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71" r:id="rId2"/>
    <p:sldId id="372" r:id="rId3"/>
    <p:sldId id="351" r:id="rId4"/>
    <p:sldId id="299" r:id="rId5"/>
    <p:sldId id="335" r:id="rId6"/>
    <p:sldId id="296" r:id="rId7"/>
    <p:sldId id="339" r:id="rId8"/>
    <p:sldId id="354" r:id="rId9"/>
    <p:sldId id="341" r:id="rId10"/>
    <p:sldId id="360" r:id="rId11"/>
    <p:sldId id="363" r:id="rId12"/>
    <p:sldId id="361" r:id="rId13"/>
    <p:sldId id="362" r:id="rId14"/>
    <p:sldId id="333" r:id="rId15"/>
    <p:sldId id="343" r:id="rId16"/>
    <p:sldId id="353" r:id="rId17"/>
    <p:sldId id="345" r:id="rId18"/>
    <p:sldId id="256" r:id="rId19"/>
    <p:sldId id="364" r:id="rId20"/>
    <p:sldId id="365" r:id="rId21"/>
    <p:sldId id="366" r:id="rId22"/>
    <p:sldId id="367" r:id="rId23"/>
    <p:sldId id="368" r:id="rId24"/>
    <p:sldId id="369" r:id="rId25"/>
    <p:sldId id="370" r:id="rId26"/>
    <p:sldId id="336" r:id="rId27"/>
    <p:sldId id="31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CC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83" autoAdjust="0"/>
    <p:restoredTop sz="90824" autoAdjust="0"/>
  </p:normalViewPr>
  <p:slideViewPr>
    <p:cSldViewPr snapToGrid="0">
      <p:cViewPr varScale="1">
        <p:scale>
          <a:sx n="76" d="100"/>
          <a:sy n="76" d="100"/>
        </p:scale>
        <p:origin x="893"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6C3E26-4B80-42F1-B448-9C9F027A5C4D}" type="datetimeFigureOut">
              <a:rPr lang="en-US" smtClean="0"/>
              <a:pPr/>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0F7E9-2FA5-4B87-A6C9-3AEDD197E671}" type="slidenum">
              <a:rPr lang="en-US" smtClean="0"/>
              <a:pPr/>
              <a:t>‹#›</a:t>
            </a:fld>
            <a:endParaRPr lang="en-US"/>
          </a:p>
        </p:txBody>
      </p:sp>
    </p:spTree>
    <p:extLst>
      <p:ext uri="{BB962C8B-B14F-4D97-AF65-F5344CB8AC3E}">
        <p14:creationId xmlns:p14="http://schemas.microsoft.com/office/powerpoint/2010/main" val="1646552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p:sp>
      <p:sp>
        <p:nvSpPr>
          <p:cNvPr id="19459" name="文本占位符 19458"/>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3</a:t>
            </a:fld>
            <a:endParaRPr lang="zh-CN" sz="1200" dirty="0"/>
          </a:p>
        </p:txBody>
      </p:sp>
    </p:spTree>
    <p:extLst>
      <p:ext uri="{BB962C8B-B14F-4D97-AF65-F5344CB8AC3E}">
        <p14:creationId xmlns:p14="http://schemas.microsoft.com/office/powerpoint/2010/main" val="391662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p:sp>
      <p:sp>
        <p:nvSpPr>
          <p:cNvPr id="79875" name="文本占位符 79874"/>
          <p:cNvSpPr>
            <a:spLocks noGrp="1"/>
          </p:cNvSpPr>
          <p:nvPr>
            <p:ph type="body" idx="1"/>
          </p:nvPr>
        </p:nvSpPr>
        <p:spPr/>
        <p:txBody>
          <a:bodyPr/>
          <a:lstStyle/>
          <a:p>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15</a:t>
            </a:fld>
            <a:endParaRPr lang="zh-CN" sz="1200" dirty="0"/>
          </a:p>
        </p:txBody>
      </p:sp>
    </p:spTree>
    <p:extLst>
      <p:ext uri="{BB962C8B-B14F-4D97-AF65-F5344CB8AC3E}">
        <p14:creationId xmlns:p14="http://schemas.microsoft.com/office/powerpoint/2010/main" val="472559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p:sp>
      <p:sp>
        <p:nvSpPr>
          <p:cNvPr id="79875" name="文本占位符 798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16</a:t>
            </a:fld>
            <a:endParaRPr lang="zh-CN" sz="1200" dirty="0"/>
          </a:p>
        </p:txBody>
      </p:sp>
    </p:spTree>
    <p:extLst>
      <p:ext uri="{BB962C8B-B14F-4D97-AF65-F5344CB8AC3E}">
        <p14:creationId xmlns:p14="http://schemas.microsoft.com/office/powerpoint/2010/main" val="1782659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p:sp>
      <p:sp>
        <p:nvSpPr>
          <p:cNvPr id="79875" name="文本占位符 79874"/>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ea typeface="宋体"/>
              </a:rPr>
              <a:pPr/>
              <a:t>17</a:t>
            </a:fld>
            <a:endParaRPr lang="zh-CN" altLang="en-US" dirty="0">
              <a:solidFill>
                <a:prstClr val="black"/>
              </a:solidFill>
              <a:ea typeface="宋体"/>
            </a:endParaRPr>
          </a:p>
        </p:txBody>
      </p:sp>
    </p:spTree>
    <p:extLst>
      <p:ext uri="{BB962C8B-B14F-4D97-AF65-F5344CB8AC3E}">
        <p14:creationId xmlns:p14="http://schemas.microsoft.com/office/powerpoint/2010/main" val="1782659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E0F7E9-2FA5-4B87-A6C9-3AEDD197E671}" type="slidenum">
              <a:rPr lang="en-US" smtClean="0"/>
              <a:pPr/>
              <a:t>19</a:t>
            </a:fld>
            <a:endParaRPr lang="en-US"/>
          </a:p>
        </p:txBody>
      </p:sp>
    </p:spTree>
    <p:extLst>
      <p:ext uri="{BB962C8B-B14F-4D97-AF65-F5344CB8AC3E}">
        <p14:creationId xmlns:p14="http://schemas.microsoft.com/office/powerpoint/2010/main" val="2892034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fld id="{45CF8E91-FE1D-47F2-9B3D-F29352B6D1D4}" type="slidenum">
              <a:rPr lang="en-US" altLang="vi-VN" sz="1200" b="0">
                <a:latin typeface="Arial" panose="020B0604020202020204" pitchFamily="34" charset="0"/>
                <a:cs typeface="Arial" panose="020B0604020202020204" pitchFamily="34" charset="0"/>
              </a:rPr>
              <a:pPr/>
              <a:t>24</a:t>
            </a:fld>
            <a:endParaRPr lang="en-US" altLang="vi-VN" sz="1200" b="0">
              <a:latin typeface="Arial" panose="020B0604020202020204" pitchFamily="34" charset="0"/>
              <a:cs typeface="Arial" panose="020B0604020202020204" pitchFamily="34" charset="0"/>
            </a:endParaRPr>
          </a:p>
        </p:txBody>
      </p:sp>
      <p:sp>
        <p:nvSpPr>
          <p:cNvPr id="37891" name="Slide Image Placeholder 1"/>
          <p:cNvSpPr>
            <a:spLocks noGrp="1" noRot="1" noChangeAspect="1" noTextEdit="1"/>
          </p:cNvSpPr>
          <p:nvPr>
            <p:ph type="sldImg"/>
          </p:nvPr>
        </p:nvSpPr>
        <p:spPr>
          <a:ln/>
        </p:spPr>
      </p:sp>
      <p:sp>
        <p:nvSpPr>
          <p:cNvPr id="3789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a:latin typeface="Arial" panose="020B0604020202020204" pitchFamily="34" charset="0"/>
            </a:endParaRPr>
          </a:p>
        </p:txBody>
      </p:sp>
      <p:sp>
        <p:nvSpPr>
          <p:cNvPr id="3789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pPr algn="r"/>
            <a:fld id="{516DC0EA-D911-4FFA-8C13-244F90A070BC}" type="slidenum">
              <a:rPr lang="en-US" altLang="vi-VN" sz="1200">
                <a:latin typeface="Tahoma" panose="020B0604030504040204" pitchFamily="34" charset="0"/>
                <a:cs typeface="Arial" panose="020B0604020202020204" pitchFamily="34" charset="0"/>
              </a:rPr>
              <a:pPr algn="r"/>
              <a:t>24</a:t>
            </a:fld>
            <a:endParaRPr lang="en-US" altLang="vi-VN" sz="120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685159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p:sp>
      <p:sp>
        <p:nvSpPr>
          <p:cNvPr id="56323" name="文本占位符 56322"/>
          <p:cNvSpPr>
            <a:spLocks noGrp="1"/>
          </p:cNvSpPr>
          <p:nvPr>
            <p:ph type="body" idx="1"/>
          </p:nvPr>
        </p:nvSpPr>
        <p:spPr/>
        <p:txBody>
          <a:bodyPr/>
          <a:lstStyle/>
          <a:p>
            <a:pPr fontAlgn="base"/>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26</a:t>
            </a:fld>
            <a:endParaRPr lang="zh-CN" sz="1200" dirty="0"/>
          </a:p>
        </p:txBody>
      </p:sp>
    </p:spTree>
    <p:extLst>
      <p:ext uri="{BB962C8B-B14F-4D97-AF65-F5344CB8AC3E}">
        <p14:creationId xmlns:p14="http://schemas.microsoft.com/office/powerpoint/2010/main" val="4240499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p:sp>
      <p:sp>
        <p:nvSpPr>
          <p:cNvPr id="79875" name="文本占位符 798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27</a:t>
            </a:fld>
            <a:endParaRPr lang="zh-CN" sz="1200" dirty="0"/>
          </a:p>
        </p:txBody>
      </p:sp>
    </p:spTree>
    <p:extLst>
      <p:ext uri="{BB962C8B-B14F-4D97-AF65-F5344CB8AC3E}">
        <p14:creationId xmlns:p14="http://schemas.microsoft.com/office/powerpoint/2010/main" val="692813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p:sp>
      <p:sp>
        <p:nvSpPr>
          <p:cNvPr id="56323" name="文本占位符 563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4</a:t>
            </a:fld>
            <a:endParaRPr lang="zh-CN" sz="1200" dirty="0"/>
          </a:p>
        </p:txBody>
      </p:sp>
    </p:spTree>
    <p:extLst>
      <p:ext uri="{BB962C8B-B14F-4D97-AF65-F5344CB8AC3E}">
        <p14:creationId xmlns:p14="http://schemas.microsoft.com/office/powerpoint/2010/main" val="2635318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E0F7E9-2FA5-4B87-A6C9-3AEDD197E671}" type="slidenum">
              <a:rPr lang="en-US" smtClean="0"/>
              <a:pPr/>
              <a:t>5</a:t>
            </a:fld>
            <a:endParaRPr lang="en-US"/>
          </a:p>
        </p:txBody>
      </p:sp>
    </p:spTree>
    <p:extLst>
      <p:ext uri="{BB962C8B-B14F-4D97-AF65-F5344CB8AC3E}">
        <p14:creationId xmlns:p14="http://schemas.microsoft.com/office/powerpoint/2010/main" val="360120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6</a:t>
            </a:fld>
            <a:endParaRPr lang="zh-CN" sz="1200" dirty="0"/>
          </a:p>
        </p:txBody>
      </p:sp>
    </p:spTree>
    <p:extLst>
      <p:ext uri="{BB962C8B-B14F-4D97-AF65-F5344CB8AC3E}">
        <p14:creationId xmlns:p14="http://schemas.microsoft.com/office/powerpoint/2010/main" val="2928920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E0F7E9-2FA5-4B87-A6C9-3AEDD197E671}" type="slidenum">
              <a:rPr lang="en-US" smtClean="0"/>
              <a:pPr/>
              <a:t>7</a:t>
            </a:fld>
            <a:endParaRPr lang="en-US"/>
          </a:p>
        </p:txBody>
      </p:sp>
    </p:spTree>
    <p:extLst>
      <p:ext uri="{BB962C8B-B14F-4D97-AF65-F5344CB8AC3E}">
        <p14:creationId xmlns:p14="http://schemas.microsoft.com/office/powerpoint/2010/main" val="511283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fontAlgn="base"/>
            <a:endParaRPr lang="en-US" sz="1200" kern="1200" dirty="0">
              <a:solidFill>
                <a:schemeClr val="tx1"/>
              </a:solidFill>
              <a:effectLst/>
              <a:latin typeface="+mn-lt"/>
              <a:ea typeface="+mn-ea"/>
              <a:cs typeface="+mn-cs"/>
            </a:endParaRPr>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8</a:t>
            </a:fld>
            <a:endParaRPr lang="zh-CN" sz="1200" dirty="0"/>
          </a:p>
        </p:txBody>
      </p:sp>
    </p:spTree>
    <p:extLst>
      <p:ext uri="{BB962C8B-B14F-4D97-AF65-F5344CB8AC3E}">
        <p14:creationId xmlns:p14="http://schemas.microsoft.com/office/powerpoint/2010/main" val="1082455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BFE0F7E9-2FA5-4B87-A6C9-3AEDD197E671}" type="slidenum">
              <a:rPr lang="en-US" smtClean="0"/>
              <a:pPr/>
              <a:t>9</a:t>
            </a:fld>
            <a:endParaRPr lang="en-US"/>
          </a:p>
        </p:txBody>
      </p:sp>
    </p:spTree>
    <p:extLst>
      <p:ext uri="{BB962C8B-B14F-4D97-AF65-F5344CB8AC3E}">
        <p14:creationId xmlns:p14="http://schemas.microsoft.com/office/powerpoint/2010/main" val="3145210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BFE0F7E9-2FA5-4B87-A6C9-3AEDD197E671}" type="slidenum">
              <a:rPr lang="en-US" smtClean="0"/>
              <a:pPr/>
              <a:t>11</a:t>
            </a:fld>
            <a:endParaRPr lang="en-US"/>
          </a:p>
        </p:txBody>
      </p:sp>
    </p:spTree>
    <p:extLst>
      <p:ext uri="{BB962C8B-B14F-4D97-AF65-F5344CB8AC3E}">
        <p14:creationId xmlns:p14="http://schemas.microsoft.com/office/powerpoint/2010/main" val="3970469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p:sp>
      <p:sp>
        <p:nvSpPr>
          <p:cNvPr id="79875" name="文本占位符 79874"/>
          <p:cNvSpPr>
            <a:spLocks noGrp="1"/>
          </p:cNvSpPr>
          <p:nvPr>
            <p:ph type="body" idx="1"/>
          </p:nvPr>
        </p:nvSpPr>
        <p:spPr/>
        <p:txBody>
          <a:bodyPr/>
          <a:lstStyle/>
          <a:p>
            <a:pPr fontAlgn="base"/>
            <a:endParaRPr lang="en-US" sz="1200" kern="1200" dirty="0">
              <a:solidFill>
                <a:schemeClr val="tx1"/>
              </a:solidFill>
              <a:effectLst/>
              <a:latin typeface="+mn-lt"/>
              <a:ea typeface="+mn-ea"/>
              <a:cs typeface="+mn-cs"/>
            </a:endParaRPr>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14</a:t>
            </a:fld>
            <a:endParaRPr lang="zh-CN" sz="1200" dirty="0"/>
          </a:p>
        </p:txBody>
      </p:sp>
    </p:spTree>
    <p:extLst>
      <p:ext uri="{BB962C8B-B14F-4D97-AF65-F5344CB8AC3E}">
        <p14:creationId xmlns:p14="http://schemas.microsoft.com/office/powerpoint/2010/main" val="11281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15FA-875B-4A38-87E1-6DA9FF0C5E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F0E196-E4BB-4B38-86B5-D33460D7F7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4C4455-B756-4499-AEC5-6F18037B4823}"/>
              </a:ext>
            </a:extLst>
          </p:cNvPr>
          <p:cNvSpPr>
            <a:spLocks noGrp="1"/>
          </p:cNvSpPr>
          <p:nvPr>
            <p:ph type="dt" sz="half" idx="10"/>
          </p:nvPr>
        </p:nvSpPr>
        <p:spPr/>
        <p:txBody>
          <a:bodyPr/>
          <a:lstStyle/>
          <a:p>
            <a:fld id="{5FAE0A51-A7B1-43DA-B3EF-731C54B586B3}" type="datetimeFigureOut">
              <a:rPr lang="en-US" smtClean="0"/>
              <a:pPr/>
              <a:t>5/30/2024</a:t>
            </a:fld>
            <a:endParaRPr lang="en-US"/>
          </a:p>
        </p:txBody>
      </p:sp>
      <p:sp>
        <p:nvSpPr>
          <p:cNvPr id="5" name="Footer Placeholder 4">
            <a:extLst>
              <a:ext uri="{FF2B5EF4-FFF2-40B4-BE49-F238E27FC236}">
                <a16:creationId xmlns:a16="http://schemas.microsoft.com/office/drawing/2014/main" id="{71EF8BF7-04C5-405F-A2BE-A5077DF6F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08498A-F4B7-44FE-B078-9D7611FE50F2}"/>
              </a:ext>
            </a:extLst>
          </p:cNvPr>
          <p:cNvSpPr>
            <a:spLocks noGrp="1"/>
          </p:cNvSpPr>
          <p:nvPr>
            <p:ph type="sldNum" sz="quarter" idx="12"/>
          </p:nvPr>
        </p:nvSpPr>
        <p:spPr/>
        <p:txBody>
          <a:bodyPr/>
          <a:lstStyle/>
          <a:p>
            <a:fld id="{EF68476D-92BF-4B63-BE95-BC8A50D2A1FD}" type="slidenum">
              <a:rPr lang="en-US" smtClean="0"/>
              <a:pPr/>
              <a:t>‹#›</a:t>
            </a:fld>
            <a:endParaRPr lang="en-US"/>
          </a:p>
        </p:txBody>
      </p:sp>
    </p:spTree>
    <p:extLst>
      <p:ext uri="{BB962C8B-B14F-4D97-AF65-F5344CB8AC3E}">
        <p14:creationId xmlns:p14="http://schemas.microsoft.com/office/powerpoint/2010/main" val="5238919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71796-D748-4657-A60B-1119C165BF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E48AC-0E65-4283-9A30-754F61491E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3B8AC5-8D62-4C4C-8A5A-7920A2F2098F}"/>
              </a:ext>
            </a:extLst>
          </p:cNvPr>
          <p:cNvSpPr>
            <a:spLocks noGrp="1"/>
          </p:cNvSpPr>
          <p:nvPr>
            <p:ph type="dt" sz="half" idx="10"/>
          </p:nvPr>
        </p:nvSpPr>
        <p:spPr/>
        <p:txBody>
          <a:bodyPr/>
          <a:lstStyle/>
          <a:p>
            <a:fld id="{5FAE0A51-A7B1-43DA-B3EF-731C54B586B3}" type="datetimeFigureOut">
              <a:rPr lang="en-US" smtClean="0"/>
              <a:pPr/>
              <a:t>5/30/2024</a:t>
            </a:fld>
            <a:endParaRPr lang="en-US"/>
          </a:p>
        </p:txBody>
      </p:sp>
      <p:sp>
        <p:nvSpPr>
          <p:cNvPr id="5" name="Footer Placeholder 4">
            <a:extLst>
              <a:ext uri="{FF2B5EF4-FFF2-40B4-BE49-F238E27FC236}">
                <a16:creationId xmlns:a16="http://schemas.microsoft.com/office/drawing/2014/main" id="{AFD681C1-ABDB-47ED-85AA-AD96B8A0F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2EF498-4515-4FC5-8667-37DECF03E95B}"/>
              </a:ext>
            </a:extLst>
          </p:cNvPr>
          <p:cNvSpPr>
            <a:spLocks noGrp="1"/>
          </p:cNvSpPr>
          <p:nvPr>
            <p:ph type="sldNum" sz="quarter" idx="12"/>
          </p:nvPr>
        </p:nvSpPr>
        <p:spPr/>
        <p:txBody>
          <a:bodyPr/>
          <a:lstStyle/>
          <a:p>
            <a:fld id="{EF68476D-92BF-4B63-BE95-BC8A50D2A1FD}" type="slidenum">
              <a:rPr lang="en-US" smtClean="0"/>
              <a:pPr/>
              <a:t>‹#›</a:t>
            </a:fld>
            <a:endParaRPr lang="en-US"/>
          </a:p>
        </p:txBody>
      </p:sp>
    </p:spTree>
    <p:extLst>
      <p:ext uri="{BB962C8B-B14F-4D97-AF65-F5344CB8AC3E}">
        <p14:creationId xmlns:p14="http://schemas.microsoft.com/office/powerpoint/2010/main" val="35476477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66096C-E6CA-414F-A51F-1DC5E76B84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7FF470-4910-47A7-A8E6-88793355EB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CC8B9-5715-483F-B5DE-A5A92981F0A8}"/>
              </a:ext>
            </a:extLst>
          </p:cNvPr>
          <p:cNvSpPr>
            <a:spLocks noGrp="1"/>
          </p:cNvSpPr>
          <p:nvPr>
            <p:ph type="dt" sz="half" idx="10"/>
          </p:nvPr>
        </p:nvSpPr>
        <p:spPr/>
        <p:txBody>
          <a:bodyPr/>
          <a:lstStyle/>
          <a:p>
            <a:fld id="{5FAE0A51-A7B1-43DA-B3EF-731C54B586B3}" type="datetimeFigureOut">
              <a:rPr lang="en-US" smtClean="0"/>
              <a:pPr/>
              <a:t>5/30/2024</a:t>
            </a:fld>
            <a:endParaRPr lang="en-US"/>
          </a:p>
        </p:txBody>
      </p:sp>
      <p:sp>
        <p:nvSpPr>
          <p:cNvPr id="5" name="Footer Placeholder 4">
            <a:extLst>
              <a:ext uri="{FF2B5EF4-FFF2-40B4-BE49-F238E27FC236}">
                <a16:creationId xmlns:a16="http://schemas.microsoft.com/office/drawing/2014/main" id="{6FD0F032-99E6-4CEE-80F3-75D62BF681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4AD66-0000-447A-8574-E87809F3C636}"/>
              </a:ext>
            </a:extLst>
          </p:cNvPr>
          <p:cNvSpPr>
            <a:spLocks noGrp="1"/>
          </p:cNvSpPr>
          <p:nvPr>
            <p:ph type="sldNum" sz="quarter" idx="12"/>
          </p:nvPr>
        </p:nvSpPr>
        <p:spPr/>
        <p:txBody>
          <a:bodyPr/>
          <a:lstStyle/>
          <a:p>
            <a:fld id="{EF68476D-92BF-4B63-BE95-BC8A50D2A1FD}" type="slidenum">
              <a:rPr lang="en-US" smtClean="0"/>
              <a:pPr/>
              <a:t>‹#›</a:t>
            </a:fld>
            <a:endParaRPr lang="en-US"/>
          </a:p>
        </p:txBody>
      </p:sp>
    </p:spTree>
    <p:extLst>
      <p:ext uri="{BB962C8B-B14F-4D97-AF65-F5344CB8AC3E}">
        <p14:creationId xmlns:p14="http://schemas.microsoft.com/office/powerpoint/2010/main" val="409547743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9223092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6822D-7C0C-4904-9FAC-C5D700CECA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0DD488-CB77-4981-B1A6-AAC5A7C6F0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731D16-AE5A-499C-A794-27B96B5311E7}"/>
              </a:ext>
            </a:extLst>
          </p:cNvPr>
          <p:cNvSpPr>
            <a:spLocks noGrp="1"/>
          </p:cNvSpPr>
          <p:nvPr>
            <p:ph type="dt" sz="half" idx="10"/>
          </p:nvPr>
        </p:nvSpPr>
        <p:spPr/>
        <p:txBody>
          <a:bodyPr/>
          <a:lstStyle/>
          <a:p>
            <a:fld id="{5FAE0A51-A7B1-43DA-B3EF-731C54B586B3}" type="datetimeFigureOut">
              <a:rPr lang="en-US" smtClean="0"/>
              <a:pPr/>
              <a:t>5/30/2024</a:t>
            </a:fld>
            <a:endParaRPr lang="en-US"/>
          </a:p>
        </p:txBody>
      </p:sp>
      <p:sp>
        <p:nvSpPr>
          <p:cNvPr id="5" name="Footer Placeholder 4">
            <a:extLst>
              <a:ext uri="{FF2B5EF4-FFF2-40B4-BE49-F238E27FC236}">
                <a16:creationId xmlns:a16="http://schemas.microsoft.com/office/drawing/2014/main" id="{F88890CF-5AD7-4784-A88B-31ECD577A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C6AC0-2A08-48DF-A701-0A7F367ACDE9}"/>
              </a:ext>
            </a:extLst>
          </p:cNvPr>
          <p:cNvSpPr>
            <a:spLocks noGrp="1"/>
          </p:cNvSpPr>
          <p:nvPr>
            <p:ph type="sldNum" sz="quarter" idx="12"/>
          </p:nvPr>
        </p:nvSpPr>
        <p:spPr/>
        <p:txBody>
          <a:bodyPr/>
          <a:lstStyle/>
          <a:p>
            <a:fld id="{EF68476D-92BF-4B63-BE95-BC8A50D2A1FD}" type="slidenum">
              <a:rPr lang="en-US" smtClean="0"/>
              <a:pPr/>
              <a:t>‹#›</a:t>
            </a:fld>
            <a:endParaRPr lang="en-US"/>
          </a:p>
        </p:txBody>
      </p:sp>
    </p:spTree>
    <p:extLst>
      <p:ext uri="{BB962C8B-B14F-4D97-AF65-F5344CB8AC3E}">
        <p14:creationId xmlns:p14="http://schemas.microsoft.com/office/powerpoint/2010/main" val="30974197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5524D-407C-4071-A701-BA061493B7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4D2FC8-EE1E-45AD-8D62-A17DD02A0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504C28-C11E-4513-9833-8B2F88BA8ADD}"/>
              </a:ext>
            </a:extLst>
          </p:cNvPr>
          <p:cNvSpPr>
            <a:spLocks noGrp="1"/>
          </p:cNvSpPr>
          <p:nvPr>
            <p:ph type="dt" sz="half" idx="10"/>
          </p:nvPr>
        </p:nvSpPr>
        <p:spPr/>
        <p:txBody>
          <a:bodyPr/>
          <a:lstStyle/>
          <a:p>
            <a:fld id="{5FAE0A51-A7B1-43DA-B3EF-731C54B586B3}" type="datetimeFigureOut">
              <a:rPr lang="en-US" smtClean="0"/>
              <a:pPr/>
              <a:t>5/30/2024</a:t>
            </a:fld>
            <a:endParaRPr lang="en-US"/>
          </a:p>
        </p:txBody>
      </p:sp>
      <p:sp>
        <p:nvSpPr>
          <p:cNvPr id="5" name="Footer Placeholder 4">
            <a:extLst>
              <a:ext uri="{FF2B5EF4-FFF2-40B4-BE49-F238E27FC236}">
                <a16:creationId xmlns:a16="http://schemas.microsoft.com/office/drawing/2014/main" id="{C0607584-588B-47AE-8B65-6EBBCB359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D2D9C-5D5A-4ECD-A609-ACA3B2E7D1A9}"/>
              </a:ext>
            </a:extLst>
          </p:cNvPr>
          <p:cNvSpPr>
            <a:spLocks noGrp="1"/>
          </p:cNvSpPr>
          <p:nvPr>
            <p:ph type="sldNum" sz="quarter" idx="12"/>
          </p:nvPr>
        </p:nvSpPr>
        <p:spPr/>
        <p:txBody>
          <a:bodyPr/>
          <a:lstStyle/>
          <a:p>
            <a:fld id="{EF68476D-92BF-4B63-BE95-BC8A50D2A1FD}" type="slidenum">
              <a:rPr lang="en-US" smtClean="0"/>
              <a:pPr/>
              <a:t>‹#›</a:t>
            </a:fld>
            <a:endParaRPr lang="en-US"/>
          </a:p>
        </p:txBody>
      </p:sp>
    </p:spTree>
    <p:extLst>
      <p:ext uri="{BB962C8B-B14F-4D97-AF65-F5344CB8AC3E}">
        <p14:creationId xmlns:p14="http://schemas.microsoft.com/office/powerpoint/2010/main" val="3078915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76D35-A952-403C-A7B3-2AD10B4218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448BA9-AEE8-4A36-B9AD-0491F0E964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1152F5-CA13-44CD-86FC-7E278BFCAE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68354D-A37B-40F9-A3CE-A28D0679EB54}"/>
              </a:ext>
            </a:extLst>
          </p:cNvPr>
          <p:cNvSpPr>
            <a:spLocks noGrp="1"/>
          </p:cNvSpPr>
          <p:nvPr>
            <p:ph type="dt" sz="half" idx="10"/>
          </p:nvPr>
        </p:nvSpPr>
        <p:spPr/>
        <p:txBody>
          <a:bodyPr/>
          <a:lstStyle/>
          <a:p>
            <a:fld id="{5FAE0A51-A7B1-43DA-B3EF-731C54B586B3}" type="datetimeFigureOut">
              <a:rPr lang="en-US" smtClean="0"/>
              <a:pPr/>
              <a:t>5/30/2024</a:t>
            </a:fld>
            <a:endParaRPr lang="en-US"/>
          </a:p>
        </p:txBody>
      </p:sp>
      <p:sp>
        <p:nvSpPr>
          <p:cNvPr id="6" name="Footer Placeholder 5">
            <a:extLst>
              <a:ext uri="{FF2B5EF4-FFF2-40B4-BE49-F238E27FC236}">
                <a16:creationId xmlns:a16="http://schemas.microsoft.com/office/drawing/2014/main" id="{180E17C6-050C-4DB2-8031-9EFFC8CBFE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84A9A9-035D-48D7-A1B6-99D076C2CA56}"/>
              </a:ext>
            </a:extLst>
          </p:cNvPr>
          <p:cNvSpPr>
            <a:spLocks noGrp="1"/>
          </p:cNvSpPr>
          <p:nvPr>
            <p:ph type="sldNum" sz="quarter" idx="12"/>
          </p:nvPr>
        </p:nvSpPr>
        <p:spPr/>
        <p:txBody>
          <a:bodyPr/>
          <a:lstStyle/>
          <a:p>
            <a:fld id="{EF68476D-92BF-4B63-BE95-BC8A50D2A1FD}" type="slidenum">
              <a:rPr lang="en-US" smtClean="0"/>
              <a:pPr/>
              <a:t>‹#›</a:t>
            </a:fld>
            <a:endParaRPr lang="en-US"/>
          </a:p>
        </p:txBody>
      </p:sp>
    </p:spTree>
    <p:extLst>
      <p:ext uri="{BB962C8B-B14F-4D97-AF65-F5344CB8AC3E}">
        <p14:creationId xmlns:p14="http://schemas.microsoft.com/office/powerpoint/2010/main" val="228351973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E218B-B512-441C-8DA2-890C6851D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460ABD-DA93-462B-9873-7C5D1C169C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A8FC53-FBB2-40A1-B8C5-0CF52152B8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3F3C69-4457-4AB0-8A09-8221151D77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6B6D79-2045-4E98-A808-CFDCB6451A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A840B5-DE88-4803-BB1C-E5F6BC99DF41}"/>
              </a:ext>
            </a:extLst>
          </p:cNvPr>
          <p:cNvSpPr>
            <a:spLocks noGrp="1"/>
          </p:cNvSpPr>
          <p:nvPr>
            <p:ph type="dt" sz="half" idx="10"/>
          </p:nvPr>
        </p:nvSpPr>
        <p:spPr/>
        <p:txBody>
          <a:bodyPr/>
          <a:lstStyle/>
          <a:p>
            <a:fld id="{5FAE0A51-A7B1-43DA-B3EF-731C54B586B3}" type="datetimeFigureOut">
              <a:rPr lang="en-US" smtClean="0"/>
              <a:pPr/>
              <a:t>5/30/2024</a:t>
            </a:fld>
            <a:endParaRPr lang="en-US"/>
          </a:p>
        </p:txBody>
      </p:sp>
      <p:sp>
        <p:nvSpPr>
          <p:cNvPr id="8" name="Footer Placeholder 7">
            <a:extLst>
              <a:ext uri="{FF2B5EF4-FFF2-40B4-BE49-F238E27FC236}">
                <a16:creationId xmlns:a16="http://schemas.microsoft.com/office/drawing/2014/main" id="{D020A05B-6619-41A4-931A-18896A68B7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157EDC-BF8D-4535-9971-FC8DA033469A}"/>
              </a:ext>
            </a:extLst>
          </p:cNvPr>
          <p:cNvSpPr>
            <a:spLocks noGrp="1"/>
          </p:cNvSpPr>
          <p:nvPr>
            <p:ph type="sldNum" sz="quarter" idx="12"/>
          </p:nvPr>
        </p:nvSpPr>
        <p:spPr/>
        <p:txBody>
          <a:bodyPr/>
          <a:lstStyle/>
          <a:p>
            <a:fld id="{EF68476D-92BF-4B63-BE95-BC8A50D2A1FD}" type="slidenum">
              <a:rPr lang="en-US" smtClean="0"/>
              <a:pPr/>
              <a:t>‹#›</a:t>
            </a:fld>
            <a:endParaRPr lang="en-US"/>
          </a:p>
        </p:txBody>
      </p:sp>
    </p:spTree>
    <p:extLst>
      <p:ext uri="{BB962C8B-B14F-4D97-AF65-F5344CB8AC3E}">
        <p14:creationId xmlns:p14="http://schemas.microsoft.com/office/powerpoint/2010/main" val="267328472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8951C-9508-4F3B-B83D-B6AA9E985C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E8C5A7-AC14-4A90-9C2C-1DD8E5E38134}"/>
              </a:ext>
            </a:extLst>
          </p:cNvPr>
          <p:cNvSpPr>
            <a:spLocks noGrp="1"/>
          </p:cNvSpPr>
          <p:nvPr>
            <p:ph type="dt" sz="half" idx="10"/>
          </p:nvPr>
        </p:nvSpPr>
        <p:spPr/>
        <p:txBody>
          <a:bodyPr/>
          <a:lstStyle/>
          <a:p>
            <a:fld id="{5FAE0A51-A7B1-43DA-B3EF-731C54B586B3}" type="datetimeFigureOut">
              <a:rPr lang="en-US" smtClean="0"/>
              <a:pPr/>
              <a:t>5/30/2024</a:t>
            </a:fld>
            <a:endParaRPr lang="en-US"/>
          </a:p>
        </p:txBody>
      </p:sp>
      <p:sp>
        <p:nvSpPr>
          <p:cNvPr id="4" name="Footer Placeholder 3">
            <a:extLst>
              <a:ext uri="{FF2B5EF4-FFF2-40B4-BE49-F238E27FC236}">
                <a16:creationId xmlns:a16="http://schemas.microsoft.com/office/drawing/2014/main" id="{A3FE5924-F953-46D5-AD4B-CDAE6FCD9C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EABE26-6064-413F-9207-789ED0A1BB86}"/>
              </a:ext>
            </a:extLst>
          </p:cNvPr>
          <p:cNvSpPr>
            <a:spLocks noGrp="1"/>
          </p:cNvSpPr>
          <p:nvPr>
            <p:ph type="sldNum" sz="quarter" idx="12"/>
          </p:nvPr>
        </p:nvSpPr>
        <p:spPr/>
        <p:txBody>
          <a:bodyPr/>
          <a:lstStyle/>
          <a:p>
            <a:fld id="{EF68476D-92BF-4B63-BE95-BC8A50D2A1FD}" type="slidenum">
              <a:rPr lang="en-US" smtClean="0"/>
              <a:pPr/>
              <a:t>‹#›</a:t>
            </a:fld>
            <a:endParaRPr lang="en-US"/>
          </a:p>
        </p:txBody>
      </p:sp>
    </p:spTree>
    <p:extLst>
      <p:ext uri="{BB962C8B-B14F-4D97-AF65-F5344CB8AC3E}">
        <p14:creationId xmlns:p14="http://schemas.microsoft.com/office/powerpoint/2010/main" val="80975739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A8D32C-FB8B-4C54-92A8-2FFB482EAEB8}"/>
              </a:ext>
            </a:extLst>
          </p:cNvPr>
          <p:cNvSpPr>
            <a:spLocks noGrp="1"/>
          </p:cNvSpPr>
          <p:nvPr>
            <p:ph type="dt" sz="half" idx="10"/>
          </p:nvPr>
        </p:nvSpPr>
        <p:spPr/>
        <p:txBody>
          <a:bodyPr/>
          <a:lstStyle/>
          <a:p>
            <a:fld id="{5FAE0A51-A7B1-43DA-B3EF-731C54B586B3}" type="datetimeFigureOut">
              <a:rPr lang="en-US" smtClean="0"/>
              <a:pPr/>
              <a:t>5/30/2024</a:t>
            </a:fld>
            <a:endParaRPr lang="en-US"/>
          </a:p>
        </p:txBody>
      </p:sp>
      <p:sp>
        <p:nvSpPr>
          <p:cNvPr id="3" name="Footer Placeholder 2">
            <a:extLst>
              <a:ext uri="{FF2B5EF4-FFF2-40B4-BE49-F238E27FC236}">
                <a16:creationId xmlns:a16="http://schemas.microsoft.com/office/drawing/2014/main" id="{5C57BC51-247A-4509-9000-F3A4383D8E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3CFF12-4B60-4F07-90DE-F7AFC5C45497}"/>
              </a:ext>
            </a:extLst>
          </p:cNvPr>
          <p:cNvSpPr>
            <a:spLocks noGrp="1"/>
          </p:cNvSpPr>
          <p:nvPr>
            <p:ph type="sldNum" sz="quarter" idx="12"/>
          </p:nvPr>
        </p:nvSpPr>
        <p:spPr/>
        <p:txBody>
          <a:bodyPr/>
          <a:lstStyle/>
          <a:p>
            <a:fld id="{EF68476D-92BF-4B63-BE95-BC8A50D2A1FD}" type="slidenum">
              <a:rPr lang="en-US" smtClean="0"/>
              <a:pPr/>
              <a:t>‹#›</a:t>
            </a:fld>
            <a:endParaRPr lang="en-US"/>
          </a:p>
        </p:txBody>
      </p:sp>
    </p:spTree>
    <p:extLst>
      <p:ext uri="{BB962C8B-B14F-4D97-AF65-F5344CB8AC3E}">
        <p14:creationId xmlns:p14="http://schemas.microsoft.com/office/powerpoint/2010/main" val="130145864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5A13F-058C-4484-B377-0A5950A01E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0DDF6E-7931-4E62-895D-8CA795520D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F24E96-54A5-4CE0-8E6B-6106FBC045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E456FE-5687-4DF4-B2C4-B81C80122E3B}"/>
              </a:ext>
            </a:extLst>
          </p:cNvPr>
          <p:cNvSpPr>
            <a:spLocks noGrp="1"/>
          </p:cNvSpPr>
          <p:nvPr>
            <p:ph type="dt" sz="half" idx="10"/>
          </p:nvPr>
        </p:nvSpPr>
        <p:spPr/>
        <p:txBody>
          <a:bodyPr/>
          <a:lstStyle/>
          <a:p>
            <a:fld id="{5FAE0A51-A7B1-43DA-B3EF-731C54B586B3}" type="datetimeFigureOut">
              <a:rPr lang="en-US" smtClean="0"/>
              <a:pPr/>
              <a:t>5/30/2024</a:t>
            </a:fld>
            <a:endParaRPr lang="en-US"/>
          </a:p>
        </p:txBody>
      </p:sp>
      <p:sp>
        <p:nvSpPr>
          <p:cNvPr id="6" name="Footer Placeholder 5">
            <a:extLst>
              <a:ext uri="{FF2B5EF4-FFF2-40B4-BE49-F238E27FC236}">
                <a16:creationId xmlns:a16="http://schemas.microsoft.com/office/drawing/2014/main" id="{30314236-96EB-4366-8CCB-7CE8B5F2EA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38F0F2-592A-4A16-BBBA-C023781B011A}"/>
              </a:ext>
            </a:extLst>
          </p:cNvPr>
          <p:cNvSpPr>
            <a:spLocks noGrp="1"/>
          </p:cNvSpPr>
          <p:nvPr>
            <p:ph type="sldNum" sz="quarter" idx="12"/>
          </p:nvPr>
        </p:nvSpPr>
        <p:spPr/>
        <p:txBody>
          <a:bodyPr/>
          <a:lstStyle/>
          <a:p>
            <a:fld id="{EF68476D-92BF-4B63-BE95-BC8A50D2A1FD}" type="slidenum">
              <a:rPr lang="en-US" smtClean="0"/>
              <a:pPr/>
              <a:t>‹#›</a:t>
            </a:fld>
            <a:endParaRPr lang="en-US"/>
          </a:p>
        </p:txBody>
      </p:sp>
    </p:spTree>
    <p:extLst>
      <p:ext uri="{BB962C8B-B14F-4D97-AF65-F5344CB8AC3E}">
        <p14:creationId xmlns:p14="http://schemas.microsoft.com/office/powerpoint/2010/main" val="165193259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57768-F158-4950-9FA3-DD5F49064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F39B7C-EC33-461A-BF60-F9AC1A94B9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433B9F-5AAE-4683-9E94-7D1B5661F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9D07F-9707-4436-88F6-A8042D66B2DC}"/>
              </a:ext>
            </a:extLst>
          </p:cNvPr>
          <p:cNvSpPr>
            <a:spLocks noGrp="1"/>
          </p:cNvSpPr>
          <p:nvPr>
            <p:ph type="dt" sz="half" idx="10"/>
          </p:nvPr>
        </p:nvSpPr>
        <p:spPr/>
        <p:txBody>
          <a:bodyPr/>
          <a:lstStyle/>
          <a:p>
            <a:fld id="{5FAE0A51-A7B1-43DA-B3EF-731C54B586B3}" type="datetimeFigureOut">
              <a:rPr lang="en-US" smtClean="0"/>
              <a:pPr/>
              <a:t>5/30/2024</a:t>
            </a:fld>
            <a:endParaRPr lang="en-US"/>
          </a:p>
        </p:txBody>
      </p:sp>
      <p:sp>
        <p:nvSpPr>
          <p:cNvPr id="6" name="Footer Placeholder 5">
            <a:extLst>
              <a:ext uri="{FF2B5EF4-FFF2-40B4-BE49-F238E27FC236}">
                <a16:creationId xmlns:a16="http://schemas.microsoft.com/office/drawing/2014/main" id="{0A28A8EF-F2D7-4BFF-BA8D-54FDFE7B3A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1FAF4-FC8C-428B-B73E-6E81424085EE}"/>
              </a:ext>
            </a:extLst>
          </p:cNvPr>
          <p:cNvSpPr>
            <a:spLocks noGrp="1"/>
          </p:cNvSpPr>
          <p:nvPr>
            <p:ph type="sldNum" sz="quarter" idx="12"/>
          </p:nvPr>
        </p:nvSpPr>
        <p:spPr/>
        <p:txBody>
          <a:bodyPr/>
          <a:lstStyle/>
          <a:p>
            <a:fld id="{EF68476D-92BF-4B63-BE95-BC8A50D2A1FD}" type="slidenum">
              <a:rPr lang="en-US" smtClean="0"/>
              <a:pPr/>
              <a:t>‹#›</a:t>
            </a:fld>
            <a:endParaRPr lang="en-US"/>
          </a:p>
        </p:txBody>
      </p:sp>
    </p:spTree>
    <p:extLst>
      <p:ext uri="{BB962C8B-B14F-4D97-AF65-F5344CB8AC3E}">
        <p14:creationId xmlns:p14="http://schemas.microsoft.com/office/powerpoint/2010/main" val="156268010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7767AB-BC0A-445B-A2AA-6C401EA52C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688E8A-0AF9-4A71-A2EC-B29529DAD9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D4084-D513-46ED-8904-21B3A6EEE1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E0A51-A7B1-43DA-B3EF-731C54B586B3}" type="datetimeFigureOut">
              <a:rPr lang="en-US" smtClean="0"/>
              <a:pPr/>
              <a:t>5/30/2024</a:t>
            </a:fld>
            <a:endParaRPr lang="en-US"/>
          </a:p>
        </p:txBody>
      </p:sp>
      <p:sp>
        <p:nvSpPr>
          <p:cNvPr id="5" name="Footer Placeholder 4">
            <a:extLst>
              <a:ext uri="{FF2B5EF4-FFF2-40B4-BE49-F238E27FC236}">
                <a16:creationId xmlns:a16="http://schemas.microsoft.com/office/drawing/2014/main" id="{E8A63177-0297-4C6A-9302-7B6C456064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734A08-E165-4801-BB3B-78BBE98672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68476D-92BF-4B63-BE95-BC8A50D2A1FD}" type="slidenum">
              <a:rPr lang="en-US" smtClean="0"/>
              <a:pPr/>
              <a:t>‹#›</a:t>
            </a:fld>
            <a:endParaRPr lang="en-US"/>
          </a:p>
        </p:txBody>
      </p:sp>
    </p:spTree>
    <p:extLst>
      <p:ext uri="{BB962C8B-B14F-4D97-AF65-F5344CB8AC3E}">
        <p14:creationId xmlns:p14="http://schemas.microsoft.com/office/powerpoint/2010/main" val="960182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jpeg"/><Relationship Id="rId5" Type="http://schemas.openxmlformats.org/officeDocument/2006/relationships/slideLayout" Target="../slideLayouts/slideLayout2.xml"/><Relationship Id="rId4" Type="http://schemas.microsoft.com/office/2007/relationships/media" Target="../media/media2.m4a"/></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30.pn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0.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30.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3.xml"/><Relationship Id="rId7"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4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m4a"/><Relationship Id="rId7" Type="http://schemas.openxmlformats.org/officeDocument/2006/relationships/image" Target="../media/image4.jpeg"/><Relationship Id="rId12"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notesSlide" Target="../notesSlides/notesSlide1.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m4a"/><Relationship Id="rId7" Type="http://schemas.openxmlformats.org/officeDocument/2006/relationships/image" Target="../media/image10.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notesSlide" Target="../notesSlides/notesSlide2.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84DAE496-4792-489A-B5F1-EE72F435051B}"/>
              </a:ext>
            </a:extLst>
          </p:cNvPr>
          <p:cNvSpPr>
            <a:spLocks noGrp="1" noChangeArrowheads="1"/>
          </p:cNvSpPr>
          <p:nvPr>
            <p:ph type="title"/>
          </p:nvPr>
        </p:nvSpPr>
        <p:spPr/>
        <p:txBody>
          <a:bodyPr/>
          <a:lstStyle/>
          <a:p>
            <a:endParaRPr lang="vi-VN" altLang="vi-VN"/>
          </a:p>
        </p:txBody>
      </p:sp>
      <p:pic>
        <p:nvPicPr>
          <p:cNvPr id="5123" name="Content Placeholder 3">
            <a:extLst>
              <a:ext uri="{FF2B5EF4-FFF2-40B4-BE49-F238E27FC236}">
                <a16:creationId xmlns:a16="http://schemas.microsoft.com/office/drawing/2014/main" id="{C5B0242C-19B5-45E5-ABC1-3BFBD2EF277E}"/>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r="26186"/>
          <a:stretch>
            <a:fillRect/>
          </a:stretch>
        </p:blipFill>
        <p:spPr>
          <a:xfrm>
            <a:off x="265112" y="-238125"/>
            <a:ext cx="10510838" cy="6958013"/>
          </a:xfrm>
        </p:spPr>
      </p:pic>
      <p:sp>
        <p:nvSpPr>
          <p:cNvPr id="5" name="Rectangle 4">
            <a:extLst>
              <a:ext uri="{FF2B5EF4-FFF2-40B4-BE49-F238E27FC236}">
                <a16:creationId xmlns:a16="http://schemas.microsoft.com/office/drawing/2014/main" id="{5EAB5252-DC21-49D1-A693-DF814689153A}"/>
              </a:ext>
            </a:extLst>
          </p:cNvPr>
          <p:cNvSpPr/>
          <p:nvPr/>
        </p:nvSpPr>
        <p:spPr>
          <a:xfrm>
            <a:off x="10523538" y="1"/>
            <a:ext cx="252412" cy="6958013"/>
          </a:xfrm>
          <a:prstGeom prst="rect">
            <a:avLst/>
          </a:prstGeom>
          <a:solidFill>
            <a:srgbClr val="F1995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rgbClr val="FFFFFF"/>
              </a:solidFill>
              <a:latin typeface="Calibri (Body)"/>
            </a:endParaRPr>
          </a:p>
        </p:txBody>
      </p:sp>
      <p:sp>
        <p:nvSpPr>
          <p:cNvPr id="5125" name="TextBox 8">
            <a:extLst>
              <a:ext uri="{FF2B5EF4-FFF2-40B4-BE49-F238E27FC236}">
                <a16:creationId xmlns:a16="http://schemas.microsoft.com/office/drawing/2014/main" id="{14B45F22-0DDC-46FE-A05B-D61EF4FA0B38}"/>
              </a:ext>
            </a:extLst>
          </p:cNvPr>
          <p:cNvSpPr txBox="1">
            <a:spLocks noChangeArrowheads="1"/>
          </p:cNvSpPr>
          <p:nvPr/>
        </p:nvSpPr>
        <p:spPr bwMode="auto">
          <a:xfrm>
            <a:off x="2062163" y="763588"/>
            <a:ext cx="8305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ts val="400"/>
              </a:spcBef>
              <a:buNone/>
            </a:pPr>
            <a:r>
              <a:rPr lang="en-US" altLang="vi-VN" sz="3600" b="1" dirty="0" err="1">
                <a:solidFill>
                  <a:srgbClr val="FFFFFF"/>
                </a:solidFill>
                <a:latin typeface="HP001 4 hàng" panose="020B0603050302020204" pitchFamily="34" charset="0"/>
                <a:cs typeface="Times New Roman" panose="02020603050405020304" pitchFamily="18" charset="0"/>
              </a:rPr>
              <a:t>Thứ</a:t>
            </a:r>
            <a:r>
              <a:rPr lang="en-US" altLang="vi-VN" sz="3600" b="1" dirty="0">
                <a:solidFill>
                  <a:srgbClr val="FFFFFF"/>
                </a:solidFill>
                <a:latin typeface="HP001 4 hàng" panose="020B0603050302020204" pitchFamily="34" charset="0"/>
                <a:cs typeface="Times New Roman" panose="02020603050405020304" pitchFamily="18" charset="0"/>
              </a:rPr>
              <a:t> </a:t>
            </a:r>
            <a:r>
              <a:rPr lang="en-US" altLang="vi-VN" sz="3600" b="1" dirty="0" err="1">
                <a:solidFill>
                  <a:srgbClr val="FFFFFF"/>
                </a:solidFill>
                <a:latin typeface="HP001 4 hàng" panose="020B0603050302020204" pitchFamily="34" charset="0"/>
                <a:cs typeface="Times New Roman" panose="02020603050405020304" pitchFamily="18" charset="0"/>
              </a:rPr>
              <a:t>ba</a:t>
            </a:r>
            <a:r>
              <a:rPr lang="en-US" altLang="vi-VN" sz="3600" b="1" dirty="0">
                <a:solidFill>
                  <a:srgbClr val="FFFFFF"/>
                </a:solidFill>
                <a:latin typeface="HP001 4 hàng" panose="020B0603050302020204" pitchFamily="34" charset="0"/>
                <a:cs typeface="Times New Roman" panose="02020603050405020304" pitchFamily="18" charset="0"/>
              </a:rPr>
              <a:t> </a:t>
            </a:r>
            <a:r>
              <a:rPr lang="en-US" altLang="vi-VN" sz="3600" b="1" dirty="0" err="1">
                <a:solidFill>
                  <a:srgbClr val="FFFFFF"/>
                </a:solidFill>
                <a:latin typeface="HP001 4 hàng" panose="020B0603050302020204" pitchFamily="34" charset="0"/>
                <a:cs typeface="Times New Roman" panose="02020603050405020304" pitchFamily="18" charset="0"/>
              </a:rPr>
              <a:t>ngày</a:t>
            </a:r>
            <a:r>
              <a:rPr lang="en-US" altLang="vi-VN" sz="3600" b="1" dirty="0">
                <a:solidFill>
                  <a:srgbClr val="FFFFFF"/>
                </a:solidFill>
                <a:latin typeface="HP001 4 hàng" panose="020B0603050302020204" pitchFamily="34" charset="0"/>
                <a:cs typeface="Times New Roman" panose="02020603050405020304" pitchFamily="18" charset="0"/>
              </a:rPr>
              <a:t> 8 </a:t>
            </a:r>
            <a:r>
              <a:rPr lang="en-US" altLang="vi-VN" sz="3600" b="1" dirty="0" err="1">
                <a:solidFill>
                  <a:srgbClr val="FFFFFF"/>
                </a:solidFill>
                <a:latin typeface="HP001 4 hàng" panose="020B0603050302020204" pitchFamily="34" charset="0"/>
                <a:cs typeface="Times New Roman" panose="02020603050405020304" pitchFamily="18" charset="0"/>
              </a:rPr>
              <a:t>tháng</a:t>
            </a:r>
            <a:r>
              <a:rPr lang="en-US" altLang="vi-VN" sz="3600" b="1" dirty="0">
                <a:solidFill>
                  <a:srgbClr val="FFFFFF"/>
                </a:solidFill>
                <a:latin typeface="HP001 4 hàng" panose="020B0603050302020204" pitchFamily="34" charset="0"/>
                <a:cs typeface="Times New Roman" panose="02020603050405020304" pitchFamily="18" charset="0"/>
              </a:rPr>
              <a:t> 10 </a:t>
            </a:r>
            <a:r>
              <a:rPr lang="en-US" altLang="vi-VN" sz="3600" b="1" dirty="0" err="1">
                <a:solidFill>
                  <a:srgbClr val="FFFFFF"/>
                </a:solidFill>
                <a:latin typeface="HP001 4 hàng" panose="020B0603050302020204" pitchFamily="34" charset="0"/>
                <a:cs typeface="Times New Roman" panose="02020603050405020304" pitchFamily="18" charset="0"/>
              </a:rPr>
              <a:t>năm</a:t>
            </a:r>
            <a:r>
              <a:rPr lang="en-US" altLang="vi-VN" sz="3600" b="1" dirty="0">
                <a:solidFill>
                  <a:srgbClr val="FFFFFF"/>
                </a:solidFill>
                <a:latin typeface="HP001 4 hàng" panose="020B0603050302020204" pitchFamily="34" charset="0"/>
                <a:cs typeface="Times New Roman" panose="02020603050405020304" pitchFamily="18" charset="0"/>
              </a:rPr>
              <a:t> 2023. </a:t>
            </a:r>
          </a:p>
        </p:txBody>
      </p:sp>
      <p:sp>
        <p:nvSpPr>
          <p:cNvPr id="5126" name="TextBox 1">
            <a:extLst>
              <a:ext uri="{FF2B5EF4-FFF2-40B4-BE49-F238E27FC236}">
                <a16:creationId xmlns:a16="http://schemas.microsoft.com/office/drawing/2014/main" id="{0A6A2658-6B40-46FC-8CFF-334A06CB258E}"/>
              </a:ext>
            </a:extLst>
          </p:cNvPr>
          <p:cNvSpPr txBox="1">
            <a:spLocks noChangeArrowheads="1"/>
          </p:cNvSpPr>
          <p:nvPr/>
        </p:nvSpPr>
        <p:spPr bwMode="auto">
          <a:xfrm>
            <a:off x="4286251" y="1427164"/>
            <a:ext cx="27098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vi-VN" b="1" u="sng">
                <a:solidFill>
                  <a:schemeClr val="bg1"/>
                </a:solidFill>
                <a:latin typeface="HP001 4 hàng" panose="020B0603050302020204" pitchFamily="34" charset="0"/>
              </a:rPr>
              <a:t>Tiếng Việt</a:t>
            </a:r>
            <a:endParaRPr lang="vi-VN" altLang="vi-VN" b="1" u="sng">
              <a:solidFill>
                <a:schemeClr val="bg1"/>
              </a:solidFill>
              <a:latin typeface="HP001 4 hàng" panose="020B0603050302020204" pitchFamily="34" charset="0"/>
            </a:endParaRPr>
          </a:p>
        </p:txBody>
      </p:sp>
      <p:sp>
        <p:nvSpPr>
          <p:cNvPr id="5127" name="TextBox 2">
            <a:extLst>
              <a:ext uri="{FF2B5EF4-FFF2-40B4-BE49-F238E27FC236}">
                <a16:creationId xmlns:a16="http://schemas.microsoft.com/office/drawing/2014/main" id="{63E71E50-2889-40A3-A563-AA0B25985F86}"/>
              </a:ext>
            </a:extLst>
          </p:cNvPr>
          <p:cNvSpPr txBox="1">
            <a:spLocks noChangeArrowheads="1"/>
          </p:cNvSpPr>
          <p:nvPr/>
        </p:nvSpPr>
        <p:spPr bwMode="auto">
          <a:xfrm>
            <a:off x="758826" y="2173288"/>
            <a:ext cx="97647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vi-VN" b="1">
                <a:solidFill>
                  <a:srgbClr val="FFFF00"/>
                </a:solidFill>
                <a:latin typeface="HP001 4 hàng" panose="020B0603050302020204" pitchFamily="34" charset="0"/>
              </a:rPr>
              <a:t>        Bài 7B Âm thanh cuộc sống .  </a:t>
            </a:r>
            <a:r>
              <a:rPr lang="en-US" altLang="vi-VN" sz="2000" b="1">
                <a:solidFill>
                  <a:srgbClr val="FFFF00"/>
                </a:solidFill>
                <a:latin typeface="HP001 4 hàng" panose="020B0603050302020204" pitchFamily="34" charset="0"/>
              </a:rPr>
              <a:t>( </a:t>
            </a:r>
            <a:r>
              <a:rPr lang="en-US" altLang="vi-VN" sz="2400" b="1">
                <a:solidFill>
                  <a:srgbClr val="FFFF00"/>
                </a:solidFill>
                <a:latin typeface="HP001 4 hàng" panose="020B0603050302020204" pitchFamily="34" charset="0"/>
              </a:rPr>
              <a:t>Tiết 1)</a:t>
            </a:r>
            <a:endParaRPr lang="vi-VN" altLang="vi-VN" sz="2400" b="1">
              <a:solidFill>
                <a:srgbClr val="FFFF00"/>
              </a:solidFill>
              <a:latin typeface="HP001 4 hàng" panose="020B0603050302020204" pitchFamily="34" charset="0"/>
            </a:endParaRPr>
          </a:p>
        </p:txBody>
      </p:sp>
      <p:sp>
        <p:nvSpPr>
          <p:cNvPr id="5128" name="TextBox 3">
            <a:extLst>
              <a:ext uri="{FF2B5EF4-FFF2-40B4-BE49-F238E27FC236}">
                <a16:creationId xmlns:a16="http://schemas.microsoft.com/office/drawing/2014/main" id="{52DF2658-BD10-43CA-BA8E-3ABD5A1431B7}"/>
              </a:ext>
            </a:extLst>
          </p:cNvPr>
          <p:cNvSpPr txBox="1">
            <a:spLocks noChangeArrowheads="1"/>
          </p:cNvSpPr>
          <p:nvPr/>
        </p:nvSpPr>
        <p:spPr bwMode="auto">
          <a:xfrm>
            <a:off x="1096963" y="2838451"/>
            <a:ext cx="64640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vi-VN" sz="3600" b="1">
                <a:solidFill>
                  <a:schemeClr val="bg1"/>
                </a:solidFill>
                <a:latin typeface="HP001 4 hàng" panose="020B0603050302020204" pitchFamily="34" charset="0"/>
              </a:rPr>
              <a:t>     A. Hoạt động cơ bản</a:t>
            </a:r>
            <a:endParaRPr lang="vi-VN" altLang="vi-VN" sz="3600" b="1">
              <a:solidFill>
                <a:schemeClr val="bg1"/>
              </a:solidFill>
              <a:latin typeface="HP001 4 hàng" panose="020B0603050302020204" pitchFamily="34" charset="0"/>
            </a:endParaRPr>
          </a:p>
        </p:txBody>
      </p:sp>
      <p:pic>
        <p:nvPicPr>
          <p:cNvPr id="2" name="Audio 1">
            <a:hlinkClick r:id="" action="ppaction://media"/>
            <a:extLst>
              <a:ext uri="{FF2B5EF4-FFF2-40B4-BE49-F238E27FC236}">
                <a16:creationId xmlns:a16="http://schemas.microsoft.com/office/drawing/2014/main" id="{65467D90-D705-4403-9973-632C2A29F4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pic>
        <p:nvPicPr>
          <p:cNvPr id="6" name="7u7jRecorded Sound">
            <a:hlinkClick r:id="" action="ppaction://media"/>
            <a:extLst>
              <a:ext uri="{FF2B5EF4-FFF2-40B4-BE49-F238E27FC236}">
                <a16:creationId xmlns:a16="http://schemas.microsoft.com/office/drawing/2014/main" id="{2DBB3B2C-C93D-4F60-9C4D-23F22F994BDE}"/>
              </a:ext>
            </a:extLst>
          </p:cNvPr>
          <p:cNvPicPr>
            <a:picLocks noChangeAspect="1"/>
          </p:cNvPicPr>
          <p:nvPr>
            <a:audioFile r:link="rId3"/>
            <p:extLst>
              <p:ext uri="{DAA4B4D4-6D71-4841-9C94-3DE7FCFB9230}">
                <p14:media xmlns:p14="http://schemas.microsoft.com/office/powerpoint/2010/main" r:embed="rId4">
                  <p14:trim st="610" end="911.7687"/>
                </p14:media>
              </p:ext>
            </p:extLst>
          </p:nvPr>
        </p:nvPicPr>
        <p:blipFill>
          <a:blip r:embed="rId7"/>
          <a:stretch>
            <a:fillRect/>
          </a:stretch>
        </p:blipFill>
        <p:spPr>
          <a:xfrm>
            <a:off x="11261725" y="112077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0" advTm="17674"/>
    </mc:Choice>
    <mc:Fallback xmlns="">
      <p:transition spd="slow" advTm="17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audio>
              <p:cMediaNode vol="80000" numSld="999" showWhenStopped="0">
                <p:cTn id="11"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4" name="Picture 7" descr="Sông Hồng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38100"/>
            <a:ext cx="913765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4"/>
          <p:cNvSpPr>
            <a:spLocks noChangeArrowheads="1"/>
          </p:cNvSpPr>
          <p:nvPr/>
        </p:nvSpPr>
        <p:spPr bwMode="auto">
          <a:xfrm>
            <a:off x="2209800" y="33528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pPr eaLnBrk="1" hangingPunct="1">
              <a:lnSpc>
                <a:spcPct val="90000"/>
              </a:lnSpc>
            </a:pPr>
            <a:endParaRPr lang="vi-VN" altLang="vi-VN" i="1">
              <a:latin typeface=".VnTime" panose="020B7200000000000000" pitchFamily="34" charset="0"/>
            </a:endParaRPr>
          </a:p>
        </p:txBody>
      </p:sp>
      <p:sp>
        <p:nvSpPr>
          <p:cNvPr id="12292" name="Text Box 6"/>
          <p:cNvSpPr txBox="1">
            <a:spLocks noChangeArrowheads="1"/>
          </p:cNvSpPr>
          <p:nvPr/>
        </p:nvSpPr>
        <p:spPr bwMode="auto">
          <a:xfrm>
            <a:off x="3048000" y="6273800"/>
            <a:ext cx="6019800" cy="584200"/>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lgn="ctr">
                <a:solidFill>
                  <a:srgbClr val="FF6600"/>
                </a:solidFill>
                <a:miter lim="800000"/>
                <a:headEnd/>
                <a:tailEnd/>
              </a14:hiddenLine>
            </a:ext>
          </a:extLst>
        </p:spPr>
        <p:txBody>
          <a:bodyPr>
            <a:spAutoFit/>
          </a:bodyPr>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pPr>
              <a:spcBef>
                <a:spcPct val="50000"/>
              </a:spcBef>
            </a:pPr>
            <a:r>
              <a:rPr lang="en-US" altLang="vi-VN"/>
              <a:t>Sông Đà chảy qua tỉnh Hòa Bình </a:t>
            </a:r>
          </a:p>
        </p:txBody>
      </p:sp>
      <p:pic>
        <p:nvPicPr>
          <p:cNvPr id="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0350" y="0"/>
            <a:ext cx="4527550"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descr="C:\Users\Public\Pictures\Sample Pictures\6357586790951473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9175" y="9526"/>
            <a:ext cx="4572000"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15570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barn(inVertical)">
                                      <p:cBhvr>
                                        <p:cTn id="7" dur="500"/>
                                        <p:tgtEl>
                                          <p:spTgt spid="122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barn(inVertical)">
                                      <p:cBhvr>
                                        <p:cTn id="12" dur="500"/>
                                        <p:tgtEl>
                                          <p:spTgt spid="122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12293"/>
                                        </p:tgtEl>
                                        <p:attrNameLst>
                                          <p:attrName>style.visibility</p:attrName>
                                        </p:attrNameLst>
                                      </p:cBhvr>
                                      <p:to>
                                        <p:strVal val="visible"/>
                                      </p:to>
                                    </p:set>
                                    <p:animEffect transition="in" filter="wipe(down)">
                                      <p:cBhvr>
                                        <p:cTn id="24"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F43024-3F49-4D0B-8990-03ADD5319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AAF176A-23FA-49E7-901F-7B1791C8CEC4}"/>
              </a:ext>
            </a:extLst>
          </p:cNvPr>
          <p:cNvSpPr/>
          <p:nvPr/>
        </p:nvSpPr>
        <p:spPr>
          <a:xfrm>
            <a:off x="3974804" y="0"/>
            <a:ext cx="4242391" cy="82933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err="1">
                <a:solidFill>
                  <a:schemeClr val="tx1"/>
                </a:solidFill>
                <a:latin typeface="Times New Roman" panose="02020603050405020304" charset="0"/>
                <a:cs typeface="Times New Roman" panose="02020603050405020304" charset="0"/>
              </a:rPr>
              <a:t>Giải</a:t>
            </a:r>
            <a:r>
              <a:rPr lang="en-US" sz="4000" b="1" dirty="0">
                <a:solidFill>
                  <a:schemeClr val="tx1"/>
                </a:solidFill>
                <a:latin typeface="Times New Roman" panose="02020603050405020304" charset="0"/>
                <a:cs typeface="Times New Roman" panose="02020603050405020304" charset="0"/>
              </a:rPr>
              <a:t> </a:t>
            </a:r>
            <a:r>
              <a:rPr lang="en-US" sz="4000" b="1" dirty="0" err="1">
                <a:solidFill>
                  <a:schemeClr val="tx1"/>
                </a:solidFill>
                <a:latin typeface="Times New Roman" panose="02020603050405020304" charset="0"/>
                <a:cs typeface="Times New Roman" panose="02020603050405020304" charset="0"/>
              </a:rPr>
              <a:t>nghĩa</a:t>
            </a:r>
            <a:r>
              <a:rPr lang="en-US" sz="4000" b="1" dirty="0">
                <a:solidFill>
                  <a:schemeClr val="tx1"/>
                </a:solidFill>
                <a:latin typeface="Times New Roman" panose="02020603050405020304" charset="0"/>
                <a:cs typeface="Times New Roman" panose="02020603050405020304" charset="0"/>
              </a:rPr>
              <a:t> </a:t>
            </a:r>
            <a:r>
              <a:rPr lang="en-US" sz="4000" b="1" dirty="0" err="1">
                <a:solidFill>
                  <a:schemeClr val="tx1"/>
                </a:solidFill>
                <a:latin typeface="Times New Roman" panose="02020603050405020304" charset="0"/>
                <a:cs typeface="Times New Roman" panose="02020603050405020304" charset="0"/>
              </a:rPr>
              <a:t>từ</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6A43EE6C-4751-40F9-B4C1-825A38819ED8}"/>
              </a:ext>
            </a:extLst>
          </p:cNvPr>
          <p:cNvSpPr/>
          <p:nvPr/>
        </p:nvSpPr>
        <p:spPr>
          <a:xfrm>
            <a:off x="3094074" y="1535449"/>
            <a:ext cx="8878186" cy="1010093"/>
          </a:xfrm>
          <a:prstGeom prst="rect">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Xe</a:t>
            </a:r>
            <a:r>
              <a:rPr lang="en-US" sz="2800" b="1" dirty="0">
                <a:solidFill>
                  <a:schemeClr val="tx1"/>
                </a:solidFill>
                <a:latin typeface="Times New Roman" panose="02020603050405020304" pitchFamily="18" charset="0"/>
                <a:cs typeface="Times New Roman" panose="02020603050405020304" pitchFamily="18" charset="0"/>
              </a:rPr>
              <a:t> ben: </a:t>
            </a:r>
            <a:r>
              <a:rPr lang="en-US" sz="2800" dirty="0" err="1">
                <a:solidFill>
                  <a:schemeClr val="tx1"/>
                </a:solidFill>
                <a:latin typeface="Times New Roman" panose="02020603050405020304" pitchFamily="18" charset="0"/>
                <a:cs typeface="Times New Roman" panose="02020603050405020304" pitchFamily="18" charset="0"/>
              </a:rPr>
              <a:t>xe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xe</a:t>
            </a:r>
            <a:r>
              <a:rPr lang="en-US" sz="2800" dirty="0">
                <a:solidFill>
                  <a:schemeClr val="tx1"/>
                </a:solidFill>
                <a:latin typeface="Times New Roman" panose="02020603050405020304" pitchFamily="18" charset="0"/>
                <a:cs typeface="Times New Roman" panose="02020603050405020304" pitchFamily="18" charset="0"/>
              </a:rPr>
              <a:t> có </a:t>
            </a:r>
            <a:r>
              <a:rPr lang="en-US" sz="2800" dirty="0" err="1">
                <a:solidFill>
                  <a:schemeClr val="tx1"/>
                </a:solidFill>
                <a:latin typeface="Times New Roman" panose="02020603050405020304" pitchFamily="18" charset="0"/>
                <a:cs typeface="Times New Roman" panose="02020603050405020304" pitchFamily="18" charset="0"/>
              </a:rPr>
              <a:t>thê</a:t>
            </a:r>
            <a:r>
              <a:rPr lang="en-US" sz="2800" dirty="0">
                <a:solidFill>
                  <a:schemeClr val="tx1"/>
                </a:solidFill>
                <a:latin typeface="Times New Roman" panose="02020603050405020304" pitchFamily="18" charset="0"/>
                <a:cs typeface="Times New Roman" panose="02020603050405020304" pitchFamily="18" charset="0"/>
              </a:rPr>
              <a:t>̉ đ</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dốc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xuống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vật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liệu</a:t>
            </a:r>
            <a:r>
              <a:rPr lang="en-US" sz="2800" dirty="0">
                <a:solidFill>
                  <a:schemeClr val="tx1"/>
                </a:solidFill>
                <a:latin typeface="Times New Roman" panose="02020603050405020304" pitchFamily="18" charset="0"/>
                <a:cs typeface="Times New Roman" panose="02020603050405020304" pitchFamily="18" charset="0"/>
              </a:rPr>
              <a:t>.</a:t>
            </a:r>
          </a:p>
        </p:txBody>
      </p:sp>
      <p:grpSp>
        <p:nvGrpSpPr>
          <p:cNvPr id="16" name="Group 15">
            <a:extLst>
              <a:ext uri="{FF2B5EF4-FFF2-40B4-BE49-F238E27FC236}">
                <a16:creationId xmlns:a16="http://schemas.microsoft.com/office/drawing/2014/main" id="{F1813D29-E911-4CBE-87F5-886100E1E853}"/>
              </a:ext>
            </a:extLst>
          </p:cNvPr>
          <p:cNvGrpSpPr/>
          <p:nvPr/>
        </p:nvGrpSpPr>
        <p:grpSpPr>
          <a:xfrm>
            <a:off x="327838" y="829339"/>
            <a:ext cx="2438398" cy="1802215"/>
            <a:chOff x="435936" y="1552353"/>
            <a:chExt cx="2438398" cy="1467293"/>
          </a:xfrm>
        </p:grpSpPr>
        <p:sp>
          <p:nvSpPr>
            <p:cNvPr id="13" name="Rectangle: Rounded Corners 12">
              <a:extLst>
                <a:ext uri="{FF2B5EF4-FFF2-40B4-BE49-F238E27FC236}">
                  <a16:creationId xmlns:a16="http://schemas.microsoft.com/office/drawing/2014/main" id="{BC7B3625-9BDA-41EB-8B3A-053489169DDC}"/>
                </a:ext>
              </a:extLst>
            </p:cNvPr>
            <p:cNvSpPr/>
            <p:nvPr/>
          </p:nvSpPr>
          <p:spPr>
            <a:xfrm>
              <a:off x="435936" y="1552353"/>
              <a:ext cx="2438398" cy="146729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63C91CA-A382-45BE-BB0F-15366295E4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789" y="1678992"/>
              <a:ext cx="2140690" cy="1214015"/>
            </a:xfrm>
            <a:prstGeom prst="rect">
              <a:avLst/>
            </a:prstGeom>
          </p:spPr>
        </p:pic>
      </p:grpSp>
      <p:pic>
        <p:nvPicPr>
          <p:cNvPr id="21" name="Picture 20">
            <a:extLst>
              <a:ext uri="{FF2B5EF4-FFF2-40B4-BE49-F238E27FC236}">
                <a16:creationId xmlns:a16="http://schemas.microsoft.com/office/drawing/2014/main" id="{BB5C0B93-ED8F-4252-AB24-5C55AF0AEA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838" y="2745352"/>
            <a:ext cx="2438398" cy="1659097"/>
          </a:xfrm>
          <a:prstGeom prst="rect">
            <a:avLst/>
          </a:prstGeom>
        </p:spPr>
      </p:pic>
      <p:sp>
        <p:nvSpPr>
          <p:cNvPr id="22" name="Rectangle 21">
            <a:extLst>
              <a:ext uri="{FF2B5EF4-FFF2-40B4-BE49-F238E27FC236}">
                <a16:creationId xmlns:a16="http://schemas.microsoft.com/office/drawing/2014/main" id="{6A7B675A-92DC-4589-B721-64E4D9803115}"/>
              </a:ext>
            </a:extLst>
          </p:cNvPr>
          <p:cNvSpPr/>
          <p:nvPr/>
        </p:nvSpPr>
        <p:spPr>
          <a:xfrm>
            <a:off x="3094073" y="2791493"/>
            <a:ext cx="8878187" cy="1566817"/>
          </a:xfrm>
          <a:prstGeom prst="rect">
            <a:avLst/>
          </a:prstGeom>
          <a:solidFill>
            <a:srgbClr val="00CC66"/>
          </a:solidFill>
        </p:spPr>
        <p:style>
          <a:lnRef idx="1">
            <a:schemeClr val="accent2"/>
          </a:lnRef>
          <a:fillRef idx="2">
            <a:schemeClr val="accent2"/>
          </a:fillRef>
          <a:effectRef idx="1">
            <a:schemeClr val="accent2"/>
          </a:effectRef>
          <a:fontRef idx="minor">
            <a:schemeClr val="dk1"/>
          </a:fontRef>
        </p:style>
        <p:txBody>
          <a:bodyPr rtlCol="0" anchor="ctr"/>
          <a:lstStyle/>
          <a:p>
            <a:r>
              <a:rPr lang="en-US" sz="2800" b="1" dirty="0" err="1">
                <a:latin typeface="Times New Roman" pitchFamily="18" charset="0"/>
                <a:cs typeface="Times New Roman" pitchFamily="18" charset="0"/>
              </a:rPr>
              <a:t>Sông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Đà</a:t>
            </a:r>
            <a:r>
              <a:rPr lang="en-US" sz="2800" b="1" dirty="0">
                <a:latin typeface="Times New Roman" pitchFamily="18" charset="0"/>
                <a:cs typeface="Times New Roman" pitchFamily="18" charset="0"/>
              </a:rPr>
              <a:t>: </a:t>
            </a:r>
            <a:r>
              <a:rPr lang="en-US" sz="2800" dirty="0" err="1">
                <a:latin typeface="Times New Roman" pitchFamily="18" charset="0"/>
                <a:cs typeface="Times New Roman" pitchFamily="18" charset="0"/>
              </a:rPr>
              <a:t>sông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chảy</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tỉnh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khu</a:t>
            </a:r>
            <a:r>
              <a:rPr lang="en-US" sz="2800" dirty="0">
                <a:latin typeface="Times New Roman" pitchFamily="18" charset="0"/>
                <a:cs typeface="Times New Roman" pitchFamily="18" charset="0"/>
              </a:rPr>
              <a:t> v</a:t>
            </a:r>
            <a:r>
              <a:rPr lang="vi-VN" sz="2800" dirty="0">
                <a:latin typeface="Times New Roman" pitchFamily="18" charset="0"/>
                <a:cs typeface="Times New Roman" pitchFamily="18" charset="0"/>
              </a:rPr>
              <a:t>ư</a:t>
            </a:r>
            <a:r>
              <a:rPr lang="en-US" sz="2800" dirty="0">
                <a:latin typeface="Times New Roman" pitchFamily="18" charset="0"/>
                <a:cs typeface="Times New Roman" pitchFamily="18" charset="0"/>
              </a:rPr>
              <a:t>̣c </a:t>
            </a:r>
            <a:r>
              <a:rPr lang="nl-NL" sz="2800" dirty="0">
                <a:solidFill>
                  <a:schemeClr val="tx1"/>
                </a:solidFill>
                <a:latin typeface="Times New Roman" panose="02020603050405020304" pitchFamily="18" charset="0"/>
                <a:cs typeface="Times New Roman" panose="02020603050405020304" pitchFamily="18" charset="0"/>
              </a:rPr>
              <a:t>thị xã</a:t>
            </a:r>
            <a:r>
              <a:rPr lang="en-US" sz="2800" dirty="0">
                <a:latin typeface="Times New Roman" panose="02020603050405020304" pitchFamily="18" charset="0"/>
                <a:cs typeface="Times New Roman" pitchFamily="18" charset="0"/>
              </a:rPr>
              <a:t> </a:t>
            </a:r>
            <a:r>
              <a:rPr lang="en-US" sz="2800" dirty="0" err="1">
                <a:latin typeface="Times New Roman" pitchFamily="18" charset="0"/>
                <a:cs typeface="Times New Roman" pitchFamily="18" charset="0"/>
              </a:rPr>
              <a:t>Hòa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Xô</a:t>
            </a:r>
            <a:r>
              <a:rPr lang="en-US" sz="2800" dirty="0">
                <a:latin typeface="Times New Roman" pitchFamily="18" charset="0"/>
                <a:cs typeface="Times New Roman" pitchFamily="18" charset="0"/>
              </a:rPr>
              <a:t> </a:t>
            </a:r>
            <a:r>
              <a:rPr lang="nl-NL" sz="2800" dirty="0">
                <a:solidFill>
                  <a:schemeClr val="tx1"/>
                </a:solidFill>
                <a:latin typeface="Times New Roman" panose="02020603050405020304" pitchFamily="18" charset="0"/>
                <a:cs typeface="Times New Roman" panose="02020603050405020304" pitchFamily="18" charset="0"/>
              </a:rPr>
              <a:t>đã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giúp</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xây</a:t>
            </a:r>
            <a:r>
              <a:rPr lang="en-US" sz="2800" dirty="0">
                <a:latin typeface="Times New Roman" pitchFamily="18" charset="0"/>
                <a:cs typeface="Times New Roman" pitchFamily="18" charset="0"/>
              </a:rPr>
              <a:t> d</a:t>
            </a:r>
            <a:r>
              <a:rPr lang="vi-VN" sz="2800" dirty="0">
                <a:latin typeface="Times New Roman" pitchFamily="18" charset="0"/>
                <a:cs typeface="Times New Roman" pitchFamily="18" charset="0"/>
              </a:rPr>
              <a:t>ư</a:t>
            </a:r>
            <a:r>
              <a:rPr lang="en-US" sz="2800" dirty="0">
                <a:latin typeface="Times New Roman" pitchFamily="18" charset="0"/>
                <a:cs typeface="Times New Roman" pitchFamily="18" charset="0"/>
              </a:rPr>
              <a:t>̣ng </a:t>
            </a:r>
            <a:r>
              <a:rPr lang="en-US" sz="2800" dirty="0" err="1">
                <a:latin typeface="Times New Roman" pitchFamily="18" charset="0"/>
                <a:cs typeface="Times New Roman" pitchFamily="18" charset="0"/>
              </a:rPr>
              <a:t>một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lớn</a:t>
            </a:r>
            <a:r>
              <a:rPr lang="en-US" sz="2800" dirty="0">
                <a:latin typeface="Times New Roman" pitchFamily="18" charset="0"/>
                <a:cs typeface="Times New Roman"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7003DB2B-E5F3-40B6-B17A-8BACCBDDF60E}"/>
              </a:ext>
            </a:extLst>
          </p:cNvPr>
          <p:cNvSpPr/>
          <p:nvPr/>
        </p:nvSpPr>
        <p:spPr>
          <a:xfrm>
            <a:off x="3094072" y="5199321"/>
            <a:ext cx="8878188" cy="68048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cs typeface="Times New Roman" panose="02020603050405020304" pitchFamily="18" charset="0"/>
              </a:rPr>
              <a:t>Ba-la-</a:t>
            </a:r>
            <a:r>
              <a:rPr lang="en-US" sz="2800" b="1" dirty="0" err="1">
                <a:solidFill>
                  <a:schemeClr val="tx1"/>
                </a:solidFill>
                <a:latin typeface="Times New Roman" panose="02020603050405020304" pitchFamily="18" charset="0"/>
                <a:cs typeface="Times New Roman" panose="02020603050405020304" pitchFamily="18" charset="0"/>
              </a:rPr>
              <a:t>lai</a:t>
            </a:r>
            <a:r>
              <a:rPr lang="en-US" sz="2800" b="1" dirty="0">
                <a:solidFill>
                  <a:schemeClr val="tx1"/>
                </a:solidFill>
                <a:latin typeface="Times New Roman" panose="02020603050405020304" pitchFamily="18" charset="0"/>
                <a:cs typeface="Times New Roman" panose="02020603050405020304" pitchFamily="18" charset="0"/>
              </a:rPr>
              <a:t>-ca: </a:t>
            </a:r>
            <a:r>
              <a:rPr lang="en-US" sz="2800" dirty="0" err="1">
                <a:solidFill>
                  <a:schemeClr val="tx1"/>
                </a:solidFill>
                <a:latin typeface="Times New Roman" panose="02020603050405020304" pitchFamily="18" charset="0"/>
                <a:cs typeface="Times New Roman" panose="02020603050405020304" pitchFamily="18" charset="0"/>
              </a:rPr>
              <a:t>tên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loại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đàn</a:t>
            </a:r>
            <a:r>
              <a:rPr lang="en-US" sz="2800" dirty="0">
                <a:solidFill>
                  <a:schemeClr val="tx1"/>
                </a:solidFill>
                <a:latin typeface="Times New Roman" panose="02020603050405020304" pitchFamily="18" charset="0"/>
                <a:cs typeface="Times New Roman" panose="02020603050405020304" pitchFamily="18" charset="0"/>
              </a:rPr>
              <a:t> 3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của</a:t>
            </a:r>
            <a:r>
              <a:rPr lang="en-US" sz="2800" dirty="0">
                <a:solidFill>
                  <a:schemeClr val="tx1"/>
                </a:solidFill>
                <a:latin typeface="Times New Roman" panose="02020603050405020304" pitchFamily="18" charset="0"/>
                <a:cs typeface="Times New Roman" panose="02020603050405020304" pitchFamily="18" charset="0"/>
              </a:rPr>
              <a:t> ng</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ời</a:t>
            </a:r>
            <a:r>
              <a:rPr lang="en-US" sz="2800" dirty="0">
                <a:solidFill>
                  <a:schemeClr val="tx1"/>
                </a:solidFill>
                <a:latin typeface="Times New Roman" panose="02020603050405020304" pitchFamily="18" charset="0"/>
                <a:cs typeface="Times New Roman" panose="02020603050405020304" pitchFamily="18" charset="0"/>
              </a:rPr>
              <a:t> Nga.</a:t>
            </a:r>
          </a:p>
        </p:txBody>
      </p:sp>
      <p:grpSp>
        <p:nvGrpSpPr>
          <p:cNvPr id="29" name="Group 28">
            <a:extLst>
              <a:ext uri="{FF2B5EF4-FFF2-40B4-BE49-F238E27FC236}">
                <a16:creationId xmlns:a16="http://schemas.microsoft.com/office/drawing/2014/main" id="{DB237E15-3CCE-462B-A9FE-F60C15BFBAE4}"/>
              </a:ext>
            </a:extLst>
          </p:cNvPr>
          <p:cNvGrpSpPr/>
          <p:nvPr/>
        </p:nvGrpSpPr>
        <p:grpSpPr>
          <a:xfrm>
            <a:off x="327838" y="4627007"/>
            <a:ext cx="2438398" cy="1805691"/>
            <a:chOff x="5455578" y="2270589"/>
            <a:chExt cx="3976098" cy="3731870"/>
          </a:xfrm>
        </p:grpSpPr>
        <p:sp>
          <p:nvSpPr>
            <p:cNvPr id="30" name="Rectangle: Rounded Corners 29">
              <a:extLst>
                <a:ext uri="{FF2B5EF4-FFF2-40B4-BE49-F238E27FC236}">
                  <a16:creationId xmlns:a16="http://schemas.microsoft.com/office/drawing/2014/main" id="{200EB72C-D50E-47D7-818C-8F89241371B1}"/>
                </a:ext>
              </a:extLst>
            </p:cNvPr>
            <p:cNvSpPr/>
            <p:nvPr/>
          </p:nvSpPr>
          <p:spPr>
            <a:xfrm>
              <a:off x="5455578" y="2270589"/>
              <a:ext cx="3976098" cy="3731870"/>
            </a:xfrm>
            <a:prstGeom prst="roundRect">
              <a:avLst/>
            </a:prstGeom>
            <a:ln w="57150">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72B4A9E3-2209-4356-AA82-469D854B12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478691">
              <a:off x="6624472" y="2597706"/>
              <a:ext cx="1812587" cy="3102275"/>
            </a:xfrm>
            <a:prstGeom prst="rect">
              <a:avLst/>
            </a:prstGeom>
          </p:spPr>
        </p:pic>
      </p:grpSp>
    </p:spTree>
    <p:custDataLst>
      <p:tags r:id="rId1"/>
    </p:custDataLst>
    <p:extLst>
      <p:ext uri="{BB962C8B-B14F-4D97-AF65-F5344CB8AC3E}">
        <p14:creationId xmlns:p14="http://schemas.microsoft.com/office/powerpoint/2010/main" val="105560899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4002088" y="6172201"/>
            <a:ext cx="3810000" cy="5238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pPr>
              <a:spcBef>
                <a:spcPct val="50000"/>
              </a:spcBef>
            </a:pPr>
            <a:r>
              <a:rPr lang="en-US" altLang="vi-VN" sz="2800"/>
              <a:t>Đàn Ba-la-lai-ca (Nga)</a:t>
            </a:r>
          </a:p>
        </p:txBody>
      </p:sp>
      <p:pic>
        <p:nvPicPr>
          <p:cNvPr id="14339" name="Picture 8" descr="http://muanhaccu.com/pic/news/ETNO_Balalai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28600"/>
            <a:ext cx="3759200" cy="5791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2" descr="Đàn Balalaika – biểu tượng tâm hồn nước N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28600"/>
            <a:ext cx="4286250" cy="5791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31592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6685" y="48640"/>
            <a:ext cx="8534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535021" y="5128097"/>
            <a:ext cx="113651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pPr algn="just" eaLnBrk="1" hangingPunct="1"/>
            <a:r>
              <a:rPr lang="vi-VN" altLang="vi-VN">
                <a:solidFill>
                  <a:srgbClr val="FF0000"/>
                </a:solidFill>
                <a:cs typeface="Times New Roman" panose="02020603050405020304" pitchFamily="18" charset="0"/>
              </a:rPr>
              <a:t>Đêm trăng chơi vơi</a:t>
            </a:r>
            <a:r>
              <a:rPr lang="vi-VN" altLang="vi-VN">
                <a:cs typeface="Times New Roman" panose="02020603050405020304" pitchFamily="18" charset="0"/>
              </a:rPr>
              <a:t>:</a:t>
            </a:r>
            <a:r>
              <a:rPr lang="en-US" altLang="vi-VN">
                <a:cs typeface="Times New Roman" panose="02020603050405020304" pitchFamily="18" charset="0"/>
              </a:rPr>
              <a:t> Trăng một mình toả sa</a:t>
            </a:r>
            <a:r>
              <a:rPr lang="vi-VN" altLang="vi-VN">
                <a:cs typeface="Times New Roman" panose="02020603050405020304" pitchFamily="18" charset="0"/>
              </a:rPr>
              <a:t>́ng </a:t>
            </a:r>
            <a:r>
              <a:rPr lang="en-US" altLang="vi-VN">
                <a:cs typeface="Times New Roman" panose="02020603050405020304" pitchFamily="18" charset="0"/>
              </a:rPr>
              <a:t>giữa cảnh </a:t>
            </a:r>
            <a:r>
              <a:rPr lang="vi-VN" altLang="vi-VN">
                <a:cs typeface="Times New Roman" panose="02020603050405020304" pitchFamily="18" charset="0"/>
              </a:rPr>
              <a:t>trời nước</a:t>
            </a:r>
            <a:r>
              <a:rPr lang="en-US" altLang="vi-VN">
                <a:cs typeface="Times New Roman" panose="02020603050405020304" pitchFamily="18" charset="0"/>
              </a:rPr>
              <a:t> bao la, </a:t>
            </a:r>
            <a:r>
              <a:rPr lang="vi-VN" altLang="vi-VN">
                <a:cs typeface="Times New Roman" panose="02020603050405020304" pitchFamily="18" charset="0"/>
              </a:rPr>
              <a:t>gợi </a:t>
            </a:r>
            <a:r>
              <a:rPr lang="en-US" altLang="vi-VN">
                <a:cs typeface="Times New Roman" panose="02020603050405020304" pitchFamily="18" charset="0"/>
              </a:rPr>
              <a:t>cho ta cảm giác như trăng đang bay lơ lửng, bồng bềnh.</a:t>
            </a:r>
          </a:p>
        </p:txBody>
      </p:sp>
    </p:spTree>
    <p:extLst>
      <p:ext uri="{BB962C8B-B14F-4D97-AF65-F5344CB8AC3E}">
        <p14:creationId xmlns:p14="http://schemas.microsoft.com/office/powerpoint/2010/main" val="256228916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5B4CC8DE-265A-49E1-82A5-2D1D85AD2305}"/>
              </a:ext>
            </a:extLst>
          </p:cNvPr>
          <p:cNvSpPr>
            <a:spLocks noChangeArrowheads="1"/>
          </p:cNvSpPr>
          <p:nvPr/>
        </p:nvSpPr>
        <p:spPr bwMode="auto">
          <a:xfrm>
            <a:off x="1899780" y="112012"/>
            <a:ext cx="8229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b="1" u="sng">
                <a:latin typeface="Times New Roman" panose="02020603050405020304" pitchFamily="18" charset="0"/>
                <a:cs typeface="Times New Roman" panose="02020603050405020304" pitchFamily="18" charset="0"/>
              </a:rPr>
              <a:t>Tập đọc</a:t>
            </a:r>
          </a:p>
          <a:p>
            <a:pPr algn="ctr" eaLnBrk="1" hangingPunct="1"/>
            <a:r>
              <a:rPr lang="en-US" altLang="en-US" sz="3200" b="1">
                <a:solidFill>
                  <a:srgbClr val="FF3300"/>
                </a:solidFill>
                <a:latin typeface="Times New Roman" panose="02020603050405020304" pitchFamily="18" charset="0"/>
              </a:rPr>
              <a:t>Tiếng </a:t>
            </a:r>
            <a:r>
              <a:rPr lang="en-US" altLang="en-US" sz="3200" b="1" dirty="0" err="1">
                <a:solidFill>
                  <a:srgbClr val="FF3300"/>
                </a:solidFill>
                <a:latin typeface="Times New Roman" panose="02020603050405020304" pitchFamily="18" charset="0"/>
              </a:rPr>
              <a:t>đàn</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ba</a:t>
            </a:r>
            <a:r>
              <a:rPr lang="en-US" altLang="en-US" sz="3200" b="1" dirty="0">
                <a:solidFill>
                  <a:srgbClr val="FF3300"/>
                </a:solidFill>
                <a:latin typeface="Times New Roman" panose="02020603050405020304" pitchFamily="18" charset="0"/>
              </a:rPr>
              <a:t>-la-</a:t>
            </a:r>
            <a:r>
              <a:rPr lang="en-US" altLang="en-US" sz="3200" b="1" dirty="0" err="1">
                <a:solidFill>
                  <a:srgbClr val="FF3300"/>
                </a:solidFill>
                <a:latin typeface="Times New Roman" panose="02020603050405020304" pitchFamily="18" charset="0"/>
              </a:rPr>
              <a:t>lai</a:t>
            </a:r>
            <a:r>
              <a:rPr lang="en-US" altLang="en-US" sz="3200" b="1" dirty="0">
                <a:solidFill>
                  <a:srgbClr val="FF3300"/>
                </a:solidFill>
                <a:latin typeface="Times New Roman" panose="02020603050405020304" pitchFamily="18" charset="0"/>
              </a:rPr>
              <a:t>-ca </a:t>
            </a:r>
            <a:r>
              <a:rPr lang="en-US" altLang="en-US" sz="3200" b="1" dirty="0" err="1">
                <a:solidFill>
                  <a:srgbClr val="FF3300"/>
                </a:solidFill>
                <a:latin typeface="Times New Roman" panose="02020603050405020304" pitchFamily="18" charset="0"/>
              </a:rPr>
              <a:t>trên</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sông</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Đà</a:t>
            </a:r>
            <a:endParaRPr lang="en-US" altLang="en-US" sz="3200" b="1" dirty="0">
              <a:solidFill>
                <a:srgbClr val="FF3300"/>
              </a:solidFill>
              <a:latin typeface="Times New Roman" panose="02020603050405020304" pitchFamily="18" charset="0"/>
            </a:endParaRPr>
          </a:p>
        </p:txBody>
      </p:sp>
      <p:pic>
        <p:nvPicPr>
          <p:cNvPr id="448" name="Picture 447">
            <a:extLst>
              <a:ext uri="{FF2B5EF4-FFF2-40B4-BE49-F238E27FC236}">
                <a16:creationId xmlns:a16="http://schemas.microsoft.com/office/drawing/2014/main" id="{F90E1E67-527E-4576-97C5-8074C79EBD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359690"/>
            <a:ext cx="12192000" cy="531191"/>
          </a:xfrm>
          <a:prstGeom prst="rect">
            <a:avLst/>
          </a:prstGeom>
        </p:spPr>
      </p:pic>
      <p:grpSp>
        <p:nvGrpSpPr>
          <p:cNvPr id="460" name="Google Shape;227;p40">
            <a:extLst>
              <a:ext uri="{FF2B5EF4-FFF2-40B4-BE49-F238E27FC236}">
                <a16:creationId xmlns:a16="http://schemas.microsoft.com/office/drawing/2014/main" id="{C531E795-D9AC-4664-8D14-12811540ED15}"/>
              </a:ext>
            </a:extLst>
          </p:cNvPr>
          <p:cNvGrpSpPr/>
          <p:nvPr/>
        </p:nvGrpSpPr>
        <p:grpSpPr>
          <a:xfrm rot="10800000">
            <a:off x="-979885" y="-1146748"/>
            <a:ext cx="1941885" cy="2248761"/>
            <a:chOff x="5293245" y="6083019"/>
            <a:chExt cx="1941885" cy="2248761"/>
          </a:xfrm>
        </p:grpSpPr>
        <p:sp>
          <p:nvSpPr>
            <p:cNvPr id="461" name="Google Shape;228;p40">
              <a:extLst>
                <a:ext uri="{FF2B5EF4-FFF2-40B4-BE49-F238E27FC236}">
                  <a16:creationId xmlns:a16="http://schemas.microsoft.com/office/drawing/2014/main" id="{930CD965-BC6A-417A-BD7C-69498FBDC797}"/>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229;p40">
              <a:extLst>
                <a:ext uri="{FF2B5EF4-FFF2-40B4-BE49-F238E27FC236}">
                  <a16:creationId xmlns:a16="http://schemas.microsoft.com/office/drawing/2014/main" id="{4CCA8B5D-F471-4E0F-9250-921E3C397E89}"/>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230;p40">
              <a:extLst>
                <a:ext uri="{FF2B5EF4-FFF2-40B4-BE49-F238E27FC236}">
                  <a16:creationId xmlns:a16="http://schemas.microsoft.com/office/drawing/2014/main" id="{DFCCDD43-E699-4D4B-9954-2ABA78A05E20}"/>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231;p40">
              <a:extLst>
                <a:ext uri="{FF2B5EF4-FFF2-40B4-BE49-F238E27FC236}">
                  <a16:creationId xmlns:a16="http://schemas.microsoft.com/office/drawing/2014/main" id="{715C13BB-7AD0-4AF9-A101-AEE05B140061}"/>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232;p40">
              <a:extLst>
                <a:ext uri="{FF2B5EF4-FFF2-40B4-BE49-F238E27FC236}">
                  <a16:creationId xmlns:a16="http://schemas.microsoft.com/office/drawing/2014/main" id="{4C4F3C12-7FCF-4953-A4AE-64B816F7D73D}"/>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233;p40">
              <a:extLst>
                <a:ext uri="{FF2B5EF4-FFF2-40B4-BE49-F238E27FC236}">
                  <a16:creationId xmlns:a16="http://schemas.microsoft.com/office/drawing/2014/main" id="{2701A0A3-9426-4BE1-BFCC-92B72FB2B30A}"/>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234;p40">
              <a:extLst>
                <a:ext uri="{FF2B5EF4-FFF2-40B4-BE49-F238E27FC236}">
                  <a16:creationId xmlns:a16="http://schemas.microsoft.com/office/drawing/2014/main" id="{966D7DD2-453C-4E8F-9109-D7E1CA09F7A7}"/>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235;p40">
              <a:extLst>
                <a:ext uri="{FF2B5EF4-FFF2-40B4-BE49-F238E27FC236}">
                  <a16:creationId xmlns:a16="http://schemas.microsoft.com/office/drawing/2014/main" id="{DC487E81-1865-4B3F-B795-7DADAC6EC45C}"/>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236;p40">
              <a:extLst>
                <a:ext uri="{FF2B5EF4-FFF2-40B4-BE49-F238E27FC236}">
                  <a16:creationId xmlns:a16="http://schemas.microsoft.com/office/drawing/2014/main" id="{4FF8EFFB-7B46-435D-AEAA-3355195A3F43}"/>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237;p40">
              <a:extLst>
                <a:ext uri="{FF2B5EF4-FFF2-40B4-BE49-F238E27FC236}">
                  <a16:creationId xmlns:a16="http://schemas.microsoft.com/office/drawing/2014/main" id="{35D0131A-A8FB-4436-8372-31A6222FBE07}"/>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238;p40">
              <a:extLst>
                <a:ext uri="{FF2B5EF4-FFF2-40B4-BE49-F238E27FC236}">
                  <a16:creationId xmlns:a16="http://schemas.microsoft.com/office/drawing/2014/main" id="{4DC4EEC4-E42D-47B5-903D-0F3114BA6F58}"/>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239;p40">
              <a:extLst>
                <a:ext uri="{FF2B5EF4-FFF2-40B4-BE49-F238E27FC236}">
                  <a16:creationId xmlns:a16="http://schemas.microsoft.com/office/drawing/2014/main" id="{2DF829D4-0E40-4814-999F-E317DB4E62F3}"/>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240;p40">
              <a:extLst>
                <a:ext uri="{FF2B5EF4-FFF2-40B4-BE49-F238E27FC236}">
                  <a16:creationId xmlns:a16="http://schemas.microsoft.com/office/drawing/2014/main" id="{92D87986-6648-46FD-853B-463F80A80FD6}"/>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241;p40">
              <a:extLst>
                <a:ext uri="{FF2B5EF4-FFF2-40B4-BE49-F238E27FC236}">
                  <a16:creationId xmlns:a16="http://schemas.microsoft.com/office/drawing/2014/main" id="{1BEEF9DE-D888-425E-B0AB-487AB5D13D1A}"/>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242;p40">
              <a:extLst>
                <a:ext uri="{FF2B5EF4-FFF2-40B4-BE49-F238E27FC236}">
                  <a16:creationId xmlns:a16="http://schemas.microsoft.com/office/drawing/2014/main" id="{13CC131D-E921-436D-A223-6AE69E314F2E}"/>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243;p40">
              <a:extLst>
                <a:ext uri="{FF2B5EF4-FFF2-40B4-BE49-F238E27FC236}">
                  <a16:creationId xmlns:a16="http://schemas.microsoft.com/office/drawing/2014/main" id="{60F195BA-C2CF-49F9-9A34-83354BB6AC07}"/>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244;p40">
              <a:extLst>
                <a:ext uri="{FF2B5EF4-FFF2-40B4-BE49-F238E27FC236}">
                  <a16:creationId xmlns:a16="http://schemas.microsoft.com/office/drawing/2014/main" id="{116A7D39-B2E3-4114-B2E9-3621AE3B2966}"/>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245;p40">
              <a:extLst>
                <a:ext uri="{FF2B5EF4-FFF2-40B4-BE49-F238E27FC236}">
                  <a16:creationId xmlns:a16="http://schemas.microsoft.com/office/drawing/2014/main" id="{8319BE5D-AEF1-40C6-A2EC-AD6A6DCADB44}"/>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246;p40">
              <a:extLst>
                <a:ext uri="{FF2B5EF4-FFF2-40B4-BE49-F238E27FC236}">
                  <a16:creationId xmlns:a16="http://schemas.microsoft.com/office/drawing/2014/main" id="{D1ED4F97-8844-41FF-9173-2EB6BC1795BD}"/>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247;p40">
              <a:extLst>
                <a:ext uri="{FF2B5EF4-FFF2-40B4-BE49-F238E27FC236}">
                  <a16:creationId xmlns:a16="http://schemas.microsoft.com/office/drawing/2014/main" id="{19E1C4F5-6F93-4AB3-829B-C4858BF3D07B}"/>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248;p40">
              <a:extLst>
                <a:ext uri="{FF2B5EF4-FFF2-40B4-BE49-F238E27FC236}">
                  <a16:creationId xmlns:a16="http://schemas.microsoft.com/office/drawing/2014/main" id="{8959B2EC-7CDB-426D-A8DA-A1B5AB9AA980}"/>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249;p40">
              <a:extLst>
                <a:ext uri="{FF2B5EF4-FFF2-40B4-BE49-F238E27FC236}">
                  <a16:creationId xmlns:a16="http://schemas.microsoft.com/office/drawing/2014/main" id="{93AE3AAF-B99D-4FCB-9C2F-3E53898DDFA1}"/>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250;p40">
              <a:extLst>
                <a:ext uri="{FF2B5EF4-FFF2-40B4-BE49-F238E27FC236}">
                  <a16:creationId xmlns:a16="http://schemas.microsoft.com/office/drawing/2014/main" id="{8817E7F5-D2FD-4C60-825C-0547DB868DC9}"/>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251;p40">
              <a:extLst>
                <a:ext uri="{FF2B5EF4-FFF2-40B4-BE49-F238E27FC236}">
                  <a16:creationId xmlns:a16="http://schemas.microsoft.com/office/drawing/2014/main" id="{6D3D2D9F-3956-4132-963A-4497AE8E5D0B}"/>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252;p40">
              <a:extLst>
                <a:ext uri="{FF2B5EF4-FFF2-40B4-BE49-F238E27FC236}">
                  <a16:creationId xmlns:a16="http://schemas.microsoft.com/office/drawing/2014/main" id="{88177A21-5B2C-4355-8277-0566A2BF0F11}"/>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253;p40">
              <a:extLst>
                <a:ext uri="{FF2B5EF4-FFF2-40B4-BE49-F238E27FC236}">
                  <a16:creationId xmlns:a16="http://schemas.microsoft.com/office/drawing/2014/main" id="{A11C9E24-7321-45B5-A07D-6C84BB355C26}"/>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254;p40">
              <a:extLst>
                <a:ext uri="{FF2B5EF4-FFF2-40B4-BE49-F238E27FC236}">
                  <a16:creationId xmlns:a16="http://schemas.microsoft.com/office/drawing/2014/main" id="{02D95EFC-1BE0-4CE0-8FE0-930B6EF6F9E8}"/>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255;p40">
              <a:extLst>
                <a:ext uri="{FF2B5EF4-FFF2-40B4-BE49-F238E27FC236}">
                  <a16:creationId xmlns:a16="http://schemas.microsoft.com/office/drawing/2014/main" id="{5AA85FD7-A5B4-4F9C-AD70-6CE01421A1C1}"/>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256;p40">
              <a:extLst>
                <a:ext uri="{FF2B5EF4-FFF2-40B4-BE49-F238E27FC236}">
                  <a16:creationId xmlns:a16="http://schemas.microsoft.com/office/drawing/2014/main" id="{7B17AE34-10F4-4DEB-8194-F9D15383288D}"/>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257;p40">
              <a:extLst>
                <a:ext uri="{FF2B5EF4-FFF2-40B4-BE49-F238E27FC236}">
                  <a16:creationId xmlns:a16="http://schemas.microsoft.com/office/drawing/2014/main" id="{1DB88143-AE5B-4B7D-9B1E-384DA47F2CA9}"/>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258;p40">
              <a:extLst>
                <a:ext uri="{FF2B5EF4-FFF2-40B4-BE49-F238E27FC236}">
                  <a16:creationId xmlns:a16="http://schemas.microsoft.com/office/drawing/2014/main" id="{E095B801-63D6-4FB3-881C-24CD888C0F05}"/>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259;p40">
              <a:extLst>
                <a:ext uri="{FF2B5EF4-FFF2-40B4-BE49-F238E27FC236}">
                  <a16:creationId xmlns:a16="http://schemas.microsoft.com/office/drawing/2014/main" id="{14596B1E-C579-47F2-8B1B-F7490A32F8FB}"/>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260;p40">
              <a:extLst>
                <a:ext uri="{FF2B5EF4-FFF2-40B4-BE49-F238E27FC236}">
                  <a16:creationId xmlns:a16="http://schemas.microsoft.com/office/drawing/2014/main" id="{74D1AF05-657E-4FC2-90B5-567ACB73C079}"/>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261;p40">
              <a:extLst>
                <a:ext uri="{FF2B5EF4-FFF2-40B4-BE49-F238E27FC236}">
                  <a16:creationId xmlns:a16="http://schemas.microsoft.com/office/drawing/2014/main" id="{03E6072F-2B99-45E0-905E-A73FAAF70E27}"/>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262;p40">
              <a:extLst>
                <a:ext uri="{FF2B5EF4-FFF2-40B4-BE49-F238E27FC236}">
                  <a16:creationId xmlns:a16="http://schemas.microsoft.com/office/drawing/2014/main" id="{883B3063-2BEF-442E-82BB-CD53E7BC01E9}"/>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263;p40">
              <a:extLst>
                <a:ext uri="{FF2B5EF4-FFF2-40B4-BE49-F238E27FC236}">
                  <a16:creationId xmlns:a16="http://schemas.microsoft.com/office/drawing/2014/main" id="{BBF09A15-756B-4189-AEE2-FB01C89EF239}"/>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264;p40">
              <a:extLst>
                <a:ext uri="{FF2B5EF4-FFF2-40B4-BE49-F238E27FC236}">
                  <a16:creationId xmlns:a16="http://schemas.microsoft.com/office/drawing/2014/main" id="{1070D81B-6ACF-44C2-8A67-1915DFA6C79F}"/>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265;p40">
              <a:extLst>
                <a:ext uri="{FF2B5EF4-FFF2-40B4-BE49-F238E27FC236}">
                  <a16:creationId xmlns:a16="http://schemas.microsoft.com/office/drawing/2014/main" id="{37EA1C20-5049-41BC-8448-BC8925040E9C}"/>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266;p40">
              <a:extLst>
                <a:ext uri="{FF2B5EF4-FFF2-40B4-BE49-F238E27FC236}">
                  <a16:creationId xmlns:a16="http://schemas.microsoft.com/office/drawing/2014/main" id="{81E7C702-7961-4239-BF97-95E696813E07}"/>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267;p40">
              <a:extLst>
                <a:ext uri="{FF2B5EF4-FFF2-40B4-BE49-F238E27FC236}">
                  <a16:creationId xmlns:a16="http://schemas.microsoft.com/office/drawing/2014/main" id="{35CB281C-002A-43CD-9140-D900C536C58F}"/>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268;p40">
              <a:extLst>
                <a:ext uri="{FF2B5EF4-FFF2-40B4-BE49-F238E27FC236}">
                  <a16:creationId xmlns:a16="http://schemas.microsoft.com/office/drawing/2014/main" id="{BB474037-250D-48F1-9B62-D05DDE88BF92}"/>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269;p40">
              <a:extLst>
                <a:ext uri="{FF2B5EF4-FFF2-40B4-BE49-F238E27FC236}">
                  <a16:creationId xmlns:a16="http://schemas.microsoft.com/office/drawing/2014/main" id="{B921C0B0-53FD-4ED6-8021-A381F815F7ED}"/>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270;p40">
              <a:extLst>
                <a:ext uri="{FF2B5EF4-FFF2-40B4-BE49-F238E27FC236}">
                  <a16:creationId xmlns:a16="http://schemas.microsoft.com/office/drawing/2014/main" id="{24AE95A6-189B-4587-A39C-663CCB29250D}"/>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271;p40">
              <a:extLst>
                <a:ext uri="{FF2B5EF4-FFF2-40B4-BE49-F238E27FC236}">
                  <a16:creationId xmlns:a16="http://schemas.microsoft.com/office/drawing/2014/main" id="{0970ADEC-3E7C-4824-A821-2692B43EFE4A}"/>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272;p40">
              <a:extLst>
                <a:ext uri="{FF2B5EF4-FFF2-40B4-BE49-F238E27FC236}">
                  <a16:creationId xmlns:a16="http://schemas.microsoft.com/office/drawing/2014/main" id="{629B28D6-EB62-4B59-AF6E-972299A76D4D}"/>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273;p40">
              <a:extLst>
                <a:ext uri="{FF2B5EF4-FFF2-40B4-BE49-F238E27FC236}">
                  <a16:creationId xmlns:a16="http://schemas.microsoft.com/office/drawing/2014/main" id="{B1F6B593-85B6-43CE-B763-0F20E605DD29}"/>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274;p40">
              <a:extLst>
                <a:ext uri="{FF2B5EF4-FFF2-40B4-BE49-F238E27FC236}">
                  <a16:creationId xmlns:a16="http://schemas.microsoft.com/office/drawing/2014/main" id="{EFAC290B-22E9-4FCD-9ACB-7DB7EF1D594D}"/>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275;p40">
              <a:extLst>
                <a:ext uri="{FF2B5EF4-FFF2-40B4-BE49-F238E27FC236}">
                  <a16:creationId xmlns:a16="http://schemas.microsoft.com/office/drawing/2014/main" id="{EFB9CACB-D724-4A9E-A65B-5ABFA38B428B}"/>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276;p40">
              <a:extLst>
                <a:ext uri="{FF2B5EF4-FFF2-40B4-BE49-F238E27FC236}">
                  <a16:creationId xmlns:a16="http://schemas.microsoft.com/office/drawing/2014/main" id="{032EA567-5099-46F2-8F0F-EDE276DC9737}"/>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277;p40">
              <a:extLst>
                <a:ext uri="{FF2B5EF4-FFF2-40B4-BE49-F238E27FC236}">
                  <a16:creationId xmlns:a16="http://schemas.microsoft.com/office/drawing/2014/main" id="{0C6D56A9-154E-4534-9D11-D31F40FF6767}"/>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278;p40">
              <a:extLst>
                <a:ext uri="{FF2B5EF4-FFF2-40B4-BE49-F238E27FC236}">
                  <a16:creationId xmlns:a16="http://schemas.microsoft.com/office/drawing/2014/main" id="{949BC20C-F6D0-4E83-B382-C448EF405AFE}"/>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279;p40">
              <a:extLst>
                <a:ext uri="{FF2B5EF4-FFF2-40B4-BE49-F238E27FC236}">
                  <a16:creationId xmlns:a16="http://schemas.microsoft.com/office/drawing/2014/main" id="{84360F9D-0084-43D0-AA9F-143AEB615405}"/>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280;p40">
              <a:extLst>
                <a:ext uri="{FF2B5EF4-FFF2-40B4-BE49-F238E27FC236}">
                  <a16:creationId xmlns:a16="http://schemas.microsoft.com/office/drawing/2014/main" id="{E42FF166-E876-4D5C-BFD8-D0EFD0CEA5D0}"/>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281;p40">
              <a:extLst>
                <a:ext uri="{FF2B5EF4-FFF2-40B4-BE49-F238E27FC236}">
                  <a16:creationId xmlns:a16="http://schemas.microsoft.com/office/drawing/2014/main" id="{76E01018-3783-4BEC-8ED9-5915AD9D1D61}"/>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282;p40">
              <a:extLst>
                <a:ext uri="{FF2B5EF4-FFF2-40B4-BE49-F238E27FC236}">
                  <a16:creationId xmlns:a16="http://schemas.microsoft.com/office/drawing/2014/main" id="{00C6B003-B261-4D18-8C74-43A192DF2BD2}"/>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283;p40">
              <a:extLst>
                <a:ext uri="{FF2B5EF4-FFF2-40B4-BE49-F238E27FC236}">
                  <a16:creationId xmlns:a16="http://schemas.microsoft.com/office/drawing/2014/main" id="{0794669F-5840-4D61-951A-1B826582CF79}"/>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284;p40">
              <a:extLst>
                <a:ext uri="{FF2B5EF4-FFF2-40B4-BE49-F238E27FC236}">
                  <a16:creationId xmlns:a16="http://schemas.microsoft.com/office/drawing/2014/main" id="{5176AF42-33C7-4AD7-BFE5-DA584A5BD041}"/>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285;p40">
              <a:extLst>
                <a:ext uri="{FF2B5EF4-FFF2-40B4-BE49-F238E27FC236}">
                  <a16:creationId xmlns:a16="http://schemas.microsoft.com/office/drawing/2014/main" id="{FA34A925-029E-417F-B7CB-98933708D88F}"/>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286;p40">
              <a:extLst>
                <a:ext uri="{FF2B5EF4-FFF2-40B4-BE49-F238E27FC236}">
                  <a16:creationId xmlns:a16="http://schemas.microsoft.com/office/drawing/2014/main" id="{D0C0A3A0-1619-487F-B1B0-BA61169F3268}"/>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287;p40">
              <a:extLst>
                <a:ext uri="{FF2B5EF4-FFF2-40B4-BE49-F238E27FC236}">
                  <a16:creationId xmlns:a16="http://schemas.microsoft.com/office/drawing/2014/main" id="{8D4FEA3F-057A-4E7F-A94A-2800F1E3D45A}"/>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288;p40">
              <a:extLst>
                <a:ext uri="{FF2B5EF4-FFF2-40B4-BE49-F238E27FC236}">
                  <a16:creationId xmlns:a16="http://schemas.microsoft.com/office/drawing/2014/main" id="{4131BD25-33C8-4D3C-A9D6-0AAECF9BF175}"/>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289;p40">
              <a:extLst>
                <a:ext uri="{FF2B5EF4-FFF2-40B4-BE49-F238E27FC236}">
                  <a16:creationId xmlns:a16="http://schemas.microsoft.com/office/drawing/2014/main" id="{FA4F1596-F8F4-4893-A39E-E73D5A62349B}"/>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290;p40">
              <a:extLst>
                <a:ext uri="{FF2B5EF4-FFF2-40B4-BE49-F238E27FC236}">
                  <a16:creationId xmlns:a16="http://schemas.microsoft.com/office/drawing/2014/main" id="{50D022E9-72A9-4E64-A2C1-CC3583B33BB6}"/>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291;p40">
              <a:extLst>
                <a:ext uri="{FF2B5EF4-FFF2-40B4-BE49-F238E27FC236}">
                  <a16:creationId xmlns:a16="http://schemas.microsoft.com/office/drawing/2014/main" id="{CBED81A1-CA6C-4A3A-A8C4-870192258F66}"/>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292;p40">
              <a:extLst>
                <a:ext uri="{FF2B5EF4-FFF2-40B4-BE49-F238E27FC236}">
                  <a16:creationId xmlns:a16="http://schemas.microsoft.com/office/drawing/2014/main" id="{BE2B6E89-8635-4B46-A0B2-FADA1C3B7C89}"/>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293;p40">
              <a:extLst>
                <a:ext uri="{FF2B5EF4-FFF2-40B4-BE49-F238E27FC236}">
                  <a16:creationId xmlns:a16="http://schemas.microsoft.com/office/drawing/2014/main" id="{908FCE35-8DDF-4C26-8181-CBB61110F109}"/>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294;p40">
              <a:extLst>
                <a:ext uri="{FF2B5EF4-FFF2-40B4-BE49-F238E27FC236}">
                  <a16:creationId xmlns:a16="http://schemas.microsoft.com/office/drawing/2014/main" id="{BF777A81-5D03-4437-B813-5376670D8E98}"/>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295;p40">
              <a:extLst>
                <a:ext uri="{FF2B5EF4-FFF2-40B4-BE49-F238E27FC236}">
                  <a16:creationId xmlns:a16="http://schemas.microsoft.com/office/drawing/2014/main" id="{3989B0E0-CAAA-45BA-9320-901A5AD1176B}"/>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296;p40">
              <a:extLst>
                <a:ext uri="{FF2B5EF4-FFF2-40B4-BE49-F238E27FC236}">
                  <a16:creationId xmlns:a16="http://schemas.microsoft.com/office/drawing/2014/main" id="{488E8FCF-B1CE-4741-BA4E-EE0091820EBA}"/>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297;p40">
              <a:extLst>
                <a:ext uri="{FF2B5EF4-FFF2-40B4-BE49-F238E27FC236}">
                  <a16:creationId xmlns:a16="http://schemas.microsoft.com/office/drawing/2014/main" id="{D4593B60-79F4-49FA-89F4-3F14F46DAE7F}"/>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298;p40">
              <a:extLst>
                <a:ext uri="{FF2B5EF4-FFF2-40B4-BE49-F238E27FC236}">
                  <a16:creationId xmlns:a16="http://schemas.microsoft.com/office/drawing/2014/main" id="{B065A7EA-EED3-4DFA-999B-09E0776FA8EF}"/>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299;p40">
              <a:extLst>
                <a:ext uri="{FF2B5EF4-FFF2-40B4-BE49-F238E27FC236}">
                  <a16:creationId xmlns:a16="http://schemas.microsoft.com/office/drawing/2014/main" id="{213E1126-551C-4E21-A64B-57F517B5A3B7}"/>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300;p40">
              <a:extLst>
                <a:ext uri="{FF2B5EF4-FFF2-40B4-BE49-F238E27FC236}">
                  <a16:creationId xmlns:a16="http://schemas.microsoft.com/office/drawing/2014/main" id="{58A35E0B-A0F7-4530-900E-C211165ECCA8}"/>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301;p40">
              <a:extLst>
                <a:ext uri="{FF2B5EF4-FFF2-40B4-BE49-F238E27FC236}">
                  <a16:creationId xmlns:a16="http://schemas.microsoft.com/office/drawing/2014/main" id="{E6D5C0E8-409B-43BF-B0AB-746A0551D946}"/>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302;p40">
              <a:extLst>
                <a:ext uri="{FF2B5EF4-FFF2-40B4-BE49-F238E27FC236}">
                  <a16:creationId xmlns:a16="http://schemas.microsoft.com/office/drawing/2014/main" id="{C1C39173-731A-4566-8A37-E6B3C317CF33}"/>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303;p40">
              <a:extLst>
                <a:ext uri="{FF2B5EF4-FFF2-40B4-BE49-F238E27FC236}">
                  <a16:creationId xmlns:a16="http://schemas.microsoft.com/office/drawing/2014/main" id="{6A2E9960-6569-41DF-B7D0-0E630E99367F}"/>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304;p40">
              <a:extLst>
                <a:ext uri="{FF2B5EF4-FFF2-40B4-BE49-F238E27FC236}">
                  <a16:creationId xmlns:a16="http://schemas.microsoft.com/office/drawing/2014/main" id="{E72F7CD4-8495-417A-8A82-7F797283106E}"/>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305;p40">
              <a:extLst>
                <a:ext uri="{FF2B5EF4-FFF2-40B4-BE49-F238E27FC236}">
                  <a16:creationId xmlns:a16="http://schemas.microsoft.com/office/drawing/2014/main" id="{50793A87-2AB8-4860-9D26-3A9B67321A73}"/>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306;p40">
              <a:extLst>
                <a:ext uri="{FF2B5EF4-FFF2-40B4-BE49-F238E27FC236}">
                  <a16:creationId xmlns:a16="http://schemas.microsoft.com/office/drawing/2014/main" id="{79D1EB40-2EDA-41EF-A69E-05D1A2AADBEE}"/>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307;p40">
              <a:extLst>
                <a:ext uri="{FF2B5EF4-FFF2-40B4-BE49-F238E27FC236}">
                  <a16:creationId xmlns:a16="http://schemas.microsoft.com/office/drawing/2014/main" id="{69FACEFA-2734-451E-8454-25AD7791A285}"/>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308;p40">
              <a:extLst>
                <a:ext uri="{FF2B5EF4-FFF2-40B4-BE49-F238E27FC236}">
                  <a16:creationId xmlns:a16="http://schemas.microsoft.com/office/drawing/2014/main" id="{95B3124A-00DB-4F23-90D1-5C587BDF941A}"/>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309;p40">
              <a:extLst>
                <a:ext uri="{FF2B5EF4-FFF2-40B4-BE49-F238E27FC236}">
                  <a16:creationId xmlns:a16="http://schemas.microsoft.com/office/drawing/2014/main" id="{D3B2BDF7-5DEE-434D-B255-670D9008D7D4}"/>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310;p40">
              <a:extLst>
                <a:ext uri="{FF2B5EF4-FFF2-40B4-BE49-F238E27FC236}">
                  <a16:creationId xmlns:a16="http://schemas.microsoft.com/office/drawing/2014/main" id="{4BE2EF88-D5A3-40C1-B55D-775E6AC8EA47}"/>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311;p40">
              <a:extLst>
                <a:ext uri="{FF2B5EF4-FFF2-40B4-BE49-F238E27FC236}">
                  <a16:creationId xmlns:a16="http://schemas.microsoft.com/office/drawing/2014/main" id="{54CC04E1-0FB8-41F8-8D49-BC01E3A1FAA6}"/>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312;p40">
              <a:extLst>
                <a:ext uri="{FF2B5EF4-FFF2-40B4-BE49-F238E27FC236}">
                  <a16:creationId xmlns:a16="http://schemas.microsoft.com/office/drawing/2014/main" id="{AB64A45C-CEAE-4723-AC46-5120E98D7595}"/>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313;p40">
              <a:extLst>
                <a:ext uri="{FF2B5EF4-FFF2-40B4-BE49-F238E27FC236}">
                  <a16:creationId xmlns:a16="http://schemas.microsoft.com/office/drawing/2014/main" id="{C20141D8-2CB6-403E-96B7-C15F6A34F6A2}"/>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314;p40">
              <a:extLst>
                <a:ext uri="{FF2B5EF4-FFF2-40B4-BE49-F238E27FC236}">
                  <a16:creationId xmlns:a16="http://schemas.microsoft.com/office/drawing/2014/main" id="{943AAE2E-E090-40E5-B76B-3BFF495C93B5}"/>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315;p40">
              <a:extLst>
                <a:ext uri="{FF2B5EF4-FFF2-40B4-BE49-F238E27FC236}">
                  <a16:creationId xmlns:a16="http://schemas.microsoft.com/office/drawing/2014/main" id="{8B089DC7-C9AB-4306-9FB0-ED7EF5A6A7F9}"/>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316;p40">
              <a:extLst>
                <a:ext uri="{FF2B5EF4-FFF2-40B4-BE49-F238E27FC236}">
                  <a16:creationId xmlns:a16="http://schemas.microsoft.com/office/drawing/2014/main" id="{AD614FE0-B88D-4249-BA96-848AF7D3E038}"/>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317;p40">
              <a:extLst>
                <a:ext uri="{FF2B5EF4-FFF2-40B4-BE49-F238E27FC236}">
                  <a16:creationId xmlns:a16="http://schemas.microsoft.com/office/drawing/2014/main" id="{1D70F0C5-6AB5-45AD-9523-4ED48C317487}"/>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318;p40">
              <a:extLst>
                <a:ext uri="{FF2B5EF4-FFF2-40B4-BE49-F238E27FC236}">
                  <a16:creationId xmlns:a16="http://schemas.microsoft.com/office/drawing/2014/main" id="{12CA9602-90C8-465A-90AA-0AE0EB9D516E}"/>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319;p40">
              <a:extLst>
                <a:ext uri="{FF2B5EF4-FFF2-40B4-BE49-F238E27FC236}">
                  <a16:creationId xmlns:a16="http://schemas.microsoft.com/office/drawing/2014/main" id="{BF3FC69E-25B1-4E56-8737-F21E900F3BB4}"/>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320;p40">
              <a:extLst>
                <a:ext uri="{FF2B5EF4-FFF2-40B4-BE49-F238E27FC236}">
                  <a16:creationId xmlns:a16="http://schemas.microsoft.com/office/drawing/2014/main" id="{34CDF46F-DE08-4A85-8BB3-95ADF21E63D3}"/>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321;p40">
              <a:extLst>
                <a:ext uri="{FF2B5EF4-FFF2-40B4-BE49-F238E27FC236}">
                  <a16:creationId xmlns:a16="http://schemas.microsoft.com/office/drawing/2014/main" id="{E36A604D-8F2F-4704-B640-83CE1923C15A}"/>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322;p40">
              <a:extLst>
                <a:ext uri="{FF2B5EF4-FFF2-40B4-BE49-F238E27FC236}">
                  <a16:creationId xmlns:a16="http://schemas.microsoft.com/office/drawing/2014/main" id="{63FF787F-DFC6-4774-9AAB-20341E03042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323;p40">
              <a:extLst>
                <a:ext uri="{FF2B5EF4-FFF2-40B4-BE49-F238E27FC236}">
                  <a16:creationId xmlns:a16="http://schemas.microsoft.com/office/drawing/2014/main" id="{60BD799D-EF13-453F-80E1-CC4C0985E9A3}"/>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324;p40">
              <a:extLst>
                <a:ext uri="{FF2B5EF4-FFF2-40B4-BE49-F238E27FC236}">
                  <a16:creationId xmlns:a16="http://schemas.microsoft.com/office/drawing/2014/main" id="{9436A52F-F06A-4AF4-9837-0CC5FD1D0B95}"/>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325;p40">
              <a:extLst>
                <a:ext uri="{FF2B5EF4-FFF2-40B4-BE49-F238E27FC236}">
                  <a16:creationId xmlns:a16="http://schemas.microsoft.com/office/drawing/2014/main" id="{6EDA4F78-659D-44DB-995B-35BACBF27945}"/>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326;p40">
              <a:extLst>
                <a:ext uri="{FF2B5EF4-FFF2-40B4-BE49-F238E27FC236}">
                  <a16:creationId xmlns:a16="http://schemas.microsoft.com/office/drawing/2014/main" id="{A91EBDC3-0B24-427C-A7AD-0977E688CBCA}"/>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327;p40">
              <a:extLst>
                <a:ext uri="{FF2B5EF4-FFF2-40B4-BE49-F238E27FC236}">
                  <a16:creationId xmlns:a16="http://schemas.microsoft.com/office/drawing/2014/main" id="{E5025DD9-0DB9-4A06-ABF3-6D05545A4E01}"/>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328;p40">
              <a:extLst>
                <a:ext uri="{FF2B5EF4-FFF2-40B4-BE49-F238E27FC236}">
                  <a16:creationId xmlns:a16="http://schemas.microsoft.com/office/drawing/2014/main" id="{A31EB6E6-CC42-44EC-AEC8-B8DA7F7A7E7C}"/>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329;p40">
              <a:extLst>
                <a:ext uri="{FF2B5EF4-FFF2-40B4-BE49-F238E27FC236}">
                  <a16:creationId xmlns:a16="http://schemas.microsoft.com/office/drawing/2014/main" id="{54BCAC57-E8EB-460C-AE29-54C698B13E9C}"/>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330;p40">
              <a:extLst>
                <a:ext uri="{FF2B5EF4-FFF2-40B4-BE49-F238E27FC236}">
                  <a16:creationId xmlns:a16="http://schemas.microsoft.com/office/drawing/2014/main" id="{8131BF8A-D583-4CA3-98E4-6E19A5CD320E}"/>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331;p40">
              <a:extLst>
                <a:ext uri="{FF2B5EF4-FFF2-40B4-BE49-F238E27FC236}">
                  <a16:creationId xmlns:a16="http://schemas.microsoft.com/office/drawing/2014/main" id="{536FDD35-EA30-4507-814B-BC432A8A852F}"/>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332;p40">
              <a:extLst>
                <a:ext uri="{FF2B5EF4-FFF2-40B4-BE49-F238E27FC236}">
                  <a16:creationId xmlns:a16="http://schemas.microsoft.com/office/drawing/2014/main" id="{D4A66064-F2DD-46C0-BDE9-ACAD127362A5}"/>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333;p40">
              <a:extLst>
                <a:ext uri="{FF2B5EF4-FFF2-40B4-BE49-F238E27FC236}">
                  <a16:creationId xmlns:a16="http://schemas.microsoft.com/office/drawing/2014/main" id="{8128B58F-A012-409B-93C2-EA79ECF0701C}"/>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334;p40">
              <a:extLst>
                <a:ext uri="{FF2B5EF4-FFF2-40B4-BE49-F238E27FC236}">
                  <a16:creationId xmlns:a16="http://schemas.microsoft.com/office/drawing/2014/main" id="{A4792E05-CECC-4499-86AE-0BC8809EAC8F}"/>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335;p40">
              <a:extLst>
                <a:ext uri="{FF2B5EF4-FFF2-40B4-BE49-F238E27FC236}">
                  <a16:creationId xmlns:a16="http://schemas.microsoft.com/office/drawing/2014/main" id="{735BBDD8-583A-4C5D-BC92-0D91DBA22582}"/>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227;p40">
            <a:extLst>
              <a:ext uri="{FF2B5EF4-FFF2-40B4-BE49-F238E27FC236}">
                <a16:creationId xmlns:a16="http://schemas.microsoft.com/office/drawing/2014/main" id="{282FA536-67E8-434F-B03D-2D99FF745234}"/>
              </a:ext>
            </a:extLst>
          </p:cNvPr>
          <p:cNvGrpSpPr/>
          <p:nvPr/>
        </p:nvGrpSpPr>
        <p:grpSpPr>
          <a:xfrm rot="10635263" flipH="1">
            <a:off x="11323653" y="-1189085"/>
            <a:ext cx="1702812" cy="2248761"/>
            <a:chOff x="5293245" y="6083019"/>
            <a:chExt cx="1941885" cy="2248761"/>
          </a:xfrm>
        </p:grpSpPr>
        <p:sp>
          <p:nvSpPr>
            <p:cNvPr id="570" name="Google Shape;228;p40">
              <a:extLst>
                <a:ext uri="{FF2B5EF4-FFF2-40B4-BE49-F238E27FC236}">
                  <a16:creationId xmlns:a16="http://schemas.microsoft.com/office/drawing/2014/main" id="{C46D7F15-8F51-43F7-A4CF-2CD113249521}"/>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229;p40">
              <a:extLst>
                <a:ext uri="{FF2B5EF4-FFF2-40B4-BE49-F238E27FC236}">
                  <a16:creationId xmlns:a16="http://schemas.microsoft.com/office/drawing/2014/main" id="{E43DC228-06D3-49F0-BA01-E0ADD0DA0796}"/>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230;p40">
              <a:extLst>
                <a:ext uri="{FF2B5EF4-FFF2-40B4-BE49-F238E27FC236}">
                  <a16:creationId xmlns:a16="http://schemas.microsoft.com/office/drawing/2014/main" id="{27FCC190-4D3C-4E3A-83EE-C6A0B70E7DA6}"/>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231;p40">
              <a:extLst>
                <a:ext uri="{FF2B5EF4-FFF2-40B4-BE49-F238E27FC236}">
                  <a16:creationId xmlns:a16="http://schemas.microsoft.com/office/drawing/2014/main" id="{2BB99FAE-AC02-463E-B7C0-69DD76E82248}"/>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232;p40">
              <a:extLst>
                <a:ext uri="{FF2B5EF4-FFF2-40B4-BE49-F238E27FC236}">
                  <a16:creationId xmlns:a16="http://schemas.microsoft.com/office/drawing/2014/main" id="{B2657EE1-60A3-4D9A-830E-23AD704934C9}"/>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233;p40">
              <a:extLst>
                <a:ext uri="{FF2B5EF4-FFF2-40B4-BE49-F238E27FC236}">
                  <a16:creationId xmlns:a16="http://schemas.microsoft.com/office/drawing/2014/main" id="{7A1CEB39-AB89-43A1-B80E-1898F27FEF8C}"/>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234;p40">
              <a:extLst>
                <a:ext uri="{FF2B5EF4-FFF2-40B4-BE49-F238E27FC236}">
                  <a16:creationId xmlns:a16="http://schemas.microsoft.com/office/drawing/2014/main" id="{0D0B108A-AC04-4268-A570-4742FFC956D1}"/>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235;p40">
              <a:extLst>
                <a:ext uri="{FF2B5EF4-FFF2-40B4-BE49-F238E27FC236}">
                  <a16:creationId xmlns:a16="http://schemas.microsoft.com/office/drawing/2014/main" id="{74ED1DFC-227C-4012-9314-AE7382413731}"/>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236;p40">
              <a:extLst>
                <a:ext uri="{FF2B5EF4-FFF2-40B4-BE49-F238E27FC236}">
                  <a16:creationId xmlns:a16="http://schemas.microsoft.com/office/drawing/2014/main" id="{5896CED6-1C04-4779-80DB-5E11BB544464}"/>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237;p40">
              <a:extLst>
                <a:ext uri="{FF2B5EF4-FFF2-40B4-BE49-F238E27FC236}">
                  <a16:creationId xmlns:a16="http://schemas.microsoft.com/office/drawing/2014/main" id="{FA10672D-3B1E-470F-A738-C83302F26E7E}"/>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238;p40">
              <a:extLst>
                <a:ext uri="{FF2B5EF4-FFF2-40B4-BE49-F238E27FC236}">
                  <a16:creationId xmlns:a16="http://schemas.microsoft.com/office/drawing/2014/main" id="{7F43F374-3E12-4131-A718-0607774BBFD9}"/>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239;p40">
              <a:extLst>
                <a:ext uri="{FF2B5EF4-FFF2-40B4-BE49-F238E27FC236}">
                  <a16:creationId xmlns:a16="http://schemas.microsoft.com/office/drawing/2014/main" id="{449CA9A9-794F-4D27-9800-D464F5A7FE18}"/>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240;p40">
              <a:extLst>
                <a:ext uri="{FF2B5EF4-FFF2-40B4-BE49-F238E27FC236}">
                  <a16:creationId xmlns:a16="http://schemas.microsoft.com/office/drawing/2014/main" id="{22C997DA-485E-465F-8B91-5D47C4E98565}"/>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241;p40">
              <a:extLst>
                <a:ext uri="{FF2B5EF4-FFF2-40B4-BE49-F238E27FC236}">
                  <a16:creationId xmlns:a16="http://schemas.microsoft.com/office/drawing/2014/main" id="{9781D3E4-8ECB-4EE9-B7C9-1A7FED10A23A}"/>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242;p40">
              <a:extLst>
                <a:ext uri="{FF2B5EF4-FFF2-40B4-BE49-F238E27FC236}">
                  <a16:creationId xmlns:a16="http://schemas.microsoft.com/office/drawing/2014/main" id="{BE6F0756-D8A7-403F-8F6D-8E2F6A7B99DC}"/>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243;p40">
              <a:extLst>
                <a:ext uri="{FF2B5EF4-FFF2-40B4-BE49-F238E27FC236}">
                  <a16:creationId xmlns:a16="http://schemas.microsoft.com/office/drawing/2014/main" id="{B29717AA-169F-4C71-9D78-F081BB628569}"/>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244;p40">
              <a:extLst>
                <a:ext uri="{FF2B5EF4-FFF2-40B4-BE49-F238E27FC236}">
                  <a16:creationId xmlns:a16="http://schemas.microsoft.com/office/drawing/2014/main" id="{2BA04D3C-6014-4E0C-91FE-4E9F4CAF48F3}"/>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245;p40">
              <a:extLst>
                <a:ext uri="{FF2B5EF4-FFF2-40B4-BE49-F238E27FC236}">
                  <a16:creationId xmlns:a16="http://schemas.microsoft.com/office/drawing/2014/main" id="{D1DB2DC7-6D71-4984-9133-99A85B46B028}"/>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246;p40">
              <a:extLst>
                <a:ext uri="{FF2B5EF4-FFF2-40B4-BE49-F238E27FC236}">
                  <a16:creationId xmlns:a16="http://schemas.microsoft.com/office/drawing/2014/main" id="{B33521A1-0402-4DDF-9315-13970965D8D9}"/>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247;p40">
              <a:extLst>
                <a:ext uri="{FF2B5EF4-FFF2-40B4-BE49-F238E27FC236}">
                  <a16:creationId xmlns:a16="http://schemas.microsoft.com/office/drawing/2014/main" id="{FF9C50DD-C2F1-4812-8328-5FF335C32F19}"/>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248;p40">
              <a:extLst>
                <a:ext uri="{FF2B5EF4-FFF2-40B4-BE49-F238E27FC236}">
                  <a16:creationId xmlns:a16="http://schemas.microsoft.com/office/drawing/2014/main" id="{D53E535D-3832-49AA-8529-7CB8B83E9D21}"/>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249;p40">
              <a:extLst>
                <a:ext uri="{FF2B5EF4-FFF2-40B4-BE49-F238E27FC236}">
                  <a16:creationId xmlns:a16="http://schemas.microsoft.com/office/drawing/2014/main" id="{3ED4F79C-699D-4420-9FB0-B3A8C0DD497D}"/>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250;p40">
              <a:extLst>
                <a:ext uri="{FF2B5EF4-FFF2-40B4-BE49-F238E27FC236}">
                  <a16:creationId xmlns:a16="http://schemas.microsoft.com/office/drawing/2014/main" id="{3D8CA598-F6E5-4293-BC22-8AABD17151CE}"/>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251;p40">
              <a:extLst>
                <a:ext uri="{FF2B5EF4-FFF2-40B4-BE49-F238E27FC236}">
                  <a16:creationId xmlns:a16="http://schemas.microsoft.com/office/drawing/2014/main" id="{8B88E536-4F07-49B4-BBCF-2967E0737B1D}"/>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252;p40">
              <a:extLst>
                <a:ext uri="{FF2B5EF4-FFF2-40B4-BE49-F238E27FC236}">
                  <a16:creationId xmlns:a16="http://schemas.microsoft.com/office/drawing/2014/main" id="{706DEF34-A9D5-48F0-8163-49EFFB24CC8F}"/>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253;p40">
              <a:extLst>
                <a:ext uri="{FF2B5EF4-FFF2-40B4-BE49-F238E27FC236}">
                  <a16:creationId xmlns:a16="http://schemas.microsoft.com/office/drawing/2014/main" id="{A153D693-6D63-481B-AB75-E96B9AD5276B}"/>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254;p40">
              <a:extLst>
                <a:ext uri="{FF2B5EF4-FFF2-40B4-BE49-F238E27FC236}">
                  <a16:creationId xmlns:a16="http://schemas.microsoft.com/office/drawing/2014/main" id="{F75E10AD-54B3-4CDF-8B5C-7080408485F6}"/>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255;p40">
              <a:extLst>
                <a:ext uri="{FF2B5EF4-FFF2-40B4-BE49-F238E27FC236}">
                  <a16:creationId xmlns:a16="http://schemas.microsoft.com/office/drawing/2014/main" id="{7E89489B-E558-4C5D-82AB-21496EF9364F}"/>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256;p40">
              <a:extLst>
                <a:ext uri="{FF2B5EF4-FFF2-40B4-BE49-F238E27FC236}">
                  <a16:creationId xmlns:a16="http://schemas.microsoft.com/office/drawing/2014/main" id="{A6528291-284E-4D5C-94D5-BB79725A5903}"/>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257;p40">
              <a:extLst>
                <a:ext uri="{FF2B5EF4-FFF2-40B4-BE49-F238E27FC236}">
                  <a16:creationId xmlns:a16="http://schemas.microsoft.com/office/drawing/2014/main" id="{295A5DCC-7F87-4D49-853D-096D2E27D212}"/>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258;p40">
              <a:extLst>
                <a:ext uri="{FF2B5EF4-FFF2-40B4-BE49-F238E27FC236}">
                  <a16:creationId xmlns:a16="http://schemas.microsoft.com/office/drawing/2014/main" id="{FF2BCD25-6F25-42CB-848A-4A944667EDB8}"/>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259;p40">
              <a:extLst>
                <a:ext uri="{FF2B5EF4-FFF2-40B4-BE49-F238E27FC236}">
                  <a16:creationId xmlns:a16="http://schemas.microsoft.com/office/drawing/2014/main" id="{6019A5AB-704C-46C7-AA60-648D3B657E38}"/>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260;p40">
              <a:extLst>
                <a:ext uri="{FF2B5EF4-FFF2-40B4-BE49-F238E27FC236}">
                  <a16:creationId xmlns:a16="http://schemas.microsoft.com/office/drawing/2014/main" id="{C53A0E25-35D0-4FEF-BB59-F91B25AEE6DD}"/>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261;p40">
              <a:extLst>
                <a:ext uri="{FF2B5EF4-FFF2-40B4-BE49-F238E27FC236}">
                  <a16:creationId xmlns:a16="http://schemas.microsoft.com/office/drawing/2014/main" id="{A62B4901-7CD0-4DB8-9910-1B7C9C7893A2}"/>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262;p40">
              <a:extLst>
                <a:ext uri="{FF2B5EF4-FFF2-40B4-BE49-F238E27FC236}">
                  <a16:creationId xmlns:a16="http://schemas.microsoft.com/office/drawing/2014/main" id="{303A549D-AE90-4E7A-B231-487399C62F6E}"/>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263;p40">
              <a:extLst>
                <a:ext uri="{FF2B5EF4-FFF2-40B4-BE49-F238E27FC236}">
                  <a16:creationId xmlns:a16="http://schemas.microsoft.com/office/drawing/2014/main" id="{EE4221C5-E031-4A2E-B0CB-ADE47F2596D8}"/>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264;p40">
              <a:extLst>
                <a:ext uri="{FF2B5EF4-FFF2-40B4-BE49-F238E27FC236}">
                  <a16:creationId xmlns:a16="http://schemas.microsoft.com/office/drawing/2014/main" id="{3C428326-B81A-46F6-A321-47955A2B7E63}"/>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265;p40">
              <a:extLst>
                <a:ext uri="{FF2B5EF4-FFF2-40B4-BE49-F238E27FC236}">
                  <a16:creationId xmlns:a16="http://schemas.microsoft.com/office/drawing/2014/main" id="{18FF41E7-92BF-42BD-BA1C-401E96B310DE}"/>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266;p40">
              <a:extLst>
                <a:ext uri="{FF2B5EF4-FFF2-40B4-BE49-F238E27FC236}">
                  <a16:creationId xmlns:a16="http://schemas.microsoft.com/office/drawing/2014/main" id="{73727431-C2C5-458F-A0F9-ADE64FEF20F8}"/>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267;p40">
              <a:extLst>
                <a:ext uri="{FF2B5EF4-FFF2-40B4-BE49-F238E27FC236}">
                  <a16:creationId xmlns:a16="http://schemas.microsoft.com/office/drawing/2014/main" id="{AAE40A11-0FA0-497B-980C-C1433D542FF2}"/>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268;p40">
              <a:extLst>
                <a:ext uri="{FF2B5EF4-FFF2-40B4-BE49-F238E27FC236}">
                  <a16:creationId xmlns:a16="http://schemas.microsoft.com/office/drawing/2014/main" id="{9CF34E86-BE7F-4155-B866-1332E266A039}"/>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269;p40">
              <a:extLst>
                <a:ext uri="{FF2B5EF4-FFF2-40B4-BE49-F238E27FC236}">
                  <a16:creationId xmlns:a16="http://schemas.microsoft.com/office/drawing/2014/main" id="{58F7E0E6-B4F8-4C84-BA61-758434872239}"/>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270;p40">
              <a:extLst>
                <a:ext uri="{FF2B5EF4-FFF2-40B4-BE49-F238E27FC236}">
                  <a16:creationId xmlns:a16="http://schemas.microsoft.com/office/drawing/2014/main" id="{8127B1EF-3B8C-4DE2-8240-D733C1C98A17}"/>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271;p40">
              <a:extLst>
                <a:ext uri="{FF2B5EF4-FFF2-40B4-BE49-F238E27FC236}">
                  <a16:creationId xmlns:a16="http://schemas.microsoft.com/office/drawing/2014/main" id="{BB2B5BA2-D291-4942-83F9-01E765F27FCD}"/>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272;p40">
              <a:extLst>
                <a:ext uri="{FF2B5EF4-FFF2-40B4-BE49-F238E27FC236}">
                  <a16:creationId xmlns:a16="http://schemas.microsoft.com/office/drawing/2014/main" id="{4326ABB5-6E78-4483-928F-B07EA954C886}"/>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273;p40">
              <a:extLst>
                <a:ext uri="{FF2B5EF4-FFF2-40B4-BE49-F238E27FC236}">
                  <a16:creationId xmlns:a16="http://schemas.microsoft.com/office/drawing/2014/main" id="{66B354E6-0346-4C38-B726-B287EA7BC80B}"/>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274;p40">
              <a:extLst>
                <a:ext uri="{FF2B5EF4-FFF2-40B4-BE49-F238E27FC236}">
                  <a16:creationId xmlns:a16="http://schemas.microsoft.com/office/drawing/2014/main" id="{5B16C2AA-6CEA-4162-8DE6-BFD85593E079}"/>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275;p40">
              <a:extLst>
                <a:ext uri="{FF2B5EF4-FFF2-40B4-BE49-F238E27FC236}">
                  <a16:creationId xmlns:a16="http://schemas.microsoft.com/office/drawing/2014/main" id="{C6C53EC3-2604-4460-BBBA-D9F3B1FDEF43}"/>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276;p40">
              <a:extLst>
                <a:ext uri="{FF2B5EF4-FFF2-40B4-BE49-F238E27FC236}">
                  <a16:creationId xmlns:a16="http://schemas.microsoft.com/office/drawing/2014/main" id="{C59CAE06-8393-4534-8712-9A793C903795}"/>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277;p40">
              <a:extLst>
                <a:ext uri="{FF2B5EF4-FFF2-40B4-BE49-F238E27FC236}">
                  <a16:creationId xmlns:a16="http://schemas.microsoft.com/office/drawing/2014/main" id="{EA77FB48-90D9-4B22-8667-EABA99AF992C}"/>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278;p40">
              <a:extLst>
                <a:ext uri="{FF2B5EF4-FFF2-40B4-BE49-F238E27FC236}">
                  <a16:creationId xmlns:a16="http://schemas.microsoft.com/office/drawing/2014/main" id="{49EFE756-BFAF-46EB-8374-0B73EF6DE6C1}"/>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279;p40">
              <a:extLst>
                <a:ext uri="{FF2B5EF4-FFF2-40B4-BE49-F238E27FC236}">
                  <a16:creationId xmlns:a16="http://schemas.microsoft.com/office/drawing/2014/main" id="{15BDBC0D-4623-49D7-92C6-B036317D7722}"/>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280;p40">
              <a:extLst>
                <a:ext uri="{FF2B5EF4-FFF2-40B4-BE49-F238E27FC236}">
                  <a16:creationId xmlns:a16="http://schemas.microsoft.com/office/drawing/2014/main" id="{FA22CC6A-010B-4B1F-90A1-C92E3FB3ED75}"/>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281;p40">
              <a:extLst>
                <a:ext uri="{FF2B5EF4-FFF2-40B4-BE49-F238E27FC236}">
                  <a16:creationId xmlns:a16="http://schemas.microsoft.com/office/drawing/2014/main" id="{5D3740A1-600F-4B05-BB4E-D388DBCEA5B7}"/>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282;p40">
              <a:extLst>
                <a:ext uri="{FF2B5EF4-FFF2-40B4-BE49-F238E27FC236}">
                  <a16:creationId xmlns:a16="http://schemas.microsoft.com/office/drawing/2014/main" id="{31FBD5DF-A5DC-4C8A-BEDA-3D60C44B6193}"/>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283;p40">
              <a:extLst>
                <a:ext uri="{FF2B5EF4-FFF2-40B4-BE49-F238E27FC236}">
                  <a16:creationId xmlns:a16="http://schemas.microsoft.com/office/drawing/2014/main" id="{741ED6A1-9FF9-411E-BBB7-5D7DD9894D12}"/>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284;p40">
              <a:extLst>
                <a:ext uri="{FF2B5EF4-FFF2-40B4-BE49-F238E27FC236}">
                  <a16:creationId xmlns:a16="http://schemas.microsoft.com/office/drawing/2014/main" id="{1B6DDE52-A00F-46B4-BCB0-F561AAEAF6D8}"/>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285;p40">
              <a:extLst>
                <a:ext uri="{FF2B5EF4-FFF2-40B4-BE49-F238E27FC236}">
                  <a16:creationId xmlns:a16="http://schemas.microsoft.com/office/drawing/2014/main" id="{578F864D-8D57-4603-9A62-053C685F6D5D}"/>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286;p40">
              <a:extLst>
                <a:ext uri="{FF2B5EF4-FFF2-40B4-BE49-F238E27FC236}">
                  <a16:creationId xmlns:a16="http://schemas.microsoft.com/office/drawing/2014/main" id="{5BEC01CE-A105-448F-ABB3-3B3AB57FCF63}"/>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287;p40">
              <a:extLst>
                <a:ext uri="{FF2B5EF4-FFF2-40B4-BE49-F238E27FC236}">
                  <a16:creationId xmlns:a16="http://schemas.microsoft.com/office/drawing/2014/main" id="{0A1D44F2-ACB8-49DA-8C9F-4D4A9610728C}"/>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288;p40">
              <a:extLst>
                <a:ext uri="{FF2B5EF4-FFF2-40B4-BE49-F238E27FC236}">
                  <a16:creationId xmlns:a16="http://schemas.microsoft.com/office/drawing/2014/main" id="{B0FD491B-75C5-4920-A2DE-D614B9A299B8}"/>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289;p40">
              <a:extLst>
                <a:ext uri="{FF2B5EF4-FFF2-40B4-BE49-F238E27FC236}">
                  <a16:creationId xmlns:a16="http://schemas.microsoft.com/office/drawing/2014/main" id="{D9468F86-A4BB-4B5A-A528-2A0607E60685}"/>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290;p40">
              <a:extLst>
                <a:ext uri="{FF2B5EF4-FFF2-40B4-BE49-F238E27FC236}">
                  <a16:creationId xmlns:a16="http://schemas.microsoft.com/office/drawing/2014/main" id="{A31F6F8E-157E-4768-A56E-651B255951AC}"/>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291;p40">
              <a:extLst>
                <a:ext uri="{FF2B5EF4-FFF2-40B4-BE49-F238E27FC236}">
                  <a16:creationId xmlns:a16="http://schemas.microsoft.com/office/drawing/2014/main" id="{3EF9D3A7-9A41-4C6F-BF9C-CEA848720F1C}"/>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292;p40">
              <a:extLst>
                <a:ext uri="{FF2B5EF4-FFF2-40B4-BE49-F238E27FC236}">
                  <a16:creationId xmlns:a16="http://schemas.microsoft.com/office/drawing/2014/main" id="{B6CFC6E8-3A7E-47BB-87CB-FA1B8CAD6C6D}"/>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293;p40">
              <a:extLst>
                <a:ext uri="{FF2B5EF4-FFF2-40B4-BE49-F238E27FC236}">
                  <a16:creationId xmlns:a16="http://schemas.microsoft.com/office/drawing/2014/main" id="{6B1A24FE-5B68-4452-A5FF-6A263F79B0CB}"/>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294;p40">
              <a:extLst>
                <a:ext uri="{FF2B5EF4-FFF2-40B4-BE49-F238E27FC236}">
                  <a16:creationId xmlns:a16="http://schemas.microsoft.com/office/drawing/2014/main" id="{BA7BD621-C1FD-4E51-ABB3-2C66EEC7E720}"/>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295;p40">
              <a:extLst>
                <a:ext uri="{FF2B5EF4-FFF2-40B4-BE49-F238E27FC236}">
                  <a16:creationId xmlns:a16="http://schemas.microsoft.com/office/drawing/2014/main" id="{81E3B13F-B932-46FC-9E51-064B8A97FAB8}"/>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296;p40">
              <a:extLst>
                <a:ext uri="{FF2B5EF4-FFF2-40B4-BE49-F238E27FC236}">
                  <a16:creationId xmlns:a16="http://schemas.microsoft.com/office/drawing/2014/main" id="{8C672465-E5AB-4CCA-8022-BD0183093C84}"/>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297;p40">
              <a:extLst>
                <a:ext uri="{FF2B5EF4-FFF2-40B4-BE49-F238E27FC236}">
                  <a16:creationId xmlns:a16="http://schemas.microsoft.com/office/drawing/2014/main" id="{49FE8F06-4E30-45C3-A786-02AE2D00E710}"/>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298;p40">
              <a:extLst>
                <a:ext uri="{FF2B5EF4-FFF2-40B4-BE49-F238E27FC236}">
                  <a16:creationId xmlns:a16="http://schemas.microsoft.com/office/drawing/2014/main" id="{5ECDE93C-DD80-4E08-9EF6-149615DD313D}"/>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299;p40">
              <a:extLst>
                <a:ext uri="{FF2B5EF4-FFF2-40B4-BE49-F238E27FC236}">
                  <a16:creationId xmlns:a16="http://schemas.microsoft.com/office/drawing/2014/main" id="{62AA8696-5490-44E4-B5B6-60620A320034}"/>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300;p40">
              <a:extLst>
                <a:ext uri="{FF2B5EF4-FFF2-40B4-BE49-F238E27FC236}">
                  <a16:creationId xmlns:a16="http://schemas.microsoft.com/office/drawing/2014/main" id="{561AE977-D52D-4D17-8F9D-764A01FA2157}"/>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301;p40">
              <a:extLst>
                <a:ext uri="{FF2B5EF4-FFF2-40B4-BE49-F238E27FC236}">
                  <a16:creationId xmlns:a16="http://schemas.microsoft.com/office/drawing/2014/main" id="{7F8652AB-5D52-4DDC-B505-4622E2D33295}"/>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302;p40">
              <a:extLst>
                <a:ext uri="{FF2B5EF4-FFF2-40B4-BE49-F238E27FC236}">
                  <a16:creationId xmlns:a16="http://schemas.microsoft.com/office/drawing/2014/main" id="{01780560-FCEF-41B1-A1FF-1E1F9094CA29}"/>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303;p40">
              <a:extLst>
                <a:ext uri="{FF2B5EF4-FFF2-40B4-BE49-F238E27FC236}">
                  <a16:creationId xmlns:a16="http://schemas.microsoft.com/office/drawing/2014/main" id="{B6C98127-EE72-45DA-A055-FE2BE3708ED2}"/>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304;p40">
              <a:extLst>
                <a:ext uri="{FF2B5EF4-FFF2-40B4-BE49-F238E27FC236}">
                  <a16:creationId xmlns:a16="http://schemas.microsoft.com/office/drawing/2014/main" id="{F14931E3-F92A-40B7-8089-71BC8CC80195}"/>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305;p40">
              <a:extLst>
                <a:ext uri="{FF2B5EF4-FFF2-40B4-BE49-F238E27FC236}">
                  <a16:creationId xmlns:a16="http://schemas.microsoft.com/office/drawing/2014/main" id="{2EADE091-471E-4718-8162-551D419A0FE2}"/>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306;p40">
              <a:extLst>
                <a:ext uri="{FF2B5EF4-FFF2-40B4-BE49-F238E27FC236}">
                  <a16:creationId xmlns:a16="http://schemas.microsoft.com/office/drawing/2014/main" id="{CBFB5A75-DFDC-4834-A678-D51534B330A4}"/>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307;p40">
              <a:extLst>
                <a:ext uri="{FF2B5EF4-FFF2-40B4-BE49-F238E27FC236}">
                  <a16:creationId xmlns:a16="http://schemas.microsoft.com/office/drawing/2014/main" id="{CAE6257D-18C0-4DA2-A6B9-9A7C871ACB36}"/>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308;p40">
              <a:extLst>
                <a:ext uri="{FF2B5EF4-FFF2-40B4-BE49-F238E27FC236}">
                  <a16:creationId xmlns:a16="http://schemas.microsoft.com/office/drawing/2014/main" id="{B801C8F7-B9F5-4871-99E8-AC4FB9EA2E02}"/>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309;p40">
              <a:extLst>
                <a:ext uri="{FF2B5EF4-FFF2-40B4-BE49-F238E27FC236}">
                  <a16:creationId xmlns:a16="http://schemas.microsoft.com/office/drawing/2014/main" id="{E363A56F-C0AA-48C0-B4AC-5316FE726A2B}"/>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310;p40">
              <a:extLst>
                <a:ext uri="{FF2B5EF4-FFF2-40B4-BE49-F238E27FC236}">
                  <a16:creationId xmlns:a16="http://schemas.microsoft.com/office/drawing/2014/main" id="{569A262B-4492-455F-8181-10D79A7DCCF3}"/>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311;p40">
              <a:extLst>
                <a:ext uri="{FF2B5EF4-FFF2-40B4-BE49-F238E27FC236}">
                  <a16:creationId xmlns:a16="http://schemas.microsoft.com/office/drawing/2014/main" id="{C2B6D842-724A-4C89-A3C0-E1126667CF4A}"/>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312;p40">
              <a:extLst>
                <a:ext uri="{FF2B5EF4-FFF2-40B4-BE49-F238E27FC236}">
                  <a16:creationId xmlns:a16="http://schemas.microsoft.com/office/drawing/2014/main" id="{FCC3004E-A0D3-4A51-AC00-906813EFDD05}"/>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313;p40">
              <a:extLst>
                <a:ext uri="{FF2B5EF4-FFF2-40B4-BE49-F238E27FC236}">
                  <a16:creationId xmlns:a16="http://schemas.microsoft.com/office/drawing/2014/main" id="{9739EFA5-B24C-4677-8D02-B357517032B3}"/>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314;p40">
              <a:extLst>
                <a:ext uri="{FF2B5EF4-FFF2-40B4-BE49-F238E27FC236}">
                  <a16:creationId xmlns:a16="http://schemas.microsoft.com/office/drawing/2014/main" id="{52169708-CEBB-44C6-ABAA-123A64690255}"/>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315;p40">
              <a:extLst>
                <a:ext uri="{FF2B5EF4-FFF2-40B4-BE49-F238E27FC236}">
                  <a16:creationId xmlns:a16="http://schemas.microsoft.com/office/drawing/2014/main" id="{238BABF0-2F82-4C54-A067-2FD84426E82F}"/>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316;p40">
              <a:extLst>
                <a:ext uri="{FF2B5EF4-FFF2-40B4-BE49-F238E27FC236}">
                  <a16:creationId xmlns:a16="http://schemas.microsoft.com/office/drawing/2014/main" id="{496255CB-51FB-4EAA-A40D-B8683EEC9D67}"/>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317;p40">
              <a:extLst>
                <a:ext uri="{FF2B5EF4-FFF2-40B4-BE49-F238E27FC236}">
                  <a16:creationId xmlns:a16="http://schemas.microsoft.com/office/drawing/2014/main" id="{577099A2-C99E-4CAF-9E20-034671937617}"/>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318;p40">
              <a:extLst>
                <a:ext uri="{FF2B5EF4-FFF2-40B4-BE49-F238E27FC236}">
                  <a16:creationId xmlns:a16="http://schemas.microsoft.com/office/drawing/2014/main" id="{306EB8FF-B8D6-4551-8255-9C07179F3A2D}"/>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319;p40">
              <a:extLst>
                <a:ext uri="{FF2B5EF4-FFF2-40B4-BE49-F238E27FC236}">
                  <a16:creationId xmlns:a16="http://schemas.microsoft.com/office/drawing/2014/main" id="{3B44B3B3-6E92-4348-874B-C09F3D9CDD93}"/>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320;p40">
              <a:extLst>
                <a:ext uri="{FF2B5EF4-FFF2-40B4-BE49-F238E27FC236}">
                  <a16:creationId xmlns:a16="http://schemas.microsoft.com/office/drawing/2014/main" id="{9ACADBC4-92C4-40D8-933D-C1FC29D65287}"/>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321;p40">
              <a:extLst>
                <a:ext uri="{FF2B5EF4-FFF2-40B4-BE49-F238E27FC236}">
                  <a16:creationId xmlns:a16="http://schemas.microsoft.com/office/drawing/2014/main" id="{E421BB10-2CAE-4181-9F19-17430F756CB6}"/>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322;p40">
              <a:extLst>
                <a:ext uri="{FF2B5EF4-FFF2-40B4-BE49-F238E27FC236}">
                  <a16:creationId xmlns:a16="http://schemas.microsoft.com/office/drawing/2014/main" id="{C990B613-E9A4-4E48-8004-047BC5483A5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323;p40">
              <a:extLst>
                <a:ext uri="{FF2B5EF4-FFF2-40B4-BE49-F238E27FC236}">
                  <a16:creationId xmlns:a16="http://schemas.microsoft.com/office/drawing/2014/main" id="{F19232AC-A3A7-4852-B2F7-8D12A23C36F3}"/>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324;p40">
              <a:extLst>
                <a:ext uri="{FF2B5EF4-FFF2-40B4-BE49-F238E27FC236}">
                  <a16:creationId xmlns:a16="http://schemas.microsoft.com/office/drawing/2014/main" id="{F5EECE1B-13C3-4B02-B1B3-3E8EA25C3D8C}"/>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325;p40">
              <a:extLst>
                <a:ext uri="{FF2B5EF4-FFF2-40B4-BE49-F238E27FC236}">
                  <a16:creationId xmlns:a16="http://schemas.microsoft.com/office/drawing/2014/main" id="{619AADE2-440C-4331-BBDC-7F2D9DCCF631}"/>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326;p40">
              <a:extLst>
                <a:ext uri="{FF2B5EF4-FFF2-40B4-BE49-F238E27FC236}">
                  <a16:creationId xmlns:a16="http://schemas.microsoft.com/office/drawing/2014/main" id="{EDF3EEF2-36A5-4B15-A79C-4EC2FA2205A3}"/>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327;p40">
              <a:extLst>
                <a:ext uri="{FF2B5EF4-FFF2-40B4-BE49-F238E27FC236}">
                  <a16:creationId xmlns:a16="http://schemas.microsoft.com/office/drawing/2014/main" id="{B55526F1-F1DE-475A-ACEB-74455B23CFD4}"/>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328;p40">
              <a:extLst>
                <a:ext uri="{FF2B5EF4-FFF2-40B4-BE49-F238E27FC236}">
                  <a16:creationId xmlns:a16="http://schemas.microsoft.com/office/drawing/2014/main" id="{1809A336-FBCB-462B-98B2-53225F142C6A}"/>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329;p40">
              <a:extLst>
                <a:ext uri="{FF2B5EF4-FFF2-40B4-BE49-F238E27FC236}">
                  <a16:creationId xmlns:a16="http://schemas.microsoft.com/office/drawing/2014/main" id="{9BCF6D62-B825-4789-8AE7-6BEBD722C9D6}"/>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330;p40">
              <a:extLst>
                <a:ext uri="{FF2B5EF4-FFF2-40B4-BE49-F238E27FC236}">
                  <a16:creationId xmlns:a16="http://schemas.microsoft.com/office/drawing/2014/main" id="{085FB92A-F284-4F0F-9E71-FA4005489354}"/>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331;p40">
              <a:extLst>
                <a:ext uri="{FF2B5EF4-FFF2-40B4-BE49-F238E27FC236}">
                  <a16:creationId xmlns:a16="http://schemas.microsoft.com/office/drawing/2014/main" id="{A0CF75FF-F480-4C1D-BE7F-7C8BFFF3B3AA}"/>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332;p40">
              <a:extLst>
                <a:ext uri="{FF2B5EF4-FFF2-40B4-BE49-F238E27FC236}">
                  <a16:creationId xmlns:a16="http://schemas.microsoft.com/office/drawing/2014/main" id="{FB900554-2EC8-4C5F-BAF3-8A55220E8DCB}"/>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333;p40">
              <a:extLst>
                <a:ext uri="{FF2B5EF4-FFF2-40B4-BE49-F238E27FC236}">
                  <a16:creationId xmlns:a16="http://schemas.microsoft.com/office/drawing/2014/main" id="{63E47748-2F34-48BC-BF39-C4C0474A48D8}"/>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334;p40">
              <a:extLst>
                <a:ext uri="{FF2B5EF4-FFF2-40B4-BE49-F238E27FC236}">
                  <a16:creationId xmlns:a16="http://schemas.microsoft.com/office/drawing/2014/main" id="{D3DAF24E-DC6F-4D0F-880F-2A2155A943F0}"/>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335;p40">
              <a:extLst>
                <a:ext uri="{FF2B5EF4-FFF2-40B4-BE49-F238E27FC236}">
                  <a16:creationId xmlns:a16="http://schemas.microsoft.com/office/drawing/2014/main" id="{7A6F2988-A64C-4E87-8771-FFC1BF55F1FE}"/>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78" name="图片 39940" descr="1-48">
            <a:extLst>
              <a:ext uri="{FF2B5EF4-FFF2-40B4-BE49-F238E27FC236}">
                <a16:creationId xmlns:a16="http://schemas.microsoft.com/office/drawing/2014/main" id="{755564F2-6B87-43ED-B8AA-BC59FE431584}"/>
              </a:ext>
            </a:extLst>
          </p:cNvPr>
          <p:cNvPicPr>
            <a:picLocks noChangeAspect="1"/>
          </p:cNvPicPr>
          <p:nvPr/>
        </p:nvPicPr>
        <p:blipFill>
          <a:blip r:embed="rId5" cstate="print"/>
          <a:stretch>
            <a:fillRect/>
          </a:stretch>
        </p:blipFill>
        <p:spPr>
          <a:xfrm>
            <a:off x="8721674" y="4797508"/>
            <a:ext cx="3584837" cy="2501626"/>
          </a:xfrm>
          <a:prstGeom prst="rect">
            <a:avLst/>
          </a:prstGeom>
          <a:noFill/>
          <a:ln w="9525">
            <a:noFill/>
          </a:ln>
        </p:spPr>
      </p:pic>
      <p:pic>
        <p:nvPicPr>
          <p:cNvPr id="450" name="图片 39940" descr="1-48">
            <a:extLst>
              <a:ext uri="{FF2B5EF4-FFF2-40B4-BE49-F238E27FC236}">
                <a16:creationId xmlns:a16="http://schemas.microsoft.com/office/drawing/2014/main" id="{D46DFC5B-60E1-42DA-B645-15A7D34CCC4D}"/>
              </a:ext>
            </a:extLst>
          </p:cNvPr>
          <p:cNvPicPr>
            <a:picLocks noChangeAspect="1"/>
          </p:cNvPicPr>
          <p:nvPr/>
        </p:nvPicPr>
        <p:blipFill>
          <a:blip r:embed="rId6" cstate="print"/>
          <a:stretch>
            <a:fillRect/>
          </a:stretch>
        </p:blipFill>
        <p:spPr>
          <a:xfrm flipH="1">
            <a:off x="-249181" y="5084855"/>
            <a:ext cx="3105696" cy="2206668"/>
          </a:xfrm>
          <a:prstGeom prst="rect">
            <a:avLst/>
          </a:prstGeom>
          <a:noFill/>
          <a:ln w="9525">
            <a:noFill/>
          </a:ln>
        </p:spPr>
      </p:pic>
      <p:sp>
        <p:nvSpPr>
          <p:cNvPr id="454" name="Rectangle 453">
            <a:extLst>
              <a:ext uri="{FF2B5EF4-FFF2-40B4-BE49-F238E27FC236}">
                <a16:creationId xmlns:a16="http://schemas.microsoft.com/office/drawing/2014/main" id="{09A0316B-1131-4C5E-B23E-489B239BBC5D}"/>
              </a:ext>
            </a:extLst>
          </p:cNvPr>
          <p:cNvSpPr/>
          <p:nvPr/>
        </p:nvSpPr>
        <p:spPr>
          <a:xfrm>
            <a:off x="1177766" y="1123437"/>
            <a:ext cx="4918234" cy="45206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Hoạt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động</a:t>
            </a:r>
            <a:r>
              <a:rPr lang="en-US" sz="2800" b="1" dirty="0">
                <a:solidFill>
                  <a:schemeClr val="tx1"/>
                </a:solidFill>
                <a:latin typeface="Times New Roman" panose="02020603050405020304" pitchFamily="18" charset="0"/>
                <a:cs typeface="Times New Roman" panose="02020603050405020304" pitchFamily="18" charset="0"/>
              </a:rPr>
              <a:t> 2. </a:t>
            </a:r>
            <a:r>
              <a:rPr lang="en-US" sz="2800" b="1" dirty="0" err="1">
                <a:solidFill>
                  <a:schemeClr val="tx1"/>
                </a:solidFill>
                <a:latin typeface="Times New Roman" panose="02020603050405020304" pitchFamily="18" charset="0"/>
                <a:cs typeface="Times New Roman" panose="02020603050405020304" pitchFamily="18" charset="0"/>
              </a:rPr>
              <a:t>Tìm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bài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228" name="Text Box 30"/>
          <p:cNvSpPr txBox="1">
            <a:spLocks noChangeArrowheads="1"/>
          </p:cNvSpPr>
          <p:nvPr/>
        </p:nvSpPr>
        <p:spPr bwMode="auto">
          <a:xfrm>
            <a:off x="604426" y="1677126"/>
            <a:ext cx="1084215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pPr algn="just" eaLnBrk="1" hangingPunct="1">
              <a:spcBef>
                <a:spcPct val="50000"/>
              </a:spcBef>
            </a:pPr>
            <a:r>
              <a:rPr lang="en-US" altLang="en-US">
                <a:solidFill>
                  <a:srgbClr val="FF3300"/>
                </a:solidFill>
              </a:rPr>
              <a:t>1. Những chi tiết nào trong bài thơ gợi hình ảnh đêm trăng rất tĩnh mịch?</a:t>
            </a:r>
          </a:p>
        </p:txBody>
      </p:sp>
      <p:sp>
        <p:nvSpPr>
          <p:cNvPr id="229" name="Text Box 31"/>
          <p:cNvSpPr txBox="1">
            <a:spLocks noChangeArrowheads="1"/>
          </p:cNvSpPr>
          <p:nvPr/>
        </p:nvSpPr>
        <p:spPr bwMode="auto">
          <a:xfrm>
            <a:off x="936336" y="2693983"/>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pPr algn="just" eaLnBrk="1" hangingPunct="1"/>
            <a:r>
              <a:rPr lang="en-US" altLang="en-US">
                <a:cs typeface="Times New Roman" panose="02020603050405020304" pitchFamily="18" charset="0"/>
              </a:rPr>
              <a:t>- Cả công trường say ngủ cạnh dòng sông.</a:t>
            </a:r>
          </a:p>
          <a:p>
            <a:pPr algn="just" eaLnBrk="1" hangingPunct="1"/>
            <a:r>
              <a:rPr lang="en-US" altLang="en-US">
                <a:cs typeface="Times New Roman" panose="02020603050405020304" pitchFamily="18" charset="0"/>
              </a:rPr>
              <a:t>- Những tháp khoan nhô lên trời ngẫm nghĩ.</a:t>
            </a:r>
          </a:p>
          <a:p>
            <a:pPr algn="just" eaLnBrk="1" hangingPunct="1"/>
            <a:r>
              <a:rPr lang="en-US" altLang="en-US">
                <a:cs typeface="Times New Roman" panose="02020603050405020304" pitchFamily="18" charset="0"/>
              </a:rPr>
              <a:t>- Những xe ủi, xe ben sóng vai nằm nghỉ.</a:t>
            </a:r>
          </a:p>
        </p:txBody>
      </p:sp>
      <p:sp>
        <p:nvSpPr>
          <p:cNvPr id="230" name="Text Box 34"/>
          <p:cNvSpPr txBox="1">
            <a:spLocks noChangeArrowheads="1"/>
          </p:cNvSpPr>
          <p:nvPr/>
        </p:nvSpPr>
        <p:spPr bwMode="auto">
          <a:xfrm>
            <a:off x="577153" y="4303917"/>
            <a:ext cx="1075902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pPr algn="just">
              <a:spcBef>
                <a:spcPct val="50000"/>
              </a:spcBef>
            </a:pPr>
            <a:r>
              <a:rPr lang="en-US" altLang="en-US" sz="2800">
                <a:solidFill>
                  <a:srgbClr val="FF0000"/>
                </a:solidFill>
                <a:cs typeface="Times New Roman" panose="02020603050405020304" pitchFamily="18" charset="0"/>
              </a:rPr>
              <a:t> 2.</a:t>
            </a:r>
            <a:r>
              <a:rPr lang="en-US" altLang="en-US">
                <a:solidFill>
                  <a:srgbClr val="FF3300"/>
                </a:solidFill>
              </a:rPr>
              <a:t> Chi tiết nào cho thấy đêm trăng vừa tĩnh mịch nhưng vẫn sinh động, vẫn dạt dào sức sống ?</a:t>
            </a:r>
          </a:p>
        </p:txBody>
      </p:sp>
      <p:sp>
        <p:nvSpPr>
          <p:cNvPr id="231" name="Text Box 35"/>
          <p:cNvSpPr txBox="1">
            <a:spLocks noChangeArrowheads="1"/>
          </p:cNvSpPr>
          <p:nvPr/>
        </p:nvSpPr>
        <p:spPr bwMode="auto">
          <a:xfrm>
            <a:off x="2657263" y="5375008"/>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pPr eaLnBrk="1" hangingPunct="1">
              <a:spcBef>
                <a:spcPct val="50000"/>
              </a:spcBef>
            </a:pPr>
            <a:r>
              <a:rPr lang="en-US" altLang="en-US">
                <a:cs typeface="Times New Roman" panose="02020603050405020304" pitchFamily="18" charset="0"/>
              </a:rPr>
              <a:t>- Có tiếng đàn ngân nga.                                                                               - Dòng trăng lấp loáng sông Đà.</a:t>
            </a:r>
          </a:p>
        </p:txBody>
      </p:sp>
    </p:spTree>
    <p:custDataLst>
      <p:tags r:id="rId1"/>
    </p:custDataLst>
    <p:extLst>
      <p:ext uri="{BB962C8B-B14F-4D97-AF65-F5344CB8AC3E}">
        <p14:creationId xmlns:p14="http://schemas.microsoft.com/office/powerpoint/2010/main" val="267583610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28"/>
                                        </p:tgtEl>
                                        <p:attrNameLst>
                                          <p:attrName>style.visibility</p:attrName>
                                        </p:attrNameLst>
                                      </p:cBhvr>
                                      <p:to>
                                        <p:strVal val="visible"/>
                                      </p:to>
                                    </p:set>
                                    <p:anim calcmode="discrete" valueType="clr">
                                      <p:cBhvr override="childStyle">
                                        <p:cTn id="7" dur="80"/>
                                        <p:tgtEl>
                                          <p:spTgt spid="22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28"/>
                                        </p:tgtEl>
                                        <p:attrNameLst>
                                          <p:attrName>fillcolor</p:attrName>
                                        </p:attrNameLst>
                                      </p:cBhvr>
                                      <p:tavLst>
                                        <p:tav tm="0">
                                          <p:val>
                                            <p:clrVal>
                                              <a:schemeClr val="accent2"/>
                                            </p:clrVal>
                                          </p:val>
                                        </p:tav>
                                        <p:tav tm="50000">
                                          <p:val>
                                            <p:clrVal>
                                              <a:schemeClr val="hlink"/>
                                            </p:clrVal>
                                          </p:val>
                                        </p:tav>
                                      </p:tavLst>
                                    </p:anim>
                                    <p:set>
                                      <p:cBhvr>
                                        <p:cTn id="9" dur="80"/>
                                        <p:tgtEl>
                                          <p:spTgt spid="22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29"/>
                                        </p:tgtEl>
                                        <p:attrNameLst>
                                          <p:attrName>style.visibility</p:attrName>
                                        </p:attrNameLst>
                                      </p:cBhvr>
                                      <p:to>
                                        <p:strVal val="visible"/>
                                      </p:to>
                                    </p:set>
                                    <p:anim calcmode="discrete" valueType="clr">
                                      <p:cBhvr override="childStyle">
                                        <p:cTn id="14" dur="80"/>
                                        <p:tgtEl>
                                          <p:spTgt spid="22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29"/>
                                        </p:tgtEl>
                                        <p:attrNameLst>
                                          <p:attrName>fillcolor</p:attrName>
                                        </p:attrNameLst>
                                      </p:cBhvr>
                                      <p:tavLst>
                                        <p:tav tm="0">
                                          <p:val>
                                            <p:clrVal>
                                              <a:schemeClr val="accent2"/>
                                            </p:clrVal>
                                          </p:val>
                                        </p:tav>
                                        <p:tav tm="50000">
                                          <p:val>
                                            <p:clrVal>
                                              <a:schemeClr val="hlink"/>
                                            </p:clrVal>
                                          </p:val>
                                        </p:tav>
                                      </p:tavLst>
                                    </p:anim>
                                    <p:set>
                                      <p:cBhvr>
                                        <p:cTn id="16" dur="80"/>
                                        <p:tgtEl>
                                          <p:spTgt spid="229"/>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230"/>
                                        </p:tgtEl>
                                        <p:attrNameLst>
                                          <p:attrName>style.visibility</p:attrName>
                                        </p:attrNameLst>
                                      </p:cBhvr>
                                      <p:to>
                                        <p:strVal val="visible"/>
                                      </p:to>
                                    </p:set>
                                    <p:anim calcmode="lin" valueType="num">
                                      <p:cBhvr additive="base">
                                        <p:cTn id="21" dur="500"/>
                                        <p:tgtEl>
                                          <p:spTgt spid="230"/>
                                        </p:tgtEl>
                                        <p:attrNameLst>
                                          <p:attrName>ppt_y</p:attrName>
                                        </p:attrNameLst>
                                      </p:cBhvr>
                                      <p:tavLst>
                                        <p:tav tm="0">
                                          <p:val>
                                            <p:strVal val="#ppt_y+#ppt_h*1.125000"/>
                                          </p:val>
                                        </p:tav>
                                        <p:tav tm="100000">
                                          <p:val>
                                            <p:strVal val="#ppt_y"/>
                                          </p:val>
                                        </p:tav>
                                      </p:tavLst>
                                    </p:anim>
                                    <p:animEffect transition="in" filter="wipe(up)">
                                      <p:cBhvr>
                                        <p:cTn id="22" dur="500"/>
                                        <p:tgtEl>
                                          <p:spTgt spid="230"/>
                                        </p:tgtEl>
                                      </p:cBhvr>
                                    </p:animEffec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231"/>
                                        </p:tgtEl>
                                        <p:attrNameLst>
                                          <p:attrName>style.visibility</p:attrName>
                                        </p:attrNameLst>
                                      </p:cBhvr>
                                      <p:to>
                                        <p:strVal val="visible"/>
                                      </p:to>
                                    </p:set>
                                    <p:anim calcmode="discrete" valueType="clr">
                                      <p:cBhvr override="childStyle">
                                        <p:cTn id="27" dur="80"/>
                                        <p:tgtEl>
                                          <p:spTgt spid="231"/>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231"/>
                                        </p:tgtEl>
                                        <p:attrNameLst>
                                          <p:attrName>fillcolor</p:attrName>
                                        </p:attrNameLst>
                                      </p:cBhvr>
                                      <p:tavLst>
                                        <p:tav tm="0">
                                          <p:val>
                                            <p:clrVal>
                                              <a:schemeClr val="accent2"/>
                                            </p:clrVal>
                                          </p:val>
                                        </p:tav>
                                        <p:tav tm="50000">
                                          <p:val>
                                            <p:clrVal>
                                              <a:schemeClr val="hlink"/>
                                            </p:clrVal>
                                          </p:val>
                                        </p:tav>
                                      </p:tavLst>
                                    </p:anim>
                                    <p:set>
                                      <p:cBhvr>
                                        <p:cTn id="29" dur="80"/>
                                        <p:tgtEl>
                                          <p:spTgt spid="2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p:bldP spid="229" grpId="0"/>
      <p:bldP spid="230" grpId="0"/>
      <p:bldP spid="2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5B4CC8DE-265A-49E1-82A5-2D1D85AD2305}"/>
              </a:ext>
            </a:extLst>
          </p:cNvPr>
          <p:cNvSpPr>
            <a:spLocks noChangeArrowheads="1"/>
          </p:cNvSpPr>
          <p:nvPr/>
        </p:nvSpPr>
        <p:spPr bwMode="auto">
          <a:xfrm>
            <a:off x="1981200" y="437351"/>
            <a:ext cx="8229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b="1" u="sng">
                <a:latin typeface="Times New Roman" panose="02020603050405020304" pitchFamily="18" charset="0"/>
                <a:cs typeface="Times New Roman" panose="02020603050405020304" pitchFamily="18" charset="0"/>
              </a:rPr>
              <a:t>Tập đọc</a:t>
            </a:r>
          </a:p>
          <a:p>
            <a:pPr algn="ctr" eaLnBrk="1" hangingPunct="1"/>
            <a:r>
              <a:rPr lang="en-US" altLang="en-US" sz="3200" b="1">
                <a:solidFill>
                  <a:srgbClr val="FF3300"/>
                </a:solidFill>
                <a:latin typeface="Times New Roman" panose="02020603050405020304" pitchFamily="18" charset="0"/>
              </a:rPr>
              <a:t>Tiếng </a:t>
            </a:r>
            <a:r>
              <a:rPr lang="en-US" altLang="en-US" sz="3200" b="1" dirty="0" err="1">
                <a:solidFill>
                  <a:srgbClr val="FF3300"/>
                </a:solidFill>
                <a:latin typeface="Times New Roman" panose="02020603050405020304" pitchFamily="18" charset="0"/>
              </a:rPr>
              <a:t>đàn</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ba</a:t>
            </a:r>
            <a:r>
              <a:rPr lang="en-US" altLang="en-US" sz="3200" b="1" dirty="0">
                <a:solidFill>
                  <a:srgbClr val="FF3300"/>
                </a:solidFill>
                <a:latin typeface="Times New Roman" panose="02020603050405020304" pitchFamily="18" charset="0"/>
              </a:rPr>
              <a:t>-la-</a:t>
            </a:r>
            <a:r>
              <a:rPr lang="en-US" altLang="en-US" sz="3200" b="1" dirty="0" err="1">
                <a:solidFill>
                  <a:srgbClr val="FF3300"/>
                </a:solidFill>
                <a:latin typeface="Times New Roman" panose="02020603050405020304" pitchFamily="18" charset="0"/>
              </a:rPr>
              <a:t>lai</a:t>
            </a:r>
            <a:r>
              <a:rPr lang="en-US" altLang="en-US" sz="3200" b="1" dirty="0">
                <a:solidFill>
                  <a:srgbClr val="FF3300"/>
                </a:solidFill>
                <a:latin typeface="Times New Roman" panose="02020603050405020304" pitchFamily="18" charset="0"/>
              </a:rPr>
              <a:t>-ca </a:t>
            </a:r>
            <a:r>
              <a:rPr lang="en-US" altLang="en-US" sz="3200" b="1" dirty="0" err="1">
                <a:solidFill>
                  <a:srgbClr val="FF3300"/>
                </a:solidFill>
                <a:latin typeface="Times New Roman" panose="02020603050405020304" pitchFamily="18" charset="0"/>
              </a:rPr>
              <a:t>trên</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sông</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Đà</a:t>
            </a:r>
            <a:endParaRPr lang="en-US" altLang="en-US" sz="3200" b="1" dirty="0">
              <a:solidFill>
                <a:srgbClr val="FF3300"/>
              </a:solidFill>
              <a:latin typeface="Times New Roman" panose="02020603050405020304" pitchFamily="18" charset="0"/>
            </a:endParaRPr>
          </a:p>
        </p:txBody>
      </p:sp>
      <p:pic>
        <p:nvPicPr>
          <p:cNvPr id="5" name="Picture 4">
            <a:extLst>
              <a:ext uri="{FF2B5EF4-FFF2-40B4-BE49-F238E27FC236}">
                <a16:creationId xmlns:a16="http://schemas.microsoft.com/office/drawing/2014/main" id="{4FDCBA98-C0E3-416E-B2D8-EAE22AF9E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2032"/>
            <a:ext cx="12192000" cy="635968"/>
          </a:xfrm>
          <a:prstGeom prst="rect">
            <a:avLst/>
          </a:prstGeom>
        </p:spPr>
      </p:pic>
      <p:grpSp>
        <p:nvGrpSpPr>
          <p:cNvPr id="230" name="Google Shape;227;p40">
            <a:extLst>
              <a:ext uri="{FF2B5EF4-FFF2-40B4-BE49-F238E27FC236}">
                <a16:creationId xmlns:a16="http://schemas.microsoft.com/office/drawing/2014/main" id="{3BB5AA53-4E29-40C7-8448-E9D36FDD16CF}"/>
              </a:ext>
            </a:extLst>
          </p:cNvPr>
          <p:cNvGrpSpPr/>
          <p:nvPr/>
        </p:nvGrpSpPr>
        <p:grpSpPr>
          <a:xfrm>
            <a:off x="-566181" y="4291255"/>
            <a:ext cx="1941885" cy="2248761"/>
            <a:chOff x="5293245" y="6083019"/>
            <a:chExt cx="1941885" cy="2248761"/>
          </a:xfrm>
        </p:grpSpPr>
        <p:sp>
          <p:nvSpPr>
            <p:cNvPr id="231" name="Google Shape;228;p40">
              <a:extLst>
                <a:ext uri="{FF2B5EF4-FFF2-40B4-BE49-F238E27FC236}">
                  <a16:creationId xmlns:a16="http://schemas.microsoft.com/office/drawing/2014/main" id="{E7302A74-7348-4831-AABD-AF866BC4CBB9}"/>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9;p40">
              <a:extLst>
                <a:ext uri="{FF2B5EF4-FFF2-40B4-BE49-F238E27FC236}">
                  <a16:creationId xmlns:a16="http://schemas.microsoft.com/office/drawing/2014/main" id="{6CB80A66-EAE2-4D80-84ED-1C711D4CE02F}"/>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0;p40">
              <a:extLst>
                <a:ext uri="{FF2B5EF4-FFF2-40B4-BE49-F238E27FC236}">
                  <a16:creationId xmlns:a16="http://schemas.microsoft.com/office/drawing/2014/main" id="{ADE0667D-D444-4816-B3AB-21F4F0455524}"/>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1;p40">
              <a:extLst>
                <a:ext uri="{FF2B5EF4-FFF2-40B4-BE49-F238E27FC236}">
                  <a16:creationId xmlns:a16="http://schemas.microsoft.com/office/drawing/2014/main" id="{542F9CD1-D075-4E26-850E-10AA2CA5BC6E}"/>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2;p40">
              <a:extLst>
                <a:ext uri="{FF2B5EF4-FFF2-40B4-BE49-F238E27FC236}">
                  <a16:creationId xmlns:a16="http://schemas.microsoft.com/office/drawing/2014/main" id="{C073BD75-D949-488B-B76B-2ABC4D33E599}"/>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3;p40">
              <a:extLst>
                <a:ext uri="{FF2B5EF4-FFF2-40B4-BE49-F238E27FC236}">
                  <a16:creationId xmlns:a16="http://schemas.microsoft.com/office/drawing/2014/main" id="{12E3631B-F025-40B8-8D1D-A7FCF0FCBF80}"/>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4;p40">
              <a:extLst>
                <a:ext uri="{FF2B5EF4-FFF2-40B4-BE49-F238E27FC236}">
                  <a16:creationId xmlns:a16="http://schemas.microsoft.com/office/drawing/2014/main" id="{ED8E5E9C-5906-415F-8444-63B14D7BC217}"/>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5;p40">
              <a:extLst>
                <a:ext uri="{FF2B5EF4-FFF2-40B4-BE49-F238E27FC236}">
                  <a16:creationId xmlns:a16="http://schemas.microsoft.com/office/drawing/2014/main" id="{B648221F-8C23-4845-A1AB-37C06BE53FC6}"/>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6;p40">
              <a:extLst>
                <a:ext uri="{FF2B5EF4-FFF2-40B4-BE49-F238E27FC236}">
                  <a16:creationId xmlns:a16="http://schemas.microsoft.com/office/drawing/2014/main" id="{8F4EC42C-CEAF-4DC8-9E9F-99DC15EC3940}"/>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37;p40">
              <a:extLst>
                <a:ext uri="{FF2B5EF4-FFF2-40B4-BE49-F238E27FC236}">
                  <a16:creationId xmlns:a16="http://schemas.microsoft.com/office/drawing/2014/main" id="{CCD720CC-C710-4F8A-9DBC-94D1AC30872E}"/>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38;p40">
              <a:extLst>
                <a:ext uri="{FF2B5EF4-FFF2-40B4-BE49-F238E27FC236}">
                  <a16:creationId xmlns:a16="http://schemas.microsoft.com/office/drawing/2014/main" id="{B362C8AF-9248-414C-B8D2-4FDE7F32E69F}"/>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39;p40">
              <a:extLst>
                <a:ext uri="{FF2B5EF4-FFF2-40B4-BE49-F238E27FC236}">
                  <a16:creationId xmlns:a16="http://schemas.microsoft.com/office/drawing/2014/main" id="{B9E1B063-630C-4F81-90EC-2C0336AA9FEC}"/>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0;p40">
              <a:extLst>
                <a:ext uri="{FF2B5EF4-FFF2-40B4-BE49-F238E27FC236}">
                  <a16:creationId xmlns:a16="http://schemas.microsoft.com/office/drawing/2014/main" id="{F2306696-2927-40B3-A632-87B320535AC4}"/>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1;p40">
              <a:extLst>
                <a:ext uri="{FF2B5EF4-FFF2-40B4-BE49-F238E27FC236}">
                  <a16:creationId xmlns:a16="http://schemas.microsoft.com/office/drawing/2014/main" id="{B0CA4D2B-FE1D-48BA-88BC-C402F0E25A08}"/>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2;p40">
              <a:extLst>
                <a:ext uri="{FF2B5EF4-FFF2-40B4-BE49-F238E27FC236}">
                  <a16:creationId xmlns:a16="http://schemas.microsoft.com/office/drawing/2014/main" id="{EA478EE2-D2A0-4395-9F17-87EB6984EF54}"/>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3;p40">
              <a:extLst>
                <a:ext uri="{FF2B5EF4-FFF2-40B4-BE49-F238E27FC236}">
                  <a16:creationId xmlns:a16="http://schemas.microsoft.com/office/drawing/2014/main" id="{FA5BABDC-F011-475A-BBF0-3EBF7787839A}"/>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4;p40">
              <a:extLst>
                <a:ext uri="{FF2B5EF4-FFF2-40B4-BE49-F238E27FC236}">
                  <a16:creationId xmlns:a16="http://schemas.microsoft.com/office/drawing/2014/main" id="{A21CD053-405A-45BF-917D-E02FD015F468}"/>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5;p40">
              <a:extLst>
                <a:ext uri="{FF2B5EF4-FFF2-40B4-BE49-F238E27FC236}">
                  <a16:creationId xmlns:a16="http://schemas.microsoft.com/office/drawing/2014/main" id="{ADA67819-8344-40A2-9585-51AAD9496F74}"/>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6;p40">
              <a:extLst>
                <a:ext uri="{FF2B5EF4-FFF2-40B4-BE49-F238E27FC236}">
                  <a16:creationId xmlns:a16="http://schemas.microsoft.com/office/drawing/2014/main" id="{E87514A9-AD1C-43AE-8893-1526A2C6BD06}"/>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47;p40">
              <a:extLst>
                <a:ext uri="{FF2B5EF4-FFF2-40B4-BE49-F238E27FC236}">
                  <a16:creationId xmlns:a16="http://schemas.microsoft.com/office/drawing/2014/main" id="{E34CBFC3-E402-41AB-99E2-145F4542CE01}"/>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48;p40">
              <a:extLst>
                <a:ext uri="{FF2B5EF4-FFF2-40B4-BE49-F238E27FC236}">
                  <a16:creationId xmlns:a16="http://schemas.microsoft.com/office/drawing/2014/main" id="{2F47D99E-4BBB-4D65-9ED9-AF22C3AEF982}"/>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49;p40">
              <a:extLst>
                <a:ext uri="{FF2B5EF4-FFF2-40B4-BE49-F238E27FC236}">
                  <a16:creationId xmlns:a16="http://schemas.microsoft.com/office/drawing/2014/main" id="{51CB8E6E-DD03-4506-B404-429E749B3825}"/>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0;p40">
              <a:extLst>
                <a:ext uri="{FF2B5EF4-FFF2-40B4-BE49-F238E27FC236}">
                  <a16:creationId xmlns:a16="http://schemas.microsoft.com/office/drawing/2014/main" id="{DA9648BF-CD41-4BA5-B8CB-4E195A2F10D2}"/>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1;p40">
              <a:extLst>
                <a:ext uri="{FF2B5EF4-FFF2-40B4-BE49-F238E27FC236}">
                  <a16:creationId xmlns:a16="http://schemas.microsoft.com/office/drawing/2014/main" id="{1E706003-6712-45D3-9676-BDDDEC7A25DB}"/>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2;p40">
              <a:extLst>
                <a:ext uri="{FF2B5EF4-FFF2-40B4-BE49-F238E27FC236}">
                  <a16:creationId xmlns:a16="http://schemas.microsoft.com/office/drawing/2014/main" id="{87197578-8F4A-4B48-8F7E-FDE83900A6B8}"/>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3;p40">
              <a:extLst>
                <a:ext uri="{FF2B5EF4-FFF2-40B4-BE49-F238E27FC236}">
                  <a16:creationId xmlns:a16="http://schemas.microsoft.com/office/drawing/2014/main" id="{0D8CBA52-6610-453F-BEE2-BC515CE02AAC}"/>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4;p40">
              <a:extLst>
                <a:ext uri="{FF2B5EF4-FFF2-40B4-BE49-F238E27FC236}">
                  <a16:creationId xmlns:a16="http://schemas.microsoft.com/office/drawing/2014/main" id="{D690708A-1ACF-4E8B-B8DB-9AD3E9F1F230}"/>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5;p40">
              <a:extLst>
                <a:ext uri="{FF2B5EF4-FFF2-40B4-BE49-F238E27FC236}">
                  <a16:creationId xmlns:a16="http://schemas.microsoft.com/office/drawing/2014/main" id="{5E3D0999-9595-4694-9E23-60D328B4AA30}"/>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6;p40">
              <a:extLst>
                <a:ext uri="{FF2B5EF4-FFF2-40B4-BE49-F238E27FC236}">
                  <a16:creationId xmlns:a16="http://schemas.microsoft.com/office/drawing/2014/main" id="{DCD2324D-F0DD-467F-8A32-020B8FF46536}"/>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57;p40">
              <a:extLst>
                <a:ext uri="{FF2B5EF4-FFF2-40B4-BE49-F238E27FC236}">
                  <a16:creationId xmlns:a16="http://schemas.microsoft.com/office/drawing/2014/main" id="{E827C331-2D50-4CB4-BB08-DBE73953B7CB}"/>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58;p40">
              <a:extLst>
                <a:ext uri="{FF2B5EF4-FFF2-40B4-BE49-F238E27FC236}">
                  <a16:creationId xmlns:a16="http://schemas.microsoft.com/office/drawing/2014/main" id="{8625DEDD-25E0-46AA-B600-CD74B116C913}"/>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59;p40">
              <a:extLst>
                <a:ext uri="{FF2B5EF4-FFF2-40B4-BE49-F238E27FC236}">
                  <a16:creationId xmlns:a16="http://schemas.microsoft.com/office/drawing/2014/main" id="{3CEE02F4-BC97-4D62-85EC-4ED4A4B104F4}"/>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0;p40">
              <a:extLst>
                <a:ext uri="{FF2B5EF4-FFF2-40B4-BE49-F238E27FC236}">
                  <a16:creationId xmlns:a16="http://schemas.microsoft.com/office/drawing/2014/main" id="{16DDB9F1-249E-4D01-B989-731D2A488BBA}"/>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1;p40">
              <a:extLst>
                <a:ext uri="{FF2B5EF4-FFF2-40B4-BE49-F238E27FC236}">
                  <a16:creationId xmlns:a16="http://schemas.microsoft.com/office/drawing/2014/main" id="{C8D7DB7D-ADD9-438B-8F55-9033CB36F379}"/>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2;p40">
              <a:extLst>
                <a:ext uri="{FF2B5EF4-FFF2-40B4-BE49-F238E27FC236}">
                  <a16:creationId xmlns:a16="http://schemas.microsoft.com/office/drawing/2014/main" id="{A3FDBBF8-3873-4E53-A02B-C479F91BE949}"/>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3;p40">
              <a:extLst>
                <a:ext uri="{FF2B5EF4-FFF2-40B4-BE49-F238E27FC236}">
                  <a16:creationId xmlns:a16="http://schemas.microsoft.com/office/drawing/2014/main" id="{5EA1980B-8A10-40D0-911C-D434029A234F}"/>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4;p40">
              <a:extLst>
                <a:ext uri="{FF2B5EF4-FFF2-40B4-BE49-F238E27FC236}">
                  <a16:creationId xmlns:a16="http://schemas.microsoft.com/office/drawing/2014/main" id="{BBC43678-4846-4B06-8116-38230017DB0D}"/>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5;p40">
              <a:extLst>
                <a:ext uri="{FF2B5EF4-FFF2-40B4-BE49-F238E27FC236}">
                  <a16:creationId xmlns:a16="http://schemas.microsoft.com/office/drawing/2014/main" id="{EC766550-A4AD-48F0-AA99-C6CBBBA3EE02}"/>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6;p40">
              <a:extLst>
                <a:ext uri="{FF2B5EF4-FFF2-40B4-BE49-F238E27FC236}">
                  <a16:creationId xmlns:a16="http://schemas.microsoft.com/office/drawing/2014/main" id="{2F6424AF-C217-461D-BF03-8A6E6FEB2DB1}"/>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67;p40">
              <a:extLst>
                <a:ext uri="{FF2B5EF4-FFF2-40B4-BE49-F238E27FC236}">
                  <a16:creationId xmlns:a16="http://schemas.microsoft.com/office/drawing/2014/main" id="{0243A3F5-5A6F-4735-96B3-DBEDA8007BF7}"/>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68;p40">
              <a:extLst>
                <a:ext uri="{FF2B5EF4-FFF2-40B4-BE49-F238E27FC236}">
                  <a16:creationId xmlns:a16="http://schemas.microsoft.com/office/drawing/2014/main" id="{1C623EBF-08FA-4090-81B9-4FFB69FBAC5E}"/>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69;p40">
              <a:extLst>
                <a:ext uri="{FF2B5EF4-FFF2-40B4-BE49-F238E27FC236}">
                  <a16:creationId xmlns:a16="http://schemas.microsoft.com/office/drawing/2014/main" id="{5FB6A9D9-3468-48D0-A218-6A96C28CFFC4}"/>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0;p40">
              <a:extLst>
                <a:ext uri="{FF2B5EF4-FFF2-40B4-BE49-F238E27FC236}">
                  <a16:creationId xmlns:a16="http://schemas.microsoft.com/office/drawing/2014/main" id="{05CD9425-69F9-4312-8D03-7117DBFE6997}"/>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1;p40">
              <a:extLst>
                <a:ext uri="{FF2B5EF4-FFF2-40B4-BE49-F238E27FC236}">
                  <a16:creationId xmlns:a16="http://schemas.microsoft.com/office/drawing/2014/main" id="{19659A7F-5A6C-42D7-9AEE-A25F3615B449}"/>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2;p40">
              <a:extLst>
                <a:ext uri="{FF2B5EF4-FFF2-40B4-BE49-F238E27FC236}">
                  <a16:creationId xmlns:a16="http://schemas.microsoft.com/office/drawing/2014/main" id="{71DF9766-F8B7-45B3-AFC6-452136066232}"/>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3;p40">
              <a:extLst>
                <a:ext uri="{FF2B5EF4-FFF2-40B4-BE49-F238E27FC236}">
                  <a16:creationId xmlns:a16="http://schemas.microsoft.com/office/drawing/2014/main" id="{CEF91978-8226-40AE-AF84-BC80E9BB16ED}"/>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4;p40">
              <a:extLst>
                <a:ext uri="{FF2B5EF4-FFF2-40B4-BE49-F238E27FC236}">
                  <a16:creationId xmlns:a16="http://schemas.microsoft.com/office/drawing/2014/main" id="{E3569F05-35D6-4705-9E55-C52726C09EC0}"/>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5;p40">
              <a:extLst>
                <a:ext uri="{FF2B5EF4-FFF2-40B4-BE49-F238E27FC236}">
                  <a16:creationId xmlns:a16="http://schemas.microsoft.com/office/drawing/2014/main" id="{605CEEEB-EC75-4D01-B54B-1B7E36D446CE}"/>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6;p40">
              <a:extLst>
                <a:ext uri="{FF2B5EF4-FFF2-40B4-BE49-F238E27FC236}">
                  <a16:creationId xmlns:a16="http://schemas.microsoft.com/office/drawing/2014/main" id="{A08FC9C2-0911-4128-8C54-072130F092E7}"/>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77;p40">
              <a:extLst>
                <a:ext uri="{FF2B5EF4-FFF2-40B4-BE49-F238E27FC236}">
                  <a16:creationId xmlns:a16="http://schemas.microsoft.com/office/drawing/2014/main" id="{F3CE6AE2-A7EA-4BD1-B778-32A40A242C8E}"/>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78;p40">
              <a:extLst>
                <a:ext uri="{FF2B5EF4-FFF2-40B4-BE49-F238E27FC236}">
                  <a16:creationId xmlns:a16="http://schemas.microsoft.com/office/drawing/2014/main" id="{A6A21014-B692-4E1C-944B-FBCF232BDB0C}"/>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79;p40">
              <a:extLst>
                <a:ext uri="{FF2B5EF4-FFF2-40B4-BE49-F238E27FC236}">
                  <a16:creationId xmlns:a16="http://schemas.microsoft.com/office/drawing/2014/main" id="{657044A7-17F4-49BE-90CC-EE748C52767E}"/>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0;p40">
              <a:extLst>
                <a:ext uri="{FF2B5EF4-FFF2-40B4-BE49-F238E27FC236}">
                  <a16:creationId xmlns:a16="http://schemas.microsoft.com/office/drawing/2014/main" id="{694C229E-CEFD-40CB-A66E-63E537F79376}"/>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1;p40">
              <a:extLst>
                <a:ext uri="{FF2B5EF4-FFF2-40B4-BE49-F238E27FC236}">
                  <a16:creationId xmlns:a16="http://schemas.microsoft.com/office/drawing/2014/main" id="{26F737C4-09E2-46C1-AEF9-DFBE23114139}"/>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2;p40">
              <a:extLst>
                <a:ext uri="{FF2B5EF4-FFF2-40B4-BE49-F238E27FC236}">
                  <a16:creationId xmlns:a16="http://schemas.microsoft.com/office/drawing/2014/main" id="{2503D144-B3A6-406C-9D57-0758587471F3}"/>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3;p40">
              <a:extLst>
                <a:ext uri="{FF2B5EF4-FFF2-40B4-BE49-F238E27FC236}">
                  <a16:creationId xmlns:a16="http://schemas.microsoft.com/office/drawing/2014/main" id="{1FD902AF-2B34-4859-B38A-210699B3BE85}"/>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4;p40">
              <a:extLst>
                <a:ext uri="{FF2B5EF4-FFF2-40B4-BE49-F238E27FC236}">
                  <a16:creationId xmlns:a16="http://schemas.microsoft.com/office/drawing/2014/main" id="{D68860C7-841B-4D46-81FC-E0C4985336D1}"/>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5;p40">
              <a:extLst>
                <a:ext uri="{FF2B5EF4-FFF2-40B4-BE49-F238E27FC236}">
                  <a16:creationId xmlns:a16="http://schemas.microsoft.com/office/drawing/2014/main" id="{4D7E0583-F44B-4F3A-9180-5FA5F09E1FE8}"/>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6;p40">
              <a:extLst>
                <a:ext uri="{FF2B5EF4-FFF2-40B4-BE49-F238E27FC236}">
                  <a16:creationId xmlns:a16="http://schemas.microsoft.com/office/drawing/2014/main" id="{600D8FA5-C44B-4CBC-94A9-A5358EEA80A4}"/>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87;p40">
              <a:extLst>
                <a:ext uri="{FF2B5EF4-FFF2-40B4-BE49-F238E27FC236}">
                  <a16:creationId xmlns:a16="http://schemas.microsoft.com/office/drawing/2014/main" id="{62A00F21-9785-452E-93C4-71B29B2FCB0A}"/>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88;p40">
              <a:extLst>
                <a:ext uri="{FF2B5EF4-FFF2-40B4-BE49-F238E27FC236}">
                  <a16:creationId xmlns:a16="http://schemas.microsoft.com/office/drawing/2014/main" id="{48BCCFF2-BB05-4F92-B6B8-DE691244E1D8}"/>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89;p40">
              <a:extLst>
                <a:ext uri="{FF2B5EF4-FFF2-40B4-BE49-F238E27FC236}">
                  <a16:creationId xmlns:a16="http://schemas.microsoft.com/office/drawing/2014/main" id="{6AC3EE8E-4C1C-4FB7-ACE3-3A5CB621DD2F}"/>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0;p40">
              <a:extLst>
                <a:ext uri="{FF2B5EF4-FFF2-40B4-BE49-F238E27FC236}">
                  <a16:creationId xmlns:a16="http://schemas.microsoft.com/office/drawing/2014/main" id="{F6A23C4D-A208-4E83-8ADD-A46F0950FA69}"/>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1;p40">
              <a:extLst>
                <a:ext uri="{FF2B5EF4-FFF2-40B4-BE49-F238E27FC236}">
                  <a16:creationId xmlns:a16="http://schemas.microsoft.com/office/drawing/2014/main" id="{2913E5BB-85A7-49C6-AA75-DE0F8755387B}"/>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2;p40">
              <a:extLst>
                <a:ext uri="{FF2B5EF4-FFF2-40B4-BE49-F238E27FC236}">
                  <a16:creationId xmlns:a16="http://schemas.microsoft.com/office/drawing/2014/main" id="{0A9057CF-BC3A-416E-BB11-89BFF6AEBF97}"/>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3;p40">
              <a:extLst>
                <a:ext uri="{FF2B5EF4-FFF2-40B4-BE49-F238E27FC236}">
                  <a16:creationId xmlns:a16="http://schemas.microsoft.com/office/drawing/2014/main" id="{331A59A2-B585-4E33-9713-08167CA22B3F}"/>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4;p40">
              <a:extLst>
                <a:ext uri="{FF2B5EF4-FFF2-40B4-BE49-F238E27FC236}">
                  <a16:creationId xmlns:a16="http://schemas.microsoft.com/office/drawing/2014/main" id="{AF702CC6-69D3-48D5-8D9C-18A206263BA0}"/>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5;p40">
              <a:extLst>
                <a:ext uri="{FF2B5EF4-FFF2-40B4-BE49-F238E27FC236}">
                  <a16:creationId xmlns:a16="http://schemas.microsoft.com/office/drawing/2014/main" id="{9156BC4A-0633-45DE-802A-E858EE1F48D4}"/>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6;p40">
              <a:extLst>
                <a:ext uri="{FF2B5EF4-FFF2-40B4-BE49-F238E27FC236}">
                  <a16:creationId xmlns:a16="http://schemas.microsoft.com/office/drawing/2014/main" id="{CBC6C011-F35D-4579-AD15-9BEEA27A9830}"/>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97;p40">
              <a:extLst>
                <a:ext uri="{FF2B5EF4-FFF2-40B4-BE49-F238E27FC236}">
                  <a16:creationId xmlns:a16="http://schemas.microsoft.com/office/drawing/2014/main" id="{CE00C3CA-9108-4860-B780-D1152D1A52E5}"/>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98;p40">
              <a:extLst>
                <a:ext uri="{FF2B5EF4-FFF2-40B4-BE49-F238E27FC236}">
                  <a16:creationId xmlns:a16="http://schemas.microsoft.com/office/drawing/2014/main" id="{0C39FBBD-76EB-4DBB-9C17-7EE98BEDC6C4}"/>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99;p40">
              <a:extLst>
                <a:ext uri="{FF2B5EF4-FFF2-40B4-BE49-F238E27FC236}">
                  <a16:creationId xmlns:a16="http://schemas.microsoft.com/office/drawing/2014/main" id="{B9C09838-0DEC-4318-B5E3-A70BDB8A270C}"/>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0;p40">
              <a:extLst>
                <a:ext uri="{FF2B5EF4-FFF2-40B4-BE49-F238E27FC236}">
                  <a16:creationId xmlns:a16="http://schemas.microsoft.com/office/drawing/2014/main" id="{8A3190EF-F447-4F11-92EF-81E1512C8766}"/>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1;p40">
              <a:extLst>
                <a:ext uri="{FF2B5EF4-FFF2-40B4-BE49-F238E27FC236}">
                  <a16:creationId xmlns:a16="http://schemas.microsoft.com/office/drawing/2014/main" id="{914271C5-1514-4621-8600-C10EC8FE3A28}"/>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2;p40">
              <a:extLst>
                <a:ext uri="{FF2B5EF4-FFF2-40B4-BE49-F238E27FC236}">
                  <a16:creationId xmlns:a16="http://schemas.microsoft.com/office/drawing/2014/main" id="{F3ECDB61-D450-4FEC-9C4F-C6F206A7B234}"/>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3;p40">
              <a:extLst>
                <a:ext uri="{FF2B5EF4-FFF2-40B4-BE49-F238E27FC236}">
                  <a16:creationId xmlns:a16="http://schemas.microsoft.com/office/drawing/2014/main" id="{5B8F0D96-2086-41C9-AC4F-ED5D50657A8A}"/>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4;p40">
              <a:extLst>
                <a:ext uri="{FF2B5EF4-FFF2-40B4-BE49-F238E27FC236}">
                  <a16:creationId xmlns:a16="http://schemas.microsoft.com/office/drawing/2014/main" id="{9F4EEAC7-A792-415B-BA15-6D23D2D7896D}"/>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5;p40">
              <a:extLst>
                <a:ext uri="{FF2B5EF4-FFF2-40B4-BE49-F238E27FC236}">
                  <a16:creationId xmlns:a16="http://schemas.microsoft.com/office/drawing/2014/main" id="{3F41DDB8-0F4A-4442-BC5D-A5A0A8E29B9B}"/>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6;p40">
              <a:extLst>
                <a:ext uri="{FF2B5EF4-FFF2-40B4-BE49-F238E27FC236}">
                  <a16:creationId xmlns:a16="http://schemas.microsoft.com/office/drawing/2014/main" id="{D34CB367-0D04-4532-B486-7A3C1518B0B3}"/>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07;p40">
              <a:extLst>
                <a:ext uri="{FF2B5EF4-FFF2-40B4-BE49-F238E27FC236}">
                  <a16:creationId xmlns:a16="http://schemas.microsoft.com/office/drawing/2014/main" id="{5872BB3D-3BE1-4902-A899-6D103F4EF38F}"/>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08;p40">
              <a:extLst>
                <a:ext uri="{FF2B5EF4-FFF2-40B4-BE49-F238E27FC236}">
                  <a16:creationId xmlns:a16="http://schemas.microsoft.com/office/drawing/2014/main" id="{40364D1B-4938-4A22-B083-F38E68BDF374}"/>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09;p40">
              <a:extLst>
                <a:ext uri="{FF2B5EF4-FFF2-40B4-BE49-F238E27FC236}">
                  <a16:creationId xmlns:a16="http://schemas.microsoft.com/office/drawing/2014/main" id="{F34A4FD0-9E58-408C-8542-45B09F4CCF24}"/>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0;p40">
              <a:extLst>
                <a:ext uri="{FF2B5EF4-FFF2-40B4-BE49-F238E27FC236}">
                  <a16:creationId xmlns:a16="http://schemas.microsoft.com/office/drawing/2014/main" id="{E0A109C0-D5DB-45E6-9937-BE0333BB550F}"/>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1;p40">
              <a:extLst>
                <a:ext uri="{FF2B5EF4-FFF2-40B4-BE49-F238E27FC236}">
                  <a16:creationId xmlns:a16="http://schemas.microsoft.com/office/drawing/2014/main" id="{569F4FB9-96DF-493C-9847-77DA03E5F608}"/>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2;p40">
              <a:extLst>
                <a:ext uri="{FF2B5EF4-FFF2-40B4-BE49-F238E27FC236}">
                  <a16:creationId xmlns:a16="http://schemas.microsoft.com/office/drawing/2014/main" id="{1D6D121E-64CD-4B2C-A437-5379A4E2586A}"/>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3;p40">
              <a:extLst>
                <a:ext uri="{FF2B5EF4-FFF2-40B4-BE49-F238E27FC236}">
                  <a16:creationId xmlns:a16="http://schemas.microsoft.com/office/drawing/2014/main" id="{47B64BF5-349C-4396-9D78-D80E98B2BE7D}"/>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4;p40">
              <a:extLst>
                <a:ext uri="{FF2B5EF4-FFF2-40B4-BE49-F238E27FC236}">
                  <a16:creationId xmlns:a16="http://schemas.microsoft.com/office/drawing/2014/main" id="{7B6BACC4-71E9-4C4C-A4C8-19827928088E}"/>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5;p40">
              <a:extLst>
                <a:ext uri="{FF2B5EF4-FFF2-40B4-BE49-F238E27FC236}">
                  <a16:creationId xmlns:a16="http://schemas.microsoft.com/office/drawing/2014/main" id="{73526508-CB25-4C0B-B6B6-516A78DC02BF}"/>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6;p40">
              <a:extLst>
                <a:ext uri="{FF2B5EF4-FFF2-40B4-BE49-F238E27FC236}">
                  <a16:creationId xmlns:a16="http://schemas.microsoft.com/office/drawing/2014/main" id="{60E6231B-329B-4512-8767-B182DF6F2EB8}"/>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17;p40">
              <a:extLst>
                <a:ext uri="{FF2B5EF4-FFF2-40B4-BE49-F238E27FC236}">
                  <a16:creationId xmlns:a16="http://schemas.microsoft.com/office/drawing/2014/main" id="{DA77806A-D0F8-4A8F-9D91-E565B78C254D}"/>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18;p40">
              <a:extLst>
                <a:ext uri="{FF2B5EF4-FFF2-40B4-BE49-F238E27FC236}">
                  <a16:creationId xmlns:a16="http://schemas.microsoft.com/office/drawing/2014/main" id="{D4728E3A-7215-4CCE-B5CD-A44105B4C0A2}"/>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19;p40">
              <a:extLst>
                <a:ext uri="{FF2B5EF4-FFF2-40B4-BE49-F238E27FC236}">
                  <a16:creationId xmlns:a16="http://schemas.microsoft.com/office/drawing/2014/main" id="{3FBC5F80-2C8A-4BEE-975E-3B0BD2BE4257}"/>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0;p40">
              <a:extLst>
                <a:ext uri="{FF2B5EF4-FFF2-40B4-BE49-F238E27FC236}">
                  <a16:creationId xmlns:a16="http://schemas.microsoft.com/office/drawing/2014/main" id="{70881650-D6EE-4FCF-ACCB-AEB3734BBC92}"/>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1;p40">
              <a:extLst>
                <a:ext uri="{FF2B5EF4-FFF2-40B4-BE49-F238E27FC236}">
                  <a16:creationId xmlns:a16="http://schemas.microsoft.com/office/drawing/2014/main" id="{33FA7BDF-D1B1-4944-9C86-112A75CB0559}"/>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2;p40">
              <a:extLst>
                <a:ext uri="{FF2B5EF4-FFF2-40B4-BE49-F238E27FC236}">
                  <a16:creationId xmlns:a16="http://schemas.microsoft.com/office/drawing/2014/main" id="{289BB89C-EF52-4CC9-9482-AE3F7F9462D5}"/>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3;p40">
              <a:extLst>
                <a:ext uri="{FF2B5EF4-FFF2-40B4-BE49-F238E27FC236}">
                  <a16:creationId xmlns:a16="http://schemas.microsoft.com/office/drawing/2014/main" id="{121BC3CF-3467-4B83-B798-5A5F909D6E40}"/>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4;p40">
              <a:extLst>
                <a:ext uri="{FF2B5EF4-FFF2-40B4-BE49-F238E27FC236}">
                  <a16:creationId xmlns:a16="http://schemas.microsoft.com/office/drawing/2014/main" id="{55C58C0D-5564-45D0-9722-EE24062FB633}"/>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5;p40">
              <a:extLst>
                <a:ext uri="{FF2B5EF4-FFF2-40B4-BE49-F238E27FC236}">
                  <a16:creationId xmlns:a16="http://schemas.microsoft.com/office/drawing/2014/main" id="{ADC0CF83-16C6-49CB-87B0-3D58D413BFBE}"/>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6;p40">
              <a:extLst>
                <a:ext uri="{FF2B5EF4-FFF2-40B4-BE49-F238E27FC236}">
                  <a16:creationId xmlns:a16="http://schemas.microsoft.com/office/drawing/2014/main" id="{5784EC26-2DC9-4096-B6F5-54209E6794F7}"/>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27;p40">
              <a:extLst>
                <a:ext uri="{FF2B5EF4-FFF2-40B4-BE49-F238E27FC236}">
                  <a16:creationId xmlns:a16="http://schemas.microsoft.com/office/drawing/2014/main" id="{EDB78DB3-1E03-423F-82BB-D0A052C62618}"/>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28;p40">
              <a:extLst>
                <a:ext uri="{FF2B5EF4-FFF2-40B4-BE49-F238E27FC236}">
                  <a16:creationId xmlns:a16="http://schemas.microsoft.com/office/drawing/2014/main" id="{81736398-1330-4DA4-9671-9ED1F290FD28}"/>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29;p40">
              <a:extLst>
                <a:ext uri="{FF2B5EF4-FFF2-40B4-BE49-F238E27FC236}">
                  <a16:creationId xmlns:a16="http://schemas.microsoft.com/office/drawing/2014/main" id="{5340612B-901E-4CC2-A870-D278CAF4E44A}"/>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0;p40">
              <a:extLst>
                <a:ext uri="{FF2B5EF4-FFF2-40B4-BE49-F238E27FC236}">
                  <a16:creationId xmlns:a16="http://schemas.microsoft.com/office/drawing/2014/main" id="{BBD6D725-961F-44D1-BF27-CCFA6C3E310A}"/>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1;p40">
              <a:extLst>
                <a:ext uri="{FF2B5EF4-FFF2-40B4-BE49-F238E27FC236}">
                  <a16:creationId xmlns:a16="http://schemas.microsoft.com/office/drawing/2014/main" id="{D8BAD511-062C-48C4-9C1B-B30867C5EBCD}"/>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2;p40">
              <a:extLst>
                <a:ext uri="{FF2B5EF4-FFF2-40B4-BE49-F238E27FC236}">
                  <a16:creationId xmlns:a16="http://schemas.microsoft.com/office/drawing/2014/main" id="{88209BC1-BEFA-40AF-9B0D-A446432671F1}"/>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3;p40">
              <a:extLst>
                <a:ext uri="{FF2B5EF4-FFF2-40B4-BE49-F238E27FC236}">
                  <a16:creationId xmlns:a16="http://schemas.microsoft.com/office/drawing/2014/main" id="{38D97EAB-B637-4A02-95D1-60FD70C35AA0}"/>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4;p40">
              <a:extLst>
                <a:ext uri="{FF2B5EF4-FFF2-40B4-BE49-F238E27FC236}">
                  <a16:creationId xmlns:a16="http://schemas.microsoft.com/office/drawing/2014/main" id="{903DA509-9490-49EC-ACD6-01A37001FCFE}"/>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5;p40">
              <a:extLst>
                <a:ext uri="{FF2B5EF4-FFF2-40B4-BE49-F238E27FC236}">
                  <a16:creationId xmlns:a16="http://schemas.microsoft.com/office/drawing/2014/main" id="{4C8367DB-EACE-41F3-97E6-4286C375C9A3}"/>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227;p40">
            <a:extLst>
              <a:ext uri="{FF2B5EF4-FFF2-40B4-BE49-F238E27FC236}">
                <a16:creationId xmlns:a16="http://schemas.microsoft.com/office/drawing/2014/main" id="{AD2585B0-8A2E-4038-9A3F-8BF1195BABF9}"/>
              </a:ext>
            </a:extLst>
          </p:cNvPr>
          <p:cNvGrpSpPr/>
          <p:nvPr/>
        </p:nvGrpSpPr>
        <p:grpSpPr>
          <a:xfrm flipH="1">
            <a:off x="10833408" y="4305364"/>
            <a:ext cx="1836691" cy="2273688"/>
            <a:chOff x="5293245" y="6083019"/>
            <a:chExt cx="1941885" cy="2248761"/>
          </a:xfrm>
        </p:grpSpPr>
        <p:sp>
          <p:nvSpPr>
            <p:cNvPr id="340" name="Google Shape;228;p40">
              <a:extLst>
                <a:ext uri="{FF2B5EF4-FFF2-40B4-BE49-F238E27FC236}">
                  <a16:creationId xmlns:a16="http://schemas.microsoft.com/office/drawing/2014/main" id="{D4275C6A-94C9-4D8D-BD31-EAC78DE0162F}"/>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29;p40">
              <a:extLst>
                <a:ext uri="{FF2B5EF4-FFF2-40B4-BE49-F238E27FC236}">
                  <a16:creationId xmlns:a16="http://schemas.microsoft.com/office/drawing/2014/main" id="{E6C778D1-9018-4118-B264-26626EE8078D}"/>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230;p40">
              <a:extLst>
                <a:ext uri="{FF2B5EF4-FFF2-40B4-BE49-F238E27FC236}">
                  <a16:creationId xmlns:a16="http://schemas.microsoft.com/office/drawing/2014/main" id="{88E789C0-259D-4B3E-A075-252EFBC57E7C}"/>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231;p40">
              <a:extLst>
                <a:ext uri="{FF2B5EF4-FFF2-40B4-BE49-F238E27FC236}">
                  <a16:creationId xmlns:a16="http://schemas.microsoft.com/office/drawing/2014/main" id="{737FBDE5-B27E-4484-B759-51175FB5964F}"/>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232;p40">
              <a:extLst>
                <a:ext uri="{FF2B5EF4-FFF2-40B4-BE49-F238E27FC236}">
                  <a16:creationId xmlns:a16="http://schemas.microsoft.com/office/drawing/2014/main" id="{C42F24E6-4A40-41F7-AA8E-D9B740DD4B29}"/>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233;p40">
              <a:extLst>
                <a:ext uri="{FF2B5EF4-FFF2-40B4-BE49-F238E27FC236}">
                  <a16:creationId xmlns:a16="http://schemas.microsoft.com/office/drawing/2014/main" id="{4A188102-8259-4E9D-B049-049B34C6A49B}"/>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234;p40">
              <a:extLst>
                <a:ext uri="{FF2B5EF4-FFF2-40B4-BE49-F238E27FC236}">
                  <a16:creationId xmlns:a16="http://schemas.microsoft.com/office/drawing/2014/main" id="{EF3521A7-F3E6-4EFA-8559-1CF5D918A83D}"/>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235;p40">
              <a:extLst>
                <a:ext uri="{FF2B5EF4-FFF2-40B4-BE49-F238E27FC236}">
                  <a16:creationId xmlns:a16="http://schemas.microsoft.com/office/drawing/2014/main" id="{18244311-3C06-49F7-B7A0-AB09E269BA76}"/>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236;p40">
              <a:extLst>
                <a:ext uri="{FF2B5EF4-FFF2-40B4-BE49-F238E27FC236}">
                  <a16:creationId xmlns:a16="http://schemas.microsoft.com/office/drawing/2014/main" id="{1F329D82-E69F-4903-ADB0-6E28C617F402}"/>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237;p40">
              <a:extLst>
                <a:ext uri="{FF2B5EF4-FFF2-40B4-BE49-F238E27FC236}">
                  <a16:creationId xmlns:a16="http://schemas.microsoft.com/office/drawing/2014/main" id="{759E462B-82BA-4B2C-98FA-3A81C39F5E69}"/>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238;p40">
              <a:extLst>
                <a:ext uri="{FF2B5EF4-FFF2-40B4-BE49-F238E27FC236}">
                  <a16:creationId xmlns:a16="http://schemas.microsoft.com/office/drawing/2014/main" id="{3F6BEACF-FA8B-42B7-9C03-DC7C5BDA4298}"/>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239;p40">
              <a:extLst>
                <a:ext uri="{FF2B5EF4-FFF2-40B4-BE49-F238E27FC236}">
                  <a16:creationId xmlns:a16="http://schemas.microsoft.com/office/drawing/2014/main" id="{34ED01BF-5E92-4E63-A95E-6F6487B7702F}"/>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240;p40">
              <a:extLst>
                <a:ext uri="{FF2B5EF4-FFF2-40B4-BE49-F238E27FC236}">
                  <a16:creationId xmlns:a16="http://schemas.microsoft.com/office/drawing/2014/main" id="{AB9B536E-E92F-423E-B7F3-2CEFF8D2F2CF}"/>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241;p40">
              <a:extLst>
                <a:ext uri="{FF2B5EF4-FFF2-40B4-BE49-F238E27FC236}">
                  <a16:creationId xmlns:a16="http://schemas.microsoft.com/office/drawing/2014/main" id="{65EA32F4-5926-4E9B-A406-35CF180FF8CE}"/>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242;p40">
              <a:extLst>
                <a:ext uri="{FF2B5EF4-FFF2-40B4-BE49-F238E27FC236}">
                  <a16:creationId xmlns:a16="http://schemas.microsoft.com/office/drawing/2014/main" id="{EC041BA2-3AB7-4590-8D24-576FE9D7CE57}"/>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243;p40">
              <a:extLst>
                <a:ext uri="{FF2B5EF4-FFF2-40B4-BE49-F238E27FC236}">
                  <a16:creationId xmlns:a16="http://schemas.microsoft.com/office/drawing/2014/main" id="{4C84DC15-FF91-46E0-B03C-647AD0711A44}"/>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244;p40">
              <a:extLst>
                <a:ext uri="{FF2B5EF4-FFF2-40B4-BE49-F238E27FC236}">
                  <a16:creationId xmlns:a16="http://schemas.microsoft.com/office/drawing/2014/main" id="{F75FD428-88BB-4653-90DE-445D80F79CF5}"/>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245;p40">
              <a:extLst>
                <a:ext uri="{FF2B5EF4-FFF2-40B4-BE49-F238E27FC236}">
                  <a16:creationId xmlns:a16="http://schemas.microsoft.com/office/drawing/2014/main" id="{FE95DF26-0E61-44BA-8DC9-909BE62B2FB4}"/>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246;p40">
              <a:extLst>
                <a:ext uri="{FF2B5EF4-FFF2-40B4-BE49-F238E27FC236}">
                  <a16:creationId xmlns:a16="http://schemas.microsoft.com/office/drawing/2014/main" id="{D2711A5F-233F-4371-8CD3-A94C6FBF414F}"/>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247;p40">
              <a:extLst>
                <a:ext uri="{FF2B5EF4-FFF2-40B4-BE49-F238E27FC236}">
                  <a16:creationId xmlns:a16="http://schemas.microsoft.com/office/drawing/2014/main" id="{7D0BBDEF-643F-42AB-80BC-2EA4CA194335}"/>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248;p40">
              <a:extLst>
                <a:ext uri="{FF2B5EF4-FFF2-40B4-BE49-F238E27FC236}">
                  <a16:creationId xmlns:a16="http://schemas.microsoft.com/office/drawing/2014/main" id="{BE4298E6-BD44-40EC-9CD2-23DC78E0D0E6}"/>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249;p40">
              <a:extLst>
                <a:ext uri="{FF2B5EF4-FFF2-40B4-BE49-F238E27FC236}">
                  <a16:creationId xmlns:a16="http://schemas.microsoft.com/office/drawing/2014/main" id="{8BB56489-8AB1-4855-81B3-0B26A4E775D3}"/>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250;p40">
              <a:extLst>
                <a:ext uri="{FF2B5EF4-FFF2-40B4-BE49-F238E27FC236}">
                  <a16:creationId xmlns:a16="http://schemas.microsoft.com/office/drawing/2014/main" id="{4327548C-FC3B-489E-BFDD-EB6E86B87213}"/>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251;p40">
              <a:extLst>
                <a:ext uri="{FF2B5EF4-FFF2-40B4-BE49-F238E27FC236}">
                  <a16:creationId xmlns:a16="http://schemas.microsoft.com/office/drawing/2014/main" id="{92B8D721-C6E1-4594-96E1-95DA1BF9962F}"/>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252;p40">
              <a:extLst>
                <a:ext uri="{FF2B5EF4-FFF2-40B4-BE49-F238E27FC236}">
                  <a16:creationId xmlns:a16="http://schemas.microsoft.com/office/drawing/2014/main" id="{E4EFD77D-2E5A-4937-8350-2E7BF70C3451}"/>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253;p40">
              <a:extLst>
                <a:ext uri="{FF2B5EF4-FFF2-40B4-BE49-F238E27FC236}">
                  <a16:creationId xmlns:a16="http://schemas.microsoft.com/office/drawing/2014/main" id="{F077EC2D-4027-4806-98FB-D45AFC3023B0}"/>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254;p40">
              <a:extLst>
                <a:ext uri="{FF2B5EF4-FFF2-40B4-BE49-F238E27FC236}">
                  <a16:creationId xmlns:a16="http://schemas.microsoft.com/office/drawing/2014/main" id="{E67AFAFF-A3A6-4587-8DEA-EF4A5DCE2301}"/>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255;p40">
              <a:extLst>
                <a:ext uri="{FF2B5EF4-FFF2-40B4-BE49-F238E27FC236}">
                  <a16:creationId xmlns:a16="http://schemas.microsoft.com/office/drawing/2014/main" id="{515D0010-255A-4071-B9BE-9AD327840EDF}"/>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256;p40">
              <a:extLst>
                <a:ext uri="{FF2B5EF4-FFF2-40B4-BE49-F238E27FC236}">
                  <a16:creationId xmlns:a16="http://schemas.microsoft.com/office/drawing/2014/main" id="{495B4D09-F182-448E-BA5A-1AAA37902801}"/>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257;p40">
              <a:extLst>
                <a:ext uri="{FF2B5EF4-FFF2-40B4-BE49-F238E27FC236}">
                  <a16:creationId xmlns:a16="http://schemas.microsoft.com/office/drawing/2014/main" id="{AEE05E38-6336-44EE-9483-7B18F8F8EC96}"/>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258;p40">
              <a:extLst>
                <a:ext uri="{FF2B5EF4-FFF2-40B4-BE49-F238E27FC236}">
                  <a16:creationId xmlns:a16="http://schemas.microsoft.com/office/drawing/2014/main" id="{400957B0-1B9B-4C3D-825B-528ABCFF03F9}"/>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259;p40">
              <a:extLst>
                <a:ext uri="{FF2B5EF4-FFF2-40B4-BE49-F238E27FC236}">
                  <a16:creationId xmlns:a16="http://schemas.microsoft.com/office/drawing/2014/main" id="{BA83CF99-1B47-4614-AAE8-5A082D9DE7FE}"/>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260;p40">
              <a:extLst>
                <a:ext uri="{FF2B5EF4-FFF2-40B4-BE49-F238E27FC236}">
                  <a16:creationId xmlns:a16="http://schemas.microsoft.com/office/drawing/2014/main" id="{1FEF997B-423F-4CBA-8920-20D2B66897E6}"/>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261;p40">
              <a:extLst>
                <a:ext uri="{FF2B5EF4-FFF2-40B4-BE49-F238E27FC236}">
                  <a16:creationId xmlns:a16="http://schemas.microsoft.com/office/drawing/2014/main" id="{164798AB-47C2-43DD-B971-43B3CDF7AFD3}"/>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262;p40">
              <a:extLst>
                <a:ext uri="{FF2B5EF4-FFF2-40B4-BE49-F238E27FC236}">
                  <a16:creationId xmlns:a16="http://schemas.microsoft.com/office/drawing/2014/main" id="{895A9123-747F-49A2-A730-EAD1B47A5FFE}"/>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263;p40">
              <a:extLst>
                <a:ext uri="{FF2B5EF4-FFF2-40B4-BE49-F238E27FC236}">
                  <a16:creationId xmlns:a16="http://schemas.microsoft.com/office/drawing/2014/main" id="{F256A8C1-A58C-41B8-9F00-433747CF297A}"/>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264;p40">
              <a:extLst>
                <a:ext uri="{FF2B5EF4-FFF2-40B4-BE49-F238E27FC236}">
                  <a16:creationId xmlns:a16="http://schemas.microsoft.com/office/drawing/2014/main" id="{5CC83B26-A8C0-4474-A318-227A713AFFEE}"/>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265;p40">
              <a:extLst>
                <a:ext uri="{FF2B5EF4-FFF2-40B4-BE49-F238E27FC236}">
                  <a16:creationId xmlns:a16="http://schemas.microsoft.com/office/drawing/2014/main" id="{C127D0DF-9BC9-4259-965F-31C957AA5B89}"/>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266;p40">
              <a:extLst>
                <a:ext uri="{FF2B5EF4-FFF2-40B4-BE49-F238E27FC236}">
                  <a16:creationId xmlns:a16="http://schemas.microsoft.com/office/drawing/2014/main" id="{0C74E7CD-89D0-4BF2-96E9-D297E979AE0A}"/>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267;p40">
              <a:extLst>
                <a:ext uri="{FF2B5EF4-FFF2-40B4-BE49-F238E27FC236}">
                  <a16:creationId xmlns:a16="http://schemas.microsoft.com/office/drawing/2014/main" id="{4164DE70-2F6E-472F-9BF0-5E8D68524112}"/>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268;p40">
              <a:extLst>
                <a:ext uri="{FF2B5EF4-FFF2-40B4-BE49-F238E27FC236}">
                  <a16:creationId xmlns:a16="http://schemas.microsoft.com/office/drawing/2014/main" id="{E2C0961F-E4D2-42E7-B396-D9E2D36E7DD6}"/>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269;p40">
              <a:extLst>
                <a:ext uri="{FF2B5EF4-FFF2-40B4-BE49-F238E27FC236}">
                  <a16:creationId xmlns:a16="http://schemas.microsoft.com/office/drawing/2014/main" id="{24FD5A9E-9FEE-4D28-A398-D1BD989B3865}"/>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270;p40">
              <a:extLst>
                <a:ext uri="{FF2B5EF4-FFF2-40B4-BE49-F238E27FC236}">
                  <a16:creationId xmlns:a16="http://schemas.microsoft.com/office/drawing/2014/main" id="{1E75291E-2B1F-4EB5-92BA-D26AE15F10DF}"/>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271;p40">
              <a:extLst>
                <a:ext uri="{FF2B5EF4-FFF2-40B4-BE49-F238E27FC236}">
                  <a16:creationId xmlns:a16="http://schemas.microsoft.com/office/drawing/2014/main" id="{66B5B9B0-A881-48C3-BB40-31DF80466FAD}"/>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272;p40">
              <a:extLst>
                <a:ext uri="{FF2B5EF4-FFF2-40B4-BE49-F238E27FC236}">
                  <a16:creationId xmlns:a16="http://schemas.microsoft.com/office/drawing/2014/main" id="{8D175840-BFC3-4DF1-8537-F8AAC7C30335}"/>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273;p40">
              <a:extLst>
                <a:ext uri="{FF2B5EF4-FFF2-40B4-BE49-F238E27FC236}">
                  <a16:creationId xmlns:a16="http://schemas.microsoft.com/office/drawing/2014/main" id="{376376B6-CE6D-48CA-89A8-4510B16E21E5}"/>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274;p40">
              <a:extLst>
                <a:ext uri="{FF2B5EF4-FFF2-40B4-BE49-F238E27FC236}">
                  <a16:creationId xmlns:a16="http://schemas.microsoft.com/office/drawing/2014/main" id="{2477D98A-08D3-47D0-A9DB-EE8BB09C9F97}"/>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275;p40">
              <a:extLst>
                <a:ext uri="{FF2B5EF4-FFF2-40B4-BE49-F238E27FC236}">
                  <a16:creationId xmlns:a16="http://schemas.microsoft.com/office/drawing/2014/main" id="{55CB7BB2-A4A7-4345-BCB9-2FE970D5D859}"/>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276;p40">
              <a:extLst>
                <a:ext uri="{FF2B5EF4-FFF2-40B4-BE49-F238E27FC236}">
                  <a16:creationId xmlns:a16="http://schemas.microsoft.com/office/drawing/2014/main" id="{BB233C49-3357-418B-B381-FE41BEBB1CC5}"/>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277;p40">
              <a:extLst>
                <a:ext uri="{FF2B5EF4-FFF2-40B4-BE49-F238E27FC236}">
                  <a16:creationId xmlns:a16="http://schemas.microsoft.com/office/drawing/2014/main" id="{D1AA7DCE-9313-4FFB-BE8F-0EC40790B7EA}"/>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278;p40">
              <a:extLst>
                <a:ext uri="{FF2B5EF4-FFF2-40B4-BE49-F238E27FC236}">
                  <a16:creationId xmlns:a16="http://schemas.microsoft.com/office/drawing/2014/main" id="{274EE087-C0D0-4E41-AD23-AFD3F8807CC8}"/>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279;p40">
              <a:extLst>
                <a:ext uri="{FF2B5EF4-FFF2-40B4-BE49-F238E27FC236}">
                  <a16:creationId xmlns:a16="http://schemas.microsoft.com/office/drawing/2014/main" id="{3159DDDA-2B3E-4477-9CC6-4EC24170F3E1}"/>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280;p40">
              <a:extLst>
                <a:ext uri="{FF2B5EF4-FFF2-40B4-BE49-F238E27FC236}">
                  <a16:creationId xmlns:a16="http://schemas.microsoft.com/office/drawing/2014/main" id="{D1A92E28-2340-4874-BF3B-BA4A09CC789B}"/>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281;p40">
              <a:extLst>
                <a:ext uri="{FF2B5EF4-FFF2-40B4-BE49-F238E27FC236}">
                  <a16:creationId xmlns:a16="http://schemas.microsoft.com/office/drawing/2014/main" id="{054BBB69-57E1-4F34-8AC5-A61742964CDF}"/>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282;p40">
              <a:extLst>
                <a:ext uri="{FF2B5EF4-FFF2-40B4-BE49-F238E27FC236}">
                  <a16:creationId xmlns:a16="http://schemas.microsoft.com/office/drawing/2014/main" id="{E30FA925-6A30-4EF0-B7F5-09D6D489E015}"/>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283;p40">
              <a:extLst>
                <a:ext uri="{FF2B5EF4-FFF2-40B4-BE49-F238E27FC236}">
                  <a16:creationId xmlns:a16="http://schemas.microsoft.com/office/drawing/2014/main" id="{BFED42A8-4C7B-45BD-80DD-0CC5DE17DBA9}"/>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284;p40">
              <a:extLst>
                <a:ext uri="{FF2B5EF4-FFF2-40B4-BE49-F238E27FC236}">
                  <a16:creationId xmlns:a16="http://schemas.microsoft.com/office/drawing/2014/main" id="{D3EA4728-93B8-4101-8427-4A39528C7023}"/>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285;p40">
              <a:extLst>
                <a:ext uri="{FF2B5EF4-FFF2-40B4-BE49-F238E27FC236}">
                  <a16:creationId xmlns:a16="http://schemas.microsoft.com/office/drawing/2014/main" id="{DC1E1EAA-101D-4539-AD8D-85A1846F2D4B}"/>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286;p40">
              <a:extLst>
                <a:ext uri="{FF2B5EF4-FFF2-40B4-BE49-F238E27FC236}">
                  <a16:creationId xmlns:a16="http://schemas.microsoft.com/office/drawing/2014/main" id="{69D88DB9-0B70-4B3E-9D66-72148E6B7448}"/>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287;p40">
              <a:extLst>
                <a:ext uri="{FF2B5EF4-FFF2-40B4-BE49-F238E27FC236}">
                  <a16:creationId xmlns:a16="http://schemas.microsoft.com/office/drawing/2014/main" id="{2DAA4C6D-2253-43AB-878D-3F37E8454B85}"/>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288;p40">
              <a:extLst>
                <a:ext uri="{FF2B5EF4-FFF2-40B4-BE49-F238E27FC236}">
                  <a16:creationId xmlns:a16="http://schemas.microsoft.com/office/drawing/2014/main" id="{F520DFEE-6233-44ED-A84C-5C61E1653B1C}"/>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289;p40">
              <a:extLst>
                <a:ext uri="{FF2B5EF4-FFF2-40B4-BE49-F238E27FC236}">
                  <a16:creationId xmlns:a16="http://schemas.microsoft.com/office/drawing/2014/main" id="{FC994347-9939-4370-BAF8-280AF53845B4}"/>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290;p40">
              <a:extLst>
                <a:ext uri="{FF2B5EF4-FFF2-40B4-BE49-F238E27FC236}">
                  <a16:creationId xmlns:a16="http://schemas.microsoft.com/office/drawing/2014/main" id="{66C2DE85-991E-4EA3-8C1B-E8657C295BC3}"/>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291;p40">
              <a:extLst>
                <a:ext uri="{FF2B5EF4-FFF2-40B4-BE49-F238E27FC236}">
                  <a16:creationId xmlns:a16="http://schemas.microsoft.com/office/drawing/2014/main" id="{792221BC-A6D7-49DE-954D-FE533519EBEB}"/>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292;p40">
              <a:extLst>
                <a:ext uri="{FF2B5EF4-FFF2-40B4-BE49-F238E27FC236}">
                  <a16:creationId xmlns:a16="http://schemas.microsoft.com/office/drawing/2014/main" id="{E95639B1-075B-43EB-9841-AAC342BC7831}"/>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293;p40">
              <a:extLst>
                <a:ext uri="{FF2B5EF4-FFF2-40B4-BE49-F238E27FC236}">
                  <a16:creationId xmlns:a16="http://schemas.microsoft.com/office/drawing/2014/main" id="{04225FFF-811D-4A41-9707-F82F166CCB92}"/>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294;p40">
              <a:extLst>
                <a:ext uri="{FF2B5EF4-FFF2-40B4-BE49-F238E27FC236}">
                  <a16:creationId xmlns:a16="http://schemas.microsoft.com/office/drawing/2014/main" id="{760418D4-7B3D-459D-837D-466FCD4A709B}"/>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295;p40">
              <a:extLst>
                <a:ext uri="{FF2B5EF4-FFF2-40B4-BE49-F238E27FC236}">
                  <a16:creationId xmlns:a16="http://schemas.microsoft.com/office/drawing/2014/main" id="{8C0CAFF4-22C2-4FC1-AB4F-13F8A4FB6805}"/>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296;p40">
              <a:extLst>
                <a:ext uri="{FF2B5EF4-FFF2-40B4-BE49-F238E27FC236}">
                  <a16:creationId xmlns:a16="http://schemas.microsoft.com/office/drawing/2014/main" id="{46FA9380-53F3-42A7-A0BF-9FE803D815DF}"/>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297;p40">
              <a:extLst>
                <a:ext uri="{FF2B5EF4-FFF2-40B4-BE49-F238E27FC236}">
                  <a16:creationId xmlns:a16="http://schemas.microsoft.com/office/drawing/2014/main" id="{E7CA3DE5-88A1-49E0-A25C-7D370989ACE6}"/>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298;p40">
              <a:extLst>
                <a:ext uri="{FF2B5EF4-FFF2-40B4-BE49-F238E27FC236}">
                  <a16:creationId xmlns:a16="http://schemas.microsoft.com/office/drawing/2014/main" id="{9062751E-2A2F-478A-BBE4-028F07E7F07F}"/>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299;p40">
              <a:extLst>
                <a:ext uri="{FF2B5EF4-FFF2-40B4-BE49-F238E27FC236}">
                  <a16:creationId xmlns:a16="http://schemas.microsoft.com/office/drawing/2014/main" id="{3378AD0D-47DA-47AE-8E8A-A019E777AA1C}"/>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300;p40">
              <a:extLst>
                <a:ext uri="{FF2B5EF4-FFF2-40B4-BE49-F238E27FC236}">
                  <a16:creationId xmlns:a16="http://schemas.microsoft.com/office/drawing/2014/main" id="{A20F15B5-D06B-45CC-B2D2-9DF87621656D}"/>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301;p40">
              <a:extLst>
                <a:ext uri="{FF2B5EF4-FFF2-40B4-BE49-F238E27FC236}">
                  <a16:creationId xmlns:a16="http://schemas.microsoft.com/office/drawing/2014/main" id="{A670287B-AC2A-4198-A4EC-462A98A20AAF}"/>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302;p40">
              <a:extLst>
                <a:ext uri="{FF2B5EF4-FFF2-40B4-BE49-F238E27FC236}">
                  <a16:creationId xmlns:a16="http://schemas.microsoft.com/office/drawing/2014/main" id="{B1294AD6-00B1-407D-AEA0-7D8012725EAE}"/>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303;p40">
              <a:extLst>
                <a:ext uri="{FF2B5EF4-FFF2-40B4-BE49-F238E27FC236}">
                  <a16:creationId xmlns:a16="http://schemas.microsoft.com/office/drawing/2014/main" id="{50FB1E03-95AF-4200-B498-2F8F30E277AE}"/>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304;p40">
              <a:extLst>
                <a:ext uri="{FF2B5EF4-FFF2-40B4-BE49-F238E27FC236}">
                  <a16:creationId xmlns:a16="http://schemas.microsoft.com/office/drawing/2014/main" id="{C7383472-4212-4A35-BD20-9CDAE6EB5206}"/>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305;p40">
              <a:extLst>
                <a:ext uri="{FF2B5EF4-FFF2-40B4-BE49-F238E27FC236}">
                  <a16:creationId xmlns:a16="http://schemas.microsoft.com/office/drawing/2014/main" id="{3FEF5739-513F-4C1B-A81D-A8E0E535DC66}"/>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306;p40">
              <a:extLst>
                <a:ext uri="{FF2B5EF4-FFF2-40B4-BE49-F238E27FC236}">
                  <a16:creationId xmlns:a16="http://schemas.microsoft.com/office/drawing/2014/main" id="{A5D068E0-EE94-4535-A897-5E2A45D1451A}"/>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07;p40">
              <a:extLst>
                <a:ext uri="{FF2B5EF4-FFF2-40B4-BE49-F238E27FC236}">
                  <a16:creationId xmlns:a16="http://schemas.microsoft.com/office/drawing/2014/main" id="{B956D974-5678-40D4-AE70-F3AC084E1B9D}"/>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08;p40">
              <a:extLst>
                <a:ext uri="{FF2B5EF4-FFF2-40B4-BE49-F238E27FC236}">
                  <a16:creationId xmlns:a16="http://schemas.microsoft.com/office/drawing/2014/main" id="{D12579C7-A493-4D4E-BF4C-959645E0629A}"/>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09;p40">
              <a:extLst>
                <a:ext uri="{FF2B5EF4-FFF2-40B4-BE49-F238E27FC236}">
                  <a16:creationId xmlns:a16="http://schemas.microsoft.com/office/drawing/2014/main" id="{A10D89A0-5BDF-4FFE-A624-7959FC4313CB}"/>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10;p40">
              <a:extLst>
                <a:ext uri="{FF2B5EF4-FFF2-40B4-BE49-F238E27FC236}">
                  <a16:creationId xmlns:a16="http://schemas.microsoft.com/office/drawing/2014/main" id="{0AE6FA48-6DE7-4B3C-83CA-2344E36D06D8}"/>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11;p40">
              <a:extLst>
                <a:ext uri="{FF2B5EF4-FFF2-40B4-BE49-F238E27FC236}">
                  <a16:creationId xmlns:a16="http://schemas.microsoft.com/office/drawing/2014/main" id="{8E5544C8-FDB0-4E76-984C-4EB1F15E0A7E}"/>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12;p40">
              <a:extLst>
                <a:ext uri="{FF2B5EF4-FFF2-40B4-BE49-F238E27FC236}">
                  <a16:creationId xmlns:a16="http://schemas.microsoft.com/office/drawing/2014/main" id="{27A4D4E3-035D-4074-8993-449E851D139D}"/>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13;p40">
              <a:extLst>
                <a:ext uri="{FF2B5EF4-FFF2-40B4-BE49-F238E27FC236}">
                  <a16:creationId xmlns:a16="http://schemas.microsoft.com/office/drawing/2014/main" id="{7B27EAB0-8EA3-438B-AAD4-1C8B79634DAD}"/>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14;p40">
              <a:extLst>
                <a:ext uri="{FF2B5EF4-FFF2-40B4-BE49-F238E27FC236}">
                  <a16:creationId xmlns:a16="http://schemas.microsoft.com/office/drawing/2014/main" id="{3B43FCD0-1610-4169-BF02-405B19F67E93}"/>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15;p40">
              <a:extLst>
                <a:ext uri="{FF2B5EF4-FFF2-40B4-BE49-F238E27FC236}">
                  <a16:creationId xmlns:a16="http://schemas.microsoft.com/office/drawing/2014/main" id="{CD2033A0-4B22-4401-8DB3-C301B5728942}"/>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16;p40">
              <a:extLst>
                <a:ext uri="{FF2B5EF4-FFF2-40B4-BE49-F238E27FC236}">
                  <a16:creationId xmlns:a16="http://schemas.microsoft.com/office/drawing/2014/main" id="{5E51E8B9-4798-4984-91E2-CC0621BA82EC}"/>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17;p40">
              <a:extLst>
                <a:ext uri="{FF2B5EF4-FFF2-40B4-BE49-F238E27FC236}">
                  <a16:creationId xmlns:a16="http://schemas.microsoft.com/office/drawing/2014/main" id="{567A73A3-DA06-4850-B875-978424F1007B}"/>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18;p40">
              <a:extLst>
                <a:ext uri="{FF2B5EF4-FFF2-40B4-BE49-F238E27FC236}">
                  <a16:creationId xmlns:a16="http://schemas.microsoft.com/office/drawing/2014/main" id="{C9AD9787-7C70-4A9E-B781-2EEC4F7295FF}"/>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19;p40">
              <a:extLst>
                <a:ext uri="{FF2B5EF4-FFF2-40B4-BE49-F238E27FC236}">
                  <a16:creationId xmlns:a16="http://schemas.microsoft.com/office/drawing/2014/main" id="{B7C7AF60-C35D-4B11-8EE4-4D7D51107992}"/>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20;p40">
              <a:extLst>
                <a:ext uri="{FF2B5EF4-FFF2-40B4-BE49-F238E27FC236}">
                  <a16:creationId xmlns:a16="http://schemas.microsoft.com/office/drawing/2014/main" id="{4566D2CA-9B82-4EAE-8F93-CEC568F27536}"/>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21;p40">
              <a:extLst>
                <a:ext uri="{FF2B5EF4-FFF2-40B4-BE49-F238E27FC236}">
                  <a16:creationId xmlns:a16="http://schemas.microsoft.com/office/drawing/2014/main" id="{C158AD00-F4F4-40D1-93D4-BA93355E3B26}"/>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22;p40">
              <a:extLst>
                <a:ext uri="{FF2B5EF4-FFF2-40B4-BE49-F238E27FC236}">
                  <a16:creationId xmlns:a16="http://schemas.microsoft.com/office/drawing/2014/main" id="{6C5F9D24-E9AB-4337-9283-895A5EB2A74C}"/>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23;p40">
              <a:extLst>
                <a:ext uri="{FF2B5EF4-FFF2-40B4-BE49-F238E27FC236}">
                  <a16:creationId xmlns:a16="http://schemas.microsoft.com/office/drawing/2014/main" id="{1DCA26FD-DF2A-4BE3-A4FC-E2370FECFDA0}"/>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24;p40">
              <a:extLst>
                <a:ext uri="{FF2B5EF4-FFF2-40B4-BE49-F238E27FC236}">
                  <a16:creationId xmlns:a16="http://schemas.microsoft.com/office/drawing/2014/main" id="{52245F46-8CE3-4953-8196-81F6BD35650F}"/>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25;p40">
              <a:extLst>
                <a:ext uri="{FF2B5EF4-FFF2-40B4-BE49-F238E27FC236}">
                  <a16:creationId xmlns:a16="http://schemas.microsoft.com/office/drawing/2014/main" id="{53D23896-4EB2-4536-BE64-9D773A9238C7}"/>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26;p40">
              <a:extLst>
                <a:ext uri="{FF2B5EF4-FFF2-40B4-BE49-F238E27FC236}">
                  <a16:creationId xmlns:a16="http://schemas.microsoft.com/office/drawing/2014/main" id="{2CC3217E-192F-4EE7-9ED7-6A3C8DE1036F}"/>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27;p40">
              <a:extLst>
                <a:ext uri="{FF2B5EF4-FFF2-40B4-BE49-F238E27FC236}">
                  <a16:creationId xmlns:a16="http://schemas.microsoft.com/office/drawing/2014/main" id="{3CDE52B5-2AEC-4B3C-916E-35A5DC69F5A0}"/>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28;p40">
              <a:extLst>
                <a:ext uri="{FF2B5EF4-FFF2-40B4-BE49-F238E27FC236}">
                  <a16:creationId xmlns:a16="http://schemas.microsoft.com/office/drawing/2014/main" id="{6F55F249-ABFA-4DEA-BECA-3338015D7A9E}"/>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29;p40">
              <a:extLst>
                <a:ext uri="{FF2B5EF4-FFF2-40B4-BE49-F238E27FC236}">
                  <a16:creationId xmlns:a16="http://schemas.microsoft.com/office/drawing/2014/main" id="{77F8326E-5232-4785-9043-782A563C55CD}"/>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30;p40">
              <a:extLst>
                <a:ext uri="{FF2B5EF4-FFF2-40B4-BE49-F238E27FC236}">
                  <a16:creationId xmlns:a16="http://schemas.microsoft.com/office/drawing/2014/main" id="{B44A16A4-C487-4448-9568-F14B39A55D00}"/>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331;p40">
              <a:extLst>
                <a:ext uri="{FF2B5EF4-FFF2-40B4-BE49-F238E27FC236}">
                  <a16:creationId xmlns:a16="http://schemas.microsoft.com/office/drawing/2014/main" id="{F6A2AD8F-3922-49C1-8E3E-BAF14B8C5D0D}"/>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32;p40">
              <a:extLst>
                <a:ext uri="{FF2B5EF4-FFF2-40B4-BE49-F238E27FC236}">
                  <a16:creationId xmlns:a16="http://schemas.microsoft.com/office/drawing/2014/main" id="{C36A27AF-BC94-4138-B5A0-A9F54ACE6B46}"/>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33;p40">
              <a:extLst>
                <a:ext uri="{FF2B5EF4-FFF2-40B4-BE49-F238E27FC236}">
                  <a16:creationId xmlns:a16="http://schemas.microsoft.com/office/drawing/2014/main" id="{4FA489A1-469C-4B15-A753-F39CB2D4CA52}"/>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34;p40">
              <a:extLst>
                <a:ext uri="{FF2B5EF4-FFF2-40B4-BE49-F238E27FC236}">
                  <a16:creationId xmlns:a16="http://schemas.microsoft.com/office/drawing/2014/main" id="{9C636D87-24F6-4D36-80A5-D5643918452D}"/>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35;p40">
              <a:extLst>
                <a:ext uri="{FF2B5EF4-FFF2-40B4-BE49-F238E27FC236}">
                  <a16:creationId xmlns:a16="http://schemas.microsoft.com/office/drawing/2014/main" id="{52AAB064-9CAF-4004-8C3E-18D538A5C269}"/>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8" name="Picture 447">
            <a:extLst>
              <a:ext uri="{FF2B5EF4-FFF2-40B4-BE49-F238E27FC236}">
                <a16:creationId xmlns:a16="http://schemas.microsoft.com/office/drawing/2014/main" id="{F90E1E67-527E-4576-97C5-8074C79EBD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244" y="-104668"/>
            <a:ext cx="12192000" cy="531191"/>
          </a:xfrm>
          <a:prstGeom prst="rect">
            <a:avLst/>
          </a:prstGeom>
        </p:spPr>
      </p:pic>
      <p:sp>
        <p:nvSpPr>
          <p:cNvPr id="459" name="Google Shape;304;p40">
            <a:extLst>
              <a:ext uri="{FF2B5EF4-FFF2-40B4-BE49-F238E27FC236}">
                <a16:creationId xmlns:a16="http://schemas.microsoft.com/office/drawing/2014/main" id="{4A1FEA13-B76F-437A-99A9-F9A612BF8A75}"/>
              </a:ext>
            </a:extLst>
          </p:cNvPr>
          <p:cNvSpPr/>
          <p:nvPr/>
        </p:nvSpPr>
        <p:spPr>
          <a:xfrm>
            <a:off x="827027" y="4850880"/>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227;p40">
            <a:extLst>
              <a:ext uri="{FF2B5EF4-FFF2-40B4-BE49-F238E27FC236}">
                <a16:creationId xmlns:a16="http://schemas.microsoft.com/office/drawing/2014/main" id="{C531E795-D9AC-4664-8D14-12811540ED15}"/>
              </a:ext>
            </a:extLst>
          </p:cNvPr>
          <p:cNvGrpSpPr/>
          <p:nvPr/>
        </p:nvGrpSpPr>
        <p:grpSpPr>
          <a:xfrm rot="10800000">
            <a:off x="-979885" y="-1146748"/>
            <a:ext cx="1941885" cy="2248761"/>
            <a:chOff x="5293245" y="6083019"/>
            <a:chExt cx="1941885" cy="2248761"/>
          </a:xfrm>
        </p:grpSpPr>
        <p:sp>
          <p:nvSpPr>
            <p:cNvPr id="461" name="Google Shape;228;p40">
              <a:extLst>
                <a:ext uri="{FF2B5EF4-FFF2-40B4-BE49-F238E27FC236}">
                  <a16:creationId xmlns:a16="http://schemas.microsoft.com/office/drawing/2014/main" id="{930CD965-BC6A-417A-BD7C-69498FBDC797}"/>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229;p40">
              <a:extLst>
                <a:ext uri="{FF2B5EF4-FFF2-40B4-BE49-F238E27FC236}">
                  <a16:creationId xmlns:a16="http://schemas.microsoft.com/office/drawing/2014/main" id="{4CCA8B5D-F471-4E0F-9250-921E3C397E89}"/>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230;p40">
              <a:extLst>
                <a:ext uri="{FF2B5EF4-FFF2-40B4-BE49-F238E27FC236}">
                  <a16:creationId xmlns:a16="http://schemas.microsoft.com/office/drawing/2014/main" id="{DFCCDD43-E699-4D4B-9954-2ABA78A05E20}"/>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231;p40">
              <a:extLst>
                <a:ext uri="{FF2B5EF4-FFF2-40B4-BE49-F238E27FC236}">
                  <a16:creationId xmlns:a16="http://schemas.microsoft.com/office/drawing/2014/main" id="{715C13BB-7AD0-4AF9-A101-AEE05B140061}"/>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232;p40">
              <a:extLst>
                <a:ext uri="{FF2B5EF4-FFF2-40B4-BE49-F238E27FC236}">
                  <a16:creationId xmlns:a16="http://schemas.microsoft.com/office/drawing/2014/main" id="{4C4F3C12-7FCF-4953-A4AE-64B816F7D73D}"/>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233;p40">
              <a:extLst>
                <a:ext uri="{FF2B5EF4-FFF2-40B4-BE49-F238E27FC236}">
                  <a16:creationId xmlns:a16="http://schemas.microsoft.com/office/drawing/2014/main" id="{2701A0A3-9426-4BE1-BFCC-92B72FB2B30A}"/>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234;p40">
              <a:extLst>
                <a:ext uri="{FF2B5EF4-FFF2-40B4-BE49-F238E27FC236}">
                  <a16:creationId xmlns:a16="http://schemas.microsoft.com/office/drawing/2014/main" id="{966D7DD2-453C-4E8F-9109-D7E1CA09F7A7}"/>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235;p40">
              <a:extLst>
                <a:ext uri="{FF2B5EF4-FFF2-40B4-BE49-F238E27FC236}">
                  <a16:creationId xmlns:a16="http://schemas.microsoft.com/office/drawing/2014/main" id="{DC487E81-1865-4B3F-B795-7DADAC6EC45C}"/>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236;p40">
              <a:extLst>
                <a:ext uri="{FF2B5EF4-FFF2-40B4-BE49-F238E27FC236}">
                  <a16:creationId xmlns:a16="http://schemas.microsoft.com/office/drawing/2014/main" id="{4FF8EFFB-7B46-435D-AEAA-3355195A3F43}"/>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237;p40">
              <a:extLst>
                <a:ext uri="{FF2B5EF4-FFF2-40B4-BE49-F238E27FC236}">
                  <a16:creationId xmlns:a16="http://schemas.microsoft.com/office/drawing/2014/main" id="{35D0131A-A8FB-4436-8372-31A6222FBE07}"/>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238;p40">
              <a:extLst>
                <a:ext uri="{FF2B5EF4-FFF2-40B4-BE49-F238E27FC236}">
                  <a16:creationId xmlns:a16="http://schemas.microsoft.com/office/drawing/2014/main" id="{4DC4EEC4-E42D-47B5-903D-0F3114BA6F58}"/>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239;p40">
              <a:extLst>
                <a:ext uri="{FF2B5EF4-FFF2-40B4-BE49-F238E27FC236}">
                  <a16:creationId xmlns:a16="http://schemas.microsoft.com/office/drawing/2014/main" id="{2DF829D4-0E40-4814-999F-E317DB4E62F3}"/>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240;p40">
              <a:extLst>
                <a:ext uri="{FF2B5EF4-FFF2-40B4-BE49-F238E27FC236}">
                  <a16:creationId xmlns:a16="http://schemas.microsoft.com/office/drawing/2014/main" id="{92D87986-6648-46FD-853B-463F80A80FD6}"/>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241;p40">
              <a:extLst>
                <a:ext uri="{FF2B5EF4-FFF2-40B4-BE49-F238E27FC236}">
                  <a16:creationId xmlns:a16="http://schemas.microsoft.com/office/drawing/2014/main" id="{1BEEF9DE-D888-425E-B0AB-487AB5D13D1A}"/>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242;p40">
              <a:extLst>
                <a:ext uri="{FF2B5EF4-FFF2-40B4-BE49-F238E27FC236}">
                  <a16:creationId xmlns:a16="http://schemas.microsoft.com/office/drawing/2014/main" id="{13CC131D-E921-436D-A223-6AE69E314F2E}"/>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243;p40">
              <a:extLst>
                <a:ext uri="{FF2B5EF4-FFF2-40B4-BE49-F238E27FC236}">
                  <a16:creationId xmlns:a16="http://schemas.microsoft.com/office/drawing/2014/main" id="{60F195BA-C2CF-49F9-9A34-83354BB6AC07}"/>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244;p40">
              <a:extLst>
                <a:ext uri="{FF2B5EF4-FFF2-40B4-BE49-F238E27FC236}">
                  <a16:creationId xmlns:a16="http://schemas.microsoft.com/office/drawing/2014/main" id="{116A7D39-B2E3-4114-B2E9-3621AE3B2966}"/>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245;p40">
              <a:extLst>
                <a:ext uri="{FF2B5EF4-FFF2-40B4-BE49-F238E27FC236}">
                  <a16:creationId xmlns:a16="http://schemas.microsoft.com/office/drawing/2014/main" id="{8319BE5D-AEF1-40C6-A2EC-AD6A6DCADB44}"/>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246;p40">
              <a:extLst>
                <a:ext uri="{FF2B5EF4-FFF2-40B4-BE49-F238E27FC236}">
                  <a16:creationId xmlns:a16="http://schemas.microsoft.com/office/drawing/2014/main" id="{D1ED4F97-8844-41FF-9173-2EB6BC1795BD}"/>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247;p40">
              <a:extLst>
                <a:ext uri="{FF2B5EF4-FFF2-40B4-BE49-F238E27FC236}">
                  <a16:creationId xmlns:a16="http://schemas.microsoft.com/office/drawing/2014/main" id="{19E1C4F5-6F93-4AB3-829B-C4858BF3D07B}"/>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248;p40">
              <a:extLst>
                <a:ext uri="{FF2B5EF4-FFF2-40B4-BE49-F238E27FC236}">
                  <a16:creationId xmlns:a16="http://schemas.microsoft.com/office/drawing/2014/main" id="{8959B2EC-7CDB-426D-A8DA-A1B5AB9AA980}"/>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249;p40">
              <a:extLst>
                <a:ext uri="{FF2B5EF4-FFF2-40B4-BE49-F238E27FC236}">
                  <a16:creationId xmlns:a16="http://schemas.microsoft.com/office/drawing/2014/main" id="{93AE3AAF-B99D-4FCB-9C2F-3E53898DDFA1}"/>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250;p40">
              <a:extLst>
                <a:ext uri="{FF2B5EF4-FFF2-40B4-BE49-F238E27FC236}">
                  <a16:creationId xmlns:a16="http://schemas.microsoft.com/office/drawing/2014/main" id="{8817E7F5-D2FD-4C60-825C-0547DB868DC9}"/>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251;p40">
              <a:extLst>
                <a:ext uri="{FF2B5EF4-FFF2-40B4-BE49-F238E27FC236}">
                  <a16:creationId xmlns:a16="http://schemas.microsoft.com/office/drawing/2014/main" id="{6D3D2D9F-3956-4132-963A-4497AE8E5D0B}"/>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252;p40">
              <a:extLst>
                <a:ext uri="{FF2B5EF4-FFF2-40B4-BE49-F238E27FC236}">
                  <a16:creationId xmlns:a16="http://schemas.microsoft.com/office/drawing/2014/main" id="{88177A21-5B2C-4355-8277-0566A2BF0F11}"/>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253;p40">
              <a:extLst>
                <a:ext uri="{FF2B5EF4-FFF2-40B4-BE49-F238E27FC236}">
                  <a16:creationId xmlns:a16="http://schemas.microsoft.com/office/drawing/2014/main" id="{A11C9E24-7321-45B5-A07D-6C84BB355C26}"/>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254;p40">
              <a:extLst>
                <a:ext uri="{FF2B5EF4-FFF2-40B4-BE49-F238E27FC236}">
                  <a16:creationId xmlns:a16="http://schemas.microsoft.com/office/drawing/2014/main" id="{02D95EFC-1BE0-4CE0-8FE0-930B6EF6F9E8}"/>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255;p40">
              <a:extLst>
                <a:ext uri="{FF2B5EF4-FFF2-40B4-BE49-F238E27FC236}">
                  <a16:creationId xmlns:a16="http://schemas.microsoft.com/office/drawing/2014/main" id="{5AA85FD7-A5B4-4F9C-AD70-6CE01421A1C1}"/>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256;p40">
              <a:extLst>
                <a:ext uri="{FF2B5EF4-FFF2-40B4-BE49-F238E27FC236}">
                  <a16:creationId xmlns:a16="http://schemas.microsoft.com/office/drawing/2014/main" id="{7B17AE34-10F4-4DEB-8194-F9D15383288D}"/>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257;p40">
              <a:extLst>
                <a:ext uri="{FF2B5EF4-FFF2-40B4-BE49-F238E27FC236}">
                  <a16:creationId xmlns:a16="http://schemas.microsoft.com/office/drawing/2014/main" id="{1DB88143-AE5B-4B7D-9B1E-384DA47F2CA9}"/>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258;p40">
              <a:extLst>
                <a:ext uri="{FF2B5EF4-FFF2-40B4-BE49-F238E27FC236}">
                  <a16:creationId xmlns:a16="http://schemas.microsoft.com/office/drawing/2014/main" id="{E095B801-63D6-4FB3-881C-24CD888C0F05}"/>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259;p40">
              <a:extLst>
                <a:ext uri="{FF2B5EF4-FFF2-40B4-BE49-F238E27FC236}">
                  <a16:creationId xmlns:a16="http://schemas.microsoft.com/office/drawing/2014/main" id="{14596B1E-C579-47F2-8B1B-F7490A32F8FB}"/>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260;p40">
              <a:extLst>
                <a:ext uri="{FF2B5EF4-FFF2-40B4-BE49-F238E27FC236}">
                  <a16:creationId xmlns:a16="http://schemas.microsoft.com/office/drawing/2014/main" id="{74D1AF05-657E-4FC2-90B5-567ACB73C079}"/>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261;p40">
              <a:extLst>
                <a:ext uri="{FF2B5EF4-FFF2-40B4-BE49-F238E27FC236}">
                  <a16:creationId xmlns:a16="http://schemas.microsoft.com/office/drawing/2014/main" id="{03E6072F-2B99-45E0-905E-A73FAAF70E27}"/>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262;p40">
              <a:extLst>
                <a:ext uri="{FF2B5EF4-FFF2-40B4-BE49-F238E27FC236}">
                  <a16:creationId xmlns:a16="http://schemas.microsoft.com/office/drawing/2014/main" id="{883B3063-2BEF-442E-82BB-CD53E7BC01E9}"/>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263;p40">
              <a:extLst>
                <a:ext uri="{FF2B5EF4-FFF2-40B4-BE49-F238E27FC236}">
                  <a16:creationId xmlns:a16="http://schemas.microsoft.com/office/drawing/2014/main" id="{BBF09A15-756B-4189-AEE2-FB01C89EF239}"/>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264;p40">
              <a:extLst>
                <a:ext uri="{FF2B5EF4-FFF2-40B4-BE49-F238E27FC236}">
                  <a16:creationId xmlns:a16="http://schemas.microsoft.com/office/drawing/2014/main" id="{1070D81B-6ACF-44C2-8A67-1915DFA6C79F}"/>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265;p40">
              <a:extLst>
                <a:ext uri="{FF2B5EF4-FFF2-40B4-BE49-F238E27FC236}">
                  <a16:creationId xmlns:a16="http://schemas.microsoft.com/office/drawing/2014/main" id="{37EA1C20-5049-41BC-8448-BC8925040E9C}"/>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266;p40">
              <a:extLst>
                <a:ext uri="{FF2B5EF4-FFF2-40B4-BE49-F238E27FC236}">
                  <a16:creationId xmlns:a16="http://schemas.microsoft.com/office/drawing/2014/main" id="{81E7C702-7961-4239-BF97-95E696813E07}"/>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267;p40">
              <a:extLst>
                <a:ext uri="{FF2B5EF4-FFF2-40B4-BE49-F238E27FC236}">
                  <a16:creationId xmlns:a16="http://schemas.microsoft.com/office/drawing/2014/main" id="{35CB281C-002A-43CD-9140-D900C536C58F}"/>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268;p40">
              <a:extLst>
                <a:ext uri="{FF2B5EF4-FFF2-40B4-BE49-F238E27FC236}">
                  <a16:creationId xmlns:a16="http://schemas.microsoft.com/office/drawing/2014/main" id="{BB474037-250D-48F1-9B62-D05DDE88BF92}"/>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269;p40">
              <a:extLst>
                <a:ext uri="{FF2B5EF4-FFF2-40B4-BE49-F238E27FC236}">
                  <a16:creationId xmlns:a16="http://schemas.microsoft.com/office/drawing/2014/main" id="{B921C0B0-53FD-4ED6-8021-A381F815F7ED}"/>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270;p40">
              <a:extLst>
                <a:ext uri="{FF2B5EF4-FFF2-40B4-BE49-F238E27FC236}">
                  <a16:creationId xmlns:a16="http://schemas.microsoft.com/office/drawing/2014/main" id="{24AE95A6-189B-4587-A39C-663CCB29250D}"/>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271;p40">
              <a:extLst>
                <a:ext uri="{FF2B5EF4-FFF2-40B4-BE49-F238E27FC236}">
                  <a16:creationId xmlns:a16="http://schemas.microsoft.com/office/drawing/2014/main" id="{0970ADEC-3E7C-4824-A821-2692B43EFE4A}"/>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272;p40">
              <a:extLst>
                <a:ext uri="{FF2B5EF4-FFF2-40B4-BE49-F238E27FC236}">
                  <a16:creationId xmlns:a16="http://schemas.microsoft.com/office/drawing/2014/main" id="{629B28D6-EB62-4B59-AF6E-972299A76D4D}"/>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273;p40">
              <a:extLst>
                <a:ext uri="{FF2B5EF4-FFF2-40B4-BE49-F238E27FC236}">
                  <a16:creationId xmlns:a16="http://schemas.microsoft.com/office/drawing/2014/main" id="{B1F6B593-85B6-43CE-B763-0F20E605DD29}"/>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274;p40">
              <a:extLst>
                <a:ext uri="{FF2B5EF4-FFF2-40B4-BE49-F238E27FC236}">
                  <a16:creationId xmlns:a16="http://schemas.microsoft.com/office/drawing/2014/main" id="{EFAC290B-22E9-4FCD-9ACB-7DB7EF1D594D}"/>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275;p40">
              <a:extLst>
                <a:ext uri="{FF2B5EF4-FFF2-40B4-BE49-F238E27FC236}">
                  <a16:creationId xmlns:a16="http://schemas.microsoft.com/office/drawing/2014/main" id="{EFB9CACB-D724-4A9E-A65B-5ABFA38B428B}"/>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276;p40">
              <a:extLst>
                <a:ext uri="{FF2B5EF4-FFF2-40B4-BE49-F238E27FC236}">
                  <a16:creationId xmlns:a16="http://schemas.microsoft.com/office/drawing/2014/main" id="{032EA567-5099-46F2-8F0F-EDE276DC9737}"/>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277;p40">
              <a:extLst>
                <a:ext uri="{FF2B5EF4-FFF2-40B4-BE49-F238E27FC236}">
                  <a16:creationId xmlns:a16="http://schemas.microsoft.com/office/drawing/2014/main" id="{0C6D56A9-154E-4534-9D11-D31F40FF6767}"/>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278;p40">
              <a:extLst>
                <a:ext uri="{FF2B5EF4-FFF2-40B4-BE49-F238E27FC236}">
                  <a16:creationId xmlns:a16="http://schemas.microsoft.com/office/drawing/2014/main" id="{949BC20C-F6D0-4E83-B382-C448EF405AFE}"/>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279;p40">
              <a:extLst>
                <a:ext uri="{FF2B5EF4-FFF2-40B4-BE49-F238E27FC236}">
                  <a16:creationId xmlns:a16="http://schemas.microsoft.com/office/drawing/2014/main" id="{84360F9D-0084-43D0-AA9F-143AEB615405}"/>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280;p40">
              <a:extLst>
                <a:ext uri="{FF2B5EF4-FFF2-40B4-BE49-F238E27FC236}">
                  <a16:creationId xmlns:a16="http://schemas.microsoft.com/office/drawing/2014/main" id="{E42FF166-E876-4D5C-BFD8-D0EFD0CEA5D0}"/>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281;p40">
              <a:extLst>
                <a:ext uri="{FF2B5EF4-FFF2-40B4-BE49-F238E27FC236}">
                  <a16:creationId xmlns:a16="http://schemas.microsoft.com/office/drawing/2014/main" id="{76E01018-3783-4BEC-8ED9-5915AD9D1D61}"/>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282;p40">
              <a:extLst>
                <a:ext uri="{FF2B5EF4-FFF2-40B4-BE49-F238E27FC236}">
                  <a16:creationId xmlns:a16="http://schemas.microsoft.com/office/drawing/2014/main" id="{00C6B003-B261-4D18-8C74-43A192DF2BD2}"/>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283;p40">
              <a:extLst>
                <a:ext uri="{FF2B5EF4-FFF2-40B4-BE49-F238E27FC236}">
                  <a16:creationId xmlns:a16="http://schemas.microsoft.com/office/drawing/2014/main" id="{0794669F-5840-4D61-951A-1B826582CF79}"/>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284;p40">
              <a:extLst>
                <a:ext uri="{FF2B5EF4-FFF2-40B4-BE49-F238E27FC236}">
                  <a16:creationId xmlns:a16="http://schemas.microsoft.com/office/drawing/2014/main" id="{5176AF42-33C7-4AD7-BFE5-DA584A5BD041}"/>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285;p40">
              <a:extLst>
                <a:ext uri="{FF2B5EF4-FFF2-40B4-BE49-F238E27FC236}">
                  <a16:creationId xmlns:a16="http://schemas.microsoft.com/office/drawing/2014/main" id="{FA34A925-029E-417F-B7CB-98933708D88F}"/>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286;p40">
              <a:extLst>
                <a:ext uri="{FF2B5EF4-FFF2-40B4-BE49-F238E27FC236}">
                  <a16:creationId xmlns:a16="http://schemas.microsoft.com/office/drawing/2014/main" id="{D0C0A3A0-1619-487F-B1B0-BA61169F3268}"/>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287;p40">
              <a:extLst>
                <a:ext uri="{FF2B5EF4-FFF2-40B4-BE49-F238E27FC236}">
                  <a16:creationId xmlns:a16="http://schemas.microsoft.com/office/drawing/2014/main" id="{8D4FEA3F-057A-4E7F-A94A-2800F1E3D45A}"/>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288;p40">
              <a:extLst>
                <a:ext uri="{FF2B5EF4-FFF2-40B4-BE49-F238E27FC236}">
                  <a16:creationId xmlns:a16="http://schemas.microsoft.com/office/drawing/2014/main" id="{4131BD25-33C8-4D3C-A9D6-0AAECF9BF175}"/>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289;p40">
              <a:extLst>
                <a:ext uri="{FF2B5EF4-FFF2-40B4-BE49-F238E27FC236}">
                  <a16:creationId xmlns:a16="http://schemas.microsoft.com/office/drawing/2014/main" id="{FA4F1596-F8F4-4893-A39E-E73D5A62349B}"/>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290;p40">
              <a:extLst>
                <a:ext uri="{FF2B5EF4-FFF2-40B4-BE49-F238E27FC236}">
                  <a16:creationId xmlns:a16="http://schemas.microsoft.com/office/drawing/2014/main" id="{50D022E9-72A9-4E64-A2C1-CC3583B33BB6}"/>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291;p40">
              <a:extLst>
                <a:ext uri="{FF2B5EF4-FFF2-40B4-BE49-F238E27FC236}">
                  <a16:creationId xmlns:a16="http://schemas.microsoft.com/office/drawing/2014/main" id="{CBED81A1-CA6C-4A3A-A8C4-870192258F66}"/>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292;p40">
              <a:extLst>
                <a:ext uri="{FF2B5EF4-FFF2-40B4-BE49-F238E27FC236}">
                  <a16:creationId xmlns:a16="http://schemas.microsoft.com/office/drawing/2014/main" id="{BE2B6E89-8635-4B46-A0B2-FADA1C3B7C89}"/>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293;p40">
              <a:extLst>
                <a:ext uri="{FF2B5EF4-FFF2-40B4-BE49-F238E27FC236}">
                  <a16:creationId xmlns:a16="http://schemas.microsoft.com/office/drawing/2014/main" id="{908FCE35-8DDF-4C26-8181-CBB61110F109}"/>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294;p40">
              <a:extLst>
                <a:ext uri="{FF2B5EF4-FFF2-40B4-BE49-F238E27FC236}">
                  <a16:creationId xmlns:a16="http://schemas.microsoft.com/office/drawing/2014/main" id="{BF777A81-5D03-4437-B813-5376670D8E98}"/>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295;p40">
              <a:extLst>
                <a:ext uri="{FF2B5EF4-FFF2-40B4-BE49-F238E27FC236}">
                  <a16:creationId xmlns:a16="http://schemas.microsoft.com/office/drawing/2014/main" id="{3989B0E0-CAAA-45BA-9320-901A5AD1176B}"/>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296;p40">
              <a:extLst>
                <a:ext uri="{FF2B5EF4-FFF2-40B4-BE49-F238E27FC236}">
                  <a16:creationId xmlns:a16="http://schemas.microsoft.com/office/drawing/2014/main" id="{488E8FCF-B1CE-4741-BA4E-EE0091820EBA}"/>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297;p40">
              <a:extLst>
                <a:ext uri="{FF2B5EF4-FFF2-40B4-BE49-F238E27FC236}">
                  <a16:creationId xmlns:a16="http://schemas.microsoft.com/office/drawing/2014/main" id="{D4593B60-79F4-49FA-89F4-3F14F46DAE7F}"/>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298;p40">
              <a:extLst>
                <a:ext uri="{FF2B5EF4-FFF2-40B4-BE49-F238E27FC236}">
                  <a16:creationId xmlns:a16="http://schemas.microsoft.com/office/drawing/2014/main" id="{B065A7EA-EED3-4DFA-999B-09E0776FA8EF}"/>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299;p40">
              <a:extLst>
                <a:ext uri="{FF2B5EF4-FFF2-40B4-BE49-F238E27FC236}">
                  <a16:creationId xmlns:a16="http://schemas.microsoft.com/office/drawing/2014/main" id="{213E1126-551C-4E21-A64B-57F517B5A3B7}"/>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300;p40">
              <a:extLst>
                <a:ext uri="{FF2B5EF4-FFF2-40B4-BE49-F238E27FC236}">
                  <a16:creationId xmlns:a16="http://schemas.microsoft.com/office/drawing/2014/main" id="{58A35E0B-A0F7-4530-900E-C211165ECCA8}"/>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301;p40">
              <a:extLst>
                <a:ext uri="{FF2B5EF4-FFF2-40B4-BE49-F238E27FC236}">
                  <a16:creationId xmlns:a16="http://schemas.microsoft.com/office/drawing/2014/main" id="{E6D5C0E8-409B-43BF-B0AB-746A0551D946}"/>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302;p40">
              <a:extLst>
                <a:ext uri="{FF2B5EF4-FFF2-40B4-BE49-F238E27FC236}">
                  <a16:creationId xmlns:a16="http://schemas.microsoft.com/office/drawing/2014/main" id="{C1C39173-731A-4566-8A37-E6B3C317CF33}"/>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303;p40">
              <a:extLst>
                <a:ext uri="{FF2B5EF4-FFF2-40B4-BE49-F238E27FC236}">
                  <a16:creationId xmlns:a16="http://schemas.microsoft.com/office/drawing/2014/main" id="{6A2E9960-6569-41DF-B7D0-0E630E99367F}"/>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304;p40">
              <a:extLst>
                <a:ext uri="{FF2B5EF4-FFF2-40B4-BE49-F238E27FC236}">
                  <a16:creationId xmlns:a16="http://schemas.microsoft.com/office/drawing/2014/main" id="{E72F7CD4-8495-417A-8A82-7F797283106E}"/>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305;p40">
              <a:extLst>
                <a:ext uri="{FF2B5EF4-FFF2-40B4-BE49-F238E27FC236}">
                  <a16:creationId xmlns:a16="http://schemas.microsoft.com/office/drawing/2014/main" id="{50793A87-2AB8-4860-9D26-3A9B67321A73}"/>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306;p40">
              <a:extLst>
                <a:ext uri="{FF2B5EF4-FFF2-40B4-BE49-F238E27FC236}">
                  <a16:creationId xmlns:a16="http://schemas.microsoft.com/office/drawing/2014/main" id="{79D1EB40-2EDA-41EF-A69E-05D1A2AADBEE}"/>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307;p40">
              <a:extLst>
                <a:ext uri="{FF2B5EF4-FFF2-40B4-BE49-F238E27FC236}">
                  <a16:creationId xmlns:a16="http://schemas.microsoft.com/office/drawing/2014/main" id="{69FACEFA-2734-451E-8454-25AD7791A285}"/>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308;p40">
              <a:extLst>
                <a:ext uri="{FF2B5EF4-FFF2-40B4-BE49-F238E27FC236}">
                  <a16:creationId xmlns:a16="http://schemas.microsoft.com/office/drawing/2014/main" id="{95B3124A-00DB-4F23-90D1-5C587BDF941A}"/>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309;p40">
              <a:extLst>
                <a:ext uri="{FF2B5EF4-FFF2-40B4-BE49-F238E27FC236}">
                  <a16:creationId xmlns:a16="http://schemas.microsoft.com/office/drawing/2014/main" id="{D3B2BDF7-5DEE-434D-B255-670D9008D7D4}"/>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310;p40">
              <a:extLst>
                <a:ext uri="{FF2B5EF4-FFF2-40B4-BE49-F238E27FC236}">
                  <a16:creationId xmlns:a16="http://schemas.microsoft.com/office/drawing/2014/main" id="{4BE2EF88-D5A3-40C1-B55D-775E6AC8EA47}"/>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311;p40">
              <a:extLst>
                <a:ext uri="{FF2B5EF4-FFF2-40B4-BE49-F238E27FC236}">
                  <a16:creationId xmlns:a16="http://schemas.microsoft.com/office/drawing/2014/main" id="{54CC04E1-0FB8-41F8-8D49-BC01E3A1FAA6}"/>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312;p40">
              <a:extLst>
                <a:ext uri="{FF2B5EF4-FFF2-40B4-BE49-F238E27FC236}">
                  <a16:creationId xmlns:a16="http://schemas.microsoft.com/office/drawing/2014/main" id="{AB64A45C-CEAE-4723-AC46-5120E98D7595}"/>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313;p40">
              <a:extLst>
                <a:ext uri="{FF2B5EF4-FFF2-40B4-BE49-F238E27FC236}">
                  <a16:creationId xmlns:a16="http://schemas.microsoft.com/office/drawing/2014/main" id="{C20141D8-2CB6-403E-96B7-C15F6A34F6A2}"/>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314;p40">
              <a:extLst>
                <a:ext uri="{FF2B5EF4-FFF2-40B4-BE49-F238E27FC236}">
                  <a16:creationId xmlns:a16="http://schemas.microsoft.com/office/drawing/2014/main" id="{943AAE2E-E090-40E5-B76B-3BFF495C93B5}"/>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315;p40">
              <a:extLst>
                <a:ext uri="{FF2B5EF4-FFF2-40B4-BE49-F238E27FC236}">
                  <a16:creationId xmlns:a16="http://schemas.microsoft.com/office/drawing/2014/main" id="{8B089DC7-C9AB-4306-9FB0-ED7EF5A6A7F9}"/>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316;p40">
              <a:extLst>
                <a:ext uri="{FF2B5EF4-FFF2-40B4-BE49-F238E27FC236}">
                  <a16:creationId xmlns:a16="http://schemas.microsoft.com/office/drawing/2014/main" id="{AD614FE0-B88D-4249-BA96-848AF7D3E038}"/>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317;p40">
              <a:extLst>
                <a:ext uri="{FF2B5EF4-FFF2-40B4-BE49-F238E27FC236}">
                  <a16:creationId xmlns:a16="http://schemas.microsoft.com/office/drawing/2014/main" id="{1D70F0C5-6AB5-45AD-9523-4ED48C317487}"/>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318;p40">
              <a:extLst>
                <a:ext uri="{FF2B5EF4-FFF2-40B4-BE49-F238E27FC236}">
                  <a16:creationId xmlns:a16="http://schemas.microsoft.com/office/drawing/2014/main" id="{12CA9602-90C8-465A-90AA-0AE0EB9D516E}"/>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319;p40">
              <a:extLst>
                <a:ext uri="{FF2B5EF4-FFF2-40B4-BE49-F238E27FC236}">
                  <a16:creationId xmlns:a16="http://schemas.microsoft.com/office/drawing/2014/main" id="{BF3FC69E-25B1-4E56-8737-F21E900F3BB4}"/>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320;p40">
              <a:extLst>
                <a:ext uri="{FF2B5EF4-FFF2-40B4-BE49-F238E27FC236}">
                  <a16:creationId xmlns:a16="http://schemas.microsoft.com/office/drawing/2014/main" id="{34CDF46F-DE08-4A85-8BB3-95ADF21E63D3}"/>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321;p40">
              <a:extLst>
                <a:ext uri="{FF2B5EF4-FFF2-40B4-BE49-F238E27FC236}">
                  <a16:creationId xmlns:a16="http://schemas.microsoft.com/office/drawing/2014/main" id="{E36A604D-8F2F-4704-B640-83CE1923C15A}"/>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322;p40">
              <a:extLst>
                <a:ext uri="{FF2B5EF4-FFF2-40B4-BE49-F238E27FC236}">
                  <a16:creationId xmlns:a16="http://schemas.microsoft.com/office/drawing/2014/main" id="{63FF787F-DFC6-4774-9AAB-20341E03042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323;p40">
              <a:extLst>
                <a:ext uri="{FF2B5EF4-FFF2-40B4-BE49-F238E27FC236}">
                  <a16:creationId xmlns:a16="http://schemas.microsoft.com/office/drawing/2014/main" id="{60BD799D-EF13-453F-80E1-CC4C0985E9A3}"/>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324;p40">
              <a:extLst>
                <a:ext uri="{FF2B5EF4-FFF2-40B4-BE49-F238E27FC236}">
                  <a16:creationId xmlns:a16="http://schemas.microsoft.com/office/drawing/2014/main" id="{9436A52F-F06A-4AF4-9837-0CC5FD1D0B95}"/>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325;p40">
              <a:extLst>
                <a:ext uri="{FF2B5EF4-FFF2-40B4-BE49-F238E27FC236}">
                  <a16:creationId xmlns:a16="http://schemas.microsoft.com/office/drawing/2014/main" id="{6EDA4F78-659D-44DB-995B-35BACBF27945}"/>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326;p40">
              <a:extLst>
                <a:ext uri="{FF2B5EF4-FFF2-40B4-BE49-F238E27FC236}">
                  <a16:creationId xmlns:a16="http://schemas.microsoft.com/office/drawing/2014/main" id="{A91EBDC3-0B24-427C-A7AD-0977E688CBCA}"/>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327;p40">
              <a:extLst>
                <a:ext uri="{FF2B5EF4-FFF2-40B4-BE49-F238E27FC236}">
                  <a16:creationId xmlns:a16="http://schemas.microsoft.com/office/drawing/2014/main" id="{E5025DD9-0DB9-4A06-ABF3-6D05545A4E01}"/>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328;p40">
              <a:extLst>
                <a:ext uri="{FF2B5EF4-FFF2-40B4-BE49-F238E27FC236}">
                  <a16:creationId xmlns:a16="http://schemas.microsoft.com/office/drawing/2014/main" id="{A31EB6E6-CC42-44EC-AEC8-B8DA7F7A7E7C}"/>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329;p40">
              <a:extLst>
                <a:ext uri="{FF2B5EF4-FFF2-40B4-BE49-F238E27FC236}">
                  <a16:creationId xmlns:a16="http://schemas.microsoft.com/office/drawing/2014/main" id="{54BCAC57-E8EB-460C-AE29-54C698B13E9C}"/>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330;p40">
              <a:extLst>
                <a:ext uri="{FF2B5EF4-FFF2-40B4-BE49-F238E27FC236}">
                  <a16:creationId xmlns:a16="http://schemas.microsoft.com/office/drawing/2014/main" id="{8131BF8A-D583-4CA3-98E4-6E19A5CD320E}"/>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331;p40">
              <a:extLst>
                <a:ext uri="{FF2B5EF4-FFF2-40B4-BE49-F238E27FC236}">
                  <a16:creationId xmlns:a16="http://schemas.microsoft.com/office/drawing/2014/main" id="{536FDD35-EA30-4507-814B-BC432A8A852F}"/>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332;p40">
              <a:extLst>
                <a:ext uri="{FF2B5EF4-FFF2-40B4-BE49-F238E27FC236}">
                  <a16:creationId xmlns:a16="http://schemas.microsoft.com/office/drawing/2014/main" id="{D4A66064-F2DD-46C0-BDE9-ACAD127362A5}"/>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333;p40">
              <a:extLst>
                <a:ext uri="{FF2B5EF4-FFF2-40B4-BE49-F238E27FC236}">
                  <a16:creationId xmlns:a16="http://schemas.microsoft.com/office/drawing/2014/main" id="{8128B58F-A012-409B-93C2-EA79ECF0701C}"/>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334;p40">
              <a:extLst>
                <a:ext uri="{FF2B5EF4-FFF2-40B4-BE49-F238E27FC236}">
                  <a16:creationId xmlns:a16="http://schemas.microsoft.com/office/drawing/2014/main" id="{A4792E05-CECC-4499-86AE-0BC8809EAC8F}"/>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335;p40">
              <a:extLst>
                <a:ext uri="{FF2B5EF4-FFF2-40B4-BE49-F238E27FC236}">
                  <a16:creationId xmlns:a16="http://schemas.microsoft.com/office/drawing/2014/main" id="{735BBDD8-583A-4C5D-BC92-0D91DBA22582}"/>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227;p40">
            <a:extLst>
              <a:ext uri="{FF2B5EF4-FFF2-40B4-BE49-F238E27FC236}">
                <a16:creationId xmlns:a16="http://schemas.microsoft.com/office/drawing/2014/main" id="{282FA536-67E8-434F-B03D-2D99FF745234}"/>
              </a:ext>
            </a:extLst>
          </p:cNvPr>
          <p:cNvGrpSpPr/>
          <p:nvPr/>
        </p:nvGrpSpPr>
        <p:grpSpPr>
          <a:xfrm rot="10635263" flipH="1">
            <a:off x="11323653" y="-1189085"/>
            <a:ext cx="1702812" cy="2248761"/>
            <a:chOff x="5293245" y="6083019"/>
            <a:chExt cx="1941885" cy="2248761"/>
          </a:xfrm>
        </p:grpSpPr>
        <p:sp>
          <p:nvSpPr>
            <p:cNvPr id="570" name="Google Shape;228;p40">
              <a:extLst>
                <a:ext uri="{FF2B5EF4-FFF2-40B4-BE49-F238E27FC236}">
                  <a16:creationId xmlns:a16="http://schemas.microsoft.com/office/drawing/2014/main" id="{C46D7F15-8F51-43F7-A4CF-2CD113249521}"/>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229;p40">
              <a:extLst>
                <a:ext uri="{FF2B5EF4-FFF2-40B4-BE49-F238E27FC236}">
                  <a16:creationId xmlns:a16="http://schemas.microsoft.com/office/drawing/2014/main" id="{E43DC228-06D3-49F0-BA01-E0ADD0DA0796}"/>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230;p40">
              <a:extLst>
                <a:ext uri="{FF2B5EF4-FFF2-40B4-BE49-F238E27FC236}">
                  <a16:creationId xmlns:a16="http://schemas.microsoft.com/office/drawing/2014/main" id="{27FCC190-4D3C-4E3A-83EE-C6A0B70E7DA6}"/>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231;p40">
              <a:extLst>
                <a:ext uri="{FF2B5EF4-FFF2-40B4-BE49-F238E27FC236}">
                  <a16:creationId xmlns:a16="http://schemas.microsoft.com/office/drawing/2014/main" id="{2BB99FAE-AC02-463E-B7C0-69DD76E82248}"/>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232;p40">
              <a:extLst>
                <a:ext uri="{FF2B5EF4-FFF2-40B4-BE49-F238E27FC236}">
                  <a16:creationId xmlns:a16="http://schemas.microsoft.com/office/drawing/2014/main" id="{B2657EE1-60A3-4D9A-830E-23AD704934C9}"/>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233;p40">
              <a:extLst>
                <a:ext uri="{FF2B5EF4-FFF2-40B4-BE49-F238E27FC236}">
                  <a16:creationId xmlns:a16="http://schemas.microsoft.com/office/drawing/2014/main" id="{7A1CEB39-AB89-43A1-B80E-1898F27FEF8C}"/>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234;p40">
              <a:extLst>
                <a:ext uri="{FF2B5EF4-FFF2-40B4-BE49-F238E27FC236}">
                  <a16:creationId xmlns:a16="http://schemas.microsoft.com/office/drawing/2014/main" id="{0D0B108A-AC04-4268-A570-4742FFC956D1}"/>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235;p40">
              <a:extLst>
                <a:ext uri="{FF2B5EF4-FFF2-40B4-BE49-F238E27FC236}">
                  <a16:creationId xmlns:a16="http://schemas.microsoft.com/office/drawing/2014/main" id="{74ED1DFC-227C-4012-9314-AE7382413731}"/>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236;p40">
              <a:extLst>
                <a:ext uri="{FF2B5EF4-FFF2-40B4-BE49-F238E27FC236}">
                  <a16:creationId xmlns:a16="http://schemas.microsoft.com/office/drawing/2014/main" id="{5896CED6-1C04-4779-80DB-5E11BB544464}"/>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237;p40">
              <a:extLst>
                <a:ext uri="{FF2B5EF4-FFF2-40B4-BE49-F238E27FC236}">
                  <a16:creationId xmlns:a16="http://schemas.microsoft.com/office/drawing/2014/main" id="{FA10672D-3B1E-470F-A738-C83302F26E7E}"/>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238;p40">
              <a:extLst>
                <a:ext uri="{FF2B5EF4-FFF2-40B4-BE49-F238E27FC236}">
                  <a16:creationId xmlns:a16="http://schemas.microsoft.com/office/drawing/2014/main" id="{7F43F374-3E12-4131-A718-0607774BBFD9}"/>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239;p40">
              <a:extLst>
                <a:ext uri="{FF2B5EF4-FFF2-40B4-BE49-F238E27FC236}">
                  <a16:creationId xmlns:a16="http://schemas.microsoft.com/office/drawing/2014/main" id="{449CA9A9-794F-4D27-9800-D464F5A7FE18}"/>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240;p40">
              <a:extLst>
                <a:ext uri="{FF2B5EF4-FFF2-40B4-BE49-F238E27FC236}">
                  <a16:creationId xmlns:a16="http://schemas.microsoft.com/office/drawing/2014/main" id="{22C997DA-485E-465F-8B91-5D47C4E98565}"/>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241;p40">
              <a:extLst>
                <a:ext uri="{FF2B5EF4-FFF2-40B4-BE49-F238E27FC236}">
                  <a16:creationId xmlns:a16="http://schemas.microsoft.com/office/drawing/2014/main" id="{9781D3E4-8ECB-4EE9-B7C9-1A7FED10A23A}"/>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242;p40">
              <a:extLst>
                <a:ext uri="{FF2B5EF4-FFF2-40B4-BE49-F238E27FC236}">
                  <a16:creationId xmlns:a16="http://schemas.microsoft.com/office/drawing/2014/main" id="{BE6F0756-D8A7-403F-8F6D-8E2F6A7B99DC}"/>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243;p40">
              <a:extLst>
                <a:ext uri="{FF2B5EF4-FFF2-40B4-BE49-F238E27FC236}">
                  <a16:creationId xmlns:a16="http://schemas.microsoft.com/office/drawing/2014/main" id="{B29717AA-169F-4C71-9D78-F081BB628569}"/>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244;p40">
              <a:extLst>
                <a:ext uri="{FF2B5EF4-FFF2-40B4-BE49-F238E27FC236}">
                  <a16:creationId xmlns:a16="http://schemas.microsoft.com/office/drawing/2014/main" id="{2BA04D3C-6014-4E0C-91FE-4E9F4CAF48F3}"/>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245;p40">
              <a:extLst>
                <a:ext uri="{FF2B5EF4-FFF2-40B4-BE49-F238E27FC236}">
                  <a16:creationId xmlns:a16="http://schemas.microsoft.com/office/drawing/2014/main" id="{D1DB2DC7-6D71-4984-9133-99A85B46B028}"/>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246;p40">
              <a:extLst>
                <a:ext uri="{FF2B5EF4-FFF2-40B4-BE49-F238E27FC236}">
                  <a16:creationId xmlns:a16="http://schemas.microsoft.com/office/drawing/2014/main" id="{B33521A1-0402-4DDF-9315-13970965D8D9}"/>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247;p40">
              <a:extLst>
                <a:ext uri="{FF2B5EF4-FFF2-40B4-BE49-F238E27FC236}">
                  <a16:creationId xmlns:a16="http://schemas.microsoft.com/office/drawing/2014/main" id="{FF9C50DD-C2F1-4812-8328-5FF335C32F19}"/>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248;p40">
              <a:extLst>
                <a:ext uri="{FF2B5EF4-FFF2-40B4-BE49-F238E27FC236}">
                  <a16:creationId xmlns:a16="http://schemas.microsoft.com/office/drawing/2014/main" id="{D53E535D-3832-49AA-8529-7CB8B83E9D21}"/>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249;p40">
              <a:extLst>
                <a:ext uri="{FF2B5EF4-FFF2-40B4-BE49-F238E27FC236}">
                  <a16:creationId xmlns:a16="http://schemas.microsoft.com/office/drawing/2014/main" id="{3ED4F79C-699D-4420-9FB0-B3A8C0DD497D}"/>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250;p40">
              <a:extLst>
                <a:ext uri="{FF2B5EF4-FFF2-40B4-BE49-F238E27FC236}">
                  <a16:creationId xmlns:a16="http://schemas.microsoft.com/office/drawing/2014/main" id="{3D8CA598-F6E5-4293-BC22-8AABD17151CE}"/>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251;p40">
              <a:extLst>
                <a:ext uri="{FF2B5EF4-FFF2-40B4-BE49-F238E27FC236}">
                  <a16:creationId xmlns:a16="http://schemas.microsoft.com/office/drawing/2014/main" id="{8B88E536-4F07-49B4-BBCF-2967E0737B1D}"/>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252;p40">
              <a:extLst>
                <a:ext uri="{FF2B5EF4-FFF2-40B4-BE49-F238E27FC236}">
                  <a16:creationId xmlns:a16="http://schemas.microsoft.com/office/drawing/2014/main" id="{706DEF34-A9D5-48F0-8163-49EFFB24CC8F}"/>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253;p40">
              <a:extLst>
                <a:ext uri="{FF2B5EF4-FFF2-40B4-BE49-F238E27FC236}">
                  <a16:creationId xmlns:a16="http://schemas.microsoft.com/office/drawing/2014/main" id="{A153D693-6D63-481B-AB75-E96B9AD5276B}"/>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254;p40">
              <a:extLst>
                <a:ext uri="{FF2B5EF4-FFF2-40B4-BE49-F238E27FC236}">
                  <a16:creationId xmlns:a16="http://schemas.microsoft.com/office/drawing/2014/main" id="{F75E10AD-54B3-4CDF-8B5C-7080408485F6}"/>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255;p40">
              <a:extLst>
                <a:ext uri="{FF2B5EF4-FFF2-40B4-BE49-F238E27FC236}">
                  <a16:creationId xmlns:a16="http://schemas.microsoft.com/office/drawing/2014/main" id="{7E89489B-E558-4C5D-82AB-21496EF9364F}"/>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256;p40">
              <a:extLst>
                <a:ext uri="{FF2B5EF4-FFF2-40B4-BE49-F238E27FC236}">
                  <a16:creationId xmlns:a16="http://schemas.microsoft.com/office/drawing/2014/main" id="{A6528291-284E-4D5C-94D5-BB79725A5903}"/>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257;p40">
              <a:extLst>
                <a:ext uri="{FF2B5EF4-FFF2-40B4-BE49-F238E27FC236}">
                  <a16:creationId xmlns:a16="http://schemas.microsoft.com/office/drawing/2014/main" id="{295A5DCC-7F87-4D49-853D-096D2E27D212}"/>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258;p40">
              <a:extLst>
                <a:ext uri="{FF2B5EF4-FFF2-40B4-BE49-F238E27FC236}">
                  <a16:creationId xmlns:a16="http://schemas.microsoft.com/office/drawing/2014/main" id="{FF2BCD25-6F25-42CB-848A-4A944667EDB8}"/>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259;p40">
              <a:extLst>
                <a:ext uri="{FF2B5EF4-FFF2-40B4-BE49-F238E27FC236}">
                  <a16:creationId xmlns:a16="http://schemas.microsoft.com/office/drawing/2014/main" id="{6019A5AB-704C-46C7-AA60-648D3B657E38}"/>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260;p40">
              <a:extLst>
                <a:ext uri="{FF2B5EF4-FFF2-40B4-BE49-F238E27FC236}">
                  <a16:creationId xmlns:a16="http://schemas.microsoft.com/office/drawing/2014/main" id="{C53A0E25-35D0-4FEF-BB59-F91B25AEE6DD}"/>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261;p40">
              <a:extLst>
                <a:ext uri="{FF2B5EF4-FFF2-40B4-BE49-F238E27FC236}">
                  <a16:creationId xmlns:a16="http://schemas.microsoft.com/office/drawing/2014/main" id="{A62B4901-7CD0-4DB8-9910-1B7C9C7893A2}"/>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262;p40">
              <a:extLst>
                <a:ext uri="{FF2B5EF4-FFF2-40B4-BE49-F238E27FC236}">
                  <a16:creationId xmlns:a16="http://schemas.microsoft.com/office/drawing/2014/main" id="{303A549D-AE90-4E7A-B231-487399C62F6E}"/>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263;p40">
              <a:extLst>
                <a:ext uri="{FF2B5EF4-FFF2-40B4-BE49-F238E27FC236}">
                  <a16:creationId xmlns:a16="http://schemas.microsoft.com/office/drawing/2014/main" id="{EE4221C5-E031-4A2E-B0CB-ADE47F2596D8}"/>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264;p40">
              <a:extLst>
                <a:ext uri="{FF2B5EF4-FFF2-40B4-BE49-F238E27FC236}">
                  <a16:creationId xmlns:a16="http://schemas.microsoft.com/office/drawing/2014/main" id="{3C428326-B81A-46F6-A321-47955A2B7E63}"/>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265;p40">
              <a:extLst>
                <a:ext uri="{FF2B5EF4-FFF2-40B4-BE49-F238E27FC236}">
                  <a16:creationId xmlns:a16="http://schemas.microsoft.com/office/drawing/2014/main" id="{18FF41E7-92BF-42BD-BA1C-401E96B310DE}"/>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266;p40">
              <a:extLst>
                <a:ext uri="{FF2B5EF4-FFF2-40B4-BE49-F238E27FC236}">
                  <a16:creationId xmlns:a16="http://schemas.microsoft.com/office/drawing/2014/main" id="{73727431-C2C5-458F-A0F9-ADE64FEF20F8}"/>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267;p40">
              <a:extLst>
                <a:ext uri="{FF2B5EF4-FFF2-40B4-BE49-F238E27FC236}">
                  <a16:creationId xmlns:a16="http://schemas.microsoft.com/office/drawing/2014/main" id="{AAE40A11-0FA0-497B-980C-C1433D542FF2}"/>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268;p40">
              <a:extLst>
                <a:ext uri="{FF2B5EF4-FFF2-40B4-BE49-F238E27FC236}">
                  <a16:creationId xmlns:a16="http://schemas.microsoft.com/office/drawing/2014/main" id="{9CF34E86-BE7F-4155-B866-1332E266A039}"/>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269;p40">
              <a:extLst>
                <a:ext uri="{FF2B5EF4-FFF2-40B4-BE49-F238E27FC236}">
                  <a16:creationId xmlns:a16="http://schemas.microsoft.com/office/drawing/2014/main" id="{58F7E0E6-B4F8-4C84-BA61-758434872239}"/>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270;p40">
              <a:extLst>
                <a:ext uri="{FF2B5EF4-FFF2-40B4-BE49-F238E27FC236}">
                  <a16:creationId xmlns:a16="http://schemas.microsoft.com/office/drawing/2014/main" id="{8127B1EF-3B8C-4DE2-8240-D733C1C98A17}"/>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271;p40">
              <a:extLst>
                <a:ext uri="{FF2B5EF4-FFF2-40B4-BE49-F238E27FC236}">
                  <a16:creationId xmlns:a16="http://schemas.microsoft.com/office/drawing/2014/main" id="{BB2B5BA2-D291-4942-83F9-01E765F27FCD}"/>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272;p40">
              <a:extLst>
                <a:ext uri="{FF2B5EF4-FFF2-40B4-BE49-F238E27FC236}">
                  <a16:creationId xmlns:a16="http://schemas.microsoft.com/office/drawing/2014/main" id="{4326ABB5-6E78-4483-928F-B07EA954C886}"/>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273;p40">
              <a:extLst>
                <a:ext uri="{FF2B5EF4-FFF2-40B4-BE49-F238E27FC236}">
                  <a16:creationId xmlns:a16="http://schemas.microsoft.com/office/drawing/2014/main" id="{66B354E6-0346-4C38-B726-B287EA7BC80B}"/>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274;p40">
              <a:extLst>
                <a:ext uri="{FF2B5EF4-FFF2-40B4-BE49-F238E27FC236}">
                  <a16:creationId xmlns:a16="http://schemas.microsoft.com/office/drawing/2014/main" id="{5B16C2AA-6CEA-4162-8DE6-BFD85593E079}"/>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275;p40">
              <a:extLst>
                <a:ext uri="{FF2B5EF4-FFF2-40B4-BE49-F238E27FC236}">
                  <a16:creationId xmlns:a16="http://schemas.microsoft.com/office/drawing/2014/main" id="{C6C53EC3-2604-4460-BBBA-D9F3B1FDEF43}"/>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276;p40">
              <a:extLst>
                <a:ext uri="{FF2B5EF4-FFF2-40B4-BE49-F238E27FC236}">
                  <a16:creationId xmlns:a16="http://schemas.microsoft.com/office/drawing/2014/main" id="{C59CAE06-8393-4534-8712-9A793C903795}"/>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277;p40">
              <a:extLst>
                <a:ext uri="{FF2B5EF4-FFF2-40B4-BE49-F238E27FC236}">
                  <a16:creationId xmlns:a16="http://schemas.microsoft.com/office/drawing/2014/main" id="{EA77FB48-90D9-4B22-8667-EABA99AF992C}"/>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278;p40">
              <a:extLst>
                <a:ext uri="{FF2B5EF4-FFF2-40B4-BE49-F238E27FC236}">
                  <a16:creationId xmlns:a16="http://schemas.microsoft.com/office/drawing/2014/main" id="{49EFE756-BFAF-46EB-8374-0B73EF6DE6C1}"/>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279;p40">
              <a:extLst>
                <a:ext uri="{FF2B5EF4-FFF2-40B4-BE49-F238E27FC236}">
                  <a16:creationId xmlns:a16="http://schemas.microsoft.com/office/drawing/2014/main" id="{15BDBC0D-4623-49D7-92C6-B036317D7722}"/>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280;p40">
              <a:extLst>
                <a:ext uri="{FF2B5EF4-FFF2-40B4-BE49-F238E27FC236}">
                  <a16:creationId xmlns:a16="http://schemas.microsoft.com/office/drawing/2014/main" id="{FA22CC6A-010B-4B1F-90A1-C92E3FB3ED75}"/>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281;p40">
              <a:extLst>
                <a:ext uri="{FF2B5EF4-FFF2-40B4-BE49-F238E27FC236}">
                  <a16:creationId xmlns:a16="http://schemas.microsoft.com/office/drawing/2014/main" id="{5D3740A1-600F-4B05-BB4E-D388DBCEA5B7}"/>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282;p40">
              <a:extLst>
                <a:ext uri="{FF2B5EF4-FFF2-40B4-BE49-F238E27FC236}">
                  <a16:creationId xmlns:a16="http://schemas.microsoft.com/office/drawing/2014/main" id="{31FBD5DF-A5DC-4C8A-BEDA-3D60C44B6193}"/>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283;p40">
              <a:extLst>
                <a:ext uri="{FF2B5EF4-FFF2-40B4-BE49-F238E27FC236}">
                  <a16:creationId xmlns:a16="http://schemas.microsoft.com/office/drawing/2014/main" id="{741ED6A1-9FF9-411E-BBB7-5D7DD9894D12}"/>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284;p40">
              <a:extLst>
                <a:ext uri="{FF2B5EF4-FFF2-40B4-BE49-F238E27FC236}">
                  <a16:creationId xmlns:a16="http://schemas.microsoft.com/office/drawing/2014/main" id="{1B6DDE52-A00F-46B4-BCB0-F561AAEAF6D8}"/>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285;p40">
              <a:extLst>
                <a:ext uri="{FF2B5EF4-FFF2-40B4-BE49-F238E27FC236}">
                  <a16:creationId xmlns:a16="http://schemas.microsoft.com/office/drawing/2014/main" id="{578F864D-8D57-4603-9A62-053C685F6D5D}"/>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286;p40">
              <a:extLst>
                <a:ext uri="{FF2B5EF4-FFF2-40B4-BE49-F238E27FC236}">
                  <a16:creationId xmlns:a16="http://schemas.microsoft.com/office/drawing/2014/main" id="{5BEC01CE-A105-448F-ABB3-3B3AB57FCF63}"/>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287;p40">
              <a:extLst>
                <a:ext uri="{FF2B5EF4-FFF2-40B4-BE49-F238E27FC236}">
                  <a16:creationId xmlns:a16="http://schemas.microsoft.com/office/drawing/2014/main" id="{0A1D44F2-ACB8-49DA-8C9F-4D4A9610728C}"/>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288;p40">
              <a:extLst>
                <a:ext uri="{FF2B5EF4-FFF2-40B4-BE49-F238E27FC236}">
                  <a16:creationId xmlns:a16="http://schemas.microsoft.com/office/drawing/2014/main" id="{B0FD491B-75C5-4920-A2DE-D614B9A299B8}"/>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289;p40">
              <a:extLst>
                <a:ext uri="{FF2B5EF4-FFF2-40B4-BE49-F238E27FC236}">
                  <a16:creationId xmlns:a16="http://schemas.microsoft.com/office/drawing/2014/main" id="{D9468F86-A4BB-4B5A-A528-2A0607E60685}"/>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290;p40">
              <a:extLst>
                <a:ext uri="{FF2B5EF4-FFF2-40B4-BE49-F238E27FC236}">
                  <a16:creationId xmlns:a16="http://schemas.microsoft.com/office/drawing/2014/main" id="{A31F6F8E-157E-4768-A56E-651B255951AC}"/>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291;p40">
              <a:extLst>
                <a:ext uri="{FF2B5EF4-FFF2-40B4-BE49-F238E27FC236}">
                  <a16:creationId xmlns:a16="http://schemas.microsoft.com/office/drawing/2014/main" id="{3EF9D3A7-9A41-4C6F-BF9C-CEA848720F1C}"/>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292;p40">
              <a:extLst>
                <a:ext uri="{FF2B5EF4-FFF2-40B4-BE49-F238E27FC236}">
                  <a16:creationId xmlns:a16="http://schemas.microsoft.com/office/drawing/2014/main" id="{B6CFC6E8-3A7E-47BB-87CB-FA1B8CAD6C6D}"/>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293;p40">
              <a:extLst>
                <a:ext uri="{FF2B5EF4-FFF2-40B4-BE49-F238E27FC236}">
                  <a16:creationId xmlns:a16="http://schemas.microsoft.com/office/drawing/2014/main" id="{6B1A24FE-5B68-4452-A5FF-6A263F79B0CB}"/>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294;p40">
              <a:extLst>
                <a:ext uri="{FF2B5EF4-FFF2-40B4-BE49-F238E27FC236}">
                  <a16:creationId xmlns:a16="http://schemas.microsoft.com/office/drawing/2014/main" id="{BA7BD621-C1FD-4E51-ABB3-2C66EEC7E720}"/>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295;p40">
              <a:extLst>
                <a:ext uri="{FF2B5EF4-FFF2-40B4-BE49-F238E27FC236}">
                  <a16:creationId xmlns:a16="http://schemas.microsoft.com/office/drawing/2014/main" id="{81E3B13F-B932-46FC-9E51-064B8A97FAB8}"/>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296;p40">
              <a:extLst>
                <a:ext uri="{FF2B5EF4-FFF2-40B4-BE49-F238E27FC236}">
                  <a16:creationId xmlns:a16="http://schemas.microsoft.com/office/drawing/2014/main" id="{8C672465-E5AB-4CCA-8022-BD0183093C84}"/>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297;p40">
              <a:extLst>
                <a:ext uri="{FF2B5EF4-FFF2-40B4-BE49-F238E27FC236}">
                  <a16:creationId xmlns:a16="http://schemas.microsoft.com/office/drawing/2014/main" id="{49FE8F06-4E30-45C3-A786-02AE2D00E710}"/>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298;p40">
              <a:extLst>
                <a:ext uri="{FF2B5EF4-FFF2-40B4-BE49-F238E27FC236}">
                  <a16:creationId xmlns:a16="http://schemas.microsoft.com/office/drawing/2014/main" id="{5ECDE93C-DD80-4E08-9EF6-149615DD313D}"/>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299;p40">
              <a:extLst>
                <a:ext uri="{FF2B5EF4-FFF2-40B4-BE49-F238E27FC236}">
                  <a16:creationId xmlns:a16="http://schemas.microsoft.com/office/drawing/2014/main" id="{62AA8696-5490-44E4-B5B6-60620A320034}"/>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300;p40">
              <a:extLst>
                <a:ext uri="{FF2B5EF4-FFF2-40B4-BE49-F238E27FC236}">
                  <a16:creationId xmlns:a16="http://schemas.microsoft.com/office/drawing/2014/main" id="{561AE977-D52D-4D17-8F9D-764A01FA2157}"/>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301;p40">
              <a:extLst>
                <a:ext uri="{FF2B5EF4-FFF2-40B4-BE49-F238E27FC236}">
                  <a16:creationId xmlns:a16="http://schemas.microsoft.com/office/drawing/2014/main" id="{7F8652AB-5D52-4DDC-B505-4622E2D33295}"/>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302;p40">
              <a:extLst>
                <a:ext uri="{FF2B5EF4-FFF2-40B4-BE49-F238E27FC236}">
                  <a16:creationId xmlns:a16="http://schemas.microsoft.com/office/drawing/2014/main" id="{01780560-FCEF-41B1-A1FF-1E1F9094CA29}"/>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303;p40">
              <a:extLst>
                <a:ext uri="{FF2B5EF4-FFF2-40B4-BE49-F238E27FC236}">
                  <a16:creationId xmlns:a16="http://schemas.microsoft.com/office/drawing/2014/main" id="{B6C98127-EE72-45DA-A055-FE2BE3708ED2}"/>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304;p40">
              <a:extLst>
                <a:ext uri="{FF2B5EF4-FFF2-40B4-BE49-F238E27FC236}">
                  <a16:creationId xmlns:a16="http://schemas.microsoft.com/office/drawing/2014/main" id="{F14931E3-F92A-40B7-8089-71BC8CC80195}"/>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305;p40">
              <a:extLst>
                <a:ext uri="{FF2B5EF4-FFF2-40B4-BE49-F238E27FC236}">
                  <a16:creationId xmlns:a16="http://schemas.microsoft.com/office/drawing/2014/main" id="{2EADE091-471E-4718-8162-551D419A0FE2}"/>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306;p40">
              <a:extLst>
                <a:ext uri="{FF2B5EF4-FFF2-40B4-BE49-F238E27FC236}">
                  <a16:creationId xmlns:a16="http://schemas.microsoft.com/office/drawing/2014/main" id="{CBFB5A75-DFDC-4834-A678-D51534B330A4}"/>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307;p40">
              <a:extLst>
                <a:ext uri="{FF2B5EF4-FFF2-40B4-BE49-F238E27FC236}">
                  <a16:creationId xmlns:a16="http://schemas.microsoft.com/office/drawing/2014/main" id="{CAE6257D-18C0-4DA2-A6B9-9A7C871ACB36}"/>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308;p40">
              <a:extLst>
                <a:ext uri="{FF2B5EF4-FFF2-40B4-BE49-F238E27FC236}">
                  <a16:creationId xmlns:a16="http://schemas.microsoft.com/office/drawing/2014/main" id="{B801C8F7-B9F5-4871-99E8-AC4FB9EA2E02}"/>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309;p40">
              <a:extLst>
                <a:ext uri="{FF2B5EF4-FFF2-40B4-BE49-F238E27FC236}">
                  <a16:creationId xmlns:a16="http://schemas.microsoft.com/office/drawing/2014/main" id="{E363A56F-C0AA-48C0-B4AC-5316FE726A2B}"/>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310;p40">
              <a:extLst>
                <a:ext uri="{FF2B5EF4-FFF2-40B4-BE49-F238E27FC236}">
                  <a16:creationId xmlns:a16="http://schemas.microsoft.com/office/drawing/2014/main" id="{569A262B-4492-455F-8181-10D79A7DCCF3}"/>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311;p40">
              <a:extLst>
                <a:ext uri="{FF2B5EF4-FFF2-40B4-BE49-F238E27FC236}">
                  <a16:creationId xmlns:a16="http://schemas.microsoft.com/office/drawing/2014/main" id="{C2B6D842-724A-4C89-A3C0-E1126667CF4A}"/>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312;p40">
              <a:extLst>
                <a:ext uri="{FF2B5EF4-FFF2-40B4-BE49-F238E27FC236}">
                  <a16:creationId xmlns:a16="http://schemas.microsoft.com/office/drawing/2014/main" id="{FCC3004E-A0D3-4A51-AC00-906813EFDD05}"/>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313;p40">
              <a:extLst>
                <a:ext uri="{FF2B5EF4-FFF2-40B4-BE49-F238E27FC236}">
                  <a16:creationId xmlns:a16="http://schemas.microsoft.com/office/drawing/2014/main" id="{9739EFA5-B24C-4677-8D02-B357517032B3}"/>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314;p40">
              <a:extLst>
                <a:ext uri="{FF2B5EF4-FFF2-40B4-BE49-F238E27FC236}">
                  <a16:creationId xmlns:a16="http://schemas.microsoft.com/office/drawing/2014/main" id="{52169708-CEBB-44C6-ABAA-123A64690255}"/>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315;p40">
              <a:extLst>
                <a:ext uri="{FF2B5EF4-FFF2-40B4-BE49-F238E27FC236}">
                  <a16:creationId xmlns:a16="http://schemas.microsoft.com/office/drawing/2014/main" id="{238BABF0-2F82-4C54-A067-2FD84426E82F}"/>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316;p40">
              <a:extLst>
                <a:ext uri="{FF2B5EF4-FFF2-40B4-BE49-F238E27FC236}">
                  <a16:creationId xmlns:a16="http://schemas.microsoft.com/office/drawing/2014/main" id="{496255CB-51FB-4EAA-A40D-B8683EEC9D67}"/>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317;p40">
              <a:extLst>
                <a:ext uri="{FF2B5EF4-FFF2-40B4-BE49-F238E27FC236}">
                  <a16:creationId xmlns:a16="http://schemas.microsoft.com/office/drawing/2014/main" id="{577099A2-C99E-4CAF-9E20-034671937617}"/>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318;p40">
              <a:extLst>
                <a:ext uri="{FF2B5EF4-FFF2-40B4-BE49-F238E27FC236}">
                  <a16:creationId xmlns:a16="http://schemas.microsoft.com/office/drawing/2014/main" id="{306EB8FF-B8D6-4551-8255-9C07179F3A2D}"/>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319;p40">
              <a:extLst>
                <a:ext uri="{FF2B5EF4-FFF2-40B4-BE49-F238E27FC236}">
                  <a16:creationId xmlns:a16="http://schemas.microsoft.com/office/drawing/2014/main" id="{3B44B3B3-6E92-4348-874B-C09F3D9CDD93}"/>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320;p40">
              <a:extLst>
                <a:ext uri="{FF2B5EF4-FFF2-40B4-BE49-F238E27FC236}">
                  <a16:creationId xmlns:a16="http://schemas.microsoft.com/office/drawing/2014/main" id="{9ACADBC4-92C4-40D8-933D-C1FC29D65287}"/>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321;p40">
              <a:extLst>
                <a:ext uri="{FF2B5EF4-FFF2-40B4-BE49-F238E27FC236}">
                  <a16:creationId xmlns:a16="http://schemas.microsoft.com/office/drawing/2014/main" id="{E421BB10-2CAE-4181-9F19-17430F756CB6}"/>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322;p40">
              <a:extLst>
                <a:ext uri="{FF2B5EF4-FFF2-40B4-BE49-F238E27FC236}">
                  <a16:creationId xmlns:a16="http://schemas.microsoft.com/office/drawing/2014/main" id="{C990B613-E9A4-4E48-8004-047BC5483A5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323;p40">
              <a:extLst>
                <a:ext uri="{FF2B5EF4-FFF2-40B4-BE49-F238E27FC236}">
                  <a16:creationId xmlns:a16="http://schemas.microsoft.com/office/drawing/2014/main" id="{F19232AC-A3A7-4852-B2F7-8D12A23C36F3}"/>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324;p40">
              <a:extLst>
                <a:ext uri="{FF2B5EF4-FFF2-40B4-BE49-F238E27FC236}">
                  <a16:creationId xmlns:a16="http://schemas.microsoft.com/office/drawing/2014/main" id="{F5EECE1B-13C3-4B02-B1B3-3E8EA25C3D8C}"/>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325;p40">
              <a:extLst>
                <a:ext uri="{FF2B5EF4-FFF2-40B4-BE49-F238E27FC236}">
                  <a16:creationId xmlns:a16="http://schemas.microsoft.com/office/drawing/2014/main" id="{619AADE2-440C-4331-BBDC-7F2D9DCCF631}"/>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326;p40">
              <a:extLst>
                <a:ext uri="{FF2B5EF4-FFF2-40B4-BE49-F238E27FC236}">
                  <a16:creationId xmlns:a16="http://schemas.microsoft.com/office/drawing/2014/main" id="{EDF3EEF2-36A5-4B15-A79C-4EC2FA2205A3}"/>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327;p40">
              <a:extLst>
                <a:ext uri="{FF2B5EF4-FFF2-40B4-BE49-F238E27FC236}">
                  <a16:creationId xmlns:a16="http://schemas.microsoft.com/office/drawing/2014/main" id="{B55526F1-F1DE-475A-ACEB-74455B23CFD4}"/>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328;p40">
              <a:extLst>
                <a:ext uri="{FF2B5EF4-FFF2-40B4-BE49-F238E27FC236}">
                  <a16:creationId xmlns:a16="http://schemas.microsoft.com/office/drawing/2014/main" id="{1809A336-FBCB-462B-98B2-53225F142C6A}"/>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329;p40">
              <a:extLst>
                <a:ext uri="{FF2B5EF4-FFF2-40B4-BE49-F238E27FC236}">
                  <a16:creationId xmlns:a16="http://schemas.microsoft.com/office/drawing/2014/main" id="{9BCF6D62-B825-4789-8AE7-6BEBD722C9D6}"/>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330;p40">
              <a:extLst>
                <a:ext uri="{FF2B5EF4-FFF2-40B4-BE49-F238E27FC236}">
                  <a16:creationId xmlns:a16="http://schemas.microsoft.com/office/drawing/2014/main" id="{085FB92A-F284-4F0F-9E71-FA4005489354}"/>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331;p40">
              <a:extLst>
                <a:ext uri="{FF2B5EF4-FFF2-40B4-BE49-F238E27FC236}">
                  <a16:creationId xmlns:a16="http://schemas.microsoft.com/office/drawing/2014/main" id="{A0CF75FF-F480-4C1D-BE7F-7C8BFFF3B3AA}"/>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332;p40">
              <a:extLst>
                <a:ext uri="{FF2B5EF4-FFF2-40B4-BE49-F238E27FC236}">
                  <a16:creationId xmlns:a16="http://schemas.microsoft.com/office/drawing/2014/main" id="{FB900554-2EC8-4C5F-BAF3-8A55220E8DCB}"/>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333;p40">
              <a:extLst>
                <a:ext uri="{FF2B5EF4-FFF2-40B4-BE49-F238E27FC236}">
                  <a16:creationId xmlns:a16="http://schemas.microsoft.com/office/drawing/2014/main" id="{63E47748-2F34-48BC-BF39-C4C0474A48D8}"/>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334;p40">
              <a:extLst>
                <a:ext uri="{FF2B5EF4-FFF2-40B4-BE49-F238E27FC236}">
                  <a16:creationId xmlns:a16="http://schemas.microsoft.com/office/drawing/2014/main" id="{D3DAF24E-DC6F-4D0F-880F-2A2155A943F0}"/>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335;p40">
              <a:extLst>
                <a:ext uri="{FF2B5EF4-FFF2-40B4-BE49-F238E27FC236}">
                  <a16:creationId xmlns:a16="http://schemas.microsoft.com/office/drawing/2014/main" id="{7A6F2988-A64C-4E87-8771-FFC1BF55F1FE}"/>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Subtitle 11">
            <a:extLst>
              <a:ext uri="{FF2B5EF4-FFF2-40B4-BE49-F238E27FC236}">
                <a16:creationId xmlns:a16="http://schemas.microsoft.com/office/drawing/2014/main" id="{218BD55C-4ECF-47F9-9DB3-953FEA9FCAA2}"/>
              </a:ext>
            </a:extLst>
          </p:cNvPr>
          <p:cNvSpPr txBox="1">
            <a:spLocks/>
          </p:cNvSpPr>
          <p:nvPr/>
        </p:nvSpPr>
        <p:spPr>
          <a:xfrm>
            <a:off x="549060" y="2235357"/>
            <a:ext cx="11226207" cy="919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9700" indent="0" algn="just">
              <a:buNone/>
            </a:pPr>
            <a:r>
              <a:rPr lang="en-US" sz="3200" b="1">
                <a:solidFill>
                  <a:srgbClr val="FF3300"/>
                </a:solidFill>
                <a:latin typeface="Times New Roman" panose="02020603050405020304" pitchFamily="18" charset="0"/>
              </a:rPr>
              <a:t>3.Những  </a:t>
            </a:r>
            <a:r>
              <a:rPr lang="en-US" sz="3200" b="1" dirty="0" err="1">
                <a:solidFill>
                  <a:srgbClr val="FF3300"/>
                </a:solidFill>
                <a:latin typeface="Times New Roman" panose="02020603050405020304" pitchFamily="18" charset="0"/>
              </a:rPr>
              <a:t>hình</a:t>
            </a:r>
            <a:r>
              <a:rPr lang="en-US" sz="3200" b="1" dirty="0">
                <a:solidFill>
                  <a:srgbClr val="FF3300"/>
                </a:solidFill>
                <a:latin typeface="Times New Roman" panose="02020603050405020304" pitchFamily="18" charset="0"/>
              </a:rPr>
              <a:t> </a:t>
            </a:r>
            <a:r>
              <a:rPr lang="en-US" sz="3200" b="1" err="1">
                <a:solidFill>
                  <a:srgbClr val="FF3300"/>
                </a:solidFill>
                <a:latin typeface="Times New Roman" panose="02020603050405020304" pitchFamily="18" charset="0"/>
              </a:rPr>
              <a:t>ảnh</a:t>
            </a:r>
            <a:r>
              <a:rPr lang="en-US" sz="3200" b="1">
                <a:solidFill>
                  <a:srgbClr val="FF3300"/>
                </a:solidFill>
                <a:latin typeface="Times New Roman" panose="02020603050405020304" pitchFamily="18" charset="0"/>
              </a:rPr>
              <a:t> nào </a:t>
            </a:r>
            <a:r>
              <a:rPr lang="en-US" sz="3200" b="1" dirty="0" err="1">
                <a:solidFill>
                  <a:srgbClr val="FF3300"/>
                </a:solidFill>
                <a:latin typeface="Times New Roman" panose="02020603050405020304" pitchFamily="18" charset="0"/>
              </a:rPr>
              <a:t>trong</a:t>
            </a:r>
            <a:r>
              <a:rPr lang="en-US" sz="3200" b="1" dirty="0">
                <a:solidFill>
                  <a:srgbClr val="FF3300"/>
                </a:solidFill>
                <a:latin typeface="Times New Roman" panose="02020603050405020304" pitchFamily="18" charset="0"/>
              </a:rPr>
              <a:t> </a:t>
            </a:r>
            <a:r>
              <a:rPr lang="en-US" sz="3200" b="1" dirty="0" err="1">
                <a:solidFill>
                  <a:srgbClr val="FF3300"/>
                </a:solidFill>
                <a:latin typeface="Times New Roman" panose="02020603050405020304" pitchFamily="18" charset="0"/>
              </a:rPr>
              <a:t>bài</a:t>
            </a:r>
            <a:r>
              <a:rPr lang="en-US" sz="3200" b="1" dirty="0">
                <a:solidFill>
                  <a:srgbClr val="FF3300"/>
                </a:solidFill>
                <a:latin typeface="Times New Roman" panose="02020603050405020304" pitchFamily="18" charset="0"/>
              </a:rPr>
              <a:t> </a:t>
            </a:r>
            <a:r>
              <a:rPr lang="en-US" sz="3200" b="1" dirty="0" err="1">
                <a:solidFill>
                  <a:srgbClr val="FF3300"/>
                </a:solidFill>
                <a:latin typeface="Times New Roman" panose="02020603050405020304" pitchFamily="18" charset="0"/>
              </a:rPr>
              <a:t>thơ</a:t>
            </a:r>
            <a:r>
              <a:rPr lang="en-US" sz="3200" b="1" dirty="0">
                <a:solidFill>
                  <a:srgbClr val="FF3300"/>
                </a:solidFill>
                <a:latin typeface="Times New Roman" panose="02020603050405020304" pitchFamily="18" charset="0"/>
              </a:rPr>
              <a:t> </a:t>
            </a:r>
            <a:r>
              <a:rPr lang="en-US" sz="3200" b="1" dirty="0" err="1">
                <a:solidFill>
                  <a:srgbClr val="FF3300"/>
                </a:solidFill>
                <a:latin typeface="Times New Roman" panose="02020603050405020304" pitchFamily="18" charset="0"/>
              </a:rPr>
              <a:t>thê</a:t>
            </a:r>
            <a:r>
              <a:rPr lang="en-US" sz="3200" b="1" dirty="0">
                <a:solidFill>
                  <a:srgbClr val="FF3300"/>
                </a:solidFill>
                <a:latin typeface="Times New Roman" panose="02020603050405020304" pitchFamily="18" charset="0"/>
              </a:rPr>
              <a:t>̉ </a:t>
            </a:r>
            <a:r>
              <a:rPr lang="en-US" sz="3200" b="1" dirty="0" err="1">
                <a:solidFill>
                  <a:srgbClr val="FF3300"/>
                </a:solidFill>
                <a:latin typeface="Times New Roman" panose="02020603050405020304" pitchFamily="18" charset="0"/>
              </a:rPr>
              <a:t>hiện</a:t>
            </a:r>
            <a:r>
              <a:rPr lang="en-US" sz="3200" b="1" dirty="0">
                <a:solidFill>
                  <a:srgbClr val="FF3300"/>
                </a:solidFill>
                <a:latin typeface="Times New Roman" panose="02020603050405020304" pitchFamily="18" charset="0"/>
              </a:rPr>
              <a:t> </a:t>
            </a:r>
            <a:r>
              <a:rPr lang="en-US" sz="3200" b="1" dirty="0" err="1">
                <a:solidFill>
                  <a:srgbClr val="FF3300"/>
                </a:solidFill>
                <a:latin typeface="Times New Roman" panose="02020603050405020304" pitchFamily="18" charset="0"/>
              </a:rPr>
              <a:t>sư</a:t>
            </a:r>
            <a:r>
              <a:rPr lang="en-US" sz="3200" b="1" dirty="0">
                <a:solidFill>
                  <a:srgbClr val="FF3300"/>
                </a:solidFill>
                <a:latin typeface="Times New Roman" panose="02020603050405020304" pitchFamily="18" charset="0"/>
              </a:rPr>
              <a:t>̣ </a:t>
            </a:r>
            <a:r>
              <a:rPr lang="en-US" sz="3200" b="1" err="1">
                <a:solidFill>
                  <a:srgbClr val="FF3300"/>
                </a:solidFill>
                <a:latin typeface="Times New Roman" panose="02020603050405020304" pitchFamily="18" charset="0"/>
              </a:rPr>
              <a:t>gắn</a:t>
            </a:r>
            <a:r>
              <a:rPr lang="en-US" sz="3200" b="1">
                <a:solidFill>
                  <a:srgbClr val="FF3300"/>
                </a:solidFill>
                <a:latin typeface="Times New Roman" panose="02020603050405020304" pitchFamily="18" charset="0"/>
              </a:rPr>
              <a:t> bó </a:t>
            </a:r>
            <a:r>
              <a:rPr lang="en-US" sz="3200" b="1" dirty="0" err="1">
                <a:solidFill>
                  <a:srgbClr val="FF3300"/>
                </a:solidFill>
                <a:latin typeface="Times New Roman" panose="02020603050405020304" pitchFamily="18" charset="0"/>
              </a:rPr>
              <a:t>giữa</a:t>
            </a:r>
            <a:r>
              <a:rPr lang="en-US" sz="3200" b="1" dirty="0">
                <a:solidFill>
                  <a:srgbClr val="FF3300"/>
                </a:solidFill>
                <a:latin typeface="Times New Roman" panose="02020603050405020304" pitchFamily="18" charset="0"/>
              </a:rPr>
              <a:t> con </a:t>
            </a:r>
            <a:r>
              <a:rPr lang="en-US" sz="3200" b="1" dirty="0" err="1">
                <a:solidFill>
                  <a:srgbClr val="FF3300"/>
                </a:solidFill>
                <a:latin typeface="Times New Roman" panose="02020603050405020304" pitchFamily="18" charset="0"/>
              </a:rPr>
              <a:t>người</a:t>
            </a:r>
            <a:r>
              <a:rPr lang="en-US" sz="3200" b="1" dirty="0">
                <a:solidFill>
                  <a:srgbClr val="FF3300"/>
                </a:solidFill>
                <a:latin typeface="Times New Roman" panose="02020603050405020304" pitchFamily="18" charset="0"/>
              </a:rPr>
              <a:t> </a:t>
            </a:r>
            <a:r>
              <a:rPr lang="en-US" sz="3200" b="1" dirty="0" err="1">
                <a:solidFill>
                  <a:srgbClr val="FF3300"/>
                </a:solidFill>
                <a:latin typeface="Times New Roman" panose="02020603050405020304" pitchFamily="18" charset="0"/>
              </a:rPr>
              <a:t>với</a:t>
            </a:r>
            <a:r>
              <a:rPr lang="en-US" sz="3200" b="1" dirty="0">
                <a:solidFill>
                  <a:srgbClr val="FF3300"/>
                </a:solidFill>
                <a:latin typeface="Times New Roman" panose="02020603050405020304" pitchFamily="18" charset="0"/>
              </a:rPr>
              <a:t> </a:t>
            </a:r>
            <a:r>
              <a:rPr lang="en-US" sz="3200" b="1" dirty="0" err="1">
                <a:solidFill>
                  <a:srgbClr val="FF3300"/>
                </a:solidFill>
                <a:latin typeface="Times New Roman" panose="02020603050405020304" pitchFamily="18" charset="0"/>
              </a:rPr>
              <a:t>thiên</a:t>
            </a:r>
            <a:r>
              <a:rPr lang="en-US" sz="3200" b="1" dirty="0">
                <a:solidFill>
                  <a:srgbClr val="FF3300"/>
                </a:solidFill>
                <a:latin typeface="Times New Roman" panose="02020603050405020304" pitchFamily="18" charset="0"/>
              </a:rPr>
              <a:t> </a:t>
            </a:r>
            <a:r>
              <a:rPr lang="en-US" sz="3200" b="1" dirty="0" err="1">
                <a:solidFill>
                  <a:srgbClr val="FF3300"/>
                </a:solidFill>
                <a:latin typeface="Times New Roman" panose="02020603050405020304" pitchFamily="18" charset="0"/>
              </a:rPr>
              <a:t>nhiên</a:t>
            </a:r>
            <a:r>
              <a:rPr lang="en-US" sz="3200" b="1" dirty="0">
                <a:solidFill>
                  <a:srgbClr val="FF3300"/>
                </a:solidFill>
                <a:latin typeface="Times New Roman" panose="02020603050405020304" pitchFamily="18" charset="0"/>
              </a:rPr>
              <a:t> </a:t>
            </a:r>
            <a:r>
              <a:rPr lang="en-US" sz="3200" b="1" dirty="0" err="1">
                <a:solidFill>
                  <a:srgbClr val="FF3300"/>
                </a:solidFill>
                <a:latin typeface="Times New Roman" panose="02020603050405020304" pitchFamily="18" charset="0"/>
              </a:rPr>
              <a:t>trong</a:t>
            </a:r>
            <a:r>
              <a:rPr lang="en-US" sz="3200" b="1" dirty="0">
                <a:solidFill>
                  <a:srgbClr val="FF3300"/>
                </a:solidFill>
                <a:latin typeface="Times New Roman" panose="02020603050405020304" pitchFamily="18" charset="0"/>
              </a:rPr>
              <a:t> </a:t>
            </a:r>
            <a:r>
              <a:rPr lang="en-US" sz="3200" b="1" dirty="0" err="1">
                <a:solidFill>
                  <a:srgbClr val="FF3300"/>
                </a:solidFill>
                <a:latin typeface="Times New Roman" panose="02020603050405020304" pitchFamily="18" charset="0"/>
              </a:rPr>
              <a:t>đêm</a:t>
            </a:r>
            <a:r>
              <a:rPr lang="en-US" sz="3200" b="1" dirty="0">
                <a:solidFill>
                  <a:srgbClr val="FF3300"/>
                </a:solidFill>
                <a:latin typeface="Times New Roman" panose="02020603050405020304" pitchFamily="18" charset="0"/>
              </a:rPr>
              <a:t> </a:t>
            </a:r>
            <a:r>
              <a:rPr lang="en-US" sz="3200" b="1" err="1">
                <a:solidFill>
                  <a:srgbClr val="FF3300"/>
                </a:solidFill>
                <a:latin typeface="Times New Roman" panose="02020603050405020304" pitchFamily="18" charset="0"/>
              </a:rPr>
              <a:t>trăng</a:t>
            </a:r>
            <a:r>
              <a:rPr lang="en-US" sz="3200" b="1">
                <a:solidFill>
                  <a:srgbClr val="FF3300"/>
                </a:solidFill>
                <a:latin typeface="Times New Roman" panose="02020603050405020304" pitchFamily="18" charset="0"/>
              </a:rPr>
              <a:t> trên </a:t>
            </a:r>
            <a:r>
              <a:rPr lang="en-US" altLang="en-US" sz="3200" b="1" dirty="0" err="1">
                <a:solidFill>
                  <a:srgbClr val="FF3300"/>
                </a:solidFill>
                <a:latin typeface="Times New Roman" panose="02020603050405020304" pitchFamily="18" charset="0"/>
              </a:rPr>
              <a:t>sông</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Đà</a:t>
            </a:r>
            <a:r>
              <a:rPr lang="en-US" altLang="en-US" sz="3200" b="1" dirty="0">
                <a:solidFill>
                  <a:srgbClr val="FF3300"/>
                </a:solidFill>
                <a:latin typeface="Times New Roman" panose="02020603050405020304" pitchFamily="18" charset="0"/>
              </a:rPr>
              <a:t>?</a:t>
            </a:r>
            <a:r>
              <a:rPr lang="en-US" sz="3200" b="1" dirty="0">
                <a:solidFill>
                  <a:srgbClr val="FF3300"/>
                </a:solidFill>
                <a:latin typeface="Times New Roman" panose="02020603050405020304" pitchFamily="18" charset="0"/>
              </a:rPr>
              <a:t> </a:t>
            </a:r>
          </a:p>
          <a:p>
            <a:pPr marL="139700" indent="0">
              <a:buFont typeface="Arial" panose="020B0604020202020204" pitchFamily="34" charset="0"/>
              <a:buNone/>
            </a:pPr>
            <a:endParaRPr lang="en-US" sz="3200" b="1" dirty="0">
              <a:solidFill>
                <a:srgbClr val="2403AE"/>
              </a:solidFill>
              <a:latin typeface="Times New Roman" panose="02020603050405020304" charset="0"/>
              <a:cs typeface="Times New Roman" panose="02020603050405020304" charset="0"/>
            </a:endParaRPr>
          </a:p>
          <a:p>
            <a:pPr marL="139700" indent="0">
              <a:buFont typeface="Arial" panose="020B0604020202020204" pitchFamily="34" charset="0"/>
              <a:buNone/>
            </a:pPr>
            <a:endParaRPr lang="en-US" sz="3200" b="1" dirty="0">
              <a:solidFill>
                <a:srgbClr val="2403AE"/>
              </a:solidFill>
              <a:latin typeface="Times New Roman" panose="02020603050405020304" charset="0"/>
              <a:cs typeface="Times New Roman" panose="02020603050405020304" charset="0"/>
            </a:endParaRPr>
          </a:p>
        </p:txBody>
      </p:sp>
      <p:pic>
        <p:nvPicPr>
          <p:cNvPr id="454" name="图片 39940" descr="1-48">
            <a:extLst>
              <a:ext uri="{FF2B5EF4-FFF2-40B4-BE49-F238E27FC236}">
                <a16:creationId xmlns:a16="http://schemas.microsoft.com/office/drawing/2014/main" id="{29290724-CB72-40B0-953A-A5925089C1B5}"/>
              </a:ext>
            </a:extLst>
          </p:cNvPr>
          <p:cNvPicPr>
            <a:picLocks noChangeAspect="1"/>
          </p:cNvPicPr>
          <p:nvPr/>
        </p:nvPicPr>
        <p:blipFill>
          <a:blip r:embed="rId5" cstate="print"/>
          <a:stretch>
            <a:fillRect/>
          </a:stretch>
        </p:blipFill>
        <p:spPr>
          <a:xfrm>
            <a:off x="3958612" y="5049882"/>
            <a:ext cx="3584837" cy="2089553"/>
          </a:xfrm>
          <a:prstGeom prst="rect">
            <a:avLst/>
          </a:prstGeom>
          <a:noFill/>
          <a:ln w="9525">
            <a:noFill/>
          </a:ln>
        </p:spPr>
      </p:pic>
      <p:sp>
        <p:nvSpPr>
          <p:cNvPr id="452" name="Text Box 42"/>
          <p:cNvSpPr txBox="1">
            <a:spLocks noChangeArrowheads="1"/>
          </p:cNvSpPr>
          <p:nvPr/>
        </p:nvSpPr>
        <p:spPr bwMode="auto">
          <a:xfrm>
            <a:off x="767966" y="3372454"/>
            <a:ext cx="11030777" cy="286232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pPr algn="just" eaLnBrk="1" hangingPunct="1">
              <a:spcBef>
                <a:spcPct val="50000"/>
              </a:spcBef>
            </a:pPr>
            <a:r>
              <a:rPr lang="en-US" altLang="en-US" sz="3600" b="0">
                <a:solidFill>
                  <a:srgbClr val="0000CC"/>
                </a:solidFill>
                <a:cs typeface="Times New Roman" panose="02020603050405020304" pitchFamily="18" charset="0"/>
              </a:rPr>
              <a:t> * Câu thơ </a:t>
            </a:r>
            <a:r>
              <a:rPr lang="en-US" altLang="en-US" sz="3600" b="0" i="1">
                <a:solidFill>
                  <a:srgbClr val="FF0000"/>
                </a:solidFill>
                <a:cs typeface="Times New Roman" panose="02020603050405020304" pitchFamily="18" charset="0"/>
              </a:rPr>
              <a:t>Chỉ còn tiếng đàn ngân nga với một dòng trăng lấp loáng sông Đà</a:t>
            </a:r>
            <a:r>
              <a:rPr lang="en-US" altLang="en-US" sz="3600" b="0">
                <a:solidFill>
                  <a:srgbClr val="0000CC"/>
                </a:solidFill>
                <a:cs typeface="Times New Roman" panose="02020603050405020304" pitchFamily="18" charset="0"/>
              </a:rPr>
              <a:t> gợi lên một hình ảnh đẹp, thể hiện sự hòa quyện giữa con người với thiên nhiên, giữa ánh trăng với dòng song. Tiếng đán ngân nga lan tỏa vào dòng song lúc này như một “ dòng trăng” lấp loáng. </a:t>
            </a:r>
          </a:p>
        </p:txBody>
      </p:sp>
    </p:spTree>
    <p:custDataLst>
      <p:tags r:id="rId1"/>
    </p:custDataLst>
    <p:extLst>
      <p:ext uri="{BB962C8B-B14F-4D97-AF65-F5344CB8AC3E}">
        <p14:creationId xmlns:p14="http://schemas.microsoft.com/office/powerpoint/2010/main" val="161177405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449"/>
                                        </p:tgtEl>
                                        <p:attrNameLst>
                                          <p:attrName>style.visibility</p:attrName>
                                        </p:attrNameLst>
                                      </p:cBhvr>
                                      <p:to>
                                        <p:strVal val="visible"/>
                                      </p:to>
                                    </p:set>
                                    <p:animEffect transition="in" filter="fade">
                                      <p:cBhvr>
                                        <p:cTn id="7" dur="1000"/>
                                        <p:tgtEl>
                                          <p:spTgt spid="449"/>
                                        </p:tgtEl>
                                      </p:cBhvr>
                                    </p:animEffect>
                                    <p:anim calcmode="lin" valueType="num">
                                      <p:cBhvr>
                                        <p:cTn id="8" dur="1000" fill="hold"/>
                                        <p:tgtEl>
                                          <p:spTgt spid="449"/>
                                        </p:tgtEl>
                                        <p:attrNameLst>
                                          <p:attrName>ppt_x</p:attrName>
                                        </p:attrNameLst>
                                      </p:cBhvr>
                                      <p:tavLst>
                                        <p:tav tm="0">
                                          <p:val>
                                            <p:strVal val="#ppt_x"/>
                                          </p:val>
                                        </p:tav>
                                        <p:tav tm="100000">
                                          <p:val>
                                            <p:strVal val="#ppt_x"/>
                                          </p:val>
                                        </p:tav>
                                      </p:tavLst>
                                    </p:anim>
                                    <p:anim calcmode="lin" valueType="num">
                                      <p:cBhvr>
                                        <p:cTn id="9" dur="1000" fill="hold"/>
                                        <p:tgtEl>
                                          <p:spTgt spid="4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52"/>
                                        </p:tgtEl>
                                        <p:attrNameLst>
                                          <p:attrName>style.visibility</p:attrName>
                                        </p:attrNameLst>
                                      </p:cBhvr>
                                      <p:to>
                                        <p:strVal val="visible"/>
                                      </p:to>
                                    </p:set>
                                    <p:anim calcmode="discrete" valueType="clr">
                                      <p:cBhvr override="childStyle">
                                        <p:cTn id="14" dur="80"/>
                                        <p:tgtEl>
                                          <p:spTgt spid="45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52"/>
                                        </p:tgtEl>
                                        <p:attrNameLst>
                                          <p:attrName>fillcolor</p:attrName>
                                        </p:attrNameLst>
                                      </p:cBhvr>
                                      <p:tavLst>
                                        <p:tav tm="0">
                                          <p:val>
                                            <p:clrVal>
                                              <a:schemeClr val="accent2"/>
                                            </p:clrVal>
                                          </p:val>
                                        </p:tav>
                                        <p:tav tm="50000">
                                          <p:val>
                                            <p:clrVal>
                                              <a:schemeClr val="hlink"/>
                                            </p:clrVal>
                                          </p:val>
                                        </p:tav>
                                      </p:tavLst>
                                    </p:anim>
                                    <p:set>
                                      <p:cBhvr>
                                        <p:cTn id="16" dur="80"/>
                                        <p:tgtEl>
                                          <p:spTgt spid="4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0" build="p"/>
      <p:bldP spid="449" grpId="1"/>
      <p:bldP spid="45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DCBA98-C0E3-416E-B2D8-EAE22AF9E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2032"/>
            <a:ext cx="12192000" cy="635968"/>
          </a:xfrm>
          <a:prstGeom prst="rect">
            <a:avLst/>
          </a:prstGeom>
        </p:spPr>
      </p:pic>
      <p:grpSp>
        <p:nvGrpSpPr>
          <p:cNvPr id="230" name="Google Shape;227;p40">
            <a:extLst>
              <a:ext uri="{FF2B5EF4-FFF2-40B4-BE49-F238E27FC236}">
                <a16:creationId xmlns:a16="http://schemas.microsoft.com/office/drawing/2014/main" id="{3BB5AA53-4E29-40C7-8448-E9D36FDD16CF}"/>
              </a:ext>
            </a:extLst>
          </p:cNvPr>
          <p:cNvGrpSpPr/>
          <p:nvPr/>
        </p:nvGrpSpPr>
        <p:grpSpPr>
          <a:xfrm>
            <a:off x="-93459" y="4432375"/>
            <a:ext cx="1941885" cy="2248761"/>
            <a:chOff x="5293245" y="6083019"/>
            <a:chExt cx="1941885" cy="2248761"/>
          </a:xfrm>
        </p:grpSpPr>
        <p:sp>
          <p:nvSpPr>
            <p:cNvPr id="231" name="Google Shape;228;p40">
              <a:extLst>
                <a:ext uri="{FF2B5EF4-FFF2-40B4-BE49-F238E27FC236}">
                  <a16:creationId xmlns:a16="http://schemas.microsoft.com/office/drawing/2014/main" id="{E7302A74-7348-4831-AABD-AF866BC4CBB9}"/>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9;p40">
              <a:extLst>
                <a:ext uri="{FF2B5EF4-FFF2-40B4-BE49-F238E27FC236}">
                  <a16:creationId xmlns:a16="http://schemas.microsoft.com/office/drawing/2014/main" id="{6CB80A66-EAE2-4D80-84ED-1C711D4CE02F}"/>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0;p40">
              <a:extLst>
                <a:ext uri="{FF2B5EF4-FFF2-40B4-BE49-F238E27FC236}">
                  <a16:creationId xmlns:a16="http://schemas.microsoft.com/office/drawing/2014/main" id="{ADE0667D-D444-4816-B3AB-21F4F0455524}"/>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1;p40">
              <a:extLst>
                <a:ext uri="{FF2B5EF4-FFF2-40B4-BE49-F238E27FC236}">
                  <a16:creationId xmlns:a16="http://schemas.microsoft.com/office/drawing/2014/main" id="{542F9CD1-D075-4E26-850E-10AA2CA5BC6E}"/>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2;p40">
              <a:extLst>
                <a:ext uri="{FF2B5EF4-FFF2-40B4-BE49-F238E27FC236}">
                  <a16:creationId xmlns:a16="http://schemas.microsoft.com/office/drawing/2014/main" id="{C073BD75-D949-488B-B76B-2ABC4D33E599}"/>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3;p40">
              <a:extLst>
                <a:ext uri="{FF2B5EF4-FFF2-40B4-BE49-F238E27FC236}">
                  <a16:creationId xmlns:a16="http://schemas.microsoft.com/office/drawing/2014/main" id="{12E3631B-F025-40B8-8D1D-A7FCF0FCBF80}"/>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4;p40">
              <a:extLst>
                <a:ext uri="{FF2B5EF4-FFF2-40B4-BE49-F238E27FC236}">
                  <a16:creationId xmlns:a16="http://schemas.microsoft.com/office/drawing/2014/main" id="{ED8E5E9C-5906-415F-8444-63B14D7BC217}"/>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5;p40">
              <a:extLst>
                <a:ext uri="{FF2B5EF4-FFF2-40B4-BE49-F238E27FC236}">
                  <a16:creationId xmlns:a16="http://schemas.microsoft.com/office/drawing/2014/main" id="{B648221F-8C23-4845-A1AB-37C06BE53FC6}"/>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6;p40">
              <a:extLst>
                <a:ext uri="{FF2B5EF4-FFF2-40B4-BE49-F238E27FC236}">
                  <a16:creationId xmlns:a16="http://schemas.microsoft.com/office/drawing/2014/main" id="{8F4EC42C-CEAF-4DC8-9E9F-99DC15EC3940}"/>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37;p40">
              <a:extLst>
                <a:ext uri="{FF2B5EF4-FFF2-40B4-BE49-F238E27FC236}">
                  <a16:creationId xmlns:a16="http://schemas.microsoft.com/office/drawing/2014/main" id="{CCD720CC-C710-4F8A-9DBC-94D1AC30872E}"/>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38;p40">
              <a:extLst>
                <a:ext uri="{FF2B5EF4-FFF2-40B4-BE49-F238E27FC236}">
                  <a16:creationId xmlns:a16="http://schemas.microsoft.com/office/drawing/2014/main" id="{B362C8AF-9248-414C-B8D2-4FDE7F32E69F}"/>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39;p40">
              <a:extLst>
                <a:ext uri="{FF2B5EF4-FFF2-40B4-BE49-F238E27FC236}">
                  <a16:creationId xmlns:a16="http://schemas.microsoft.com/office/drawing/2014/main" id="{B9E1B063-630C-4F81-90EC-2C0336AA9FEC}"/>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0;p40">
              <a:extLst>
                <a:ext uri="{FF2B5EF4-FFF2-40B4-BE49-F238E27FC236}">
                  <a16:creationId xmlns:a16="http://schemas.microsoft.com/office/drawing/2014/main" id="{F2306696-2927-40B3-A632-87B320535AC4}"/>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1;p40">
              <a:extLst>
                <a:ext uri="{FF2B5EF4-FFF2-40B4-BE49-F238E27FC236}">
                  <a16:creationId xmlns:a16="http://schemas.microsoft.com/office/drawing/2014/main" id="{B0CA4D2B-FE1D-48BA-88BC-C402F0E25A08}"/>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2;p40">
              <a:extLst>
                <a:ext uri="{FF2B5EF4-FFF2-40B4-BE49-F238E27FC236}">
                  <a16:creationId xmlns:a16="http://schemas.microsoft.com/office/drawing/2014/main" id="{EA478EE2-D2A0-4395-9F17-87EB6984EF54}"/>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3;p40">
              <a:extLst>
                <a:ext uri="{FF2B5EF4-FFF2-40B4-BE49-F238E27FC236}">
                  <a16:creationId xmlns:a16="http://schemas.microsoft.com/office/drawing/2014/main" id="{FA5BABDC-F011-475A-BBF0-3EBF7787839A}"/>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4;p40">
              <a:extLst>
                <a:ext uri="{FF2B5EF4-FFF2-40B4-BE49-F238E27FC236}">
                  <a16:creationId xmlns:a16="http://schemas.microsoft.com/office/drawing/2014/main" id="{A21CD053-405A-45BF-917D-E02FD015F468}"/>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5;p40">
              <a:extLst>
                <a:ext uri="{FF2B5EF4-FFF2-40B4-BE49-F238E27FC236}">
                  <a16:creationId xmlns:a16="http://schemas.microsoft.com/office/drawing/2014/main" id="{ADA67819-8344-40A2-9585-51AAD9496F74}"/>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6;p40">
              <a:extLst>
                <a:ext uri="{FF2B5EF4-FFF2-40B4-BE49-F238E27FC236}">
                  <a16:creationId xmlns:a16="http://schemas.microsoft.com/office/drawing/2014/main" id="{E87514A9-AD1C-43AE-8893-1526A2C6BD06}"/>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47;p40">
              <a:extLst>
                <a:ext uri="{FF2B5EF4-FFF2-40B4-BE49-F238E27FC236}">
                  <a16:creationId xmlns:a16="http://schemas.microsoft.com/office/drawing/2014/main" id="{E34CBFC3-E402-41AB-99E2-145F4542CE01}"/>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48;p40">
              <a:extLst>
                <a:ext uri="{FF2B5EF4-FFF2-40B4-BE49-F238E27FC236}">
                  <a16:creationId xmlns:a16="http://schemas.microsoft.com/office/drawing/2014/main" id="{2F47D99E-4BBB-4D65-9ED9-AF22C3AEF982}"/>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49;p40">
              <a:extLst>
                <a:ext uri="{FF2B5EF4-FFF2-40B4-BE49-F238E27FC236}">
                  <a16:creationId xmlns:a16="http://schemas.microsoft.com/office/drawing/2014/main" id="{51CB8E6E-DD03-4506-B404-429E749B3825}"/>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0;p40">
              <a:extLst>
                <a:ext uri="{FF2B5EF4-FFF2-40B4-BE49-F238E27FC236}">
                  <a16:creationId xmlns:a16="http://schemas.microsoft.com/office/drawing/2014/main" id="{DA9648BF-CD41-4BA5-B8CB-4E195A2F10D2}"/>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1;p40">
              <a:extLst>
                <a:ext uri="{FF2B5EF4-FFF2-40B4-BE49-F238E27FC236}">
                  <a16:creationId xmlns:a16="http://schemas.microsoft.com/office/drawing/2014/main" id="{1E706003-6712-45D3-9676-BDDDEC7A25DB}"/>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2;p40">
              <a:extLst>
                <a:ext uri="{FF2B5EF4-FFF2-40B4-BE49-F238E27FC236}">
                  <a16:creationId xmlns:a16="http://schemas.microsoft.com/office/drawing/2014/main" id="{87197578-8F4A-4B48-8F7E-FDE83900A6B8}"/>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3;p40">
              <a:extLst>
                <a:ext uri="{FF2B5EF4-FFF2-40B4-BE49-F238E27FC236}">
                  <a16:creationId xmlns:a16="http://schemas.microsoft.com/office/drawing/2014/main" id="{0D8CBA52-6610-453F-BEE2-BC515CE02AAC}"/>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4;p40">
              <a:extLst>
                <a:ext uri="{FF2B5EF4-FFF2-40B4-BE49-F238E27FC236}">
                  <a16:creationId xmlns:a16="http://schemas.microsoft.com/office/drawing/2014/main" id="{D690708A-1ACF-4E8B-B8DB-9AD3E9F1F230}"/>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5;p40">
              <a:extLst>
                <a:ext uri="{FF2B5EF4-FFF2-40B4-BE49-F238E27FC236}">
                  <a16:creationId xmlns:a16="http://schemas.microsoft.com/office/drawing/2014/main" id="{5E3D0999-9595-4694-9E23-60D328B4AA30}"/>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6;p40">
              <a:extLst>
                <a:ext uri="{FF2B5EF4-FFF2-40B4-BE49-F238E27FC236}">
                  <a16:creationId xmlns:a16="http://schemas.microsoft.com/office/drawing/2014/main" id="{DCD2324D-F0DD-467F-8A32-020B8FF46536}"/>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57;p40">
              <a:extLst>
                <a:ext uri="{FF2B5EF4-FFF2-40B4-BE49-F238E27FC236}">
                  <a16:creationId xmlns:a16="http://schemas.microsoft.com/office/drawing/2014/main" id="{E827C331-2D50-4CB4-BB08-DBE73953B7CB}"/>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58;p40">
              <a:extLst>
                <a:ext uri="{FF2B5EF4-FFF2-40B4-BE49-F238E27FC236}">
                  <a16:creationId xmlns:a16="http://schemas.microsoft.com/office/drawing/2014/main" id="{8625DEDD-25E0-46AA-B600-CD74B116C913}"/>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59;p40">
              <a:extLst>
                <a:ext uri="{FF2B5EF4-FFF2-40B4-BE49-F238E27FC236}">
                  <a16:creationId xmlns:a16="http://schemas.microsoft.com/office/drawing/2014/main" id="{3CEE02F4-BC97-4D62-85EC-4ED4A4B104F4}"/>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0;p40">
              <a:extLst>
                <a:ext uri="{FF2B5EF4-FFF2-40B4-BE49-F238E27FC236}">
                  <a16:creationId xmlns:a16="http://schemas.microsoft.com/office/drawing/2014/main" id="{16DDB9F1-249E-4D01-B989-731D2A488BBA}"/>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1;p40">
              <a:extLst>
                <a:ext uri="{FF2B5EF4-FFF2-40B4-BE49-F238E27FC236}">
                  <a16:creationId xmlns:a16="http://schemas.microsoft.com/office/drawing/2014/main" id="{C8D7DB7D-ADD9-438B-8F55-9033CB36F379}"/>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2;p40">
              <a:extLst>
                <a:ext uri="{FF2B5EF4-FFF2-40B4-BE49-F238E27FC236}">
                  <a16:creationId xmlns:a16="http://schemas.microsoft.com/office/drawing/2014/main" id="{A3FDBBF8-3873-4E53-A02B-C479F91BE949}"/>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3;p40">
              <a:extLst>
                <a:ext uri="{FF2B5EF4-FFF2-40B4-BE49-F238E27FC236}">
                  <a16:creationId xmlns:a16="http://schemas.microsoft.com/office/drawing/2014/main" id="{5EA1980B-8A10-40D0-911C-D434029A234F}"/>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4;p40">
              <a:extLst>
                <a:ext uri="{FF2B5EF4-FFF2-40B4-BE49-F238E27FC236}">
                  <a16:creationId xmlns:a16="http://schemas.microsoft.com/office/drawing/2014/main" id="{BBC43678-4846-4B06-8116-38230017DB0D}"/>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5;p40">
              <a:extLst>
                <a:ext uri="{FF2B5EF4-FFF2-40B4-BE49-F238E27FC236}">
                  <a16:creationId xmlns:a16="http://schemas.microsoft.com/office/drawing/2014/main" id="{EC766550-A4AD-48F0-AA99-C6CBBBA3EE02}"/>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6;p40">
              <a:extLst>
                <a:ext uri="{FF2B5EF4-FFF2-40B4-BE49-F238E27FC236}">
                  <a16:creationId xmlns:a16="http://schemas.microsoft.com/office/drawing/2014/main" id="{2F6424AF-C217-461D-BF03-8A6E6FEB2DB1}"/>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67;p40">
              <a:extLst>
                <a:ext uri="{FF2B5EF4-FFF2-40B4-BE49-F238E27FC236}">
                  <a16:creationId xmlns:a16="http://schemas.microsoft.com/office/drawing/2014/main" id="{0243A3F5-5A6F-4735-96B3-DBEDA8007BF7}"/>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68;p40">
              <a:extLst>
                <a:ext uri="{FF2B5EF4-FFF2-40B4-BE49-F238E27FC236}">
                  <a16:creationId xmlns:a16="http://schemas.microsoft.com/office/drawing/2014/main" id="{1C623EBF-08FA-4090-81B9-4FFB69FBAC5E}"/>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69;p40">
              <a:extLst>
                <a:ext uri="{FF2B5EF4-FFF2-40B4-BE49-F238E27FC236}">
                  <a16:creationId xmlns:a16="http://schemas.microsoft.com/office/drawing/2014/main" id="{5FB6A9D9-3468-48D0-A218-6A96C28CFFC4}"/>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0;p40">
              <a:extLst>
                <a:ext uri="{FF2B5EF4-FFF2-40B4-BE49-F238E27FC236}">
                  <a16:creationId xmlns:a16="http://schemas.microsoft.com/office/drawing/2014/main" id="{05CD9425-69F9-4312-8D03-7117DBFE6997}"/>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1;p40">
              <a:extLst>
                <a:ext uri="{FF2B5EF4-FFF2-40B4-BE49-F238E27FC236}">
                  <a16:creationId xmlns:a16="http://schemas.microsoft.com/office/drawing/2014/main" id="{19659A7F-5A6C-42D7-9AEE-A25F3615B449}"/>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2;p40">
              <a:extLst>
                <a:ext uri="{FF2B5EF4-FFF2-40B4-BE49-F238E27FC236}">
                  <a16:creationId xmlns:a16="http://schemas.microsoft.com/office/drawing/2014/main" id="{71DF9766-F8B7-45B3-AFC6-452136066232}"/>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3;p40">
              <a:extLst>
                <a:ext uri="{FF2B5EF4-FFF2-40B4-BE49-F238E27FC236}">
                  <a16:creationId xmlns:a16="http://schemas.microsoft.com/office/drawing/2014/main" id="{CEF91978-8226-40AE-AF84-BC80E9BB16ED}"/>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4;p40">
              <a:extLst>
                <a:ext uri="{FF2B5EF4-FFF2-40B4-BE49-F238E27FC236}">
                  <a16:creationId xmlns:a16="http://schemas.microsoft.com/office/drawing/2014/main" id="{E3569F05-35D6-4705-9E55-C52726C09EC0}"/>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5;p40">
              <a:extLst>
                <a:ext uri="{FF2B5EF4-FFF2-40B4-BE49-F238E27FC236}">
                  <a16:creationId xmlns:a16="http://schemas.microsoft.com/office/drawing/2014/main" id="{605CEEEB-EC75-4D01-B54B-1B7E36D446CE}"/>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6;p40">
              <a:extLst>
                <a:ext uri="{FF2B5EF4-FFF2-40B4-BE49-F238E27FC236}">
                  <a16:creationId xmlns:a16="http://schemas.microsoft.com/office/drawing/2014/main" id="{A08FC9C2-0911-4128-8C54-072130F092E7}"/>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77;p40">
              <a:extLst>
                <a:ext uri="{FF2B5EF4-FFF2-40B4-BE49-F238E27FC236}">
                  <a16:creationId xmlns:a16="http://schemas.microsoft.com/office/drawing/2014/main" id="{F3CE6AE2-A7EA-4BD1-B778-32A40A242C8E}"/>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78;p40">
              <a:extLst>
                <a:ext uri="{FF2B5EF4-FFF2-40B4-BE49-F238E27FC236}">
                  <a16:creationId xmlns:a16="http://schemas.microsoft.com/office/drawing/2014/main" id="{A6A21014-B692-4E1C-944B-FBCF232BDB0C}"/>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79;p40">
              <a:extLst>
                <a:ext uri="{FF2B5EF4-FFF2-40B4-BE49-F238E27FC236}">
                  <a16:creationId xmlns:a16="http://schemas.microsoft.com/office/drawing/2014/main" id="{657044A7-17F4-49BE-90CC-EE748C52767E}"/>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0;p40">
              <a:extLst>
                <a:ext uri="{FF2B5EF4-FFF2-40B4-BE49-F238E27FC236}">
                  <a16:creationId xmlns:a16="http://schemas.microsoft.com/office/drawing/2014/main" id="{694C229E-CEFD-40CB-A66E-63E537F79376}"/>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1;p40">
              <a:extLst>
                <a:ext uri="{FF2B5EF4-FFF2-40B4-BE49-F238E27FC236}">
                  <a16:creationId xmlns:a16="http://schemas.microsoft.com/office/drawing/2014/main" id="{26F737C4-09E2-46C1-AEF9-DFBE23114139}"/>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2;p40">
              <a:extLst>
                <a:ext uri="{FF2B5EF4-FFF2-40B4-BE49-F238E27FC236}">
                  <a16:creationId xmlns:a16="http://schemas.microsoft.com/office/drawing/2014/main" id="{2503D144-B3A6-406C-9D57-0758587471F3}"/>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3;p40">
              <a:extLst>
                <a:ext uri="{FF2B5EF4-FFF2-40B4-BE49-F238E27FC236}">
                  <a16:creationId xmlns:a16="http://schemas.microsoft.com/office/drawing/2014/main" id="{1FD902AF-2B34-4859-B38A-210699B3BE85}"/>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4;p40">
              <a:extLst>
                <a:ext uri="{FF2B5EF4-FFF2-40B4-BE49-F238E27FC236}">
                  <a16:creationId xmlns:a16="http://schemas.microsoft.com/office/drawing/2014/main" id="{D68860C7-841B-4D46-81FC-E0C4985336D1}"/>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5;p40">
              <a:extLst>
                <a:ext uri="{FF2B5EF4-FFF2-40B4-BE49-F238E27FC236}">
                  <a16:creationId xmlns:a16="http://schemas.microsoft.com/office/drawing/2014/main" id="{4D7E0583-F44B-4F3A-9180-5FA5F09E1FE8}"/>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6;p40">
              <a:extLst>
                <a:ext uri="{FF2B5EF4-FFF2-40B4-BE49-F238E27FC236}">
                  <a16:creationId xmlns:a16="http://schemas.microsoft.com/office/drawing/2014/main" id="{600D8FA5-C44B-4CBC-94A9-A5358EEA80A4}"/>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87;p40">
              <a:extLst>
                <a:ext uri="{FF2B5EF4-FFF2-40B4-BE49-F238E27FC236}">
                  <a16:creationId xmlns:a16="http://schemas.microsoft.com/office/drawing/2014/main" id="{62A00F21-9785-452E-93C4-71B29B2FCB0A}"/>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88;p40">
              <a:extLst>
                <a:ext uri="{FF2B5EF4-FFF2-40B4-BE49-F238E27FC236}">
                  <a16:creationId xmlns:a16="http://schemas.microsoft.com/office/drawing/2014/main" id="{48BCCFF2-BB05-4F92-B6B8-DE691244E1D8}"/>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89;p40">
              <a:extLst>
                <a:ext uri="{FF2B5EF4-FFF2-40B4-BE49-F238E27FC236}">
                  <a16:creationId xmlns:a16="http://schemas.microsoft.com/office/drawing/2014/main" id="{6AC3EE8E-4C1C-4FB7-ACE3-3A5CB621DD2F}"/>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0;p40">
              <a:extLst>
                <a:ext uri="{FF2B5EF4-FFF2-40B4-BE49-F238E27FC236}">
                  <a16:creationId xmlns:a16="http://schemas.microsoft.com/office/drawing/2014/main" id="{F6A23C4D-A208-4E83-8ADD-A46F0950FA69}"/>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1;p40">
              <a:extLst>
                <a:ext uri="{FF2B5EF4-FFF2-40B4-BE49-F238E27FC236}">
                  <a16:creationId xmlns:a16="http://schemas.microsoft.com/office/drawing/2014/main" id="{2913E5BB-85A7-49C6-AA75-DE0F8755387B}"/>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2;p40">
              <a:extLst>
                <a:ext uri="{FF2B5EF4-FFF2-40B4-BE49-F238E27FC236}">
                  <a16:creationId xmlns:a16="http://schemas.microsoft.com/office/drawing/2014/main" id="{0A9057CF-BC3A-416E-BB11-89BFF6AEBF97}"/>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3;p40">
              <a:extLst>
                <a:ext uri="{FF2B5EF4-FFF2-40B4-BE49-F238E27FC236}">
                  <a16:creationId xmlns:a16="http://schemas.microsoft.com/office/drawing/2014/main" id="{331A59A2-B585-4E33-9713-08167CA22B3F}"/>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4;p40">
              <a:extLst>
                <a:ext uri="{FF2B5EF4-FFF2-40B4-BE49-F238E27FC236}">
                  <a16:creationId xmlns:a16="http://schemas.microsoft.com/office/drawing/2014/main" id="{AF702CC6-69D3-48D5-8D9C-18A206263BA0}"/>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5;p40">
              <a:extLst>
                <a:ext uri="{FF2B5EF4-FFF2-40B4-BE49-F238E27FC236}">
                  <a16:creationId xmlns:a16="http://schemas.microsoft.com/office/drawing/2014/main" id="{9156BC4A-0633-45DE-802A-E858EE1F48D4}"/>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6;p40">
              <a:extLst>
                <a:ext uri="{FF2B5EF4-FFF2-40B4-BE49-F238E27FC236}">
                  <a16:creationId xmlns:a16="http://schemas.microsoft.com/office/drawing/2014/main" id="{CBC6C011-F35D-4579-AD15-9BEEA27A9830}"/>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97;p40">
              <a:extLst>
                <a:ext uri="{FF2B5EF4-FFF2-40B4-BE49-F238E27FC236}">
                  <a16:creationId xmlns:a16="http://schemas.microsoft.com/office/drawing/2014/main" id="{CE00C3CA-9108-4860-B780-D1152D1A52E5}"/>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98;p40">
              <a:extLst>
                <a:ext uri="{FF2B5EF4-FFF2-40B4-BE49-F238E27FC236}">
                  <a16:creationId xmlns:a16="http://schemas.microsoft.com/office/drawing/2014/main" id="{0C39FBBD-76EB-4DBB-9C17-7EE98BEDC6C4}"/>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99;p40">
              <a:extLst>
                <a:ext uri="{FF2B5EF4-FFF2-40B4-BE49-F238E27FC236}">
                  <a16:creationId xmlns:a16="http://schemas.microsoft.com/office/drawing/2014/main" id="{B9C09838-0DEC-4318-B5E3-A70BDB8A270C}"/>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0;p40">
              <a:extLst>
                <a:ext uri="{FF2B5EF4-FFF2-40B4-BE49-F238E27FC236}">
                  <a16:creationId xmlns:a16="http://schemas.microsoft.com/office/drawing/2014/main" id="{8A3190EF-F447-4F11-92EF-81E1512C8766}"/>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1;p40">
              <a:extLst>
                <a:ext uri="{FF2B5EF4-FFF2-40B4-BE49-F238E27FC236}">
                  <a16:creationId xmlns:a16="http://schemas.microsoft.com/office/drawing/2014/main" id="{914271C5-1514-4621-8600-C10EC8FE3A28}"/>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2;p40">
              <a:extLst>
                <a:ext uri="{FF2B5EF4-FFF2-40B4-BE49-F238E27FC236}">
                  <a16:creationId xmlns:a16="http://schemas.microsoft.com/office/drawing/2014/main" id="{F3ECDB61-D450-4FEC-9C4F-C6F206A7B234}"/>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3;p40">
              <a:extLst>
                <a:ext uri="{FF2B5EF4-FFF2-40B4-BE49-F238E27FC236}">
                  <a16:creationId xmlns:a16="http://schemas.microsoft.com/office/drawing/2014/main" id="{5B8F0D96-2086-41C9-AC4F-ED5D50657A8A}"/>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4;p40">
              <a:extLst>
                <a:ext uri="{FF2B5EF4-FFF2-40B4-BE49-F238E27FC236}">
                  <a16:creationId xmlns:a16="http://schemas.microsoft.com/office/drawing/2014/main" id="{9F4EEAC7-A792-415B-BA15-6D23D2D7896D}"/>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5;p40">
              <a:extLst>
                <a:ext uri="{FF2B5EF4-FFF2-40B4-BE49-F238E27FC236}">
                  <a16:creationId xmlns:a16="http://schemas.microsoft.com/office/drawing/2014/main" id="{3F41DDB8-0F4A-4442-BC5D-A5A0A8E29B9B}"/>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6;p40">
              <a:extLst>
                <a:ext uri="{FF2B5EF4-FFF2-40B4-BE49-F238E27FC236}">
                  <a16:creationId xmlns:a16="http://schemas.microsoft.com/office/drawing/2014/main" id="{D34CB367-0D04-4532-B486-7A3C1518B0B3}"/>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07;p40">
              <a:extLst>
                <a:ext uri="{FF2B5EF4-FFF2-40B4-BE49-F238E27FC236}">
                  <a16:creationId xmlns:a16="http://schemas.microsoft.com/office/drawing/2014/main" id="{5872BB3D-3BE1-4902-A899-6D103F4EF38F}"/>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08;p40">
              <a:extLst>
                <a:ext uri="{FF2B5EF4-FFF2-40B4-BE49-F238E27FC236}">
                  <a16:creationId xmlns:a16="http://schemas.microsoft.com/office/drawing/2014/main" id="{40364D1B-4938-4A22-B083-F38E68BDF374}"/>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09;p40">
              <a:extLst>
                <a:ext uri="{FF2B5EF4-FFF2-40B4-BE49-F238E27FC236}">
                  <a16:creationId xmlns:a16="http://schemas.microsoft.com/office/drawing/2014/main" id="{F34A4FD0-9E58-408C-8542-45B09F4CCF24}"/>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0;p40">
              <a:extLst>
                <a:ext uri="{FF2B5EF4-FFF2-40B4-BE49-F238E27FC236}">
                  <a16:creationId xmlns:a16="http://schemas.microsoft.com/office/drawing/2014/main" id="{E0A109C0-D5DB-45E6-9937-BE0333BB550F}"/>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1;p40">
              <a:extLst>
                <a:ext uri="{FF2B5EF4-FFF2-40B4-BE49-F238E27FC236}">
                  <a16:creationId xmlns:a16="http://schemas.microsoft.com/office/drawing/2014/main" id="{569F4FB9-96DF-493C-9847-77DA03E5F608}"/>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2;p40">
              <a:extLst>
                <a:ext uri="{FF2B5EF4-FFF2-40B4-BE49-F238E27FC236}">
                  <a16:creationId xmlns:a16="http://schemas.microsoft.com/office/drawing/2014/main" id="{1D6D121E-64CD-4B2C-A437-5379A4E2586A}"/>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3;p40">
              <a:extLst>
                <a:ext uri="{FF2B5EF4-FFF2-40B4-BE49-F238E27FC236}">
                  <a16:creationId xmlns:a16="http://schemas.microsoft.com/office/drawing/2014/main" id="{47B64BF5-349C-4396-9D78-D80E98B2BE7D}"/>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4;p40">
              <a:extLst>
                <a:ext uri="{FF2B5EF4-FFF2-40B4-BE49-F238E27FC236}">
                  <a16:creationId xmlns:a16="http://schemas.microsoft.com/office/drawing/2014/main" id="{7B6BACC4-71E9-4C4C-A4C8-19827928088E}"/>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5;p40">
              <a:extLst>
                <a:ext uri="{FF2B5EF4-FFF2-40B4-BE49-F238E27FC236}">
                  <a16:creationId xmlns:a16="http://schemas.microsoft.com/office/drawing/2014/main" id="{73526508-CB25-4C0B-B6B6-516A78DC02BF}"/>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6;p40">
              <a:extLst>
                <a:ext uri="{FF2B5EF4-FFF2-40B4-BE49-F238E27FC236}">
                  <a16:creationId xmlns:a16="http://schemas.microsoft.com/office/drawing/2014/main" id="{60E6231B-329B-4512-8767-B182DF6F2EB8}"/>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17;p40">
              <a:extLst>
                <a:ext uri="{FF2B5EF4-FFF2-40B4-BE49-F238E27FC236}">
                  <a16:creationId xmlns:a16="http://schemas.microsoft.com/office/drawing/2014/main" id="{DA77806A-D0F8-4A8F-9D91-E565B78C254D}"/>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18;p40">
              <a:extLst>
                <a:ext uri="{FF2B5EF4-FFF2-40B4-BE49-F238E27FC236}">
                  <a16:creationId xmlns:a16="http://schemas.microsoft.com/office/drawing/2014/main" id="{D4728E3A-7215-4CCE-B5CD-A44105B4C0A2}"/>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19;p40">
              <a:extLst>
                <a:ext uri="{FF2B5EF4-FFF2-40B4-BE49-F238E27FC236}">
                  <a16:creationId xmlns:a16="http://schemas.microsoft.com/office/drawing/2014/main" id="{3FBC5F80-2C8A-4BEE-975E-3B0BD2BE4257}"/>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0;p40">
              <a:extLst>
                <a:ext uri="{FF2B5EF4-FFF2-40B4-BE49-F238E27FC236}">
                  <a16:creationId xmlns:a16="http://schemas.microsoft.com/office/drawing/2014/main" id="{70881650-D6EE-4FCF-ACCB-AEB3734BBC92}"/>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1;p40">
              <a:extLst>
                <a:ext uri="{FF2B5EF4-FFF2-40B4-BE49-F238E27FC236}">
                  <a16:creationId xmlns:a16="http://schemas.microsoft.com/office/drawing/2014/main" id="{33FA7BDF-D1B1-4944-9C86-112A75CB0559}"/>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2;p40">
              <a:extLst>
                <a:ext uri="{FF2B5EF4-FFF2-40B4-BE49-F238E27FC236}">
                  <a16:creationId xmlns:a16="http://schemas.microsoft.com/office/drawing/2014/main" id="{289BB89C-EF52-4CC9-9482-AE3F7F9462D5}"/>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3;p40">
              <a:extLst>
                <a:ext uri="{FF2B5EF4-FFF2-40B4-BE49-F238E27FC236}">
                  <a16:creationId xmlns:a16="http://schemas.microsoft.com/office/drawing/2014/main" id="{121BC3CF-3467-4B83-B798-5A5F909D6E40}"/>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4;p40">
              <a:extLst>
                <a:ext uri="{FF2B5EF4-FFF2-40B4-BE49-F238E27FC236}">
                  <a16:creationId xmlns:a16="http://schemas.microsoft.com/office/drawing/2014/main" id="{55C58C0D-5564-45D0-9722-EE24062FB633}"/>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5;p40">
              <a:extLst>
                <a:ext uri="{FF2B5EF4-FFF2-40B4-BE49-F238E27FC236}">
                  <a16:creationId xmlns:a16="http://schemas.microsoft.com/office/drawing/2014/main" id="{ADC0CF83-16C6-49CB-87B0-3D58D413BFBE}"/>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6;p40">
              <a:extLst>
                <a:ext uri="{FF2B5EF4-FFF2-40B4-BE49-F238E27FC236}">
                  <a16:creationId xmlns:a16="http://schemas.microsoft.com/office/drawing/2014/main" id="{5784EC26-2DC9-4096-B6F5-54209E6794F7}"/>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27;p40">
              <a:extLst>
                <a:ext uri="{FF2B5EF4-FFF2-40B4-BE49-F238E27FC236}">
                  <a16:creationId xmlns:a16="http://schemas.microsoft.com/office/drawing/2014/main" id="{EDB78DB3-1E03-423F-82BB-D0A052C62618}"/>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28;p40">
              <a:extLst>
                <a:ext uri="{FF2B5EF4-FFF2-40B4-BE49-F238E27FC236}">
                  <a16:creationId xmlns:a16="http://schemas.microsoft.com/office/drawing/2014/main" id="{81736398-1330-4DA4-9671-9ED1F290FD28}"/>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29;p40">
              <a:extLst>
                <a:ext uri="{FF2B5EF4-FFF2-40B4-BE49-F238E27FC236}">
                  <a16:creationId xmlns:a16="http://schemas.microsoft.com/office/drawing/2014/main" id="{5340612B-901E-4CC2-A870-D278CAF4E44A}"/>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0;p40">
              <a:extLst>
                <a:ext uri="{FF2B5EF4-FFF2-40B4-BE49-F238E27FC236}">
                  <a16:creationId xmlns:a16="http://schemas.microsoft.com/office/drawing/2014/main" id="{BBD6D725-961F-44D1-BF27-CCFA6C3E310A}"/>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1;p40">
              <a:extLst>
                <a:ext uri="{FF2B5EF4-FFF2-40B4-BE49-F238E27FC236}">
                  <a16:creationId xmlns:a16="http://schemas.microsoft.com/office/drawing/2014/main" id="{D8BAD511-062C-48C4-9C1B-B30867C5EBCD}"/>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2;p40">
              <a:extLst>
                <a:ext uri="{FF2B5EF4-FFF2-40B4-BE49-F238E27FC236}">
                  <a16:creationId xmlns:a16="http://schemas.microsoft.com/office/drawing/2014/main" id="{88209BC1-BEFA-40AF-9B0D-A446432671F1}"/>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3;p40">
              <a:extLst>
                <a:ext uri="{FF2B5EF4-FFF2-40B4-BE49-F238E27FC236}">
                  <a16:creationId xmlns:a16="http://schemas.microsoft.com/office/drawing/2014/main" id="{38D97EAB-B637-4A02-95D1-60FD70C35AA0}"/>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4;p40">
              <a:extLst>
                <a:ext uri="{FF2B5EF4-FFF2-40B4-BE49-F238E27FC236}">
                  <a16:creationId xmlns:a16="http://schemas.microsoft.com/office/drawing/2014/main" id="{903DA509-9490-49EC-ACD6-01A37001FCFE}"/>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5;p40">
              <a:extLst>
                <a:ext uri="{FF2B5EF4-FFF2-40B4-BE49-F238E27FC236}">
                  <a16:creationId xmlns:a16="http://schemas.microsoft.com/office/drawing/2014/main" id="{4C8367DB-EACE-41F3-97E6-4286C375C9A3}"/>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227;p40">
            <a:extLst>
              <a:ext uri="{FF2B5EF4-FFF2-40B4-BE49-F238E27FC236}">
                <a16:creationId xmlns:a16="http://schemas.microsoft.com/office/drawing/2014/main" id="{AD2585B0-8A2E-4038-9A3F-8BF1195BABF9}"/>
              </a:ext>
            </a:extLst>
          </p:cNvPr>
          <p:cNvGrpSpPr/>
          <p:nvPr/>
        </p:nvGrpSpPr>
        <p:grpSpPr>
          <a:xfrm>
            <a:off x="10534143" y="4596823"/>
            <a:ext cx="1941885" cy="2248761"/>
            <a:chOff x="5293245" y="6083019"/>
            <a:chExt cx="1941885" cy="2248761"/>
          </a:xfrm>
        </p:grpSpPr>
        <p:sp>
          <p:nvSpPr>
            <p:cNvPr id="340" name="Google Shape;228;p40">
              <a:extLst>
                <a:ext uri="{FF2B5EF4-FFF2-40B4-BE49-F238E27FC236}">
                  <a16:creationId xmlns:a16="http://schemas.microsoft.com/office/drawing/2014/main" id="{D4275C6A-94C9-4D8D-BD31-EAC78DE0162F}"/>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29;p40">
              <a:extLst>
                <a:ext uri="{FF2B5EF4-FFF2-40B4-BE49-F238E27FC236}">
                  <a16:creationId xmlns:a16="http://schemas.microsoft.com/office/drawing/2014/main" id="{E6C778D1-9018-4118-B264-26626EE8078D}"/>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230;p40">
              <a:extLst>
                <a:ext uri="{FF2B5EF4-FFF2-40B4-BE49-F238E27FC236}">
                  <a16:creationId xmlns:a16="http://schemas.microsoft.com/office/drawing/2014/main" id="{88E789C0-259D-4B3E-A075-252EFBC57E7C}"/>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231;p40">
              <a:extLst>
                <a:ext uri="{FF2B5EF4-FFF2-40B4-BE49-F238E27FC236}">
                  <a16:creationId xmlns:a16="http://schemas.microsoft.com/office/drawing/2014/main" id="{737FBDE5-B27E-4484-B759-51175FB5964F}"/>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232;p40">
              <a:extLst>
                <a:ext uri="{FF2B5EF4-FFF2-40B4-BE49-F238E27FC236}">
                  <a16:creationId xmlns:a16="http://schemas.microsoft.com/office/drawing/2014/main" id="{C42F24E6-4A40-41F7-AA8E-D9B740DD4B29}"/>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233;p40">
              <a:extLst>
                <a:ext uri="{FF2B5EF4-FFF2-40B4-BE49-F238E27FC236}">
                  <a16:creationId xmlns:a16="http://schemas.microsoft.com/office/drawing/2014/main" id="{4A188102-8259-4E9D-B049-049B34C6A49B}"/>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234;p40">
              <a:extLst>
                <a:ext uri="{FF2B5EF4-FFF2-40B4-BE49-F238E27FC236}">
                  <a16:creationId xmlns:a16="http://schemas.microsoft.com/office/drawing/2014/main" id="{EF3521A7-F3E6-4EFA-8559-1CF5D918A83D}"/>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235;p40">
              <a:extLst>
                <a:ext uri="{FF2B5EF4-FFF2-40B4-BE49-F238E27FC236}">
                  <a16:creationId xmlns:a16="http://schemas.microsoft.com/office/drawing/2014/main" id="{18244311-3C06-49F7-B7A0-AB09E269BA76}"/>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236;p40">
              <a:extLst>
                <a:ext uri="{FF2B5EF4-FFF2-40B4-BE49-F238E27FC236}">
                  <a16:creationId xmlns:a16="http://schemas.microsoft.com/office/drawing/2014/main" id="{1F329D82-E69F-4903-ADB0-6E28C617F402}"/>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237;p40">
              <a:extLst>
                <a:ext uri="{FF2B5EF4-FFF2-40B4-BE49-F238E27FC236}">
                  <a16:creationId xmlns:a16="http://schemas.microsoft.com/office/drawing/2014/main" id="{759E462B-82BA-4B2C-98FA-3A81C39F5E69}"/>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238;p40">
              <a:extLst>
                <a:ext uri="{FF2B5EF4-FFF2-40B4-BE49-F238E27FC236}">
                  <a16:creationId xmlns:a16="http://schemas.microsoft.com/office/drawing/2014/main" id="{3F6BEACF-FA8B-42B7-9C03-DC7C5BDA4298}"/>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239;p40">
              <a:extLst>
                <a:ext uri="{FF2B5EF4-FFF2-40B4-BE49-F238E27FC236}">
                  <a16:creationId xmlns:a16="http://schemas.microsoft.com/office/drawing/2014/main" id="{34ED01BF-5E92-4E63-A95E-6F6487B7702F}"/>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240;p40">
              <a:extLst>
                <a:ext uri="{FF2B5EF4-FFF2-40B4-BE49-F238E27FC236}">
                  <a16:creationId xmlns:a16="http://schemas.microsoft.com/office/drawing/2014/main" id="{AB9B536E-E92F-423E-B7F3-2CEFF8D2F2CF}"/>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241;p40">
              <a:extLst>
                <a:ext uri="{FF2B5EF4-FFF2-40B4-BE49-F238E27FC236}">
                  <a16:creationId xmlns:a16="http://schemas.microsoft.com/office/drawing/2014/main" id="{65EA32F4-5926-4E9B-A406-35CF180FF8CE}"/>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242;p40">
              <a:extLst>
                <a:ext uri="{FF2B5EF4-FFF2-40B4-BE49-F238E27FC236}">
                  <a16:creationId xmlns:a16="http://schemas.microsoft.com/office/drawing/2014/main" id="{EC041BA2-3AB7-4590-8D24-576FE9D7CE57}"/>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243;p40">
              <a:extLst>
                <a:ext uri="{FF2B5EF4-FFF2-40B4-BE49-F238E27FC236}">
                  <a16:creationId xmlns:a16="http://schemas.microsoft.com/office/drawing/2014/main" id="{4C84DC15-FF91-46E0-B03C-647AD0711A44}"/>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244;p40">
              <a:extLst>
                <a:ext uri="{FF2B5EF4-FFF2-40B4-BE49-F238E27FC236}">
                  <a16:creationId xmlns:a16="http://schemas.microsoft.com/office/drawing/2014/main" id="{F75FD428-88BB-4653-90DE-445D80F79CF5}"/>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245;p40">
              <a:extLst>
                <a:ext uri="{FF2B5EF4-FFF2-40B4-BE49-F238E27FC236}">
                  <a16:creationId xmlns:a16="http://schemas.microsoft.com/office/drawing/2014/main" id="{FE95DF26-0E61-44BA-8DC9-909BE62B2FB4}"/>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246;p40">
              <a:extLst>
                <a:ext uri="{FF2B5EF4-FFF2-40B4-BE49-F238E27FC236}">
                  <a16:creationId xmlns:a16="http://schemas.microsoft.com/office/drawing/2014/main" id="{D2711A5F-233F-4371-8CD3-A94C6FBF414F}"/>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247;p40">
              <a:extLst>
                <a:ext uri="{FF2B5EF4-FFF2-40B4-BE49-F238E27FC236}">
                  <a16:creationId xmlns:a16="http://schemas.microsoft.com/office/drawing/2014/main" id="{7D0BBDEF-643F-42AB-80BC-2EA4CA194335}"/>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248;p40">
              <a:extLst>
                <a:ext uri="{FF2B5EF4-FFF2-40B4-BE49-F238E27FC236}">
                  <a16:creationId xmlns:a16="http://schemas.microsoft.com/office/drawing/2014/main" id="{BE4298E6-BD44-40EC-9CD2-23DC78E0D0E6}"/>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249;p40">
              <a:extLst>
                <a:ext uri="{FF2B5EF4-FFF2-40B4-BE49-F238E27FC236}">
                  <a16:creationId xmlns:a16="http://schemas.microsoft.com/office/drawing/2014/main" id="{8BB56489-8AB1-4855-81B3-0B26A4E775D3}"/>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250;p40">
              <a:extLst>
                <a:ext uri="{FF2B5EF4-FFF2-40B4-BE49-F238E27FC236}">
                  <a16:creationId xmlns:a16="http://schemas.microsoft.com/office/drawing/2014/main" id="{4327548C-FC3B-489E-BFDD-EB6E86B87213}"/>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251;p40">
              <a:extLst>
                <a:ext uri="{FF2B5EF4-FFF2-40B4-BE49-F238E27FC236}">
                  <a16:creationId xmlns:a16="http://schemas.microsoft.com/office/drawing/2014/main" id="{92B8D721-C6E1-4594-96E1-95DA1BF9962F}"/>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252;p40">
              <a:extLst>
                <a:ext uri="{FF2B5EF4-FFF2-40B4-BE49-F238E27FC236}">
                  <a16:creationId xmlns:a16="http://schemas.microsoft.com/office/drawing/2014/main" id="{E4EFD77D-2E5A-4937-8350-2E7BF70C3451}"/>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253;p40">
              <a:extLst>
                <a:ext uri="{FF2B5EF4-FFF2-40B4-BE49-F238E27FC236}">
                  <a16:creationId xmlns:a16="http://schemas.microsoft.com/office/drawing/2014/main" id="{F077EC2D-4027-4806-98FB-D45AFC3023B0}"/>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254;p40">
              <a:extLst>
                <a:ext uri="{FF2B5EF4-FFF2-40B4-BE49-F238E27FC236}">
                  <a16:creationId xmlns:a16="http://schemas.microsoft.com/office/drawing/2014/main" id="{E67AFAFF-A3A6-4587-8DEA-EF4A5DCE2301}"/>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255;p40">
              <a:extLst>
                <a:ext uri="{FF2B5EF4-FFF2-40B4-BE49-F238E27FC236}">
                  <a16:creationId xmlns:a16="http://schemas.microsoft.com/office/drawing/2014/main" id="{515D0010-255A-4071-B9BE-9AD327840EDF}"/>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256;p40">
              <a:extLst>
                <a:ext uri="{FF2B5EF4-FFF2-40B4-BE49-F238E27FC236}">
                  <a16:creationId xmlns:a16="http://schemas.microsoft.com/office/drawing/2014/main" id="{495B4D09-F182-448E-BA5A-1AAA37902801}"/>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257;p40">
              <a:extLst>
                <a:ext uri="{FF2B5EF4-FFF2-40B4-BE49-F238E27FC236}">
                  <a16:creationId xmlns:a16="http://schemas.microsoft.com/office/drawing/2014/main" id="{AEE05E38-6336-44EE-9483-7B18F8F8EC96}"/>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258;p40">
              <a:extLst>
                <a:ext uri="{FF2B5EF4-FFF2-40B4-BE49-F238E27FC236}">
                  <a16:creationId xmlns:a16="http://schemas.microsoft.com/office/drawing/2014/main" id="{400957B0-1B9B-4C3D-825B-528ABCFF03F9}"/>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259;p40">
              <a:extLst>
                <a:ext uri="{FF2B5EF4-FFF2-40B4-BE49-F238E27FC236}">
                  <a16:creationId xmlns:a16="http://schemas.microsoft.com/office/drawing/2014/main" id="{BA83CF99-1B47-4614-AAE8-5A082D9DE7FE}"/>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260;p40">
              <a:extLst>
                <a:ext uri="{FF2B5EF4-FFF2-40B4-BE49-F238E27FC236}">
                  <a16:creationId xmlns:a16="http://schemas.microsoft.com/office/drawing/2014/main" id="{1FEF997B-423F-4CBA-8920-20D2B66897E6}"/>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261;p40">
              <a:extLst>
                <a:ext uri="{FF2B5EF4-FFF2-40B4-BE49-F238E27FC236}">
                  <a16:creationId xmlns:a16="http://schemas.microsoft.com/office/drawing/2014/main" id="{164798AB-47C2-43DD-B971-43B3CDF7AFD3}"/>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262;p40">
              <a:extLst>
                <a:ext uri="{FF2B5EF4-FFF2-40B4-BE49-F238E27FC236}">
                  <a16:creationId xmlns:a16="http://schemas.microsoft.com/office/drawing/2014/main" id="{895A9123-747F-49A2-A730-EAD1B47A5FFE}"/>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263;p40">
              <a:extLst>
                <a:ext uri="{FF2B5EF4-FFF2-40B4-BE49-F238E27FC236}">
                  <a16:creationId xmlns:a16="http://schemas.microsoft.com/office/drawing/2014/main" id="{F256A8C1-A58C-41B8-9F00-433747CF297A}"/>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264;p40">
              <a:extLst>
                <a:ext uri="{FF2B5EF4-FFF2-40B4-BE49-F238E27FC236}">
                  <a16:creationId xmlns:a16="http://schemas.microsoft.com/office/drawing/2014/main" id="{5CC83B26-A8C0-4474-A318-227A713AFFEE}"/>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265;p40">
              <a:extLst>
                <a:ext uri="{FF2B5EF4-FFF2-40B4-BE49-F238E27FC236}">
                  <a16:creationId xmlns:a16="http://schemas.microsoft.com/office/drawing/2014/main" id="{C127D0DF-9BC9-4259-965F-31C957AA5B89}"/>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266;p40">
              <a:extLst>
                <a:ext uri="{FF2B5EF4-FFF2-40B4-BE49-F238E27FC236}">
                  <a16:creationId xmlns:a16="http://schemas.microsoft.com/office/drawing/2014/main" id="{0C74E7CD-89D0-4BF2-96E9-D297E979AE0A}"/>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267;p40">
              <a:extLst>
                <a:ext uri="{FF2B5EF4-FFF2-40B4-BE49-F238E27FC236}">
                  <a16:creationId xmlns:a16="http://schemas.microsoft.com/office/drawing/2014/main" id="{4164DE70-2F6E-472F-9BF0-5E8D68524112}"/>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268;p40">
              <a:extLst>
                <a:ext uri="{FF2B5EF4-FFF2-40B4-BE49-F238E27FC236}">
                  <a16:creationId xmlns:a16="http://schemas.microsoft.com/office/drawing/2014/main" id="{E2C0961F-E4D2-42E7-B396-D9E2D36E7DD6}"/>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269;p40">
              <a:extLst>
                <a:ext uri="{FF2B5EF4-FFF2-40B4-BE49-F238E27FC236}">
                  <a16:creationId xmlns:a16="http://schemas.microsoft.com/office/drawing/2014/main" id="{24FD5A9E-9FEE-4D28-A398-D1BD989B3865}"/>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270;p40">
              <a:extLst>
                <a:ext uri="{FF2B5EF4-FFF2-40B4-BE49-F238E27FC236}">
                  <a16:creationId xmlns:a16="http://schemas.microsoft.com/office/drawing/2014/main" id="{1E75291E-2B1F-4EB5-92BA-D26AE15F10DF}"/>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271;p40">
              <a:extLst>
                <a:ext uri="{FF2B5EF4-FFF2-40B4-BE49-F238E27FC236}">
                  <a16:creationId xmlns:a16="http://schemas.microsoft.com/office/drawing/2014/main" id="{66B5B9B0-A881-48C3-BB40-31DF80466FAD}"/>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272;p40">
              <a:extLst>
                <a:ext uri="{FF2B5EF4-FFF2-40B4-BE49-F238E27FC236}">
                  <a16:creationId xmlns:a16="http://schemas.microsoft.com/office/drawing/2014/main" id="{8D175840-BFC3-4DF1-8537-F8AAC7C30335}"/>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273;p40">
              <a:extLst>
                <a:ext uri="{FF2B5EF4-FFF2-40B4-BE49-F238E27FC236}">
                  <a16:creationId xmlns:a16="http://schemas.microsoft.com/office/drawing/2014/main" id="{376376B6-CE6D-48CA-89A8-4510B16E21E5}"/>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274;p40">
              <a:extLst>
                <a:ext uri="{FF2B5EF4-FFF2-40B4-BE49-F238E27FC236}">
                  <a16:creationId xmlns:a16="http://schemas.microsoft.com/office/drawing/2014/main" id="{2477D98A-08D3-47D0-A9DB-EE8BB09C9F97}"/>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275;p40">
              <a:extLst>
                <a:ext uri="{FF2B5EF4-FFF2-40B4-BE49-F238E27FC236}">
                  <a16:creationId xmlns:a16="http://schemas.microsoft.com/office/drawing/2014/main" id="{55CB7BB2-A4A7-4345-BCB9-2FE970D5D859}"/>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276;p40">
              <a:extLst>
                <a:ext uri="{FF2B5EF4-FFF2-40B4-BE49-F238E27FC236}">
                  <a16:creationId xmlns:a16="http://schemas.microsoft.com/office/drawing/2014/main" id="{BB233C49-3357-418B-B381-FE41BEBB1CC5}"/>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277;p40">
              <a:extLst>
                <a:ext uri="{FF2B5EF4-FFF2-40B4-BE49-F238E27FC236}">
                  <a16:creationId xmlns:a16="http://schemas.microsoft.com/office/drawing/2014/main" id="{D1AA7DCE-9313-4FFB-BE8F-0EC40790B7EA}"/>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278;p40">
              <a:extLst>
                <a:ext uri="{FF2B5EF4-FFF2-40B4-BE49-F238E27FC236}">
                  <a16:creationId xmlns:a16="http://schemas.microsoft.com/office/drawing/2014/main" id="{274EE087-C0D0-4E41-AD23-AFD3F8807CC8}"/>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279;p40">
              <a:extLst>
                <a:ext uri="{FF2B5EF4-FFF2-40B4-BE49-F238E27FC236}">
                  <a16:creationId xmlns:a16="http://schemas.microsoft.com/office/drawing/2014/main" id="{3159DDDA-2B3E-4477-9CC6-4EC24170F3E1}"/>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280;p40">
              <a:extLst>
                <a:ext uri="{FF2B5EF4-FFF2-40B4-BE49-F238E27FC236}">
                  <a16:creationId xmlns:a16="http://schemas.microsoft.com/office/drawing/2014/main" id="{D1A92E28-2340-4874-BF3B-BA4A09CC789B}"/>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281;p40">
              <a:extLst>
                <a:ext uri="{FF2B5EF4-FFF2-40B4-BE49-F238E27FC236}">
                  <a16:creationId xmlns:a16="http://schemas.microsoft.com/office/drawing/2014/main" id="{054BBB69-57E1-4F34-8AC5-A61742964CDF}"/>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282;p40">
              <a:extLst>
                <a:ext uri="{FF2B5EF4-FFF2-40B4-BE49-F238E27FC236}">
                  <a16:creationId xmlns:a16="http://schemas.microsoft.com/office/drawing/2014/main" id="{E30FA925-6A30-4EF0-B7F5-09D6D489E015}"/>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283;p40">
              <a:extLst>
                <a:ext uri="{FF2B5EF4-FFF2-40B4-BE49-F238E27FC236}">
                  <a16:creationId xmlns:a16="http://schemas.microsoft.com/office/drawing/2014/main" id="{BFED42A8-4C7B-45BD-80DD-0CC5DE17DBA9}"/>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284;p40">
              <a:extLst>
                <a:ext uri="{FF2B5EF4-FFF2-40B4-BE49-F238E27FC236}">
                  <a16:creationId xmlns:a16="http://schemas.microsoft.com/office/drawing/2014/main" id="{D3EA4728-93B8-4101-8427-4A39528C7023}"/>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285;p40">
              <a:extLst>
                <a:ext uri="{FF2B5EF4-FFF2-40B4-BE49-F238E27FC236}">
                  <a16:creationId xmlns:a16="http://schemas.microsoft.com/office/drawing/2014/main" id="{DC1E1EAA-101D-4539-AD8D-85A1846F2D4B}"/>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286;p40">
              <a:extLst>
                <a:ext uri="{FF2B5EF4-FFF2-40B4-BE49-F238E27FC236}">
                  <a16:creationId xmlns:a16="http://schemas.microsoft.com/office/drawing/2014/main" id="{69D88DB9-0B70-4B3E-9D66-72148E6B7448}"/>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287;p40">
              <a:extLst>
                <a:ext uri="{FF2B5EF4-FFF2-40B4-BE49-F238E27FC236}">
                  <a16:creationId xmlns:a16="http://schemas.microsoft.com/office/drawing/2014/main" id="{2DAA4C6D-2253-43AB-878D-3F37E8454B85}"/>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288;p40">
              <a:extLst>
                <a:ext uri="{FF2B5EF4-FFF2-40B4-BE49-F238E27FC236}">
                  <a16:creationId xmlns:a16="http://schemas.microsoft.com/office/drawing/2014/main" id="{F520DFEE-6233-44ED-A84C-5C61E1653B1C}"/>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289;p40">
              <a:extLst>
                <a:ext uri="{FF2B5EF4-FFF2-40B4-BE49-F238E27FC236}">
                  <a16:creationId xmlns:a16="http://schemas.microsoft.com/office/drawing/2014/main" id="{FC994347-9939-4370-BAF8-280AF53845B4}"/>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290;p40">
              <a:extLst>
                <a:ext uri="{FF2B5EF4-FFF2-40B4-BE49-F238E27FC236}">
                  <a16:creationId xmlns:a16="http://schemas.microsoft.com/office/drawing/2014/main" id="{66C2DE85-991E-4EA3-8C1B-E8657C295BC3}"/>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291;p40">
              <a:extLst>
                <a:ext uri="{FF2B5EF4-FFF2-40B4-BE49-F238E27FC236}">
                  <a16:creationId xmlns:a16="http://schemas.microsoft.com/office/drawing/2014/main" id="{792221BC-A6D7-49DE-954D-FE533519EBEB}"/>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292;p40">
              <a:extLst>
                <a:ext uri="{FF2B5EF4-FFF2-40B4-BE49-F238E27FC236}">
                  <a16:creationId xmlns:a16="http://schemas.microsoft.com/office/drawing/2014/main" id="{E95639B1-075B-43EB-9841-AAC342BC7831}"/>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293;p40">
              <a:extLst>
                <a:ext uri="{FF2B5EF4-FFF2-40B4-BE49-F238E27FC236}">
                  <a16:creationId xmlns:a16="http://schemas.microsoft.com/office/drawing/2014/main" id="{04225FFF-811D-4A41-9707-F82F166CCB92}"/>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294;p40">
              <a:extLst>
                <a:ext uri="{FF2B5EF4-FFF2-40B4-BE49-F238E27FC236}">
                  <a16:creationId xmlns:a16="http://schemas.microsoft.com/office/drawing/2014/main" id="{760418D4-7B3D-459D-837D-466FCD4A709B}"/>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295;p40">
              <a:extLst>
                <a:ext uri="{FF2B5EF4-FFF2-40B4-BE49-F238E27FC236}">
                  <a16:creationId xmlns:a16="http://schemas.microsoft.com/office/drawing/2014/main" id="{8C0CAFF4-22C2-4FC1-AB4F-13F8A4FB6805}"/>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296;p40">
              <a:extLst>
                <a:ext uri="{FF2B5EF4-FFF2-40B4-BE49-F238E27FC236}">
                  <a16:creationId xmlns:a16="http://schemas.microsoft.com/office/drawing/2014/main" id="{46FA9380-53F3-42A7-A0BF-9FE803D815DF}"/>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297;p40">
              <a:extLst>
                <a:ext uri="{FF2B5EF4-FFF2-40B4-BE49-F238E27FC236}">
                  <a16:creationId xmlns:a16="http://schemas.microsoft.com/office/drawing/2014/main" id="{E7CA3DE5-88A1-49E0-A25C-7D370989ACE6}"/>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298;p40">
              <a:extLst>
                <a:ext uri="{FF2B5EF4-FFF2-40B4-BE49-F238E27FC236}">
                  <a16:creationId xmlns:a16="http://schemas.microsoft.com/office/drawing/2014/main" id="{9062751E-2A2F-478A-BBE4-028F07E7F07F}"/>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299;p40">
              <a:extLst>
                <a:ext uri="{FF2B5EF4-FFF2-40B4-BE49-F238E27FC236}">
                  <a16:creationId xmlns:a16="http://schemas.microsoft.com/office/drawing/2014/main" id="{3378AD0D-47DA-47AE-8E8A-A019E777AA1C}"/>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300;p40">
              <a:extLst>
                <a:ext uri="{FF2B5EF4-FFF2-40B4-BE49-F238E27FC236}">
                  <a16:creationId xmlns:a16="http://schemas.microsoft.com/office/drawing/2014/main" id="{A20F15B5-D06B-45CC-B2D2-9DF87621656D}"/>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301;p40">
              <a:extLst>
                <a:ext uri="{FF2B5EF4-FFF2-40B4-BE49-F238E27FC236}">
                  <a16:creationId xmlns:a16="http://schemas.microsoft.com/office/drawing/2014/main" id="{A670287B-AC2A-4198-A4EC-462A98A20AAF}"/>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302;p40">
              <a:extLst>
                <a:ext uri="{FF2B5EF4-FFF2-40B4-BE49-F238E27FC236}">
                  <a16:creationId xmlns:a16="http://schemas.microsoft.com/office/drawing/2014/main" id="{B1294AD6-00B1-407D-AEA0-7D8012725EAE}"/>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303;p40">
              <a:extLst>
                <a:ext uri="{FF2B5EF4-FFF2-40B4-BE49-F238E27FC236}">
                  <a16:creationId xmlns:a16="http://schemas.microsoft.com/office/drawing/2014/main" id="{50FB1E03-95AF-4200-B498-2F8F30E277AE}"/>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304;p40">
              <a:extLst>
                <a:ext uri="{FF2B5EF4-FFF2-40B4-BE49-F238E27FC236}">
                  <a16:creationId xmlns:a16="http://schemas.microsoft.com/office/drawing/2014/main" id="{C7383472-4212-4A35-BD20-9CDAE6EB5206}"/>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305;p40">
              <a:extLst>
                <a:ext uri="{FF2B5EF4-FFF2-40B4-BE49-F238E27FC236}">
                  <a16:creationId xmlns:a16="http://schemas.microsoft.com/office/drawing/2014/main" id="{3FEF5739-513F-4C1B-A81D-A8E0E535DC66}"/>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306;p40">
              <a:extLst>
                <a:ext uri="{FF2B5EF4-FFF2-40B4-BE49-F238E27FC236}">
                  <a16:creationId xmlns:a16="http://schemas.microsoft.com/office/drawing/2014/main" id="{A5D068E0-EE94-4535-A897-5E2A45D1451A}"/>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07;p40">
              <a:extLst>
                <a:ext uri="{FF2B5EF4-FFF2-40B4-BE49-F238E27FC236}">
                  <a16:creationId xmlns:a16="http://schemas.microsoft.com/office/drawing/2014/main" id="{B956D974-5678-40D4-AE70-F3AC084E1B9D}"/>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08;p40">
              <a:extLst>
                <a:ext uri="{FF2B5EF4-FFF2-40B4-BE49-F238E27FC236}">
                  <a16:creationId xmlns:a16="http://schemas.microsoft.com/office/drawing/2014/main" id="{D12579C7-A493-4D4E-BF4C-959645E0629A}"/>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09;p40">
              <a:extLst>
                <a:ext uri="{FF2B5EF4-FFF2-40B4-BE49-F238E27FC236}">
                  <a16:creationId xmlns:a16="http://schemas.microsoft.com/office/drawing/2014/main" id="{A10D89A0-5BDF-4FFE-A624-7959FC4313CB}"/>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10;p40">
              <a:extLst>
                <a:ext uri="{FF2B5EF4-FFF2-40B4-BE49-F238E27FC236}">
                  <a16:creationId xmlns:a16="http://schemas.microsoft.com/office/drawing/2014/main" id="{0AE6FA48-6DE7-4B3C-83CA-2344E36D06D8}"/>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11;p40">
              <a:extLst>
                <a:ext uri="{FF2B5EF4-FFF2-40B4-BE49-F238E27FC236}">
                  <a16:creationId xmlns:a16="http://schemas.microsoft.com/office/drawing/2014/main" id="{8E5544C8-FDB0-4E76-984C-4EB1F15E0A7E}"/>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12;p40">
              <a:extLst>
                <a:ext uri="{FF2B5EF4-FFF2-40B4-BE49-F238E27FC236}">
                  <a16:creationId xmlns:a16="http://schemas.microsoft.com/office/drawing/2014/main" id="{27A4D4E3-035D-4074-8993-449E851D139D}"/>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13;p40">
              <a:extLst>
                <a:ext uri="{FF2B5EF4-FFF2-40B4-BE49-F238E27FC236}">
                  <a16:creationId xmlns:a16="http://schemas.microsoft.com/office/drawing/2014/main" id="{7B27EAB0-8EA3-438B-AAD4-1C8B79634DAD}"/>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14;p40">
              <a:extLst>
                <a:ext uri="{FF2B5EF4-FFF2-40B4-BE49-F238E27FC236}">
                  <a16:creationId xmlns:a16="http://schemas.microsoft.com/office/drawing/2014/main" id="{3B43FCD0-1610-4169-BF02-405B19F67E93}"/>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15;p40">
              <a:extLst>
                <a:ext uri="{FF2B5EF4-FFF2-40B4-BE49-F238E27FC236}">
                  <a16:creationId xmlns:a16="http://schemas.microsoft.com/office/drawing/2014/main" id="{CD2033A0-4B22-4401-8DB3-C301B5728942}"/>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16;p40">
              <a:extLst>
                <a:ext uri="{FF2B5EF4-FFF2-40B4-BE49-F238E27FC236}">
                  <a16:creationId xmlns:a16="http://schemas.microsoft.com/office/drawing/2014/main" id="{5E51E8B9-4798-4984-91E2-CC0621BA82EC}"/>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17;p40">
              <a:extLst>
                <a:ext uri="{FF2B5EF4-FFF2-40B4-BE49-F238E27FC236}">
                  <a16:creationId xmlns:a16="http://schemas.microsoft.com/office/drawing/2014/main" id="{567A73A3-DA06-4850-B875-978424F1007B}"/>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18;p40">
              <a:extLst>
                <a:ext uri="{FF2B5EF4-FFF2-40B4-BE49-F238E27FC236}">
                  <a16:creationId xmlns:a16="http://schemas.microsoft.com/office/drawing/2014/main" id="{C9AD9787-7C70-4A9E-B781-2EEC4F7295FF}"/>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19;p40">
              <a:extLst>
                <a:ext uri="{FF2B5EF4-FFF2-40B4-BE49-F238E27FC236}">
                  <a16:creationId xmlns:a16="http://schemas.microsoft.com/office/drawing/2014/main" id="{B7C7AF60-C35D-4B11-8EE4-4D7D51107992}"/>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20;p40">
              <a:extLst>
                <a:ext uri="{FF2B5EF4-FFF2-40B4-BE49-F238E27FC236}">
                  <a16:creationId xmlns:a16="http://schemas.microsoft.com/office/drawing/2014/main" id="{4566D2CA-9B82-4EAE-8F93-CEC568F27536}"/>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21;p40">
              <a:extLst>
                <a:ext uri="{FF2B5EF4-FFF2-40B4-BE49-F238E27FC236}">
                  <a16:creationId xmlns:a16="http://schemas.microsoft.com/office/drawing/2014/main" id="{C158AD00-F4F4-40D1-93D4-BA93355E3B26}"/>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22;p40">
              <a:extLst>
                <a:ext uri="{FF2B5EF4-FFF2-40B4-BE49-F238E27FC236}">
                  <a16:creationId xmlns:a16="http://schemas.microsoft.com/office/drawing/2014/main" id="{6C5F9D24-E9AB-4337-9283-895A5EB2A74C}"/>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23;p40">
              <a:extLst>
                <a:ext uri="{FF2B5EF4-FFF2-40B4-BE49-F238E27FC236}">
                  <a16:creationId xmlns:a16="http://schemas.microsoft.com/office/drawing/2014/main" id="{1DCA26FD-DF2A-4BE3-A4FC-E2370FECFDA0}"/>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24;p40">
              <a:extLst>
                <a:ext uri="{FF2B5EF4-FFF2-40B4-BE49-F238E27FC236}">
                  <a16:creationId xmlns:a16="http://schemas.microsoft.com/office/drawing/2014/main" id="{52245F46-8CE3-4953-8196-81F6BD35650F}"/>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25;p40">
              <a:extLst>
                <a:ext uri="{FF2B5EF4-FFF2-40B4-BE49-F238E27FC236}">
                  <a16:creationId xmlns:a16="http://schemas.microsoft.com/office/drawing/2014/main" id="{53D23896-4EB2-4536-BE64-9D773A9238C7}"/>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26;p40">
              <a:extLst>
                <a:ext uri="{FF2B5EF4-FFF2-40B4-BE49-F238E27FC236}">
                  <a16:creationId xmlns:a16="http://schemas.microsoft.com/office/drawing/2014/main" id="{2CC3217E-192F-4EE7-9ED7-6A3C8DE1036F}"/>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27;p40">
              <a:extLst>
                <a:ext uri="{FF2B5EF4-FFF2-40B4-BE49-F238E27FC236}">
                  <a16:creationId xmlns:a16="http://schemas.microsoft.com/office/drawing/2014/main" id="{3CDE52B5-2AEC-4B3C-916E-35A5DC69F5A0}"/>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28;p40">
              <a:extLst>
                <a:ext uri="{FF2B5EF4-FFF2-40B4-BE49-F238E27FC236}">
                  <a16:creationId xmlns:a16="http://schemas.microsoft.com/office/drawing/2014/main" id="{6F55F249-ABFA-4DEA-BECA-3338015D7A9E}"/>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29;p40">
              <a:extLst>
                <a:ext uri="{FF2B5EF4-FFF2-40B4-BE49-F238E27FC236}">
                  <a16:creationId xmlns:a16="http://schemas.microsoft.com/office/drawing/2014/main" id="{77F8326E-5232-4785-9043-782A563C55CD}"/>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30;p40">
              <a:extLst>
                <a:ext uri="{FF2B5EF4-FFF2-40B4-BE49-F238E27FC236}">
                  <a16:creationId xmlns:a16="http://schemas.microsoft.com/office/drawing/2014/main" id="{B44A16A4-C487-4448-9568-F14B39A55D00}"/>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331;p40">
              <a:extLst>
                <a:ext uri="{FF2B5EF4-FFF2-40B4-BE49-F238E27FC236}">
                  <a16:creationId xmlns:a16="http://schemas.microsoft.com/office/drawing/2014/main" id="{F6A2AD8F-3922-49C1-8E3E-BAF14B8C5D0D}"/>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32;p40">
              <a:extLst>
                <a:ext uri="{FF2B5EF4-FFF2-40B4-BE49-F238E27FC236}">
                  <a16:creationId xmlns:a16="http://schemas.microsoft.com/office/drawing/2014/main" id="{C36A27AF-BC94-4138-B5A0-A9F54ACE6B46}"/>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33;p40">
              <a:extLst>
                <a:ext uri="{FF2B5EF4-FFF2-40B4-BE49-F238E27FC236}">
                  <a16:creationId xmlns:a16="http://schemas.microsoft.com/office/drawing/2014/main" id="{4FA489A1-469C-4B15-A753-F39CB2D4CA52}"/>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34;p40">
              <a:extLst>
                <a:ext uri="{FF2B5EF4-FFF2-40B4-BE49-F238E27FC236}">
                  <a16:creationId xmlns:a16="http://schemas.microsoft.com/office/drawing/2014/main" id="{9C636D87-24F6-4D36-80A5-D5643918452D}"/>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35;p40">
              <a:extLst>
                <a:ext uri="{FF2B5EF4-FFF2-40B4-BE49-F238E27FC236}">
                  <a16:creationId xmlns:a16="http://schemas.microsoft.com/office/drawing/2014/main" id="{52AAB064-9CAF-4004-8C3E-18D538A5C269}"/>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8" name="Picture 447">
            <a:extLst>
              <a:ext uri="{FF2B5EF4-FFF2-40B4-BE49-F238E27FC236}">
                <a16:creationId xmlns:a16="http://schemas.microsoft.com/office/drawing/2014/main" id="{F90E1E67-527E-4576-97C5-8074C79EBD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244" y="-104668"/>
            <a:ext cx="12192000" cy="531191"/>
          </a:xfrm>
          <a:prstGeom prst="rect">
            <a:avLst/>
          </a:prstGeom>
        </p:spPr>
      </p:pic>
      <p:sp>
        <p:nvSpPr>
          <p:cNvPr id="459" name="Google Shape;304;p40">
            <a:extLst>
              <a:ext uri="{FF2B5EF4-FFF2-40B4-BE49-F238E27FC236}">
                <a16:creationId xmlns:a16="http://schemas.microsoft.com/office/drawing/2014/main" id="{4A1FEA13-B76F-437A-99A9-F9A612BF8A75}"/>
              </a:ext>
            </a:extLst>
          </p:cNvPr>
          <p:cNvSpPr/>
          <p:nvPr/>
        </p:nvSpPr>
        <p:spPr>
          <a:xfrm>
            <a:off x="827027" y="4850880"/>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227;p40">
            <a:extLst>
              <a:ext uri="{FF2B5EF4-FFF2-40B4-BE49-F238E27FC236}">
                <a16:creationId xmlns:a16="http://schemas.microsoft.com/office/drawing/2014/main" id="{C531E795-D9AC-4664-8D14-12811540ED15}"/>
              </a:ext>
            </a:extLst>
          </p:cNvPr>
          <p:cNvGrpSpPr/>
          <p:nvPr/>
        </p:nvGrpSpPr>
        <p:grpSpPr>
          <a:xfrm rot="10800000">
            <a:off x="-979885" y="-1146748"/>
            <a:ext cx="1941885" cy="2248761"/>
            <a:chOff x="5293245" y="6083019"/>
            <a:chExt cx="1941885" cy="2248761"/>
          </a:xfrm>
        </p:grpSpPr>
        <p:sp>
          <p:nvSpPr>
            <p:cNvPr id="461" name="Google Shape;228;p40">
              <a:extLst>
                <a:ext uri="{FF2B5EF4-FFF2-40B4-BE49-F238E27FC236}">
                  <a16:creationId xmlns:a16="http://schemas.microsoft.com/office/drawing/2014/main" id="{930CD965-BC6A-417A-BD7C-69498FBDC797}"/>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229;p40">
              <a:extLst>
                <a:ext uri="{FF2B5EF4-FFF2-40B4-BE49-F238E27FC236}">
                  <a16:creationId xmlns:a16="http://schemas.microsoft.com/office/drawing/2014/main" id="{4CCA8B5D-F471-4E0F-9250-921E3C397E89}"/>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230;p40">
              <a:extLst>
                <a:ext uri="{FF2B5EF4-FFF2-40B4-BE49-F238E27FC236}">
                  <a16:creationId xmlns:a16="http://schemas.microsoft.com/office/drawing/2014/main" id="{DFCCDD43-E699-4D4B-9954-2ABA78A05E20}"/>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231;p40">
              <a:extLst>
                <a:ext uri="{FF2B5EF4-FFF2-40B4-BE49-F238E27FC236}">
                  <a16:creationId xmlns:a16="http://schemas.microsoft.com/office/drawing/2014/main" id="{715C13BB-7AD0-4AF9-A101-AEE05B140061}"/>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232;p40">
              <a:extLst>
                <a:ext uri="{FF2B5EF4-FFF2-40B4-BE49-F238E27FC236}">
                  <a16:creationId xmlns:a16="http://schemas.microsoft.com/office/drawing/2014/main" id="{4C4F3C12-7FCF-4953-A4AE-64B816F7D73D}"/>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233;p40">
              <a:extLst>
                <a:ext uri="{FF2B5EF4-FFF2-40B4-BE49-F238E27FC236}">
                  <a16:creationId xmlns:a16="http://schemas.microsoft.com/office/drawing/2014/main" id="{2701A0A3-9426-4BE1-BFCC-92B72FB2B30A}"/>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234;p40">
              <a:extLst>
                <a:ext uri="{FF2B5EF4-FFF2-40B4-BE49-F238E27FC236}">
                  <a16:creationId xmlns:a16="http://schemas.microsoft.com/office/drawing/2014/main" id="{966D7DD2-453C-4E8F-9109-D7E1CA09F7A7}"/>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235;p40">
              <a:extLst>
                <a:ext uri="{FF2B5EF4-FFF2-40B4-BE49-F238E27FC236}">
                  <a16:creationId xmlns:a16="http://schemas.microsoft.com/office/drawing/2014/main" id="{DC487E81-1865-4B3F-B795-7DADAC6EC45C}"/>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236;p40">
              <a:extLst>
                <a:ext uri="{FF2B5EF4-FFF2-40B4-BE49-F238E27FC236}">
                  <a16:creationId xmlns:a16="http://schemas.microsoft.com/office/drawing/2014/main" id="{4FF8EFFB-7B46-435D-AEAA-3355195A3F43}"/>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237;p40">
              <a:extLst>
                <a:ext uri="{FF2B5EF4-FFF2-40B4-BE49-F238E27FC236}">
                  <a16:creationId xmlns:a16="http://schemas.microsoft.com/office/drawing/2014/main" id="{35D0131A-A8FB-4436-8372-31A6222FBE07}"/>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238;p40">
              <a:extLst>
                <a:ext uri="{FF2B5EF4-FFF2-40B4-BE49-F238E27FC236}">
                  <a16:creationId xmlns:a16="http://schemas.microsoft.com/office/drawing/2014/main" id="{4DC4EEC4-E42D-47B5-903D-0F3114BA6F58}"/>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239;p40">
              <a:extLst>
                <a:ext uri="{FF2B5EF4-FFF2-40B4-BE49-F238E27FC236}">
                  <a16:creationId xmlns:a16="http://schemas.microsoft.com/office/drawing/2014/main" id="{2DF829D4-0E40-4814-999F-E317DB4E62F3}"/>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240;p40">
              <a:extLst>
                <a:ext uri="{FF2B5EF4-FFF2-40B4-BE49-F238E27FC236}">
                  <a16:creationId xmlns:a16="http://schemas.microsoft.com/office/drawing/2014/main" id="{92D87986-6648-46FD-853B-463F80A80FD6}"/>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241;p40">
              <a:extLst>
                <a:ext uri="{FF2B5EF4-FFF2-40B4-BE49-F238E27FC236}">
                  <a16:creationId xmlns:a16="http://schemas.microsoft.com/office/drawing/2014/main" id="{1BEEF9DE-D888-425E-B0AB-487AB5D13D1A}"/>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242;p40">
              <a:extLst>
                <a:ext uri="{FF2B5EF4-FFF2-40B4-BE49-F238E27FC236}">
                  <a16:creationId xmlns:a16="http://schemas.microsoft.com/office/drawing/2014/main" id="{13CC131D-E921-436D-A223-6AE69E314F2E}"/>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243;p40">
              <a:extLst>
                <a:ext uri="{FF2B5EF4-FFF2-40B4-BE49-F238E27FC236}">
                  <a16:creationId xmlns:a16="http://schemas.microsoft.com/office/drawing/2014/main" id="{60F195BA-C2CF-49F9-9A34-83354BB6AC07}"/>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244;p40">
              <a:extLst>
                <a:ext uri="{FF2B5EF4-FFF2-40B4-BE49-F238E27FC236}">
                  <a16:creationId xmlns:a16="http://schemas.microsoft.com/office/drawing/2014/main" id="{116A7D39-B2E3-4114-B2E9-3621AE3B2966}"/>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245;p40">
              <a:extLst>
                <a:ext uri="{FF2B5EF4-FFF2-40B4-BE49-F238E27FC236}">
                  <a16:creationId xmlns:a16="http://schemas.microsoft.com/office/drawing/2014/main" id="{8319BE5D-AEF1-40C6-A2EC-AD6A6DCADB44}"/>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246;p40">
              <a:extLst>
                <a:ext uri="{FF2B5EF4-FFF2-40B4-BE49-F238E27FC236}">
                  <a16:creationId xmlns:a16="http://schemas.microsoft.com/office/drawing/2014/main" id="{D1ED4F97-8844-41FF-9173-2EB6BC1795BD}"/>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247;p40">
              <a:extLst>
                <a:ext uri="{FF2B5EF4-FFF2-40B4-BE49-F238E27FC236}">
                  <a16:creationId xmlns:a16="http://schemas.microsoft.com/office/drawing/2014/main" id="{19E1C4F5-6F93-4AB3-829B-C4858BF3D07B}"/>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248;p40">
              <a:extLst>
                <a:ext uri="{FF2B5EF4-FFF2-40B4-BE49-F238E27FC236}">
                  <a16:creationId xmlns:a16="http://schemas.microsoft.com/office/drawing/2014/main" id="{8959B2EC-7CDB-426D-A8DA-A1B5AB9AA980}"/>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249;p40">
              <a:extLst>
                <a:ext uri="{FF2B5EF4-FFF2-40B4-BE49-F238E27FC236}">
                  <a16:creationId xmlns:a16="http://schemas.microsoft.com/office/drawing/2014/main" id="{93AE3AAF-B99D-4FCB-9C2F-3E53898DDFA1}"/>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250;p40">
              <a:extLst>
                <a:ext uri="{FF2B5EF4-FFF2-40B4-BE49-F238E27FC236}">
                  <a16:creationId xmlns:a16="http://schemas.microsoft.com/office/drawing/2014/main" id="{8817E7F5-D2FD-4C60-825C-0547DB868DC9}"/>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251;p40">
              <a:extLst>
                <a:ext uri="{FF2B5EF4-FFF2-40B4-BE49-F238E27FC236}">
                  <a16:creationId xmlns:a16="http://schemas.microsoft.com/office/drawing/2014/main" id="{6D3D2D9F-3956-4132-963A-4497AE8E5D0B}"/>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252;p40">
              <a:extLst>
                <a:ext uri="{FF2B5EF4-FFF2-40B4-BE49-F238E27FC236}">
                  <a16:creationId xmlns:a16="http://schemas.microsoft.com/office/drawing/2014/main" id="{88177A21-5B2C-4355-8277-0566A2BF0F11}"/>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253;p40">
              <a:extLst>
                <a:ext uri="{FF2B5EF4-FFF2-40B4-BE49-F238E27FC236}">
                  <a16:creationId xmlns:a16="http://schemas.microsoft.com/office/drawing/2014/main" id="{A11C9E24-7321-45B5-A07D-6C84BB355C26}"/>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254;p40">
              <a:extLst>
                <a:ext uri="{FF2B5EF4-FFF2-40B4-BE49-F238E27FC236}">
                  <a16:creationId xmlns:a16="http://schemas.microsoft.com/office/drawing/2014/main" id="{02D95EFC-1BE0-4CE0-8FE0-930B6EF6F9E8}"/>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255;p40">
              <a:extLst>
                <a:ext uri="{FF2B5EF4-FFF2-40B4-BE49-F238E27FC236}">
                  <a16:creationId xmlns:a16="http://schemas.microsoft.com/office/drawing/2014/main" id="{5AA85FD7-A5B4-4F9C-AD70-6CE01421A1C1}"/>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256;p40">
              <a:extLst>
                <a:ext uri="{FF2B5EF4-FFF2-40B4-BE49-F238E27FC236}">
                  <a16:creationId xmlns:a16="http://schemas.microsoft.com/office/drawing/2014/main" id="{7B17AE34-10F4-4DEB-8194-F9D15383288D}"/>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257;p40">
              <a:extLst>
                <a:ext uri="{FF2B5EF4-FFF2-40B4-BE49-F238E27FC236}">
                  <a16:creationId xmlns:a16="http://schemas.microsoft.com/office/drawing/2014/main" id="{1DB88143-AE5B-4B7D-9B1E-384DA47F2CA9}"/>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258;p40">
              <a:extLst>
                <a:ext uri="{FF2B5EF4-FFF2-40B4-BE49-F238E27FC236}">
                  <a16:creationId xmlns:a16="http://schemas.microsoft.com/office/drawing/2014/main" id="{E095B801-63D6-4FB3-881C-24CD888C0F05}"/>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259;p40">
              <a:extLst>
                <a:ext uri="{FF2B5EF4-FFF2-40B4-BE49-F238E27FC236}">
                  <a16:creationId xmlns:a16="http://schemas.microsoft.com/office/drawing/2014/main" id="{14596B1E-C579-47F2-8B1B-F7490A32F8FB}"/>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260;p40">
              <a:extLst>
                <a:ext uri="{FF2B5EF4-FFF2-40B4-BE49-F238E27FC236}">
                  <a16:creationId xmlns:a16="http://schemas.microsoft.com/office/drawing/2014/main" id="{74D1AF05-657E-4FC2-90B5-567ACB73C079}"/>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261;p40">
              <a:extLst>
                <a:ext uri="{FF2B5EF4-FFF2-40B4-BE49-F238E27FC236}">
                  <a16:creationId xmlns:a16="http://schemas.microsoft.com/office/drawing/2014/main" id="{03E6072F-2B99-45E0-905E-A73FAAF70E27}"/>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262;p40">
              <a:extLst>
                <a:ext uri="{FF2B5EF4-FFF2-40B4-BE49-F238E27FC236}">
                  <a16:creationId xmlns:a16="http://schemas.microsoft.com/office/drawing/2014/main" id="{883B3063-2BEF-442E-82BB-CD53E7BC01E9}"/>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263;p40">
              <a:extLst>
                <a:ext uri="{FF2B5EF4-FFF2-40B4-BE49-F238E27FC236}">
                  <a16:creationId xmlns:a16="http://schemas.microsoft.com/office/drawing/2014/main" id="{BBF09A15-756B-4189-AEE2-FB01C89EF239}"/>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264;p40">
              <a:extLst>
                <a:ext uri="{FF2B5EF4-FFF2-40B4-BE49-F238E27FC236}">
                  <a16:creationId xmlns:a16="http://schemas.microsoft.com/office/drawing/2014/main" id="{1070D81B-6ACF-44C2-8A67-1915DFA6C79F}"/>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265;p40">
              <a:extLst>
                <a:ext uri="{FF2B5EF4-FFF2-40B4-BE49-F238E27FC236}">
                  <a16:creationId xmlns:a16="http://schemas.microsoft.com/office/drawing/2014/main" id="{37EA1C20-5049-41BC-8448-BC8925040E9C}"/>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266;p40">
              <a:extLst>
                <a:ext uri="{FF2B5EF4-FFF2-40B4-BE49-F238E27FC236}">
                  <a16:creationId xmlns:a16="http://schemas.microsoft.com/office/drawing/2014/main" id="{81E7C702-7961-4239-BF97-95E696813E07}"/>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267;p40">
              <a:extLst>
                <a:ext uri="{FF2B5EF4-FFF2-40B4-BE49-F238E27FC236}">
                  <a16:creationId xmlns:a16="http://schemas.microsoft.com/office/drawing/2014/main" id="{35CB281C-002A-43CD-9140-D900C536C58F}"/>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268;p40">
              <a:extLst>
                <a:ext uri="{FF2B5EF4-FFF2-40B4-BE49-F238E27FC236}">
                  <a16:creationId xmlns:a16="http://schemas.microsoft.com/office/drawing/2014/main" id="{BB474037-250D-48F1-9B62-D05DDE88BF92}"/>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269;p40">
              <a:extLst>
                <a:ext uri="{FF2B5EF4-FFF2-40B4-BE49-F238E27FC236}">
                  <a16:creationId xmlns:a16="http://schemas.microsoft.com/office/drawing/2014/main" id="{B921C0B0-53FD-4ED6-8021-A381F815F7ED}"/>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270;p40">
              <a:extLst>
                <a:ext uri="{FF2B5EF4-FFF2-40B4-BE49-F238E27FC236}">
                  <a16:creationId xmlns:a16="http://schemas.microsoft.com/office/drawing/2014/main" id="{24AE95A6-189B-4587-A39C-663CCB29250D}"/>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271;p40">
              <a:extLst>
                <a:ext uri="{FF2B5EF4-FFF2-40B4-BE49-F238E27FC236}">
                  <a16:creationId xmlns:a16="http://schemas.microsoft.com/office/drawing/2014/main" id="{0970ADEC-3E7C-4824-A821-2692B43EFE4A}"/>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272;p40">
              <a:extLst>
                <a:ext uri="{FF2B5EF4-FFF2-40B4-BE49-F238E27FC236}">
                  <a16:creationId xmlns:a16="http://schemas.microsoft.com/office/drawing/2014/main" id="{629B28D6-EB62-4B59-AF6E-972299A76D4D}"/>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273;p40">
              <a:extLst>
                <a:ext uri="{FF2B5EF4-FFF2-40B4-BE49-F238E27FC236}">
                  <a16:creationId xmlns:a16="http://schemas.microsoft.com/office/drawing/2014/main" id="{B1F6B593-85B6-43CE-B763-0F20E605DD29}"/>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274;p40">
              <a:extLst>
                <a:ext uri="{FF2B5EF4-FFF2-40B4-BE49-F238E27FC236}">
                  <a16:creationId xmlns:a16="http://schemas.microsoft.com/office/drawing/2014/main" id="{EFAC290B-22E9-4FCD-9ACB-7DB7EF1D594D}"/>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275;p40">
              <a:extLst>
                <a:ext uri="{FF2B5EF4-FFF2-40B4-BE49-F238E27FC236}">
                  <a16:creationId xmlns:a16="http://schemas.microsoft.com/office/drawing/2014/main" id="{EFB9CACB-D724-4A9E-A65B-5ABFA38B428B}"/>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276;p40">
              <a:extLst>
                <a:ext uri="{FF2B5EF4-FFF2-40B4-BE49-F238E27FC236}">
                  <a16:creationId xmlns:a16="http://schemas.microsoft.com/office/drawing/2014/main" id="{032EA567-5099-46F2-8F0F-EDE276DC9737}"/>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277;p40">
              <a:extLst>
                <a:ext uri="{FF2B5EF4-FFF2-40B4-BE49-F238E27FC236}">
                  <a16:creationId xmlns:a16="http://schemas.microsoft.com/office/drawing/2014/main" id="{0C6D56A9-154E-4534-9D11-D31F40FF6767}"/>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278;p40">
              <a:extLst>
                <a:ext uri="{FF2B5EF4-FFF2-40B4-BE49-F238E27FC236}">
                  <a16:creationId xmlns:a16="http://schemas.microsoft.com/office/drawing/2014/main" id="{949BC20C-F6D0-4E83-B382-C448EF405AFE}"/>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279;p40">
              <a:extLst>
                <a:ext uri="{FF2B5EF4-FFF2-40B4-BE49-F238E27FC236}">
                  <a16:creationId xmlns:a16="http://schemas.microsoft.com/office/drawing/2014/main" id="{84360F9D-0084-43D0-AA9F-143AEB615405}"/>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280;p40">
              <a:extLst>
                <a:ext uri="{FF2B5EF4-FFF2-40B4-BE49-F238E27FC236}">
                  <a16:creationId xmlns:a16="http://schemas.microsoft.com/office/drawing/2014/main" id="{E42FF166-E876-4D5C-BFD8-D0EFD0CEA5D0}"/>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281;p40">
              <a:extLst>
                <a:ext uri="{FF2B5EF4-FFF2-40B4-BE49-F238E27FC236}">
                  <a16:creationId xmlns:a16="http://schemas.microsoft.com/office/drawing/2014/main" id="{76E01018-3783-4BEC-8ED9-5915AD9D1D61}"/>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282;p40">
              <a:extLst>
                <a:ext uri="{FF2B5EF4-FFF2-40B4-BE49-F238E27FC236}">
                  <a16:creationId xmlns:a16="http://schemas.microsoft.com/office/drawing/2014/main" id="{00C6B003-B261-4D18-8C74-43A192DF2BD2}"/>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283;p40">
              <a:extLst>
                <a:ext uri="{FF2B5EF4-FFF2-40B4-BE49-F238E27FC236}">
                  <a16:creationId xmlns:a16="http://schemas.microsoft.com/office/drawing/2014/main" id="{0794669F-5840-4D61-951A-1B826582CF79}"/>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284;p40">
              <a:extLst>
                <a:ext uri="{FF2B5EF4-FFF2-40B4-BE49-F238E27FC236}">
                  <a16:creationId xmlns:a16="http://schemas.microsoft.com/office/drawing/2014/main" id="{5176AF42-33C7-4AD7-BFE5-DA584A5BD041}"/>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285;p40">
              <a:extLst>
                <a:ext uri="{FF2B5EF4-FFF2-40B4-BE49-F238E27FC236}">
                  <a16:creationId xmlns:a16="http://schemas.microsoft.com/office/drawing/2014/main" id="{FA34A925-029E-417F-B7CB-98933708D88F}"/>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286;p40">
              <a:extLst>
                <a:ext uri="{FF2B5EF4-FFF2-40B4-BE49-F238E27FC236}">
                  <a16:creationId xmlns:a16="http://schemas.microsoft.com/office/drawing/2014/main" id="{D0C0A3A0-1619-487F-B1B0-BA61169F3268}"/>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287;p40">
              <a:extLst>
                <a:ext uri="{FF2B5EF4-FFF2-40B4-BE49-F238E27FC236}">
                  <a16:creationId xmlns:a16="http://schemas.microsoft.com/office/drawing/2014/main" id="{8D4FEA3F-057A-4E7F-A94A-2800F1E3D45A}"/>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288;p40">
              <a:extLst>
                <a:ext uri="{FF2B5EF4-FFF2-40B4-BE49-F238E27FC236}">
                  <a16:creationId xmlns:a16="http://schemas.microsoft.com/office/drawing/2014/main" id="{4131BD25-33C8-4D3C-A9D6-0AAECF9BF175}"/>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289;p40">
              <a:extLst>
                <a:ext uri="{FF2B5EF4-FFF2-40B4-BE49-F238E27FC236}">
                  <a16:creationId xmlns:a16="http://schemas.microsoft.com/office/drawing/2014/main" id="{FA4F1596-F8F4-4893-A39E-E73D5A62349B}"/>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290;p40">
              <a:extLst>
                <a:ext uri="{FF2B5EF4-FFF2-40B4-BE49-F238E27FC236}">
                  <a16:creationId xmlns:a16="http://schemas.microsoft.com/office/drawing/2014/main" id="{50D022E9-72A9-4E64-A2C1-CC3583B33BB6}"/>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291;p40">
              <a:extLst>
                <a:ext uri="{FF2B5EF4-FFF2-40B4-BE49-F238E27FC236}">
                  <a16:creationId xmlns:a16="http://schemas.microsoft.com/office/drawing/2014/main" id="{CBED81A1-CA6C-4A3A-A8C4-870192258F66}"/>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292;p40">
              <a:extLst>
                <a:ext uri="{FF2B5EF4-FFF2-40B4-BE49-F238E27FC236}">
                  <a16:creationId xmlns:a16="http://schemas.microsoft.com/office/drawing/2014/main" id="{BE2B6E89-8635-4B46-A0B2-FADA1C3B7C89}"/>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293;p40">
              <a:extLst>
                <a:ext uri="{FF2B5EF4-FFF2-40B4-BE49-F238E27FC236}">
                  <a16:creationId xmlns:a16="http://schemas.microsoft.com/office/drawing/2014/main" id="{908FCE35-8DDF-4C26-8181-CBB61110F109}"/>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294;p40">
              <a:extLst>
                <a:ext uri="{FF2B5EF4-FFF2-40B4-BE49-F238E27FC236}">
                  <a16:creationId xmlns:a16="http://schemas.microsoft.com/office/drawing/2014/main" id="{BF777A81-5D03-4437-B813-5376670D8E98}"/>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295;p40">
              <a:extLst>
                <a:ext uri="{FF2B5EF4-FFF2-40B4-BE49-F238E27FC236}">
                  <a16:creationId xmlns:a16="http://schemas.microsoft.com/office/drawing/2014/main" id="{3989B0E0-CAAA-45BA-9320-901A5AD1176B}"/>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296;p40">
              <a:extLst>
                <a:ext uri="{FF2B5EF4-FFF2-40B4-BE49-F238E27FC236}">
                  <a16:creationId xmlns:a16="http://schemas.microsoft.com/office/drawing/2014/main" id="{488E8FCF-B1CE-4741-BA4E-EE0091820EBA}"/>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297;p40">
              <a:extLst>
                <a:ext uri="{FF2B5EF4-FFF2-40B4-BE49-F238E27FC236}">
                  <a16:creationId xmlns:a16="http://schemas.microsoft.com/office/drawing/2014/main" id="{D4593B60-79F4-49FA-89F4-3F14F46DAE7F}"/>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298;p40">
              <a:extLst>
                <a:ext uri="{FF2B5EF4-FFF2-40B4-BE49-F238E27FC236}">
                  <a16:creationId xmlns:a16="http://schemas.microsoft.com/office/drawing/2014/main" id="{B065A7EA-EED3-4DFA-999B-09E0776FA8EF}"/>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299;p40">
              <a:extLst>
                <a:ext uri="{FF2B5EF4-FFF2-40B4-BE49-F238E27FC236}">
                  <a16:creationId xmlns:a16="http://schemas.microsoft.com/office/drawing/2014/main" id="{213E1126-551C-4E21-A64B-57F517B5A3B7}"/>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300;p40">
              <a:extLst>
                <a:ext uri="{FF2B5EF4-FFF2-40B4-BE49-F238E27FC236}">
                  <a16:creationId xmlns:a16="http://schemas.microsoft.com/office/drawing/2014/main" id="{58A35E0B-A0F7-4530-900E-C211165ECCA8}"/>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301;p40">
              <a:extLst>
                <a:ext uri="{FF2B5EF4-FFF2-40B4-BE49-F238E27FC236}">
                  <a16:creationId xmlns:a16="http://schemas.microsoft.com/office/drawing/2014/main" id="{E6D5C0E8-409B-43BF-B0AB-746A0551D946}"/>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302;p40">
              <a:extLst>
                <a:ext uri="{FF2B5EF4-FFF2-40B4-BE49-F238E27FC236}">
                  <a16:creationId xmlns:a16="http://schemas.microsoft.com/office/drawing/2014/main" id="{C1C39173-731A-4566-8A37-E6B3C317CF33}"/>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303;p40">
              <a:extLst>
                <a:ext uri="{FF2B5EF4-FFF2-40B4-BE49-F238E27FC236}">
                  <a16:creationId xmlns:a16="http://schemas.microsoft.com/office/drawing/2014/main" id="{6A2E9960-6569-41DF-B7D0-0E630E99367F}"/>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304;p40">
              <a:extLst>
                <a:ext uri="{FF2B5EF4-FFF2-40B4-BE49-F238E27FC236}">
                  <a16:creationId xmlns:a16="http://schemas.microsoft.com/office/drawing/2014/main" id="{E72F7CD4-8495-417A-8A82-7F797283106E}"/>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305;p40">
              <a:extLst>
                <a:ext uri="{FF2B5EF4-FFF2-40B4-BE49-F238E27FC236}">
                  <a16:creationId xmlns:a16="http://schemas.microsoft.com/office/drawing/2014/main" id="{50793A87-2AB8-4860-9D26-3A9B67321A73}"/>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306;p40">
              <a:extLst>
                <a:ext uri="{FF2B5EF4-FFF2-40B4-BE49-F238E27FC236}">
                  <a16:creationId xmlns:a16="http://schemas.microsoft.com/office/drawing/2014/main" id="{79D1EB40-2EDA-41EF-A69E-05D1A2AADBEE}"/>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307;p40">
              <a:extLst>
                <a:ext uri="{FF2B5EF4-FFF2-40B4-BE49-F238E27FC236}">
                  <a16:creationId xmlns:a16="http://schemas.microsoft.com/office/drawing/2014/main" id="{69FACEFA-2734-451E-8454-25AD7791A285}"/>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308;p40">
              <a:extLst>
                <a:ext uri="{FF2B5EF4-FFF2-40B4-BE49-F238E27FC236}">
                  <a16:creationId xmlns:a16="http://schemas.microsoft.com/office/drawing/2014/main" id="{95B3124A-00DB-4F23-90D1-5C587BDF941A}"/>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309;p40">
              <a:extLst>
                <a:ext uri="{FF2B5EF4-FFF2-40B4-BE49-F238E27FC236}">
                  <a16:creationId xmlns:a16="http://schemas.microsoft.com/office/drawing/2014/main" id="{D3B2BDF7-5DEE-434D-B255-670D9008D7D4}"/>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310;p40">
              <a:extLst>
                <a:ext uri="{FF2B5EF4-FFF2-40B4-BE49-F238E27FC236}">
                  <a16:creationId xmlns:a16="http://schemas.microsoft.com/office/drawing/2014/main" id="{4BE2EF88-D5A3-40C1-B55D-775E6AC8EA47}"/>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311;p40">
              <a:extLst>
                <a:ext uri="{FF2B5EF4-FFF2-40B4-BE49-F238E27FC236}">
                  <a16:creationId xmlns:a16="http://schemas.microsoft.com/office/drawing/2014/main" id="{54CC04E1-0FB8-41F8-8D49-BC01E3A1FAA6}"/>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312;p40">
              <a:extLst>
                <a:ext uri="{FF2B5EF4-FFF2-40B4-BE49-F238E27FC236}">
                  <a16:creationId xmlns:a16="http://schemas.microsoft.com/office/drawing/2014/main" id="{AB64A45C-CEAE-4723-AC46-5120E98D7595}"/>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313;p40">
              <a:extLst>
                <a:ext uri="{FF2B5EF4-FFF2-40B4-BE49-F238E27FC236}">
                  <a16:creationId xmlns:a16="http://schemas.microsoft.com/office/drawing/2014/main" id="{C20141D8-2CB6-403E-96B7-C15F6A34F6A2}"/>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314;p40">
              <a:extLst>
                <a:ext uri="{FF2B5EF4-FFF2-40B4-BE49-F238E27FC236}">
                  <a16:creationId xmlns:a16="http://schemas.microsoft.com/office/drawing/2014/main" id="{943AAE2E-E090-40E5-B76B-3BFF495C93B5}"/>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315;p40">
              <a:extLst>
                <a:ext uri="{FF2B5EF4-FFF2-40B4-BE49-F238E27FC236}">
                  <a16:creationId xmlns:a16="http://schemas.microsoft.com/office/drawing/2014/main" id="{8B089DC7-C9AB-4306-9FB0-ED7EF5A6A7F9}"/>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316;p40">
              <a:extLst>
                <a:ext uri="{FF2B5EF4-FFF2-40B4-BE49-F238E27FC236}">
                  <a16:creationId xmlns:a16="http://schemas.microsoft.com/office/drawing/2014/main" id="{AD614FE0-B88D-4249-BA96-848AF7D3E038}"/>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317;p40">
              <a:extLst>
                <a:ext uri="{FF2B5EF4-FFF2-40B4-BE49-F238E27FC236}">
                  <a16:creationId xmlns:a16="http://schemas.microsoft.com/office/drawing/2014/main" id="{1D70F0C5-6AB5-45AD-9523-4ED48C317487}"/>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318;p40">
              <a:extLst>
                <a:ext uri="{FF2B5EF4-FFF2-40B4-BE49-F238E27FC236}">
                  <a16:creationId xmlns:a16="http://schemas.microsoft.com/office/drawing/2014/main" id="{12CA9602-90C8-465A-90AA-0AE0EB9D516E}"/>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319;p40">
              <a:extLst>
                <a:ext uri="{FF2B5EF4-FFF2-40B4-BE49-F238E27FC236}">
                  <a16:creationId xmlns:a16="http://schemas.microsoft.com/office/drawing/2014/main" id="{BF3FC69E-25B1-4E56-8737-F21E900F3BB4}"/>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320;p40">
              <a:extLst>
                <a:ext uri="{FF2B5EF4-FFF2-40B4-BE49-F238E27FC236}">
                  <a16:creationId xmlns:a16="http://schemas.microsoft.com/office/drawing/2014/main" id="{34CDF46F-DE08-4A85-8BB3-95ADF21E63D3}"/>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321;p40">
              <a:extLst>
                <a:ext uri="{FF2B5EF4-FFF2-40B4-BE49-F238E27FC236}">
                  <a16:creationId xmlns:a16="http://schemas.microsoft.com/office/drawing/2014/main" id="{E36A604D-8F2F-4704-B640-83CE1923C15A}"/>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322;p40">
              <a:extLst>
                <a:ext uri="{FF2B5EF4-FFF2-40B4-BE49-F238E27FC236}">
                  <a16:creationId xmlns:a16="http://schemas.microsoft.com/office/drawing/2014/main" id="{63FF787F-DFC6-4774-9AAB-20341E03042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323;p40">
              <a:extLst>
                <a:ext uri="{FF2B5EF4-FFF2-40B4-BE49-F238E27FC236}">
                  <a16:creationId xmlns:a16="http://schemas.microsoft.com/office/drawing/2014/main" id="{60BD799D-EF13-453F-80E1-CC4C0985E9A3}"/>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324;p40">
              <a:extLst>
                <a:ext uri="{FF2B5EF4-FFF2-40B4-BE49-F238E27FC236}">
                  <a16:creationId xmlns:a16="http://schemas.microsoft.com/office/drawing/2014/main" id="{9436A52F-F06A-4AF4-9837-0CC5FD1D0B95}"/>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325;p40">
              <a:extLst>
                <a:ext uri="{FF2B5EF4-FFF2-40B4-BE49-F238E27FC236}">
                  <a16:creationId xmlns:a16="http://schemas.microsoft.com/office/drawing/2014/main" id="{6EDA4F78-659D-44DB-995B-35BACBF27945}"/>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326;p40">
              <a:extLst>
                <a:ext uri="{FF2B5EF4-FFF2-40B4-BE49-F238E27FC236}">
                  <a16:creationId xmlns:a16="http://schemas.microsoft.com/office/drawing/2014/main" id="{A91EBDC3-0B24-427C-A7AD-0977E688CBCA}"/>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327;p40">
              <a:extLst>
                <a:ext uri="{FF2B5EF4-FFF2-40B4-BE49-F238E27FC236}">
                  <a16:creationId xmlns:a16="http://schemas.microsoft.com/office/drawing/2014/main" id="{E5025DD9-0DB9-4A06-ABF3-6D05545A4E01}"/>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328;p40">
              <a:extLst>
                <a:ext uri="{FF2B5EF4-FFF2-40B4-BE49-F238E27FC236}">
                  <a16:creationId xmlns:a16="http://schemas.microsoft.com/office/drawing/2014/main" id="{A31EB6E6-CC42-44EC-AEC8-B8DA7F7A7E7C}"/>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329;p40">
              <a:extLst>
                <a:ext uri="{FF2B5EF4-FFF2-40B4-BE49-F238E27FC236}">
                  <a16:creationId xmlns:a16="http://schemas.microsoft.com/office/drawing/2014/main" id="{54BCAC57-E8EB-460C-AE29-54C698B13E9C}"/>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330;p40">
              <a:extLst>
                <a:ext uri="{FF2B5EF4-FFF2-40B4-BE49-F238E27FC236}">
                  <a16:creationId xmlns:a16="http://schemas.microsoft.com/office/drawing/2014/main" id="{8131BF8A-D583-4CA3-98E4-6E19A5CD320E}"/>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331;p40">
              <a:extLst>
                <a:ext uri="{FF2B5EF4-FFF2-40B4-BE49-F238E27FC236}">
                  <a16:creationId xmlns:a16="http://schemas.microsoft.com/office/drawing/2014/main" id="{536FDD35-EA30-4507-814B-BC432A8A852F}"/>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332;p40">
              <a:extLst>
                <a:ext uri="{FF2B5EF4-FFF2-40B4-BE49-F238E27FC236}">
                  <a16:creationId xmlns:a16="http://schemas.microsoft.com/office/drawing/2014/main" id="{D4A66064-F2DD-46C0-BDE9-ACAD127362A5}"/>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333;p40">
              <a:extLst>
                <a:ext uri="{FF2B5EF4-FFF2-40B4-BE49-F238E27FC236}">
                  <a16:creationId xmlns:a16="http://schemas.microsoft.com/office/drawing/2014/main" id="{8128B58F-A012-409B-93C2-EA79ECF0701C}"/>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334;p40">
              <a:extLst>
                <a:ext uri="{FF2B5EF4-FFF2-40B4-BE49-F238E27FC236}">
                  <a16:creationId xmlns:a16="http://schemas.microsoft.com/office/drawing/2014/main" id="{A4792E05-CECC-4499-86AE-0BC8809EAC8F}"/>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335;p40">
              <a:extLst>
                <a:ext uri="{FF2B5EF4-FFF2-40B4-BE49-F238E27FC236}">
                  <a16:creationId xmlns:a16="http://schemas.microsoft.com/office/drawing/2014/main" id="{735BBDD8-583A-4C5D-BC92-0D91DBA22582}"/>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227;p40">
            <a:extLst>
              <a:ext uri="{FF2B5EF4-FFF2-40B4-BE49-F238E27FC236}">
                <a16:creationId xmlns:a16="http://schemas.microsoft.com/office/drawing/2014/main" id="{282FA536-67E8-434F-B03D-2D99FF745234}"/>
              </a:ext>
            </a:extLst>
          </p:cNvPr>
          <p:cNvGrpSpPr/>
          <p:nvPr/>
        </p:nvGrpSpPr>
        <p:grpSpPr>
          <a:xfrm rot="10635263" flipH="1">
            <a:off x="11323653" y="-1189085"/>
            <a:ext cx="1702812" cy="2248761"/>
            <a:chOff x="5293245" y="6083019"/>
            <a:chExt cx="1941885" cy="2248761"/>
          </a:xfrm>
        </p:grpSpPr>
        <p:sp>
          <p:nvSpPr>
            <p:cNvPr id="570" name="Google Shape;228;p40">
              <a:extLst>
                <a:ext uri="{FF2B5EF4-FFF2-40B4-BE49-F238E27FC236}">
                  <a16:creationId xmlns:a16="http://schemas.microsoft.com/office/drawing/2014/main" id="{C46D7F15-8F51-43F7-A4CF-2CD113249521}"/>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229;p40">
              <a:extLst>
                <a:ext uri="{FF2B5EF4-FFF2-40B4-BE49-F238E27FC236}">
                  <a16:creationId xmlns:a16="http://schemas.microsoft.com/office/drawing/2014/main" id="{E43DC228-06D3-49F0-BA01-E0ADD0DA0796}"/>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230;p40">
              <a:extLst>
                <a:ext uri="{FF2B5EF4-FFF2-40B4-BE49-F238E27FC236}">
                  <a16:creationId xmlns:a16="http://schemas.microsoft.com/office/drawing/2014/main" id="{27FCC190-4D3C-4E3A-83EE-C6A0B70E7DA6}"/>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231;p40">
              <a:extLst>
                <a:ext uri="{FF2B5EF4-FFF2-40B4-BE49-F238E27FC236}">
                  <a16:creationId xmlns:a16="http://schemas.microsoft.com/office/drawing/2014/main" id="{2BB99FAE-AC02-463E-B7C0-69DD76E82248}"/>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232;p40">
              <a:extLst>
                <a:ext uri="{FF2B5EF4-FFF2-40B4-BE49-F238E27FC236}">
                  <a16:creationId xmlns:a16="http://schemas.microsoft.com/office/drawing/2014/main" id="{B2657EE1-60A3-4D9A-830E-23AD704934C9}"/>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233;p40">
              <a:extLst>
                <a:ext uri="{FF2B5EF4-FFF2-40B4-BE49-F238E27FC236}">
                  <a16:creationId xmlns:a16="http://schemas.microsoft.com/office/drawing/2014/main" id="{7A1CEB39-AB89-43A1-B80E-1898F27FEF8C}"/>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234;p40">
              <a:extLst>
                <a:ext uri="{FF2B5EF4-FFF2-40B4-BE49-F238E27FC236}">
                  <a16:creationId xmlns:a16="http://schemas.microsoft.com/office/drawing/2014/main" id="{0D0B108A-AC04-4268-A570-4742FFC956D1}"/>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235;p40">
              <a:extLst>
                <a:ext uri="{FF2B5EF4-FFF2-40B4-BE49-F238E27FC236}">
                  <a16:creationId xmlns:a16="http://schemas.microsoft.com/office/drawing/2014/main" id="{74ED1DFC-227C-4012-9314-AE7382413731}"/>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236;p40">
              <a:extLst>
                <a:ext uri="{FF2B5EF4-FFF2-40B4-BE49-F238E27FC236}">
                  <a16:creationId xmlns:a16="http://schemas.microsoft.com/office/drawing/2014/main" id="{5896CED6-1C04-4779-80DB-5E11BB544464}"/>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237;p40">
              <a:extLst>
                <a:ext uri="{FF2B5EF4-FFF2-40B4-BE49-F238E27FC236}">
                  <a16:creationId xmlns:a16="http://schemas.microsoft.com/office/drawing/2014/main" id="{FA10672D-3B1E-470F-A738-C83302F26E7E}"/>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238;p40">
              <a:extLst>
                <a:ext uri="{FF2B5EF4-FFF2-40B4-BE49-F238E27FC236}">
                  <a16:creationId xmlns:a16="http://schemas.microsoft.com/office/drawing/2014/main" id="{7F43F374-3E12-4131-A718-0607774BBFD9}"/>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239;p40">
              <a:extLst>
                <a:ext uri="{FF2B5EF4-FFF2-40B4-BE49-F238E27FC236}">
                  <a16:creationId xmlns:a16="http://schemas.microsoft.com/office/drawing/2014/main" id="{449CA9A9-794F-4D27-9800-D464F5A7FE18}"/>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240;p40">
              <a:extLst>
                <a:ext uri="{FF2B5EF4-FFF2-40B4-BE49-F238E27FC236}">
                  <a16:creationId xmlns:a16="http://schemas.microsoft.com/office/drawing/2014/main" id="{22C997DA-485E-465F-8B91-5D47C4E98565}"/>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241;p40">
              <a:extLst>
                <a:ext uri="{FF2B5EF4-FFF2-40B4-BE49-F238E27FC236}">
                  <a16:creationId xmlns:a16="http://schemas.microsoft.com/office/drawing/2014/main" id="{9781D3E4-8ECB-4EE9-B7C9-1A7FED10A23A}"/>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242;p40">
              <a:extLst>
                <a:ext uri="{FF2B5EF4-FFF2-40B4-BE49-F238E27FC236}">
                  <a16:creationId xmlns:a16="http://schemas.microsoft.com/office/drawing/2014/main" id="{BE6F0756-D8A7-403F-8F6D-8E2F6A7B99DC}"/>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243;p40">
              <a:extLst>
                <a:ext uri="{FF2B5EF4-FFF2-40B4-BE49-F238E27FC236}">
                  <a16:creationId xmlns:a16="http://schemas.microsoft.com/office/drawing/2014/main" id="{B29717AA-169F-4C71-9D78-F081BB628569}"/>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244;p40">
              <a:extLst>
                <a:ext uri="{FF2B5EF4-FFF2-40B4-BE49-F238E27FC236}">
                  <a16:creationId xmlns:a16="http://schemas.microsoft.com/office/drawing/2014/main" id="{2BA04D3C-6014-4E0C-91FE-4E9F4CAF48F3}"/>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245;p40">
              <a:extLst>
                <a:ext uri="{FF2B5EF4-FFF2-40B4-BE49-F238E27FC236}">
                  <a16:creationId xmlns:a16="http://schemas.microsoft.com/office/drawing/2014/main" id="{D1DB2DC7-6D71-4984-9133-99A85B46B028}"/>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246;p40">
              <a:extLst>
                <a:ext uri="{FF2B5EF4-FFF2-40B4-BE49-F238E27FC236}">
                  <a16:creationId xmlns:a16="http://schemas.microsoft.com/office/drawing/2014/main" id="{B33521A1-0402-4DDF-9315-13970965D8D9}"/>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247;p40">
              <a:extLst>
                <a:ext uri="{FF2B5EF4-FFF2-40B4-BE49-F238E27FC236}">
                  <a16:creationId xmlns:a16="http://schemas.microsoft.com/office/drawing/2014/main" id="{FF9C50DD-C2F1-4812-8328-5FF335C32F19}"/>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248;p40">
              <a:extLst>
                <a:ext uri="{FF2B5EF4-FFF2-40B4-BE49-F238E27FC236}">
                  <a16:creationId xmlns:a16="http://schemas.microsoft.com/office/drawing/2014/main" id="{D53E535D-3832-49AA-8529-7CB8B83E9D21}"/>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249;p40">
              <a:extLst>
                <a:ext uri="{FF2B5EF4-FFF2-40B4-BE49-F238E27FC236}">
                  <a16:creationId xmlns:a16="http://schemas.microsoft.com/office/drawing/2014/main" id="{3ED4F79C-699D-4420-9FB0-B3A8C0DD497D}"/>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250;p40">
              <a:extLst>
                <a:ext uri="{FF2B5EF4-FFF2-40B4-BE49-F238E27FC236}">
                  <a16:creationId xmlns:a16="http://schemas.microsoft.com/office/drawing/2014/main" id="{3D8CA598-F6E5-4293-BC22-8AABD17151CE}"/>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251;p40">
              <a:extLst>
                <a:ext uri="{FF2B5EF4-FFF2-40B4-BE49-F238E27FC236}">
                  <a16:creationId xmlns:a16="http://schemas.microsoft.com/office/drawing/2014/main" id="{8B88E536-4F07-49B4-BBCF-2967E0737B1D}"/>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252;p40">
              <a:extLst>
                <a:ext uri="{FF2B5EF4-FFF2-40B4-BE49-F238E27FC236}">
                  <a16:creationId xmlns:a16="http://schemas.microsoft.com/office/drawing/2014/main" id="{706DEF34-A9D5-48F0-8163-49EFFB24CC8F}"/>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253;p40">
              <a:extLst>
                <a:ext uri="{FF2B5EF4-FFF2-40B4-BE49-F238E27FC236}">
                  <a16:creationId xmlns:a16="http://schemas.microsoft.com/office/drawing/2014/main" id="{A153D693-6D63-481B-AB75-E96B9AD5276B}"/>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254;p40">
              <a:extLst>
                <a:ext uri="{FF2B5EF4-FFF2-40B4-BE49-F238E27FC236}">
                  <a16:creationId xmlns:a16="http://schemas.microsoft.com/office/drawing/2014/main" id="{F75E10AD-54B3-4CDF-8B5C-7080408485F6}"/>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255;p40">
              <a:extLst>
                <a:ext uri="{FF2B5EF4-FFF2-40B4-BE49-F238E27FC236}">
                  <a16:creationId xmlns:a16="http://schemas.microsoft.com/office/drawing/2014/main" id="{7E89489B-E558-4C5D-82AB-21496EF9364F}"/>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256;p40">
              <a:extLst>
                <a:ext uri="{FF2B5EF4-FFF2-40B4-BE49-F238E27FC236}">
                  <a16:creationId xmlns:a16="http://schemas.microsoft.com/office/drawing/2014/main" id="{A6528291-284E-4D5C-94D5-BB79725A5903}"/>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257;p40">
              <a:extLst>
                <a:ext uri="{FF2B5EF4-FFF2-40B4-BE49-F238E27FC236}">
                  <a16:creationId xmlns:a16="http://schemas.microsoft.com/office/drawing/2014/main" id="{295A5DCC-7F87-4D49-853D-096D2E27D212}"/>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258;p40">
              <a:extLst>
                <a:ext uri="{FF2B5EF4-FFF2-40B4-BE49-F238E27FC236}">
                  <a16:creationId xmlns:a16="http://schemas.microsoft.com/office/drawing/2014/main" id="{FF2BCD25-6F25-42CB-848A-4A944667EDB8}"/>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259;p40">
              <a:extLst>
                <a:ext uri="{FF2B5EF4-FFF2-40B4-BE49-F238E27FC236}">
                  <a16:creationId xmlns:a16="http://schemas.microsoft.com/office/drawing/2014/main" id="{6019A5AB-704C-46C7-AA60-648D3B657E38}"/>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260;p40">
              <a:extLst>
                <a:ext uri="{FF2B5EF4-FFF2-40B4-BE49-F238E27FC236}">
                  <a16:creationId xmlns:a16="http://schemas.microsoft.com/office/drawing/2014/main" id="{C53A0E25-35D0-4FEF-BB59-F91B25AEE6DD}"/>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261;p40">
              <a:extLst>
                <a:ext uri="{FF2B5EF4-FFF2-40B4-BE49-F238E27FC236}">
                  <a16:creationId xmlns:a16="http://schemas.microsoft.com/office/drawing/2014/main" id="{A62B4901-7CD0-4DB8-9910-1B7C9C7893A2}"/>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262;p40">
              <a:extLst>
                <a:ext uri="{FF2B5EF4-FFF2-40B4-BE49-F238E27FC236}">
                  <a16:creationId xmlns:a16="http://schemas.microsoft.com/office/drawing/2014/main" id="{303A549D-AE90-4E7A-B231-487399C62F6E}"/>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263;p40">
              <a:extLst>
                <a:ext uri="{FF2B5EF4-FFF2-40B4-BE49-F238E27FC236}">
                  <a16:creationId xmlns:a16="http://schemas.microsoft.com/office/drawing/2014/main" id="{EE4221C5-E031-4A2E-B0CB-ADE47F2596D8}"/>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264;p40">
              <a:extLst>
                <a:ext uri="{FF2B5EF4-FFF2-40B4-BE49-F238E27FC236}">
                  <a16:creationId xmlns:a16="http://schemas.microsoft.com/office/drawing/2014/main" id="{3C428326-B81A-46F6-A321-47955A2B7E63}"/>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265;p40">
              <a:extLst>
                <a:ext uri="{FF2B5EF4-FFF2-40B4-BE49-F238E27FC236}">
                  <a16:creationId xmlns:a16="http://schemas.microsoft.com/office/drawing/2014/main" id="{18FF41E7-92BF-42BD-BA1C-401E96B310DE}"/>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266;p40">
              <a:extLst>
                <a:ext uri="{FF2B5EF4-FFF2-40B4-BE49-F238E27FC236}">
                  <a16:creationId xmlns:a16="http://schemas.microsoft.com/office/drawing/2014/main" id="{73727431-C2C5-458F-A0F9-ADE64FEF20F8}"/>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267;p40">
              <a:extLst>
                <a:ext uri="{FF2B5EF4-FFF2-40B4-BE49-F238E27FC236}">
                  <a16:creationId xmlns:a16="http://schemas.microsoft.com/office/drawing/2014/main" id="{AAE40A11-0FA0-497B-980C-C1433D542FF2}"/>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268;p40">
              <a:extLst>
                <a:ext uri="{FF2B5EF4-FFF2-40B4-BE49-F238E27FC236}">
                  <a16:creationId xmlns:a16="http://schemas.microsoft.com/office/drawing/2014/main" id="{9CF34E86-BE7F-4155-B866-1332E266A039}"/>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269;p40">
              <a:extLst>
                <a:ext uri="{FF2B5EF4-FFF2-40B4-BE49-F238E27FC236}">
                  <a16:creationId xmlns:a16="http://schemas.microsoft.com/office/drawing/2014/main" id="{58F7E0E6-B4F8-4C84-BA61-758434872239}"/>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270;p40">
              <a:extLst>
                <a:ext uri="{FF2B5EF4-FFF2-40B4-BE49-F238E27FC236}">
                  <a16:creationId xmlns:a16="http://schemas.microsoft.com/office/drawing/2014/main" id="{8127B1EF-3B8C-4DE2-8240-D733C1C98A17}"/>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271;p40">
              <a:extLst>
                <a:ext uri="{FF2B5EF4-FFF2-40B4-BE49-F238E27FC236}">
                  <a16:creationId xmlns:a16="http://schemas.microsoft.com/office/drawing/2014/main" id="{BB2B5BA2-D291-4942-83F9-01E765F27FCD}"/>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272;p40">
              <a:extLst>
                <a:ext uri="{FF2B5EF4-FFF2-40B4-BE49-F238E27FC236}">
                  <a16:creationId xmlns:a16="http://schemas.microsoft.com/office/drawing/2014/main" id="{4326ABB5-6E78-4483-928F-B07EA954C886}"/>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273;p40">
              <a:extLst>
                <a:ext uri="{FF2B5EF4-FFF2-40B4-BE49-F238E27FC236}">
                  <a16:creationId xmlns:a16="http://schemas.microsoft.com/office/drawing/2014/main" id="{66B354E6-0346-4C38-B726-B287EA7BC80B}"/>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274;p40">
              <a:extLst>
                <a:ext uri="{FF2B5EF4-FFF2-40B4-BE49-F238E27FC236}">
                  <a16:creationId xmlns:a16="http://schemas.microsoft.com/office/drawing/2014/main" id="{5B16C2AA-6CEA-4162-8DE6-BFD85593E079}"/>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275;p40">
              <a:extLst>
                <a:ext uri="{FF2B5EF4-FFF2-40B4-BE49-F238E27FC236}">
                  <a16:creationId xmlns:a16="http://schemas.microsoft.com/office/drawing/2014/main" id="{C6C53EC3-2604-4460-BBBA-D9F3B1FDEF43}"/>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276;p40">
              <a:extLst>
                <a:ext uri="{FF2B5EF4-FFF2-40B4-BE49-F238E27FC236}">
                  <a16:creationId xmlns:a16="http://schemas.microsoft.com/office/drawing/2014/main" id="{C59CAE06-8393-4534-8712-9A793C903795}"/>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277;p40">
              <a:extLst>
                <a:ext uri="{FF2B5EF4-FFF2-40B4-BE49-F238E27FC236}">
                  <a16:creationId xmlns:a16="http://schemas.microsoft.com/office/drawing/2014/main" id="{EA77FB48-90D9-4B22-8667-EABA99AF992C}"/>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278;p40">
              <a:extLst>
                <a:ext uri="{FF2B5EF4-FFF2-40B4-BE49-F238E27FC236}">
                  <a16:creationId xmlns:a16="http://schemas.microsoft.com/office/drawing/2014/main" id="{49EFE756-BFAF-46EB-8374-0B73EF6DE6C1}"/>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279;p40">
              <a:extLst>
                <a:ext uri="{FF2B5EF4-FFF2-40B4-BE49-F238E27FC236}">
                  <a16:creationId xmlns:a16="http://schemas.microsoft.com/office/drawing/2014/main" id="{15BDBC0D-4623-49D7-92C6-B036317D7722}"/>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280;p40">
              <a:extLst>
                <a:ext uri="{FF2B5EF4-FFF2-40B4-BE49-F238E27FC236}">
                  <a16:creationId xmlns:a16="http://schemas.microsoft.com/office/drawing/2014/main" id="{FA22CC6A-010B-4B1F-90A1-C92E3FB3ED75}"/>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281;p40">
              <a:extLst>
                <a:ext uri="{FF2B5EF4-FFF2-40B4-BE49-F238E27FC236}">
                  <a16:creationId xmlns:a16="http://schemas.microsoft.com/office/drawing/2014/main" id="{5D3740A1-600F-4B05-BB4E-D388DBCEA5B7}"/>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282;p40">
              <a:extLst>
                <a:ext uri="{FF2B5EF4-FFF2-40B4-BE49-F238E27FC236}">
                  <a16:creationId xmlns:a16="http://schemas.microsoft.com/office/drawing/2014/main" id="{31FBD5DF-A5DC-4C8A-BEDA-3D60C44B6193}"/>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283;p40">
              <a:extLst>
                <a:ext uri="{FF2B5EF4-FFF2-40B4-BE49-F238E27FC236}">
                  <a16:creationId xmlns:a16="http://schemas.microsoft.com/office/drawing/2014/main" id="{741ED6A1-9FF9-411E-BBB7-5D7DD9894D12}"/>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284;p40">
              <a:extLst>
                <a:ext uri="{FF2B5EF4-FFF2-40B4-BE49-F238E27FC236}">
                  <a16:creationId xmlns:a16="http://schemas.microsoft.com/office/drawing/2014/main" id="{1B6DDE52-A00F-46B4-BCB0-F561AAEAF6D8}"/>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285;p40">
              <a:extLst>
                <a:ext uri="{FF2B5EF4-FFF2-40B4-BE49-F238E27FC236}">
                  <a16:creationId xmlns:a16="http://schemas.microsoft.com/office/drawing/2014/main" id="{578F864D-8D57-4603-9A62-053C685F6D5D}"/>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286;p40">
              <a:extLst>
                <a:ext uri="{FF2B5EF4-FFF2-40B4-BE49-F238E27FC236}">
                  <a16:creationId xmlns:a16="http://schemas.microsoft.com/office/drawing/2014/main" id="{5BEC01CE-A105-448F-ABB3-3B3AB57FCF63}"/>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287;p40">
              <a:extLst>
                <a:ext uri="{FF2B5EF4-FFF2-40B4-BE49-F238E27FC236}">
                  <a16:creationId xmlns:a16="http://schemas.microsoft.com/office/drawing/2014/main" id="{0A1D44F2-ACB8-49DA-8C9F-4D4A9610728C}"/>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288;p40">
              <a:extLst>
                <a:ext uri="{FF2B5EF4-FFF2-40B4-BE49-F238E27FC236}">
                  <a16:creationId xmlns:a16="http://schemas.microsoft.com/office/drawing/2014/main" id="{B0FD491B-75C5-4920-A2DE-D614B9A299B8}"/>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289;p40">
              <a:extLst>
                <a:ext uri="{FF2B5EF4-FFF2-40B4-BE49-F238E27FC236}">
                  <a16:creationId xmlns:a16="http://schemas.microsoft.com/office/drawing/2014/main" id="{D9468F86-A4BB-4B5A-A528-2A0607E60685}"/>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290;p40">
              <a:extLst>
                <a:ext uri="{FF2B5EF4-FFF2-40B4-BE49-F238E27FC236}">
                  <a16:creationId xmlns:a16="http://schemas.microsoft.com/office/drawing/2014/main" id="{A31F6F8E-157E-4768-A56E-651B255951AC}"/>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291;p40">
              <a:extLst>
                <a:ext uri="{FF2B5EF4-FFF2-40B4-BE49-F238E27FC236}">
                  <a16:creationId xmlns:a16="http://schemas.microsoft.com/office/drawing/2014/main" id="{3EF9D3A7-9A41-4C6F-BF9C-CEA848720F1C}"/>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292;p40">
              <a:extLst>
                <a:ext uri="{FF2B5EF4-FFF2-40B4-BE49-F238E27FC236}">
                  <a16:creationId xmlns:a16="http://schemas.microsoft.com/office/drawing/2014/main" id="{B6CFC6E8-3A7E-47BB-87CB-FA1B8CAD6C6D}"/>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293;p40">
              <a:extLst>
                <a:ext uri="{FF2B5EF4-FFF2-40B4-BE49-F238E27FC236}">
                  <a16:creationId xmlns:a16="http://schemas.microsoft.com/office/drawing/2014/main" id="{6B1A24FE-5B68-4452-A5FF-6A263F79B0CB}"/>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294;p40">
              <a:extLst>
                <a:ext uri="{FF2B5EF4-FFF2-40B4-BE49-F238E27FC236}">
                  <a16:creationId xmlns:a16="http://schemas.microsoft.com/office/drawing/2014/main" id="{BA7BD621-C1FD-4E51-ABB3-2C66EEC7E720}"/>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295;p40">
              <a:extLst>
                <a:ext uri="{FF2B5EF4-FFF2-40B4-BE49-F238E27FC236}">
                  <a16:creationId xmlns:a16="http://schemas.microsoft.com/office/drawing/2014/main" id="{81E3B13F-B932-46FC-9E51-064B8A97FAB8}"/>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296;p40">
              <a:extLst>
                <a:ext uri="{FF2B5EF4-FFF2-40B4-BE49-F238E27FC236}">
                  <a16:creationId xmlns:a16="http://schemas.microsoft.com/office/drawing/2014/main" id="{8C672465-E5AB-4CCA-8022-BD0183093C84}"/>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297;p40">
              <a:extLst>
                <a:ext uri="{FF2B5EF4-FFF2-40B4-BE49-F238E27FC236}">
                  <a16:creationId xmlns:a16="http://schemas.microsoft.com/office/drawing/2014/main" id="{49FE8F06-4E30-45C3-A786-02AE2D00E710}"/>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298;p40">
              <a:extLst>
                <a:ext uri="{FF2B5EF4-FFF2-40B4-BE49-F238E27FC236}">
                  <a16:creationId xmlns:a16="http://schemas.microsoft.com/office/drawing/2014/main" id="{5ECDE93C-DD80-4E08-9EF6-149615DD313D}"/>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299;p40">
              <a:extLst>
                <a:ext uri="{FF2B5EF4-FFF2-40B4-BE49-F238E27FC236}">
                  <a16:creationId xmlns:a16="http://schemas.microsoft.com/office/drawing/2014/main" id="{62AA8696-5490-44E4-B5B6-60620A320034}"/>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300;p40">
              <a:extLst>
                <a:ext uri="{FF2B5EF4-FFF2-40B4-BE49-F238E27FC236}">
                  <a16:creationId xmlns:a16="http://schemas.microsoft.com/office/drawing/2014/main" id="{561AE977-D52D-4D17-8F9D-764A01FA2157}"/>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301;p40">
              <a:extLst>
                <a:ext uri="{FF2B5EF4-FFF2-40B4-BE49-F238E27FC236}">
                  <a16:creationId xmlns:a16="http://schemas.microsoft.com/office/drawing/2014/main" id="{7F8652AB-5D52-4DDC-B505-4622E2D33295}"/>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302;p40">
              <a:extLst>
                <a:ext uri="{FF2B5EF4-FFF2-40B4-BE49-F238E27FC236}">
                  <a16:creationId xmlns:a16="http://schemas.microsoft.com/office/drawing/2014/main" id="{01780560-FCEF-41B1-A1FF-1E1F9094CA29}"/>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303;p40">
              <a:extLst>
                <a:ext uri="{FF2B5EF4-FFF2-40B4-BE49-F238E27FC236}">
                  <a16:creationId xmlns:a16="http://schemas.microsoft.com/office/drawing/2014/main" id="{B6C98127-EE72-45DA-A055-FE2BE3708ED2}"/>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304;p40">
              <a:extLst>
                <a:ext uri="{FF2B5EF4-FFF2-40B4-BE49-F238E27FC236}">
                  <a16:creationId xmlns:a16="http://schemas.microsoft.com/office/drawing/2014/main" id="{F14931E3-F92A-40B7-8089-71BC8CC80195}"/>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305;p40">
              <a:extLst>
                <a:ext uri="{FF2B5EF4-FFF2-40B4-BE49-F238E27FC236}">
                  <a16:creationId xmlns:a16="http://schemas.microsoft.com/office/drawing/2014/main" id="{2EADE091-471E-4718-8162-551D419A0FE2}"/>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306;p40">
              <a:extLst>
                <a:ext uri="{FF2B5EF4-FFF2-40B4-BE49-F238E27FC236}">
                  <a16:creationId xmlns:a16="http://schemas.microsoft.com/office/drawing/2014/main" id="{CBFB5A75-DFDC-4834-A678-D51534B330A4}"/>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307;p40">
              <a:extLst>
                <a:ext uri="{FF2B5EF4-FFF2-40B4-BE49-F238E27FC236}">
                  <a16:creationId xmlns:a16="http://schemas.microsoft.com/office/drawing/2014/main" id="{CAE6257D-18C0-4DA2-A6B9-9A7C871ACB36}"/>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308;p40">
              <a:extLst>
                <a:ext uri="{FF2B5EF4-FFF2-40B4-BE49-F238E27FC236}">
                  <a16:creationId xmlns:a16="http://schemas.microsoft.com/office/drawing/2014/main" id="{B801C8F7-B9F5-4871-99E8-AC4FB9EA2E02}"/>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309;p40">
              <a:extLst>
                <a:ext uri="{FF2B5EF4-FFF2-40B4-BE49-F238E27FC236}">
                  <a16:creationId xmlns:a16="http://schemas.microsoft.com/office/drawing/2014/main" id="{E363A56F-C0AA-48C0-B4AC-5316FE726A2B}"/>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310;p40">
              <a:extLst>
                <a:ext uri="{FF2B5EF4-FFF2-40B4-BE49-F238E27FC236}">
                  <a16:creationId xmlns:a16="http://schemas.microsoft.com/office/drawing/2014/main" id="{569A262B-4492-455F-8181-10D79A7DCCF3}"/>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311;p40">
              <a:extLst>
                <a:ext uri="{FF2B5EF4-FFF2-40B4-BE49-F238E27FC236}">
                  <a16:creationId xmlns:a16="http://schemas.microsoft.com/office/drawing/2014/main" id="{C2B6D842-724A-4C89-A3C0-E1126667CF4A}"/>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312;p40">
              <a:extLst>
                <a:ext uri="{FF2B5EF4-FFF2-40B4-BE49-F238E27FC236}">
                  <a16:creationId xmlns:a16="http://schemas.microsoft.com/office/drawing/2014/main" id="{FCC3004E-A0D3-4A51-AC00-906813EFDD05}"/>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313;p40">
              <a:extLst>
                <a:ext uri="{FF2B5EF4-FFF2-40B4-BE49-F238E27FC236}">
                  <a16:creationId xmlns:a16="http://schemas.microsoft.com/office/drawing/2014/main" id="{9739EFA5-B24C-4677-8D02-B357517032B3}"/>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314;p40">
              <a:extLst>
                <a:ext uri="{FF2B5EF4-FFF2-40B4-BE49-F238E27FC236}">
                  <a16:creationId xmlns:a16="http://schemas.microsoft.com/office/drawing/2014/main" id="{52169708-CEBB-44C6-ABAA-123A64690255}"/>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315;p40">
              <a:extLst>
                <a:ext uri="{FF2B5EF4-FFF2-40B4-BE49-F238E27FC236}">
                  <a16:creationId xmlns:a16="http://schemas.microsoft.com/office/drawing/2014/main" id="{238BABF0-2F82-4C54-A067-2FD84426E82F}"/>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316;p40">
              <a:extLst>
                <a:ext uri="{FF2B5EF4-FFF2-40B4-BE49-F238E27FC236}">
                  <a16:creationId xmlns:a16="http://schemas.microsoft.com/office/drawing/2014/main" id="{496255CB-51FB-4EAA-A40D-B8683EEC9D67}"/>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317;p40">
              <a:extLst>
                <a:ext uri="{FF2B5EF4-FFF2-40B4-BE49-F238E27FC236}">
                  <a16:creationId xmlns:a16="http://schemas.microsoft.com/office/drawing/2014/main" id="{577099A2-C99E-4CAF-9E20-034671937617}"/>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318;p40">
              <a:extLst>
                <a:ext uri="{FF2B5EF4-FFF2-40B4-BE49-F238E27FC236}">
                  <a16:creationId xmlns:a16="http://schemas.microsoft.com/office/drawing/2014/main" id="{306EB8FF-B8D6-4551-8255-9C07179F3A2D}"/>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319;p40">
              <a:extLst>
                <a:ext uri="{FF2B5EF4-FFF2-40B4-BE49-F238E27FC236}">
                  <a16:creationId xmlns:a16="http://schemas.microsoft.com/office/drawing/2014/main" id="{3B44B3B3-6E92-4348-874B-C09F3D9CDD93}"/>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320;p40">
              <a:extLst>
                <a:ext uri="{FF2B5EF4-FFF2-40B4-BE49-F238E27FC236}">
                  <a16:creationId xmlns:a16="http://schemas.microsoft.com/office/drawing/2014/main" id="{9ACADBC4-92C4-40D8-933D-C1FC29D65287}"/>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321;p40">
              <a:extLst>
                <a:ext uri="{FF2B5EF4-FFF2-40B4-BE49-F238E27FC236}">
                  <a16:creationId xmlns:a16="http://schemas.microsoft.com/office/drawing/2014/main" id="{E421BB10-2CAE-4181-9F19-17430F756CB6}"/>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322;p40">
              <a:extLst>
                <a:ext uri="{FF2B5EF4-FFF2-40B4-BE49-F238E27FC236}">
                  <a16:creationId xmlns:a16="http://schemas.microsoft.com/office/drawing/2014/main" id="{C990B613-E9A4-4E48-8004-047BC5483A5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323;p40">
              <a:extLst>
                <a:ext uri="{FF2B5EF4-FFF2-40B4-BE49-F238E27FC236}">
                  <a16:creationId xmlns:a16="http://schemas.microsoft.com/office/drawing/2014/main" id="{F19232AC-A3A7-4852-B2F7-8D12A23C36F3}"/>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324;p40">
              <a:extLst>
                <a:ext uri="{FF2B5EF4-FFF2-40B4-BE49-F238E27FC236}">
                  <a16:creationId xmlns:a16="http://schemas.microsoft.com/office/drawing/2014/main" id="{F5EECE1B-13C3-4B02-B1B3-3E8EA25C3D8C}"/>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325;p40">
              <a:extLst>
                <a:ext uri="{FF2B5EF4-FFF2-40B4-BE49-F238E27FC236}">
                  <a16:creationId xmlns:a16="http://schemas.microsoft.com/office/drawing/2014/main" id="{619AADE2-440C-4331-BBDC-7F2D9DCCF631}"/>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326;p40">
              <a:extLst>
                <a:ext uri="{FF2B5EF4-FFF2-40B4-BE49-F238E27FC236}">
                  <a16:creationId xmlns:a16="http://schemas.microsoft.com/office/drawing/2014/main" id="{EDF3EEF2-36A5-4B15-A79C-4EC2FA2205A3}"/>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327;p40">
              <a:extLst>
                <a:ext uri="{FF2B5EF4-FFF2-40B4-BE49-F238E27FC236}">
                  <a16:creationId xmlns:a16="http://schemas.microsoft.com/office/drawing/2014/main" id="{B55526F1-F1DE-475A-ACEB-74455B23CFD4}"/>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328;p40">
              <a:extLst>
                <a:ext uri="{FF2B5EF4-FFF2-40B4-BE49-F238E27FC236}">
                  <a16:creationId xmlns:a16="http://schemas.microsoft.com/office/drawing/2014/main" id="{1809A336-FBCB-462B-98B2-53225F142C6A}"/>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329;p40">
              <a:extLst>
                <a:ext uri="{FF2B5EF4-FFF2-40B4-BE49-F238E27FC236}">
                  <a16:creationId xmlns:a16="http://schemas.microsoft.com/office/drawing/2014/main" id="{9BCF6D62-B825-4789-8AE7-6BEBD722C9D6}"/>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330;p40">
              <a:extLst>
                <a:ext uri="{FF2B5EF4-FFF2-40B4-BE49-F238E27FC236}">
                  <a16:creationId xmlns:a16="http://schemas.microsoft.com/office/drawing/2014/main" id="{085FB92A-F284-4F0F-9E71-FA4005489354}"/>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331;p40">
              <a:extLst>
                <a:ext uri="{FF2B5EF4-FFF2-40B4-BE49-F238E27FC236}">
                  <a16:creationId xmlns:a16="http://schemas.microsoft.com/office/drawing/2014/main" id="{A0CF75FF-F480-4C1D-BE7F-7C8BFFF3B3AA}"/>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332;p40">
              <a:extLst>
                <a:ext uri="{FF2B5EF4-FFF2-40B4-BE49-F238E27FC236}">
                  <a16:creationId xmlns:a16="http://schemas.microsoft.com/office/drawing/2014/main" id="{FB900554-2EC8-4C5F-BAF3-8A55220E8DCB}"/>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333;p40">
              <a:extLst>
                <a:ext uri="{FF2B5EF4-FFF2-40B4-BE49-F238E27FC236}">
                  <a16:creationId xmlns:a16="http://schemas.microsoft.com/office/drawing/2014/main" id="{63E47748-2F34-48BC-BF39-C4C0474A48D8}"/>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334;p40">
              <a:extLst>
                <a:ext uri="{FF2B5EF4-FFF2-40B4-BE49-F238E27FC236}">
                  <a16:creationId xmlns:a16="http://schemas.microsoft.com/office/drawing/2014/main" id="{D3DAF24E-DC6F-4D0F-880F-2A2155A943F0}"/>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335;p40">
              <a:extLst>
                <a:ext uri="{FF2B5EF4-FFF2-40B4-BE49-F238E27FC236}">
                  <a16:creationId xmlns:a16="http://schemas.microsoft.com/office/drawing/2014/main" id="{7A6F2988-A64C-4E87-8771-FFC1BF55F1FE}"/>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78" name="图片 39940" descr="1-48">
            <a:extLst>
              <a:ext uri="{FF2B5EF4-FFF2-40B4-BE49-F238E27FC236}">
                <a16:creationId xmlns:a16="http://schemas.microsoft.com/office/drawing/2014/main" id="{755564F2-6B87-43ED-B8AA-BC59FE431584}"/>
              </a:ext>
            </a:extLst>
          </p:cNvPr>
          <p:cNvPicPr>
            <a:picLocks noChangeAspect="1"/>
          </p:cNvPicPr>
          <p:nvPr/>
        </p:nvPicPr>
        <p:blipFill>
          <a:blip r:embed="rId5" cstate="print"/>
          <a:stretch>
            <a:fillRect/>
          </a:stretch>
        </p:blipFill>
        <p:spPr>
          <a:xfrm>
            <a:off x="3946673" y="5420188"/>
            <a:ext cx="3584837" cy="2089553"/>
          </a:xfrm>
          <a:prstGeom prst="rect">
            <a:avLst/>
          </a:prstGeom>
          <a:noFill/>
          <a:ln w="9525">
            <a:noFill/>
          </a:ln>
        </p:spPr>
      </p:pic>
      <p:sp>
        <p:nvSpPr>
          <p:cNvPr id="453" name="Subtitle 11">
            <a:extLst>
              <a:ext uri="{FF2B5EF4-FFF2-40B4-BE49-F238E27FC236}">
                <a16:creationId xmlns:a16="http://schemas.microsoft.com/office/drawing/2014/main" id="{FE73082F-9E51-4B8E-8099-F3037B3929D3}"/>
              </a:ext>
            </a:extLst>
          </p:cNvPr>
          <p:cNvSpPr txBox="1">
            <a:spLocks/>
          </p:cNvSpPr>
          <p:nvPr/>
        </p:nvSpPr>
        <p:spPr>
          <a:xfrm>
            <a:off x="724226" y="1537761"/>
            <a:ext cx="11301196" cy="4589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9700" indent="0">
              <a:buNone/>
            </a:pPr>
            <a:r>
              <a:rPr lang="en-US" sz="3200" b="1">
                <a:solidFill>
                  <a:srgbClr val="FF0000"/>
                </a:solidFill>
                <a:latin typeface="Times New Roman" panose="02020603050405020304" charset="0"/>
                <a:cs typeface="Times New Roman" panose="02020603050405020304" charset="0"/>
              </a:rPr>
              <a:t>6. Tìm những </a:t>
            </a:r>
            <a:r>
              <a:rPr lang="en-US" sz="3200" b="1" err="1">
                <a:solidFill>
                  <a:srgbClr val="FF0000"/>
                </a:solidFill>
                <a:latin typeface="Times New Roman" panose="02020603050405020304" charset="0"/>
                <a:cs typeface="Times New Roman" panose="02020603050405020304" charset="0"/>
              </a:rPr>
              <a:t>câu</a:t>
            </a:r>
            <a:r>
              <a:rPr lang="en-US" sz="3200" b="1">
                <a:solidFill>
                  <a:srgbClr val="FF0000"/>
                </a:solidFill>
                <a:latin typeface="Times New Roman" panose="02020603050405020304" charset="0"/>
                <a:cs typeface="Times New Roman" panose="02020603050405020304" charset="0"/>
              </a:rPr>
              <a:t> thơ </a:t>
            </a:r>
            <a:r>
              <a:rPr lang="en-US" sz="3200" b="1" dirty="0" err="1">
                <a:solidFill>
                  <a:srgbClr val="FF0000"/>
                </a:solidFill>
                <a:latin typeface="Times New Roman" panose="02020603050405020304" charset="0"/>
                <a:cs typeface="Times New Roman" panose="02020603050405020304" charset="0"/>
              </a:rPr>
              <a:t>sử</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dụng</a:t>
            </a:r>
            <a:r>
              <a:rPr lang="en-US" sz="3200" b="1" dirty="0">
                <a:solidFill>
                  <a:srgbClr val="FF0000"/>
                </a:solidFill>
                <a:latin typeface="Times New Roman" panose="02020603050405020304" charset="0"/>
                <a:cs typeface="Times New Roman" panose="02020603050405020304" charset="0"/>
              </a:rPr>
              <a:t> </a:t>
            </a:r>
            <a:r>
              <a:rPr lang="en-US" sz="3200" b="1" dirty="0" err="1">
                <a:solidFill>
                  <a:srgbClr val="FF0000"/>
                </a:solidFill>
                <a:latin typeface="Times New Roman" panose="02020603050405020304" charset="0"/>
                <a:cs typeface="Times New Roman" panose="02020603050405020304" charset="0"/>
              </a:rPr>
              <a:t>phép</a:t>
            </a:r>
            <a:r>
              <a:rPr lang="en-US" sz="3200" b="1" dirty="0">
                <a:solidFill>
                  <a:srgbClr val="FF0000"/>
                </a:solidFill>
                <a:latin typeface="Times New Roman" panose="02020603050405020304" charset="0"/>
                <a:cs typeface="Times New Roman" panose="02020603050405020304" charset="0"/>
              </a:rPr>
              <a:t> </a:t>
            </a:r>
            <a:r>
              <a:rPr lang="en-US" sz="3200" b="1" err="1">
                <a:solidFill>
                  <a:srgbClr val="FF0000"/>
                </a:solidFill>
                <a:latin typeface="Times New Roman" panose="02020603050405020304" charset="0"/>
                <a:cs typeface="Times New Roman" panose="02020603050405020304" charset="0"/>
              </a:rPr>
              <a:t>nhân</a:t>
            </a:r>
            <a:r>
              <a:rPr lang="en-US" sz="3200" b="1">
                <a:solidFill>
                  <a:srgbClr val="FF0000"/>
                </a:solidFill>
                <a:latin typeface="Times New Roman" panose="02020603050405020304" charset="0"/>
                <a:cs typeface="Times New Roman" panose="02020603050405020304" charset="0"/>
              </a:rPr>
              <a:t> hóa, nêu tác dụng </a:t>
            </a:r>
          </a:p>
          <a:p>
            <a:pPr marL="139700" indent="0">
              <a:buNone/>
            </a:pPr>
            <a:r>
              <a:rPr lang="en-US" sz="3200" b="1">
                <a:solidFill>
                  <a:srgbClr val="FF0000"/>
                </a:solidFill>
                <a:latin typeface="Times New Roman" panose="02020603050405020304" charset="0"/>
                <a:cs typeface="Times New Roman" panose="02020603050405020304" charset="0"/>
              </a:rPr>
              <a:t>của biện pháp nhân hoá trong việc tả cảnh.</a:t>
            </a:r>
            <a:endParaRPr lang="en-US" sz="3200" b="1" dirty="0">
              <a:solidFill>
                <a:srgbClr val="FF0000"/>
              </a:solidFill>
              <a:latin typeface="Times New Roman" panose="02020603050405020304" charset="0"/>
              <a:cs typeface="Times New Roman" panose="02020603050405020304" charset="0"/>
            </a:endParaRPr>
          </a:p>
          <a:p>
            <a:pPr marL="139700" indent="0">
              <a:buFont typeface="Arial" panose="020B0604020202020204" pitchFamily="34" charset="0"/>
              <a:buNone/>
            </a:pPr>
            <a:endParaRPr lang="en-US" sz="3200" dirty="0">
              <a:solidFill>
                <a:srgbClr val="FF0000"/>
              </a:solidFill>
              <a:latin typeface="Times New Roman" panose="02020603050405020304" charset="0"/>
              <a:cs typeface="Times New Roman" panose="02020603050405020304" charset="0"/>
            </a:endParaRPr>
          </a:p>
          <a:p>
            <a:pPr marL="139700" indent="0">
              <a:buFont typeface="Arial" panose="020B0604020202020204" pitchFamily="34" charset="0"/>
              <a:buNone/>
            </a:pPr>
            <a:endParaRPr lang="en-US" sz="3200" dirty="0">
              <a:solidFill>
                <a:srgbClr val="FF0000"/>
              </a:solidFill>
              <a:latin typeface="Times New Roman" panose="02020603050405020304" charset="0"/>
              <a:cs typeface="Times New Roman" panose="02020603050405020304" charset="0"/>
            </a:endParaRPr>
          </a:p>
        </p:txBody>
      </p:sp>
      <p:sp>
        <p:nvSpPr>
          <p:cNvPr id="454" name="TextBox 453">
            <a:extLst>
              <a:ext uri="{FF2B5EF4-FFF2-40B4-BE49-F238E27FC236}">
                <a16:creationId xmlns:a16="http://schemas.microsoft.com/office/drawing/2014/main" id="{8D920A91-BADF-48EC-B316-34E9322AFD78}"/>
              </a:ext>
            </a:extLst>
          </p:cNvPr>
          <p:cNvSpPr txBox="1"/>
          <p:nvPr/>
        </p:nvSpPr>
        <p:spPr>
          <a:xfrm>
            <a:off x="2598659" y="3023139"/>
            <a:ext cx="7786468"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say </a:t>
            </a:r>
            <a:r>
              <a:rPr lang="en-US" sz="2800" dirty="0" err="1">
                <a:latin typeface="Times New Roman" panose="02020603050405020304" pitchFamily="18" charset="0"/>
                <a:cs typeface="Times New Roman" panose="02020603050405020304" pitchFamily="18" charset="0"/>
              </a:rPr>
              <a:t>ngủ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endParaRPr lang="en-US" sz="2800" dirty="0">
              <a:latin typeface="Times New Roman" panose="02020603050405020304" pitchFamily="18" charset="0"/>
              <a:cs typeface="Times New Roman" panose="02020603050405020304" pitchFamily="18" charset="0"/>
            </a:endParaRPr>
          </a:p>
        </p:txBody>
      </p:sp>
      <p:sp>
        <p:nvSpPr>
          <p:cNvPr id="455" name="TextBox 454">
            <a:extLst>
              <a:ext uri="{FF2B5EF4-FFF2-40B4-BE49-F238E27FC236}">
                <a16:creationId xmlns:a16="http://schemas.microsoft.com/office/drawing/2014/main" id="{D4B743F3-B501-4F71-A20A-981B513B453C}"/>
              </a:ext>
            </a:extLst>
          </p:cNvPr>
          <p:cNvSpPr txBox="1"/>
          <p:nvPr/>
        </p:nvSpPr>
        <p:spPr>
          <a:xfrm>
            <a:off x="2564227" y="3490647"/>
            <a:ext cx="8954087"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ủi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 ben </a:t>
            </a:r>
            <a:r>
              <a:rPr lang="en-US" sz="2800" dirty="0" err="1">
                <a:latin typeface="Times New Roman" panose="02020603050405020304" pitchFamily="18" charset="0"/>
                <a:cs typeface="Times New Roman" panose="02020603050405020304" pitchFamily="18" charset="0"/>
              </a:rPr>
              <a:t>sóng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nghỉ</a:t>
            </a:r>
            <a:endParaRPr lang="en-US" sz="2800" dirty="0">
              <a:latin typeface="Times New Roman" panose="02020603050405020304" pitchFamily="18" charset="0"/>
              <a:cs typeface="Times New Roman" panose="02020603050405020304" pitchFamily="18" charset="0"/>
            </a:endParaRPr>
          </a:p>
        </p:txBody>
      </p:sp>
      <p:sp>
        <p:nvSpPr>
          <p:cNvPr id="456" name="TextBox 455">
            <a:extLst>
              <a:ext uri="{FF2B5EF4-FFF2-40B4-BE49-F238E27FC236}">
                <a16:creationId xmlns:a16="http://schemas.microsoft.com/office/drawing/2014/main" id="{DE29327D-5515-463C-9170-CD2CA395B226}"/>
              </a:ext>
            </a:extLst>
          </p:cNvPr>
          <p:cNvSpPr txBox="1"/>
          <p:nvPr/>
        </p:nvSpPr>
        <p:spPr>
          <a:xfrm>
            <a:off x="2576559" y="3930266"/>
            <a:ext cx="8690404"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endParaRPr lang="en-US" sz="2800" dirty="0">
              <a:latin typeface="Times New Roman" panose="02020603050405020304" pitchFamily="18" charset="0"/>
              <a:cs typeface="Times New Roman" panose="02020603050405020304" pitchFamily="18" charset="0"/>
            </a:endParaRPr>
          </a:p>
        </p:txBody>
      </p:sp>
      <p:sp>
        <p:nvSpPr>
          <p:cNvPr id="457" name="TextBox 456">
            <a:extLst>
              <a:ext uri="{FF2B5EF4-FFF2-40B4-BE49-F238E27FC236}">
                <a16:creationId xmlns:a16="http://schemas.microsoft.com/office/drawing/2014/main" id="{E23341D2-AE72-4F7F-9C2D-79DB46257AE6}"/>
              </a:ext>
            </a:extLst>
          </p:cNvPr>
          <p:cNvSpPr txBox="1"/>
          <p:nvPr/>
        </p:nvSpPr>
        <p:spPr>
          <a:xfrm>
            <a:off x="2583151" y="4315713"/>
            <a:ext cx="8264772"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endParaRPr lang="en-US" sz="2800" dirty="0">
              <a:latin typeface="Times New Roman" panose="02020603050405020304" pitchFamily="18" charset="0"/>
              <a:cs typeface="Times New Roman" panose="02020603050405020304" pitchFamily="18" charset="0"/>
            </a:endParaRPr>
          </a:p>
        </p:txBody>
      </p:sp>
      <p:sp>
        <p:nvSpPr>
          <p:cNvPr id="458" name="TextBox 457">
            <a:extLst>
              <a:ext uri="{FF2B5EF4-FFF2-40B4-BE49-F238E27FC236}">
                <a16:creationId xmlns:a16="http://schemas.microsoft.com/office/drawing/2014/main" id="{3242D989-9918-475D-A1CA-920109A73376}"/>
              </a:ext>
            </a:extLst>
          </p:cNvPr>
          <p:cNvSpPr txBox="1"/>
          <p:nvPr/>
        </p:nvSpPr>
        <p:spPr>
          <a:xfrm>
            <a:off x="2540274" y="4871906"/>
            <a:ext cx="6822831"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ngả</a:t>
            </a:r>
            <a:endParaRPr lang="en-US" sz="2800" dirty="0">
              <a:latin typeface="Times New Roman" panose="02020603050405020304" pitchFamily="18" charset="0"/>
              <a:cs typeface="Times New Roman" panose="02020603050405020304" pitchFamily="18" charset="0"/>
            </a:endParaRPr>
          </a:p>
        </p:txBody>
      </p:sp>
      <p:cxnSp>
        <p:nvCxnSpPr>
          <p:cNvPr id="679" name="Straight Connector 678">
            <a:extLst>
              <a:ext uri="{FF2B5EF4-FFF2-40B4-BE49-F238E27FC236}">
                <a16:creationId xmlns:a16="http://schemas.microsoft.com/office/drawing/2014/main" id="{4BEC0808-87F8-4A10-B859-AE6540C0532F}"/>
              </a:ext>
            </a:extLst>
          </p:cNvPr>
          <p:cNvCxnSpPr>
            <a:cxnSpLocks/>
          </p:cNvCxnSpPr>
          <p:nvPr/>
        </p:nvCxnSpPr>
        <p:spPr>
          <a:xfrm>
            <a:off x="4167268" y="5302913"/>
            <a:ext cx="1784421"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680" name="Straight Connector 679">
            <a:extLst>
              <a:ext uri="{FF2B5EF4-FFF2-40B4-BE49-F238E27FC236}">
                <a16:creationId xmlns:a16="http://schemas.microsoft.com/office/drawing/2014/main" id="{3A90C7C5-B178-40D4-B751-B7573DB9A88B}"/>
              </a:ext>
            </a:extLst>
          </p:cNvPr>
          <p:cNvCxnSpPr>
            <a:cxnSpLocks/>
          </p:cNvCxnSpPr>
          <p:nvPr/>
        </p:nvCxnSpPr>
        <p:spPr>
          <a:xfrm>
            <a:off x="5207296" y="3490647"/>
            <a:ext cx="106359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681" name="Straight Connector 680">
            <a:extLst>
              <a:ext uri="{FF2B5EF4-FFF2-40B4-BE49-F238E27FC236}">
                <a16:creationId xmlns:a16="http://schemas.microsoft.com/office/drawing/2014/main" id="{8600E037-E9BF-4A78-B376-76A92BC769B3}"/>
              </a:ext>
            </a:extLst>
          </p:cNvPr>
          <p:cNvCxnSpPr>
            <a:cxnSpLocks/>
          </p:cNvCxnSpPr>
          <p:nvPr/>
        </p:nvCxnSpPr>
        <p:spPr>
          <a:xfrm>
            <a:off x="5840954" y="3930266"/>
            <a:ext cx="3381111"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682" name="Straight Connector 681">
            <a:extLst>
              <a:ext uri="{FF2B5EF4-FFF2-40B4-BE49-F238E27FC236}">
                <a16:creationId xmlns:a16="http://schemas.microsoft.com/office/drawing/2014/main" id="{C0A7CD0B-9D4E-4469-9BEF-27012FE255E7}"/>
              </a:ext>
            </a:extLst>
          </p:cNvPr>
          <p:cNvCxnSpPr>
            <a:cxnSpLocks/>
          </p:cNvCxnSpPr>
          <p:nvPr/>
        </p:nvCxnSpPr>
        <p:spPr>
          <a:xfrm>
            <a:off x="7267696" y="4430766"/>
            <a:ext cx="1562738"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683" name="Straight Connector 682">
            <a:extLst>
              <a:ext uri="{FF2B5EF4-FFF2-40B4-BE49-F238E27FC236}">
                <a16:creationId xmlns:a16="http://schemas.microsoft.com/office/drawing/2014/main" id="{D8103947-CE16-4C53-97D1-D0CC9B01759E}"/>
              </a:ext>
            </a:extLst>
          </p:cNvPr>
          <p:cNvCxnSpPr>
            <a:cxnSpLocks/>
          </p:cNvCxnSpPr>
          <p:nvPr/>
        </p:nvCxnSpPr>
        <p:spPr>
          <a:xfrm>
            <a:off x="3996188" y="4770588"/>
            <a:ext cx="1709421" cy="26481"/>
          </a:xfrm>
          <a:prstGeom prst="line">
            <a:avLst/>
          </a:prstGeom>
          <a:ln w="28575"/>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22136848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453"/>
                                        </p:tgtEl>
                                        <p:attrNameLst>
                                          <p:attrName>style.visibility</p:attrName>
                                        </p:attrNameLst>
                                      </p:cBhvr>
                                      <p:to>
                                        <p:strVal val="visible"/>
                                      </p:to>
                                    </p:set>
                                    <p:animEffect transition="in" filter="fade">
                                      <p:cBhvr>
                                        <p:cTn id="7" dur="1000"/>
                                        <p:tgtEl>
                                          <p:spTgt spid="453"/>
                                        </p:tgtEl>
                                      </p:cBhvr>
                                    </p:animEffect>
                                    <p:anim calcmode="lin" valueType="num">
                                      <p:cBhvr>
                                        <p:cTn id="8" dur="1000" fill="hold"/>
                                        <p:tgtEl>
                                          <p:spTgt spid="453"/>
                                        </p:tgtEl>
                                        <p:attrNameLst>
                                          <p:attrName>ppt_x</p:attrName>
                                        </p:attrNameLst>
                                      </p:cBhvr>
                                      <p:tavLst>
                                        <p:tav tm="0">
                                          <p:val>
                                            <p:strVal val="#ppt_x"/>
                                          </p:val>
                                        </p:tav>
                                        <p:tav tm="100000">
                                          <p:val>
                                            <p:strVal val="#ppt_x"/>
                                          </p:val>
                                        </p:tav>
                                      </p:tavLst>
                                    </p:anim>
                                    <p:anim calcmode="lin" valueType="num">
                                      <p:cBhvr>
                                        <p:cTn id="9" dur="1000" fill="hold"/>
                                        <p:tgtEl>
                                          <p:spTgt spid="4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4"/>
                                        </p:tgtEl>
                                        <p:attrNameLst>
                                          <p:attrName>style.visibility</p:attrName>
                                        </p:attrNameLst>
                                      </p:cBhvr>
                                      <p:to>
                                        <p:strVal val="visible"/>
                                      </p:to>
                                    </p:set>
                                    <p:animEffect transition="in" filter="fade">
                                      <p:cBhvr>
                                        <p:cTn id="14" dur="1000"/>
                                        <p:tgtEl>
                                          <p:spTgt spid="454"/>
                                        </p:tgtEl>
                                      </p:cBhvr>
                                    </p:animEffect>
                                    <p:anim calcmode="lin" valueType="num">
                                      <p:cBhvr>
                                        <p:cTn id="15" dur="1000" fill="hold"/>
                                        <p:tgtEl>
                                          <p:spTgt spid="454"/>
                                        </p:tgtEl>
                                        <p:attrNameLst>
                                          <p:attrName>ppt_x</p:attrName>
                                        </p:attrNameLst>
                                      </p:cBhvr>
                                      <p:tavLst>
                                        <p:tav tm="0">
                                          <p:val>
                                            <p:strVal val="#ppt_x"/>
                                          </p:val>
                                        </p:tav>
                                        <p:tav tm="100000">
                                          <p:val>
                                            <p:strVal val="#ppt_x"/>
                                          </p:val>
                                        </p:tav>
                                      </p:tavLst>
                                    </p:anim>
                                    <p:anim calcmode="lin" valueType="num">
                                      <p:cBhvr>
                                        <p:cTn id="16" dur="1000" fill="hold"/>
                                        <p:tgtEl>
                                          <p:spTgt spid="45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5"/>
                                        </p:tgtEl>
                                        <p:attrNameLst>
                                          <p:attrName>style.visibility</p:attrName>
                                        </p:attrNameLst>
                                      </p:cBhvr>
                                      <p:to>
                                        <p:strVal val="visible"/>
                                      </p:to>
                                    </p:set>
                                    <p:animEffect transition="in" filter="fade">
                                      <p:cBhvr>
                                        <p:cTn id="21" dur="1000"/>
                                        <p:tgtEl>
                                          <p:spTgt spid="455"/>
                                        </p:tgtEl>
                                      </p:cBhvr>
                                    </p:animEffect>
                                    <p:anim calcmode="lin" valueType="num">
                                      <p:cBhvr>
                                        <p:cTn id="22" dur="1000" fill="hold"/>
                                        <p:tgtEl>
                                          <p:spTgt spid="455"/>
                                        </p:tgtEl>
                                        <p:attrNameLst>
                                          <p:attrName>ppt_x</p:attrName>
                                        </p:attrNameLst>
                                      </p:cBhvr>
                                      <p:tavLst>
                                        <p:tav tm="0">
                                          <p:val>
                                            <p:strVal val="#ppt_x"/>
                                          </p:val>
                                        </p:tav>
                                        <p:tav tm="100000">
                                          <p:val>
                                            <p:strVal val="#ppt_x"/>
                                          </p:val>
                                        </p:tav>
                                      </p:tavLst>
                                    </p:anim>
                                    <p:anim calcmode="lin" valueType="num">
                                      <p:cBhvr>
                                        <p:cTn id="23" dur="1000" fill="hold"/>
                                        <p:tgtEl>
                                          <p:spTgt spid="45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56"/>
                                        </p:tgtEl>
                                        <p:attrNameLst>
                                          <p:attrName>style.visibility</p:attrName>
                                        </p:attrNameLst>
                                      </p:cBhvr>
                                      <p:to>
                                        <p:strVal val="visible"/>
                                      </p:to>
                                    </p:set>
                                    <p:animEffect transition="in" filter="fade">
                                      <p:cBhvr>
                                        <p:cTn id="28" dur="1000"/>
                                        <p:tgtEl>
                                          <p:spTgt spid="456"/>
                                        </p:tgtEl>
                                      </p:cBhvr>
                                    </p:animEffect>
                                    <p:anim calcmode="lin" valueType="num">
                                      <p:cBhvr>
                                        <p:cTn id="29" dur="1000" fill="hold"/>
                                        <p:tgtEl>
                                          <p:spTgt spid="456"/>
                                        </p:tgtEl>
                                        <p:attrNameLst>
                                          <p:attrName>ppt_x</p:attrName>
                                        </p:attrNameLst>
                                      </p:cBhvr>
                                      <p:tavLst>
                                        <p:tav tm="0">
                                          <p:val>
                                            <p:strVal val="#ppt_x"/>
                                          </p:val>
                                        </p:tav>
                                        <p:tav tm="100000">
                                          <p:val>
                                            <p:strVal val="#ppt_x"/>
                                          </p:val>
                                        </p:tav>
                                      </p:tavLst>
                                    </p:anim>
                                    <p:anim calcmode="lin" valueType="num">
                                      <p:cBhvr>
                                        <p:cTn id="30" dur="1000" fill="hold"/>
                                        <p:tgtEl>
                                          <p:spTgt spid="45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57"/>
                                        </p:tgtEl>
                                        <p:attrNameLst>
                                          <p:attrName>style.visibility</p:attrName>
                                        </p:attrNameLst>
                                      </p:cBhvr>
                                      <p:to>
                                        <p:strVal val="visible"/>
                                      </p:to>
                                    </p:set>
                                    <p:animEffect transition="in" filter="fade">
                                      <p:cBhvr>
                                        <p:cTn id="35" dur="1000"/>
                                        <p:tgtEl>
                                          <p:spTgt spid="457"/>
                                        </p:tgtEl>
                                      </p:cBhvr>
                                    </p:animEffect>
                                    <p:anim calcmode="lin" valueType="num">
                                      <p:cBhvr>
                                        <p:cTn id="36" dur="1000" fill="hold"/>
                                        <p:tgtEl>
                                          <p:spTgt spid="457"/>
                                        </p:tgtEl>
                                        <p:attrNameLst>
                                          <p:attrName>ppt_x</p:attrName>
                                        </p:attrNameLst>
                                      </p:cBhvr>
                                      <p:tavLst>
                                        <p:tav tm="0">
                                          <p:val>
                                            <p:strVal val="#ppt_x"/>
                                          </p:val>
                                        </p:tav>
                                        <p:tav tm="100000">
                                          <p:val>
                                            <p:strVal val="#ppt_x"/>
                                          </p:val>
                                        </p:tav>
                                      </p:tavLst>
                                    </p:anim>
                                    <p:anim calcmode="lin" valueType="num">
                                      <p:cBhvr>
                                        <p:cTn id="37" dur="1000" fill="hold"/>
                                        <p:tgtEl>
                                          <p:spTgt spid="45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58"/>
                                        </p:tgtEl>
                                        <p:attrNameLst>
                                          <p:attrName>style.visibility</p:attrName>
                                        </p:attrNameLst>
                                      </p:cBhvr>
                                      <p:to>
                                        <p:strVal val="visible"/>
                                      </p:to>
                                    </p:set>
                                    <p:animEffect transition="in" filter="fade">
                                      <p:cBhvr>
                                        <p:cTn id="42" dur="1000"/>
                                        <p:tgtEl>
                                          <p:spTgt spid="458"/>
                                        </p:tgtEl>
                                      </p:cBhvr>
                                    </p:animEffect>
                                    <p:anim calcmode="lin" valueType="num">
                                      <p:cBhvr>
                                        <p:cTn id="43" dur="1000" fill="hold"/>
                                        <p:tgtEl>
                                          <p:spTgt spid="458"/>
                                        </p:tgtEl>
                                        <p:attrNameLst>
                                          <p:attrName>ppt_x</p:attrName>
                                        </p:attrNameLst>
                                      </p:cBhvr>
                                      <p:tavLst>
                                        <p:tav tm="0">
                                          <p:val>
                                            <p:strVal val="#ppt_x"/>
                                          </p:val>
                                        </p:tav>
                                        <p:tav tm="100000">
                                          <p:val>
                                            <p:strVal val="#ppt_x"/>
                                          </p:val>
                                        </p:tav>
                                      </p:tavLst>
                                    </p:anim>
                                    <p:anim calcmode="lin" valueType="num">
                                      <p:cBhvr>
                                        <p:cTn id="44" dur="1000" fill="hold"/>
                                        <p:tgtEl>
                                          <p:spTgt spid="45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80"/>
                                        </p:tgtEl>
                                        <p:attrNameLst>
                                          <p:attrName>style.visibility</p:attrName>
                                        </p:attrNameLst>
                                      </p:cBhvr>
                                      <p:to>
                                        <p:strVal val="visible"/>
                                      </p:to>
                                    </p:set>
                                    <p:animEffect transition="in" filter="fade">
                                      <p:cBhvr>
                                        <p:cTn id="49" dur="1000"/>
                                        <p:tgtEl>
                                          <p:spTgt spid="680"/>
                                        </p:tgtEl>
                                      </p:cBhvr>
                                    </p:animEffect>
                                    <p:anim calcmode="lin" valueType="num">
                                      <p:cBhvr>
                                        <p:cTn id="50" dur="1000" fill="hold"/>
                                        <p:tgtEl>
                                          <p:spTgt spid="680"/>
                                        </p:tgtEl>
                                        <p:attrNameLst>
                                          <p:attrName>ppt_x</p:attrName>
                                        </p:attrNameLst>
                                      </p:cBhvr>
                                      <p:tavLst>
                                        <p:tav tm="0">
                                          <p:val>
                                            <p:strVal val="#ppt_x"/>
                                          </p:val>
                                        </p:tav>
                                        <p:tav tm="100000">
                                          <p:val>
                                            <p:strVal val="#ppt_x"/>
                                          </p:val>
                                        </p:tav>
                                      </p:tavLst>
                                    </p:anim>
                                    <p:anim calcmode="lin" valueType="num">
                                      <p:cBhvr>
                                        <p:cTn id="51" dur="1000" fill="hold"/>
                                        <p:tgtEl>
                                          <p:spTgt spid="68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81"/>
                                        </p:tgtEl>
                                        <p:attrNameLst>
                                          <p:attrName>style.visibility</p:attrName>
                                        </p:attrNameLst>
                                      </p:cBhvr>
                                      <p:to>
                                        <p:strVal val="visible"/>
                                      </p:to>
                                    </p:set>
                                    <p:animEffect transition="in" filter="fade">
                                      <p:cBhvr>
                                        <p:cTn id="56" dur="1000"/>
                                        <p:tgtEl>
                                          <p:spTgt spid="681"/>
                                        </p:tgtEl>
                                      </p:cBhvr>
                                    </p:animEffect>
                                    <p:anim calcmode="lin" valueType="num">
                                      <p:cBhvr>
                                        <p:cTn id="57" dur="1000" fill="hold"/>
                                        <p:tgtEl>
                                          <p:spTgt spid="681"/>
                                        </p:tgtEl>
                                        <p:attrNameLst>
                                          <p:attrName>ppt_x</p:attrName>
                                        </p:attrNameLst>
                                      </p:cBhvr>
                                      <p:tavLst>
                                        <p:tav tm="0">
                                          <p:val>
                                            <p:strVal val="#ppt_x"/>
                                          </p:val>
                                        </p:tav>
                                        <p:tav tm="100000">
                                          <p:val>
                                            <p:strVal val="#ppt_x"/>
                                          </p:val>
                                        </p:tav>
                                      </p:tavLst>
                                    </p:anim>
                                    <p:anim calcmode="lin" valueType="num">
                                      <p:cBhvr>
                                        <p:cTn id="58" dur="1000" fill="hold"/>
                                        <p:tgtEl>
                                          <p:spTgt spid="68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82"/>
                                        </p:tgtEl>
                                        <p:attrNameLst>
                                          <p:attrName>style.visibility</p:attrName>
                                        </p:attrNameLst>
                                      </p:cBhvr>
                                      <p:to>
                                        <p:strVal val="visible"/>
                                      </p:to>
                                    </p:set>
                                    <p:animEffect transition="in" filter="fade">
                                      <p:cBhvr>
                                        <p:cTn id="63" dur="1000"/>
                                        <p:tgtEl>
                                          <p:spTgt spid="682"/>
                                        </p:tgtEl>
                                      </p:cBhvr>
                                    </p:animEffect>
                                    <p:anim calcmode="lin" valueType="num">
                                      <p:cBhvr>
                                        <p:cTn id="64" dur="1000" fill="hold"/>
                                        <p:tgtEl>
                                          <p:spTgt spid="682"/>
                                        </p:tgtEl>
                                        <p:attrNameLst>
                                          <p:attrName>ppt_x</p:attrName>
                                        </p:attrNameLst>
                                      </p:cBhvr>
                                      <p:tavLst>
                                        <p:tav tm="0">
                                          <p:val>
                                            <p:strVal val="#ppt_x"/>
                                          </p:val>
                                        </p:tav>
                                        <p:tav tm="100000">
                                          <p:val>
                                            <p:strVal val="#ppt_x"/>
                                          </p:val>
                                        </p:tav>
                                      </p:tavLst>
                                    </p:anim>
                                    <p:anim calcmode="lin" valueType="num">
                                      <p:cBhvr>
                                        <p:cTn id="65" dur="1000" fill="hold"/>
                                        <p:tgtEl>
                                          <p:spTgt spid="68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683"/>
                                        </p:tgtEl>
                                        <p:attrNameLst>
                                          <p:attrName>style.visibility</p:attrName>
                                        </p:attrNameLst>
                                      </p:cBhvr>
                                      <p:to>
                                        <p:strVal val="visible"/>
                                      </p:to>
                                    </p:set>
                                    <p:animEffect transition="in" filter="fade">
                                      <p:cBhvr>
                                        <p:cTn id="70" dur="1000"/>
                                        <p:tgtEl>
                                          <p:spTgt spid="683"/>
                                        </p:tgtEl>
                                      </p:cBhvr>
                                    </p:animEffect>
                                    <p:anim calcmode="lin" valueType="num">
                                      <p:cBhvr>
                                        <p:cTn id="71" dur="1000" fill="hold"/>
                                        <p:tgtEl>
                                          <p:spTgt spid="683"/>
                                        </p:tgtEl>
                                        <p:attrNameLst>
                                          <p:attrName>ppt_x</p:attrName>
                                        </p:attrNameLst>
                                      </p:cBhvr>
                                      <p:tavLst>
                                        <p:tav tm="0">
                                          <p:val>
                                            <p:strVal val="#ppt_x"/>
                                          </p:val>
                                        </p:tav>
                                        <p:tav tm="100000">
                                          <p:val>
                                            <p:strVal val="#ppt_x"/>
                                          </p:val>
                                        </p:tav>
                                      </p:tavLst>
                                    </p:anim>
                                    <p:anim calcmode="lin" valueType="num">
                                      <p:cBhvr>
                                        <p:cTn id="72" dur="1000" fill="hold"/>
                                        <p:tgtEl>
                                          <p:spTgt spid="68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679"/>
                                        </p:tgtEl>
                                        <p:attrNameLst>
                                          <p:attrName>style.visibility</p:attrName>
                                        </p:attrNameLst>
                                      </p:cBhvr>
                                      <p:to>
                                        <p:strVal val="visible"/>
                                      </p:to>
                                    </p:set>
                                    <p:animEffect transition="in" filter="fade">
                                      <p:cBhvr>
                                        <p:cTn id="77" dur="1000"/>
                                        <p:tgtEl>
                                          <p:spTgt spid="679"/>
                                        </p:tgtEl>
                                      </p:cBhvr>
                                    </p:animEffect>
                                    <p:anim calcmode="lin" valueType="num">
                                      <p:cBhvr>
                                        <p:cTn id="78" dur="1000" fill="hold"/>
                                        <p:tgtEl>
                                          <p:spTgt spid="679"/>
                                        </p:tgtEl>
                                        <p:attrNameLst>
                                          <p:attrName>ppt_x</p:attrName>
                                        </p:attrNameLst>
                                      </p:cBhvr>
                                      <p:tavLst>
                                        <p:tav tm="0">
                                          <p:val>
                                            <p:strVal val="#ppt_x"/>
                                          </p:val>
                                        </p:tav>
                                        <p:tav tm="100000">
                                          <p:val>
                                            <p:strVal val="#ppt_x"/>
                                          </p:val>
                                        </p:tav>
                                      </p:tavLst>
                                    </p:anim>
                                    <p:anim calcmode="lin" valueType="num">
                                      <p:cBhvr>
                                        <p:cTn id="79" dur="1000" fill="hold"/>
                                        <p:tgtEl>
                                          <p:spTgt spid="6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 grpId="0" build="p"/>
      <p:bldP spid="453" grpId="1"/>
      <p:bldP spid="454" grpId="0"/>
      <p:bldP spid="455" grpId="0"/>
      <p:bldP spid="456" grpId="0"/>
      <p:bldP spid="457" grpId="0"/>
      <p:bldP spid="4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DCBA98-C0E3-416E-B2D8-EAE22AF9E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2032"/>
            <a:ext cx="12192000" cy="635968"/>
          </a:xfrm>
          <a:prstGeom prst="rect">
            <a:avLst/>
          </a:prstGeom>
        </p:spPr>
      </p:pic>
      <p:grpSp>
        <p:nvGrpSpPr>
          <p:cNvPr id="230" name="Google Shape;227;p40">
            <a:extLst>
              <a:ext uri="{FF2B5EF4-FFF2-40B4-BE49-F238E27FC236}">
                <a16:creationId xmlns:a16="http://schemas.microsoft.com/office/drawing/2014/main" id="{3BB5AA53-4E29-40C7-8448-E9D36FDD16CF}"/>
              </a:ext>
            </a:extLst>
          </p:cNvPr>
          <p:cNvGrpSpPr/>
          <p:nvPr/>
        </p:nvGrpSpPr>
        <p:grpSpPr>
          <a:xfrm>
            <a:off x="-768491" y="4428699"/>
            <a:ext cx="1941885" cy="2248761"/>
            <a:chOff x="5293245" y="6083019"/>
            <a:chExt cx="1941885" cy="2248761"/>
          </a:xfrm>
        </p:grpSpPr>
        <p:sp>
          <p:nvSpPr>
            <p:cNvPr id="231" name="Google Shape;228;p40">
              <a:extLst>
                <a:ext uri="{FF2B5EF4-FFF2-40B4-BE49-F238E27FC236}">
                  <a16:creationId xmlns:a16="http://schemas.microsoft.com/office/drawing/2014/main" id="{E7302A74-7348-4831-AABD-AF866BC4CBB9}"/>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229;p40">
              <a:extLst>
                <a:ext uri="{FF2B5EF4-FFF2-40B4-BE49-F238E27FC236}">
                  <a16:creationId xmlns:a16="http://schemas.microsoft.com/office/drawing/2014/main" id="{6CB80A66-EAE2-4D80-84ED-1C711D4CE02F}"/>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230;p40">
              <a:extLst>
                <a:ext uri="{FF2B5EF4-FFF2-40B4-BE49-F238E27FC236}">
                  <a16:creationId xmlns:a16="http://schemas.microsoft.com/office/drawing/2014/main" id="{ADE0667D-D444-4816-B3AB-21F4F0455524}"/>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231;p40">
              <a:extLst>
                <a:ext uri="{FF2B5EF4-FFF2-40B4-BE49-F238E27FC236}">
                  <a16:creationId xmlns:a16="http://schemas.microsoft.com/office/drawing/2014/main" id="{542F9CD1-D075-4E26-850E-10AA2CA5BC6E}"/>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232;p40">
              <a:extLst>
                <a:ext uri="{FF2B5EF4-FFF2-40B4-BE49-F238E27FC236}">
                  <a16:creationId xmlns:a16="http://schemas.microsoft.com/office/drawing/2014/main" id="{C073BD75-D949-488B-B76B-2ABC4D33E599}"/>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233;p40">
              <a:extLst>
                <a:ext uri="{FF2B5EF4-FFF2-40B4-BE49-F238E27FC236}">
                  <a16:creationId xmlns:a16="http://schemas.microsoft.com/office/drawing/2014/main" id="{12E3631B-F025-40B8-8D1D-A7FCF0FCBF80}"/>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234;p40">
              <a:extLst>
                <a:ext uri="{FF2B5EF4-FFF2-40B4-BE49-F238E27FC236}">
                  <a16:creationId xmlns:a16="http://schemas.microsoft.com/office/drawing/2014/main" id="{ED8E5E9C-5906-415F-8444-63B14D7BC217}"/>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235;p40">
              <a:extLst>
                <a:ext uri="{FF2B5EF4-FFF2-40B4-BE49-F238E27FC236}">
                  <a16:creationId xmlns:a16="http://schemas.microsoft.com/office/drawing/2014/main" id="{B648221F-8C23-4845-A1AB-37C06BE53FC6}"/>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39" name="Google Shape;236;p40">
              <a:extLst>
                <a:ext uri="{FF2B5EF4-FFF2-40B4-BE49-F238E27FC236}">
                  <a16:creationId xmlns:a16="http://schemas.microsoft.com/office/drawing/2014/main" id="{8F4EC42C-CEAF-4DC8-9E9F-99DC15EC3940}"/>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237;p40">
              <a:extLst>
                <a:ext uri="{FF2B5EF4-FFF2-40B4-BE49-F238E27FC236}">
                  <a16:creationId xmlns:a16="http://schemas.microsoft.com/office/drawing/2014/main" id="{CCD720CC-C710-4F8A-9DBC-94D1AC30872E}"/>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238;p40">
              <a:extLst>
                <a:ext uri="{FF2B5EF4-FFF2-40B4-BE49-F238E27FC236}">
                  <a16:creationId xmlns:a16="http://schemas.microsoft.com/office/drawing/2014/main" id="{B362C8AF-9248-414C-B8D2-4FDE7F32E69F}"/>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239;p40">
              <a:extLst>
                <a:ext uri="{FF2B5EF4-FFF2-40B4-BE49-F238E27FC236}">
                  <a16:creationId xmlns:a16="http://schemas.microsoft.com/office/drawing/2014/main" id="{B9E1B063-630C-4F81-90EC-2C0336AA9FEC}"/>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240;p40">
              <a:extLst>
                <a:ext uri="{FF2B5EF4-FFF2-40B4-BE49-F238E27FC236}">
                  <a16:creationId xmlns:a16="http://schemas.microsoft.com/office/drawing/2014/main" id="{F2306696-2927-40B3-A632-87B320535AC4}"/>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241;p40">
              <a:extLst>
                <a:ext uri="{FF2B5EF4-FFF2-40B4-BE49-F238E27FC236}">
                  <a16:creationId xmlns:a16="http://schemas.microsoft.com/office/drawing/2014/main" id="{B0CA4D2B-FE1D-48BA-88BC-C402F0E25A08}"/>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242;p40">
              <a:extLst>
                <a:ext uri="{FF2B5EF4-FFF2-40B4-BE49-F238E27FC236}">
                  <a16:creationId xmlns:a16="http://schemas.microsoft.com/office/drawing/2014/main" id="{EA478EE2-D2A0-4395-9F17-87EB6984EF54}"/>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243;p40">
              <a:extLst>
                <a:ext uri="{FF2B5EF4-FFF2-40B4-BE49-F238E27FC236}">
                  <a16:creationId xmlns:a16="http://schemas.microsoft.com/office/drawing/2014/main" id="{FA5BABDC-F011-475A-BBF0-3EBF7787839A}"/>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244;p40">
              <a:extLst>
                <a:ext uri="{FF2B5EF4-FFF2-40B4-BE49-F238E27FC236}">
                  <a16:creationId xmlns:a16="http://schemas.microsoft.com/office/drawing/2014/main" id="{A21CD053-405A-45BF-917D-E02FD015F468}"/>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245;p40">
              <a:extLst>
                <a:ext uri="{FF2B5EF4-FFF2-40B4-BE49-F238E27FC236}">
                  <a16:creationId xmlns:a16="http://schemas.microsoft.com/office/drawing/2014/main" id="{ADA67819-8344-40A2-9585-51AAD9496F74}"/>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246;p40">
              <a:extLst>
                <a:ext uri="{FF2B5EF4-FFF2-40B4-BE49-F238E27FC236}">
                  <a16:creationId xmlns:a16="http://schemas.microsoft.com/office/drawing/2014/main" id="{E87514A9-AD1C-43AE-8893-1526A2C6BD06}"/>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247;p40">
              <a:extLst>
                <a:ext uri="{FF2B5EF4-FFF2-40B4-BE49-F238E27FC236}">
                  <a16:creationId xmlns:a16="http://schemas.microsoft.com/office/drawing/2014/main" id="{E34CBFC3-E402-41AB-99E2-145F4542CE01}"/>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251" name="Google Shape;248;p40">
              <a:extLst>
                <a:ext uri="{FF2B5EF4-FFF2-40B4-BE49-F238E27FC236}">
                  <a16:creationId xmlns:a16="http://schemas.microsoft.com/office/drawing/2014/main" id="{2F47D99E-4BBB-4D65-9ED9-AF22C3AEF982}"/>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52" name="Google Shape;249;p40">
              <a:extLst>
                <a:ext uri="{FF2B5EF4-FFF2-40B4-BE49-F238E27FC236}">
                  <a16:creationId xmlns:a16="http://schemas.microsoft.com/office/drawing/2014/main" id="{51CB8E6E-DD03-4506-B404-429E749B3825}"/>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53" name="Google Shape;250;p40">
              <a:extLst>
                <a:ext uri="{FF2B5EF4-FFF2-40B4-BE49-F238E27FC236}">
                  <a16:creationId xmlns:a16="http://schemas.microsoft.com/office/drawing/2014/main" id="{DA9648BF-CD41-4BA5-B8CB-4E195A2F10D2}"/>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54" name="Google Shape;251;p40">
              <a:extLst>
                <a:ext uri="{FF2B5EF4-FFF2-40B4-BE49-F238E27FC236}">
                  <a16:creationId xmlns:a16="http://schemas.microsoft.com/office/drawing/2014/main" id="{1E706003-6712-45D3-9676-BDDDEC7A25DB}"/>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55" name="Google Shape;252;p40">
              <a:extLst>
                <a:ext uri="{FF2B5EF4-FFF2-40B4-BE49-F238E27FC236}">
                  <a16:creationId xmlns:a16="http://schemas.microsoft.com/office/drawing/2014/main" id="{87197578-8F4A-4B48-8F7E-FDE83900A6B8}"/>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56" name="Google Shape;253;p40">
              <a:extLst>
                <a:ext uri="{FF2B5EF4-FFF2-40B4-BE49-F238E27FC236}">
                  <a16:creationId xmlns:a16="http://schemas.microsoft.com/office/drawing/2014/main" id="{0D8CBA52-6610-453F-BEE2-BC515CE02AAC}"/>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254;p40">
              <a:extLst>
                <a:ext uri="{FF2B5EF4-FFF2-40B4-BE49-F238E27FC236}">
                  <a16:creationId xmlns:a16="http://schemas.microsoft.com/office/drawing/2014/main" id="{D690708A-1ACF-4E8B-B8DB-9AD3E9F1F230}"/>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255;p40">
              <a:extLst>
                <a:ext uri="{FF2B5EF4-FFF2-40B4-BE49-F238E27FC236}">
                  <a16:creationId xmlns:a16="http://schemas.microsoft.com/office/drawing/2014/main" id="{5E3D0999-9595-4694-9E23-60D328B4AA30}"/>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59" name="Google Shape;256;p40">
              <a:extLst>
                <a:ext uri="{FF2B5EF4-FFF2-40B4-BE49-F238E27FC236}">
                  <a16:creationId xmlns:a16="http://schemas.microsoft.com/office/drawing/2014/main" id="{DCD2324D-F0DD-467F-8A32-020B8FF46536}"/>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60" name="Google Shape;257;p40">
              <a:extLst>
                <a:ext uri="{FF2B5EF4-FFF2-40B4-BE49-F238E27FC236}">
                  <a16:creationId xmlns:a16="http://schemas.microsoft.com/office/drawing/2014/main" id="{E827C331-2D50-4CB4-BB08-DBE73953B7CB}"/>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61" name="Google Shape;258;p40">
              <a:extLst>
                <a:ext uri="{FF2B5EF4-FFF2-40B4-BE49-F238E27FC236}">
                  <a16:creationId xmlns:a16="http://schemas.microsoft.com/office/drawing/2014/main" id="{8625DEDD-25E0-46AA-B600-CD74B116C913}"/>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259;p40">
              <a:extLst>
                <a:ext uri="{FF2B5EF4-FFF2-40B4-BE49-F238E27FC236}">
                  <a16:creationId xmlns:a16="http://schemas.microsoft.com/office/drawing/2014/main" id="{3CEE02F4-BC97-4D62-85EC-4ED4A4B104F4}"/>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63" name="Google Shape;260;p40">
              <a:extLst>
                <a:ext uri="{FF2B5EF4-FFF2-40B4-BE49-F238E27FC236}">
                  <a16:creationId xmlns:a16="http://schemas.microsoft.com/office/drawing/2014/main" id="{16DDB9F1-249E-4D01-B989-731D2A488BBA}"/>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261;p40">
              <a:extLst>
                <a:ext uri="{FF2B5EF4-FFF2-40B4-BE49-F238E27FC236}">
                  <a16:creationId xmlns:a16="http://schemas.microsoft.com/office/drawing/2014/main" id="{C8D7DB7D-ADD9-438B-8F55-9033CB36F379}"/>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262;p40">
              <a:extLst>
                <a:ext uri="{FF2B5EF4-FFF2-40B4-BE49-F238E27FC236}">
                  <a16:creationId xmlns:a16="http://schemas.microsoft.com/office/drawing/2014/main" id="{A3FDBBF8-3873-4E53-A02B-C479F91BE949}"/>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263;p40">
              <a:extLst>
                <a:ext uri="{FF2B5EF4-FFF2-40B4-BE49-F238E27FC236}">
                  <a16:creationId xmlns:a16="http://schemas.microsoft.com/office/drawing/2014/main" id="{5EA1980B-8A10-40D0-911C-D434029A234F}"/>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264;p40">
              <a:extLst>
                <a:ext uri="{FF2B5EF4-FFF2-40B4-BE49-F238E27FC236}">
                  <a16:creationId xmlns:a16="http://schemas.microsoft.com/office/drawing/2014/main" id="{BBC43678-4846-4B06-8116-38230017DB0D}"/>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265;p40">
              <a:extLst>
                <a:ext uri="{FF2B5EF4-FFF2-40B4-BE49-F238E27FC236}">
                  <a16:creationId xmlns:a16="http://schemas.microsoft.com/office/drawing/2014/main" id="{EC766550-A4AD-48F0-AA99-C6CBBBA3EE02}"/>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266;p40">
              <a:extLst>
                <a:ext uri="{FF2B5EF4-FFF2-40B4-BE49-F238E27FC236}">
                  <a16:creationId xmlns:a16="http://schemas.microsoft.com/office/drawing/2014/main" id="{2F6424AF-C217-461D-BF03-8A6E6FEB2DB1}"/>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267;p40">
              <a:extLst>
                <a:ext uri="{FF2B5EF4-FFF2-40B4-BE49-F238E27FC236}">
                  <a16:creationId xmlns:a16="http://schemas.microsoft.com/office/drawing/2014/main" id="{0243A3F5-5A6F-4735-96B3-DBEDA8007BF7}"/>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268;p40">
              <a:extLst>
                <a:ext uri="{FF2B5EF4-FFF2-40B4-BE49-F238E27FC236}">
                  <a16:creationId xmlns:a16="http://schemas.microsoft.com/office/drawing/2014/main" id="{1C623EBF-08FA-4090-81B9-4FFB69FBAC5E}"/>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269;p40">
              <a:extLst>
                <a:ext uri="{FF2B5EF4-FFF2-40B4-BE49-F238E27FC236}">
                  <a16:creationId xmlns:a16="http://schemas.microsoft.com/office/drawing/2014/main" id="{5FB6A9D9-3468-48D0-A218-6A96C28CFFC4}"/>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270;p40">
              <a:extLst>
                <a:ext uri="{FF2B5EF4-FFF2-40B4-BE49-F238E27FC236}">
                  <a16:creationId xmlns:a16="http://schemas.microsoft.com/office/drawing/2014/main" id="{05CD9425-69F9-4312-8D03-7117DBFE6997}"/>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271;p40">
              <a:extLst>
                <a:ext uri="{FF2B5EF4-FFF2-40B4-BE49-F238E27FC236}">
                  <a16:creationId xmlns:a16="http://schemas.microsoft.com/office/drawing/2014/main" id="{19659A7F-5A6C-42D7-9AEE-A25F3615B449}"/>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272;p40">
              <a:extLst>
                <a:ext uri="{FF2B5EF4-FFF2-40B4-BE49-F238E27FC236}">
                  <a16:creationId xmlns:a16="http://schemas.microsoft.com/office/drawing/2014/main" id="{71DF9766-F8B7-45B3-AFC6-452136066232}"/>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273;p40">
              <a:extLst>
                <a:ext uri="{FF2B5EF4-FFF2-40B4-BE49-F238E27FC236}">
                  <a16:creationId xmlns:a16="http://schemas.microsoft.com/office/drawing/2014/main" id="{CEF91978-8226-40AE-AF84-BC80E9BB16ED}"/>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274;p40">
              <a:extLst>
                <a:ext uri="{FF2B5EF4-FFF2-40B4-BE49-F238E27FC236}">
                  <a16:creationId xmlns:a16="http://schemas.microsoft.com/office/drawing/2014/main" id="{E3569F05-35D6-4705-9E55-C52726C09EC0}"/>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78" name="Google Shape;275;p40">
              <a:extLst>
                <a:ext uri="{FF2B5EF4-FFF2-40B4-BE49-F238E27FC236}">
                  <a16:creationId xmlns:a16="http://schemas.microsoft.com/office/drawing/2014/main" id="{605CEEEB-EC75-4D01-B54B-1B7E36D446CE}"/>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276;p40">
              <a:extLst>
                <a:ext uri="{FF2B5EF4-FFF2-40B4-BE49-F238E27FC236}">
                  <a16:creationId xmlns:a16="http://schemas.microsoft.com/office/drawing/2014/main" id="{A08FC9C2-0911-4128-8C54-072130F092E7}"/>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277;p40">
              <a:extLst>
                <a:ext uri="{FF2B5EF4-FFF2-40B4-BE49-F238E27FC236}">
                  <a16:creationId xmlns:a16="http://schemas.microsoft.com/office/drawing/2014/main" id="{F3CE6AE2-A7EA-4BD1-B778-32A40A242C8E}"/>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278;p40">
              <a:extLst>
                <a:ext uri="{FF2B5EF4-FFF2-40B4-BE49-F238E27FC236}">
                  <a16:creationId xmlns:a16="http://schemas.microsoft.com/office/drawing/2014/main" id="{A6A21014-B692-4E1C-944B-FBCF232BDB0C}"/>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279;p40">
              <a:extLst>
                <a:ext uri="{FF2B5EF4-FFF2-40B4-BE49-F238E27FC236}">
                  <a16:creationId xmlns:a16="http://schemas.microsoft.com/office/drawing/2014/main" id="{657044A7-17F4-49BE-90CC-EE748C52767E}"/>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280;p40">
              <a:extLst>
                <a:ext uri="{FF2B5EF4-FFF2-40B4-BE49-F238E27FC236}">
                  <a16:creationId xmlns:a16="http://schemas.microsoft.com/office/drawing/2014/main" id="{694C229E-CEFD-40CB-A66E-63E537F79376}"/>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281;p40">
              <a:extLst>
                <a:ext uri="{FF2B5EF4-FFF2-40B4-BE49-F238E27FC236}">
                  <a16:creationId xmlns:a16="http://schemas.microsoft.com/office/drawing/2014/main" id="{26F737C4-09E2-46C1-AEF9-DFBE23114139}"/>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285" name="Google Shape;282;p40">
              <a:extLst>
                <a:ext uri="{FF2B5EF4-FFF2-40B4-BE49-F238E27FC236}">
                  <a16:creationId xmlns:a16="http://schemas.microsoft.com/office/drawing/2014/main" id="{2503D144-B3A6-406C-9D57-0758587471F3}"/>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endParaRPr>
                <a:solidFill>
                  <a:prstClr val="black"/>
                </a:solidFill>
              </a:endParaRPr>
            </a:p>
          </p:txBody>
        </p:sp>
        <p:sp>
          <p:nvSpPr>
            <p:cNvPr id="286" name="Google Shape;283;p40">
              <a:extLst>
                <a:ext uri="{FF2B5EF4-FFF2-40B4-BE49-F238E27FC236}">
                  <a16:creationId xmlns:a16="http://schemas.microsoft.com/office/drawing/2014/main" id="{1FD902AF-2B34-4859-B38A-210699B3BE85}"/>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284;p40">
              <a:extLst>
                <a:ext uri="{FF2B5EF4-FFF2-40B4-BE49-F238E27FC236}">
                  <a16:creationId xmlns:a16="http://schemas.microsoft.com/office/drawing/2014/main" id="{D68860C7-841B-4D46-81FC-E0C4985336D1}"/>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285;p40">
              <a:extLst>
                <a:ext uri="{FF2B5EF4-FFF2-40B4-BE49-F238E27FC236}">
                  <a16:creationId xmlns:a16="http://schemas.microsoft.com/office/drawing/2014/main" id="{4D7E0583-F44B-4F3A-9180-5FA5F09E1FE8}"/>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286;p40">
              <a:extLst>
                <a:ext uri="{FF2B5EF4-FFF2-40B4-BE49-F238E27FC236}">
                  <a16:creationId xmlns:a16="http://schemas.microsoft.com/office/drawing/2014/main" id="{600D8FA5-C44B-4CBC-94A9-A5358EEA80A4}"/>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287;p40">
              <a:extLst>
                <a:ext uri="{FF2B5EF4-FFF2-40B4-BE49-F238E27FC236}">
                  <a16:creationId xmlns:a16="http://schemas.microsoft.com/office/drawing/2014/main" id="{62A00F21-9785-452E-93C4-71B29B2FCB0A}"/>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288;p40">
              <a:extLst>
                <a:ext uri="{FF2B5EF4-FFF2-40B4-BE49-F238E27FC236}">
                  <a16:creationId xmlns:a16="http://schemas.microsoft.com/office/drawing/2014/main" id="{48BCCFF2-BB05-4F92-B6B8-DE691244E1D8}"/>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92" name="Google Shape;289;p40">
              <a:extLst>
                <a:ext uri="{FF2B5EF4-FFF2-40B4-BE49-F238E27FC236}">
                  <a16:creationId xmlns:a16="http://schemas.microsoft.com/office/drawing/2014/main" id="{6AC3EE8E-4C1C-4FB7-ACE3-3A5CB621DD2F}"/>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93" name="Google Shape;290;p40">
              <a:extLst>
                <a:ext uri="{FF2B5EF4-FFF2-40B4-BE49-F238E27FC236}">
                  <a16:creationId xmlns:a16="http://schemas.microsoft.com/office/drawing/2014/main" id="{F6A23C4D-A208-4E83-8ADD-A46F0950FA69}"/>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94" name="Google Shape;291;p40">
              <a:extLst>
                <a:ext uri="{FF2B5EF4-FFF2-40B4-BE49-F238E27FC236}">
                  <a16:creationId xmlns:a16="http://schemas.microsoft.com/office/drawing/2014/main" id="{2913E5BB-85A7-49C6-AA75-DE0F8755387B}"/>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95" name="Google Shape;292;p40">
              <a:extLst>
                <a:ext uri="{FF2B5EF4-FFF2-40B4-BE49-F238E27FC236}">
                  <a16:creationId xmlns:a16="http://schemas.microsoft.com/office/drawing/2014/main" id="{0A9057CF-BC3A-416E-BB11-89BFF6AEBF97}"/>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96" name="Google Shape;293;p40">
              <a:extLst>
                <a:ext uri="{FF2B5EF4-FFF2-40B4-BE49-F238E27FC236}">
                  <a16:creationId xmlns:a16="http://schemas.microsoft.com/office/drawing/2014/main" id="{331A59A2-B585-4E33-9713-08167CA22B3F}"/>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97" name="Google Shape;294;p40">
              <a:extLst>
                <a:ext uri="{FF2B5EF4-FFF2-40B4-BE49-F238E27FC236}">
                  <a16:creationId xmlns:a16="http://schemas.microsoft.com/office/drawing/2014/main" id="{AF702CC6-69D3-48D5-8D9C-18A206263BA0}"/>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98" name="Google Shape;295;p40">
              <a:extLst>
                <a:ext uri="{FF2B5EF4-FFF2-40B4-BE49-F238E27FC236}">
                  <a16:creationId xmlns:a16="http://schemas.microsoft.com/office/drawing/2014/main" id="{9156BC4A-0633-45DE-802A-E858EE1F48D4}"/>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299" name="Google Shape;296;p40">
              <a:extLst>
                <a:ext uri="{FF2B5EF4-FFF2-40B4-BE49-F238E27FC236}">
                  <a16:creationId xmlns:a16="http://schemas.microsoft.com/office/drawing/2014/main" id="{CBC6C011-F35D-4579-AD15-9BEEA27A9830}"/>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300" name="Google Shape;297;p40">
              <a:extLst>
                <a:ext uri="{FF2B5EF4-FFF2-40B4-BE49-F238E27FC236}">
                  <a16:creationId xmlns:a16="http://schemas.microsoft.com/office/drawing/2014/main" id="{CE00C3CA-9108-4860-B780-D1152D1A52E5}"/>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301" name="Google Shape;298;p40">
              <a:extLst>
                <a:ext uri="{FF2B5EF4-FFF2-40B4-BE49-F238E27FC236}">
                  <a16:creationId xmlns:a16="http://schemas.microsoft.com/office/drawing/2014/main" id="{0C39FBBD-76EB-4DBB-9C17-7EE98BEDC6C4}"/>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302" name="Google Shape;299;p40">
              <a:extLst>
                <a:ext uri="{FF2B5EF4-FFF2-40B4-BE49-F238E27FC236}">
                  <a16:creationId xmlns:a16="http://schemas.microsoft.com/office/drawing/2014/main" id="{B9C09838-0DEC-4318-B5E3-A70BDB8A270C}"/>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303" name="Google Shape;300;p40">
              <a:extLst>
                <a:ext uri="{FF2B5EF4-FFF2-40B4-BE49-F238E27FC236}">
                  <a16:creationId xmlns:a16="http://schemas.microsoft.com/office/drawing/2014/main" id="{8A3190EF-F447-4F11-92EF-81E1512C8766}"/>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304" name="Google Shape;301;p40">
              <a:extLst>
                <a:ext uri="{FF2B5EF4-FFF2-40B4-BE49-F238E27FC236}">
                  <a16:creationId xmlns:a16="http://schemas.microsoft.com/office/drawing/2014/main" id="{914271C5-1514-4621-8600-C10EC8FE3A28}"/>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305" name="Google Shape;302;p40">
              <a:extLst>
                <a:ext uri="{FF2B5EF4-FFF2-40B4-BE49-F238E27FC236}">
                  <a16:creationId xmlns:a16="http://schemas.microsoft.com/office/drawing/2014/main" id="{F3ECDB61-D450-4FEC-9C4F-C6F206A7B234}"/>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06" name="Google Shape;303;p40">
              <a:extLst>
                <a:ext uri="{FF2B5EF4-FFF2-40B4-BE49-F238E27FC236}">
                  <a16:creationId xmlns:a16="http://schemas.microsoft.com/office/drawing/2014/main" id="{5B8F0D96-2086-41C9-AC4F-ED5D50657A8A}"/>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07" name="Google Shape;304;p40">
              <a:extLst>
                <a:ext uri="{FF2B5EF4-FFF2-40B4-BE49-F238E27FC236}">
                  <a16:creationId xmlns:a16="http://schemas.microsoft.com/office/drawing/2014/main" id="{9F4EEAC7-A792-415B-BA15-6D23D2D7896D}"/>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08" name="Google Shape;305;p40">
              <a:extLst>
                <a:ext uri="{FF2B5EF4-FFF2-40B4-BE49-F238E27FC236}">
                  <a16:creationId xmlns:a16="http://schemas.microsoft.com/office/drawing/2014/main" id="{3F41DDB8-0F4A-4442-BC5D-A5A0A8E29B9B}"/>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09" name="Google Shape;306;p40">
              <a:extLst>
                <a:ext uri="{FF2B5EF4-FFF2-40B4-BE49-F238E27FC236}">
                  <a16:creationId xmlns:a16="http://schemas.microsoft.com/office/drawing/2014/main" id="{D34CB367-0D04-4532-B486-7A3C1518B0B3}"/>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10" name="Google Shape;307;p40">
              <a:extLst>
                <a:ext uri="{FF2B5EF4-FFF2-40B4-BE49-F238E27FC236}">
                  <a16:creationId xmlns:a16="http://schemas.microsoft.com/office/drawing/2014/main" id="{5872BB3D-3BE1-4902-A899-6D103F4EF38F}"/>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11" name="Google Shape;308;p40">
              <a:extLst>
                <a:ext uri="{FF2B5EF4-FFF2-40B4-BE49-F238E27FC236}">
                  <a16:creationId xmlns:a16="http://schemas.microsoft.com/office/drawing/2014/main" id="{40364D1B-4938-4A22-B083-F38E68BDF374}"/>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12" name="Google Shape;309;p40">
              <a:extLst>
                <a:ext uri="{FF2B5EF4-FFF2-40B4-BE49-F238E27FC236}">
                  <a16:creationId xmlns:a16="http://schemas.microsoft.com/office/drawing/2014/main" id="{F34A4FD0-9E58-408C-8542-45B09F4CCF24}"/>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13" name="Google Shape;310;p40">
              <a:extLst>
                <a:ext uri="{FF2B5EF4-FFF2-40B4-BE49-F238E27FC236}">
                  <a16:creationId xmlns:a16="http://schemas.microsoft.com/office/drawing/2014/main" id="{E0A109C0-D5DB-45E6-9937-BE0333BB550F}"/>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14" name="Google Shape;311;p40">
              <a:extLst>
                <a:ext uri="{FF2B5EF4-FFF2-40B4-BE49-F238E27FC236}">
                  <a16:creationId xmlns:a16="http://schemas.microsoft.com/office/drawing/2014/main" id="{569F4FB9-96DF-493C-9847-77DA03E5F608}"/>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15" name="Google Shape;312;p40">
              <a:extLst>
                <a:ext uri="{FF2B5EF4-FFF2-40B4-BE49-F238E27FC236}">
                  <a16:creationId xmlns:a16="http://schemas.microsoft.com/office/drawing/2014/main" id="{1D6D121E-64CD-4B2C-A437-5379A4E2586A}"/>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16" name="Google Shape;313;p40">
              <a:extLst>
                <a:ext uri="{FF2B5EF4-FFF2-40B4-BE49-F238E27FC236}">
                  <a16:creationId xmlns:a16="http://schemas.microsoft.com/office/drawing/2014/main" id="{47B64BF5-349C-4396-9D78-D80E98B2BE7D}"/>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17" name="Google Shape;314;p40">
              <a:extLst>
                <a:ext uri="{FF2B5EF4-FFF2-40B4-BE49-F238E27FC236}">
                  <a16:creationId xmlns:a16="http://schemas.microsoft.com/office/drawing/2014/main" id="{7B6BACC4-71E9-4C4C-A4C8-19827928088E}"/>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18" name="Google Shape;315;p40">
              <a:extLst>
                <a:ext uri="{FF2B5EF4-FFF2-40B4-BE49-F238E27FC236}">
                  <a16:creationId xmlns:a16="http://schemas.microsoft.com/office/drawing/2014/main" id="{73526508-CB25-4C0B-B6B6-516A78DC02BF}"/>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19" name="Google Shape;316;p40">
              <a:extLst>
                <a:ext uri="{FF2B5EF4-FFF2-40B4-BE49-F238E27FC236}">
                  <a16:creationId xmlns:a16="http://schemas.microsoft.com/office/drawing/2014/main" id="{60E6231B-329B-4512-8767-B182DF6F2EB8}"/>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20" name="Google Shape;317;p40">
              <a:extLst>
                <a:ext uri="{FF2B5EF4-FFF2-40B4-BE49-F238E27FC236}">
                  <a16:creationId xmlns:a16="http://schemas.microsoft.com/office/drawing/2014/main" id="{DA77806A-D0F8-4A8F-9D91-E565B78C254D}"/>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21" name="Google Shape;318;p40">
              <a:extLst>
                <a:ext uri="{FF2B5EF4-FFF2-40B4-BE49-F238E27FC236}">
                  <a16:creationId xmlns:a16="http://schemas.microsoft.com/office/drawing/2014/main" id="{D4728E3A-7215-4CCE-B5CD-A44105B4C0A2}"/>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22" name="Google Shape;319;p40">
              <a:extLst>
                <a:ext uri="{FF2B5EF4-FFF2-40B4-BE49-F238E27FC236}">
                  <a16:creationId xmlns:a16="http://schemas.microsoft.com/office/drawing/2014/main" id="{3FBC5F80-2C8A-4BEE-975E-3B0BD2BE4257}"/>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23" name="Google Shape;320;p40">
              <a:extLst>
                <a:ext uri="{FF2B5EF4-FFF2-40B4-BE49-F238E27FC236}">
                  <a16:creationId xmlns:a16="http://schemas.microsoft.com/office/drawing/2014/main" id="{70881650-D6EE-4FCF-ACCB-AEB3734BBC92}"/>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24" name="Google Shape;321;p40">
              <a:extLst>
                <a:ext uri="{FF2B5EF4-FFF2-40B4-BE49-F238E27FC236}">
                  <a16:creationId xmlns:a16="http://schemas.microsoft.com/office/drawing/2014/main" id="{33FA7BDF-D1B1-4944-9C86-112A75CB0559}"/>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25" name="Google Shape;322;p40">
              <a:extLst>
                <a:ext uri="{FF2B5EF4-FFF2-40B4-BE49-F238E27FC236}">
                  <a16:creationId xmlns:a16="http://schemas.microsoft.com/office/drawing/2014/main" id="{289BB89C-EF52-4CC9-9482-AE3F7F9462D5}"/>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26" name="Google Shape;323;p40">
              <a:extLst>
                <a:ext uri="{FF2B5EF4-FFF2-40B4-BE49-F238E27FC236}">
                  <a16:creationId xmlns:a16="http://schemas.microsoft.com/office/drawing/2014/main" id="{121BC3CF-3467-4B83-B798-5A5F909D6E40}"/>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27" name="Google Shape;324;p40">
              <a:extLst>
                <a:ext uri="{FF2B5EF4-FFF2-40B4-BE49-F238E27FC236}">
                  <a16:creationId xmlns:a16="http://schemas.microsoft.com/office/drawing/2014/main" id="{55C58C0D-5564-45D0-9722-EE24062FB633}"/>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28" name="Google Shape;325;p40">
              <a:extLst>
                <a:ext uri="{FF2B5EF4-FFF2-40B4-BE49-F238E27FC236}">
                  <a16:creationId xmlns:a16="http://schemas.microsoft.com/office/drawing/2014/main" id="{ADC0CF83-16C6-49CB-87B0-3D58D413BFBE}"/>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29" name="Google Shape;326;p40">
              <a:extLst>
                <a:ext uri="{FF2B5EF4-FFF2-40B4-BE49-F238E27FC236}">
                  <a16:creationId xmlns:a16="http://schemas.microsoft.com/office/drawing/2014/main" id="{5784EC26-2DC9-4096-B6F5-54209E6794F7}"/>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30" name="Google Shape;327;p40">
              <a:extLst>
                <a:ext uri="{FF2B5EF4-FFF2-40B4-BE49-F238E27FC236}">
                  <a16:creationId xmlns:a16="http://schemas.microsoft.com/office/drawing/2014/main" id="{EDB78DB3-1E03-423F-82BB-D0A052C62618}"/>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31" name="Google Shape;328;p40">
              <a:extLst>
                <a:ext uri="{FF2B5EF4-FFF2-40B4-BE49-F238E27FC236}">
                  <a16:creationId xmlns:a16="http://schemas.microsoft.com/office/drawing/2014/main" id="{81736398-1330-4DA4-9671-9ED1F290FD28}"/>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32" name="Google Shape;329;p40">
              <a:extLst>
                <a:ext uri="{FF2B5EF4-FFF2-40B4-BE49-F238E27FC236}">
                  <a16:creationId xmlns:a16="http://schemas.microsoft.com/office/drawing/2014/main" id="{5340612B-901E-4CC2-A870-D278CAF4E44A}"/>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33" name="Google Shape;330;p40">
              <a:extLst>
                <a:ext uri="{FF2B5EF4-FFF2-40B4-BE49-F238E27FC236}">
                  <a16:creationId xmlns:a16="http://schemas.microsoft.com/office/drawing/2014/main" id="{BBD6D725-961F-44D1-BF27-CCFA6C3E310A}"/>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34" name="Google Shape;331;p40">
              <a:extLst>
                <a:ext uri="{FF2B5EF4-FFF2-40B4-BE49-F238E27FC236}">
                  <a16:creationId xmlns:a16="http://schemas.microsoft.com/office/drawing/2014/main" id="{D8BAD511-062C-48C4-9C1B-B30867C5EBCD}"/>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35" name="Google Shape;332;p40">
              <a:extLst>
                <a:ext uri="{FF2B5EF4-FFF2-40B4-BE49-F238E27FC236}">
                  <a16:creationId xmlns:a16="http://schemas.microsoft.com/office/drawing/2014/main" id="{88209BC1-BEFA-40AF-9B0D-A446432671F1}"/>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36" name="Google Shape;333;p40">
              <a:extLst>
                <a:ext uri="{FF2B5EF4-FFF2-40B4-BE49-F238E27FC236}">
                  <a16:creationId xmlns:a16="http://schemas.microsoft.com/office/drawing/2014/main" id="{38D97EAB-B637-4A02-95D1-60FD70C35AA0}"/>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37" name="Google Shape;334;p40">
              <a:extLst>
                <a:ext uri="{FF2B5EF4-FFF2-40B4-BE49-F238E27FC236}">
                  <a16:creationId xmlns:a16="http://schemas.microsoft.com/office/drawing/2014/main" id="{903DA509-9490-49EC-ACD6-01A37001FCFE}"/>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38" name="Google Shape;335;p40">
              <a:extLst>
                <a:ext uri="{FF2B5EF4-FFF2-40B4-BE49-F238E27FC236}">
                  <a16:creationId xmlns:a16="http://schemas.microsoft.com/office/drawing/2014/main" id="{4C8367DB-EACE-41F3-97E6-4286C375C9A3}"/>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9" name="Google Shape;227;p40">
            <a:extLst>
              <a:ext uri="{FF2B5EF4-FFF2-40B4-BE49-F238E27FC236}">
                <a16:creationId xmlns:a16="http://schemas.microsoft.com/office/drawing/2014/main" id="{AD2585B0-8A2E-4038-9A3F-8BF1195BABF9}"/>
              </a:ext>
            </a:extLst>
          </p:cNvPr>
          <p:cNvGrpSpPr/>
          <p:nvPr/>
        </p:nvGrpSpPr>
        <p:grpSpPr>
          <a:xfrm flipH="1">
            <a:off x="10943733" y="4364654"/>
            <a:ext cx="1996726" cy="2314732"/>
            <a:chOff x="5293245" y="6083019"/>
            <a:chExt cx="1941885" cy="2248761"/>
          </a:xfrm>
        </p:grpSpPr>
        <p:sp>
          <p:nvSpPr>
            <p:cNvPr id="340" name="Google Shape;228;p40">
              <a:extLst>
                <a:ext uri="{FF2B5EF4-FFF2-40B4-BE49-F238E27FC236}">
                  <a16:creationId xmlns:a16="http://schemas.microsoft.com/office/drawing/2014/main" id="{D4275C6A-94C9-4D8D-BD31-EAC78DE0162F}"/>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endParaRPr>
                <a:solidFill>
                  <a:prstClr val="black"/>
                </a:solidFill>
              </a:endParaRPr>
            </a:p>
          </p:txBody>
        </p:sp>
        <p:sp>
          <p:nvSpPr>
            <p:cNvPr id="341" name="Google Shape;229;p40">
              <a:extLst>
                <a:ext uri="{FF2B5EF4-FFF2-40B4-BE49-F238E27FC236}">
                  <a16:creationId xmlns:a16="http://schemas.microsoft.com/office/drawing/2014/main" id="{E6C778D1-9018-4118-B264-26626EE8078D}"/>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endParaRPr>
                <a:solidFill>
                  <a:prstClr val="black"/>
                </a:solidFill>
              </a:endParaRPr>
            </a:p>
          </p:txBody>
        </p:sp>
        <p:sp>
          <p:nvSpPr>
            <p:cNvPr id="342" name="Google Shape;230;p40">
              <a:extLst>
                <a:ext uri="{FF2B5EF4-FFF2-40B4-BE49-F238E27FC236}">
                  <a16:creationId xmlns:a16="http://schemas.microsoft.com/office/drawing/2014/main" id="{88E789C0-259D-4B3E-A075-252EFBC57E7C}"/>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343" name="Google Shape;231;p40">
              <a:extLst>
                <a:ext uri="{FF2B5EF4-FFF2-40B4-BE49-F238E27FC236}">
                  <a16:creationId xmlns:a16="http://schemas.microsoft.com/office/drawing/2014/main" id="{737FBDE5-B27E-4484-B759-51175FB5964F}"/>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344" name="Google Shape;232;p40">
              <a:extLst>
                <a:ext uri="{FF2B5EF4-FFF2-40B4-BE49-F238E27FC236}">
                  <a16:creationId xmlns:a16="http://schemas.microsoft.com/office/drawing/2014/main" id="{C42F24E6-4A40-41F7-AA8E-D9B740DD4B29}"/>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345" name="Google Shape;233;p40">
              <a:extLst>
                <a:ext uri="{FF2B5EF4-FFF2-40B4-BE49-F238E27FC236}">
                  <a16:creationId xmlns:a16="http://schemas.microsoft.com/office/drawing/2014/main" id="{4A188102-8259-4E9D-B049-049B34C6A49B}"/>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346" name="Google Shape;234;p40">
              <a:extLst>
                <a:ext uri="{FF2B5EF4-FFF2-40B4-BE49-F238E27FC236}">
                  <a16:creationId xmlns:a16="http://schemas.microsoft.com/office/drawing/2014/main" id="{EF3521A7-F3E6-4EFA-8559-1CF5D918A83D}"/>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347" name="Google Shape;235;p40">
              <a:extLst>
                <a:ext uri="{FF2B5EF4-FFF2-40B4-BE49-F238E27FC236}">
                  <a16:creationId xmlns:a16="http://schemas.microsoft.com/office/drawing/2014/main" id="{18244311-3C06-49F7-B7A0-AB09E269BA76}"/>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348" name="Google Shape;236;p40">
              <a:extLst>
                <a:ext uri="{FF2B5EF4-FFF2-40B4-BE49-F238E27FC236}">
                  <a16:creationId xmlns:a16="http://schemas.microsoft.com/office/drawing/2014/main" id="{1F329D82-E69F-4903-ADB0-6E28C617F402}"/>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349" name="Google Shape;237;p40">
              <a:extLst>
                <a:ext uri="{FF2B5EF4-FFF2-40B4-BE49-F238E27FC236}">
                  <a16:creationId xmlns:a16="http://schemas.microsoft.com/office/drawing/2014/main" id="{759E462B-82BA-4B2C-98FA-3A81C39F5E69}"/>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350" name="Google Shape;238;p40">
              <a:extLst>
                <a:ext uri="{FF2B5EF4-FFF2-40B4-BE49-F238E27FC236}">
                  <a16:creationId xmlns:a16="http://schemas.microsoft.com/office/drawing/2014/main" id="{3F6BEACF-FA8B-42B7-9C03-DC7C5BDA4298}"/>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351" name="Google Shape;239;p40">
              <a:extLst>
                <a:ext uri="{FF2B5EF4-FFF2-40B4-BE49-F238E27FC236}">
                  <a16:creationId xmlns:a16="http://schemas.microsoft.com/office/drawing/2014/main" id="{34ED01BF-5E92-4E63-A95E-6F6487B7702F}"/>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352" name="Google Shape;240;p40">
              <a:extLst>
                <a:ext uri="{FF2B5EF4-FFF2-40B4-BE49-F238E27FC236}">
                  <a16:creationId xmlns:a16="http://schemas.microsoft.com/office/drawing/2014/main" id="{AB9B536E-E92F-423E-B7F3-2CEFF8D2F2CF}"/>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353" name="Google Shape;241;p40">
              <a:extLst>
                <a:ext uri="{FF2B5EF4-FFF2-40B4-BE49-F238E27FC236}">
                  <a16:creationId xmlns:a16="http://schemas.microsoft.com/office/drawing/2014/main" id="{65EA32F4-5926-4E9B-A406-35CF180FF8CE}"/>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354" name="Google Shape;242;p40">
              <a:extLst>
                <a:ext uri="{FF2B5EF4-FFF2-40B4-BE49-F238E27FC236}">
                  <a16:creationId xmlns:a16="http://schemas.microsoft.com/office/drawing/2014/main" id="{EC041BA2-3AB7-4590-8D24-576FE9D7CE57}"/>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355" name="Google Shape;243;p40">
              <a:extLst>
                <a:ext uri="{FF2B5EF4-FFF2-40B4-BE49-F238E27FC236}">
                  <a16:creationId xmlns:a16="http://schemas.microsoft.com/office/drawing/2014/main" id="{4C84DC15-FF91-46E0-B03C-647AD0711A44}"/>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356" name="Google Shape;244;p40">
              <a:extLst>
                <a:ext uri="{FF2B5EF4-FFF2-40B4-BE49-F238E27FC236}">
                  <a16:creationId xmlns:a16="http://schemas.microsoft.com/office/drawing/2014/main" id="{F75FD428-88BB-4653-90DE-445D80F79CF5}"/>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357" name="Google Shape;245;p40">
              <a:extLst>
                <a:ext uri="{FF2B5EF4-FFF2-40B4-BE49-F238E27FC236}">
                  <a16:creationId xmlns:a16="http://schemas.microsoft.com/office/drawing/2014/main" id="{FE95DF26-0E61-44BA-8DC9-909BE62B2FB4}"/>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358" name="Google Shape;246;p40">
              <a:extLst>
                <a:ext uri="{FF2B5EF4-FFF2-40B4-BE49-F238E27FC236}">
                  <a16:creationId xmlns:a16="http://schemas.microsoft.com/office/drawing/2014/main" id="{D2711A5F-233F-4371-8CD3-A94C6FBF414F}"/>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359" name="Google Shape;247;p40">
              <a:extLst>
                <a:ext uri="{FF2B5EF4-FFF2-40B4-BE49-F238E27FC236}">
                  <a16:creationId xmlns:a16="http://schemas.microsoft.com/office/drawing/2014/main" id="{7D0BBDEF-643F-42AB-80BC-2EA4CA194335}"/>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360" name="Google Shape;248;p40">
              <a:extLst>
                <a:ext uri="{FF2B5EF4-FFF2-40B4-BE49-F238E27FC236}">
                  <a16:creationId xmlns:a16="http://schemas.microsoft.com/office/drawing/2014/main" id="{BE4298E6-BD44-40EC-9CD2-23DC78E0D0E6}"/>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61" name="Google Shape;249;p40">
              <a:extLst>
                <a:ext uri="{FF2B5EF4-FFF2-40B4-BE49-F238E27FC236}">
                  <a16:creationId xmlns:a16="http://schemas.microsoft.com/office/drawing/2014/main" id="{8BB56489-8AB1-4855-81B3-0B26A4E775D3}"/>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62" name="Google Shape;250;p40">
              <a:extLst>
                <a:ext uri="{FF2B5EF4-FFF2-40B4-BE49-F238E27FC236}">
                  <a16:creationId xmlns:a16="http://schemas.microsoft.com/office/drawing/2014/main" id="{4327548C-FC3B-489E-BFDD-EB6E86B87213}"/>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63" name="Google Shape;251;p40">
              <a:extLst>
                <a:ext uri="{FF2B5EF4-FFF2-40B4-BE49-F238E27FC236}">
                  <a16:creationId xmlns:a16="http://schemas.microsoft.com/office/drawing/2014/main" id="{92B8D721-C6E1-4594-96E1-95DA1BF9962F}"/>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64" name="Google Shape;252;p40">
              <a:extLst>
                <a:ext uri="{FF2B5EF4-FFF2-40B4-BE49-F238E27FC236}">
                  <a16:creationId xmlns:a16="http://schemas.microsoft.com/office/drawing/2014/main" id="{E4EFD77D-2E5A-4937-8350-2E7BF70C3451}"/>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65" name="Google Shape;253;p40">
              <a:extLst>
                <a:ext uri="{FF2B5EF4-FFF2-40B4-BE49-F238E27FC236}">
                  <a16:creationId xmlns:a16="http://schemas.microsoft.com/office/drawing/2014/main" id="{F077EC2D-4027-4806-98FB-D45AFC3023B0}"/>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66" name="Google Shape;254;p40">
              <a:extLst>
                <a:ext uri="{FF2B5EF4-FFF2-40B4-BE49-F238E27FC236}">
                  <a16:creationId xmlns:a16="http://schemas.microsoft.com/office/drawing/2014/main" id="{E67AFAFF-A3A6-4587-8DEA-EF4A5DCE2301}"/>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67" name="Google Shape;255;p40">
              <a:extLst>
                <a:ext uri="{FF2B5EF4-FFF2-40B4-BE49-F238E27FC236}">
                  <a16:creationId xmlns:a16="http://schemas.microsoft.com/office/drawing/2014/main" id="{515D0010-255A-4071-B9BE-9AD327840EDF}"/>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68" name="Google Shape;256;p40">
              <a:extLst>
                <a:ext uri="{FF2B5EF4-FFF2-40B4-BE49-F238E27FC236}">
                  <a16:creationId xmlns:a16="http://schemas.microsoft.com/office/drawing/2014/main" id="{495B4D09-F182-448E-BA5A-1AAA37902801}"/>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69" name="Google Shape;257;p40">
              <a:extLst>
                <a:ext uri="{FF2B5EF4-FFF2-40B4-BE49-F238E27FC236}">
                  <a16:creationId xmlns:a16="http://schemas.microsoft.com/office/drawing/2014/main" id="{AEE05E38-6336-44EE-9483-7B18F8F8EC96}"/>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70" name="Google Shape;258;p40">
              <a:extLst>
                <a:ext uri="{FF2B5EF4-FFF2-40B4-BE49-F238E27FC236}">
                  <a16:creationId xmlns:a16="http://schemas.microsoft.com/office/drawing/2014/main" id="{400957B0-1B9B-4C3D-825B-528ABCFF03F9}"/>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71" name="Google Shape;259;p40">
              <a:extLst>
                <a:ext uri="{FF2B5EF4-FFF2-40B4-BE49-F238E27FC236}">
                  <a16:creationId xmlns:a16="http://schemas.microsoft.com/office/drawing/2014/main" id="{BA83CF99-1B47-4614-AAE8-5A082D9DE7FE}"/>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72" name="Google Shape;260;p40">
              <a:extLst>
                <a:ext uri="{FF2B5EF4-FFF2-40B4-BE49-F238E27FC236}">
                  <a16:creationId xmlns:a16="http://schemas.microsoft.com/office/drawing/2014/main" id="{1FEF997B-423F-4CBA-8920-20D2B66897E6}"/>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73" name="Google Shape;261;p40">
              <a:extLst>
                <a:ext uri="{FF2B5EF4-FFF2-40B4-BE49-F238E27FC236}">
                  <a16:creationId xmlns:a16="http://schemas.microsoft.com/office/drawing/2014/main" id="{164798AB-47C2-43DD-B971-43B3CDF7AFD3}"/>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74" name="Google Shape;262;p40">
              <a:extLst>
                <a:ext uri="{FF2B5EF4-FFF2-40B4-BE49-F238E27FC236}">
                  <a16:creationId xmlns:a16="http://schemas.microsoft.com/office/drawing/2014/main" id="{895A9123-747F-49A2-A730-EAD1B47A5FFE}"/>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75" name="Google Shape;263;p40">
              <a:extLst>
                <a:ext uri="{FF2B5EF4-FFF2-40B4-BE49-F238E27FC236}">
                  <a16:creationId xmlns:a16="http://schemas.microsoft.com/office/drawing/2014/main" id="{F256A8C1-A58C-41B8-9F00-433747CF297A}"/>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76" name="Google Shape;264;p40">
              <a:extLst>
                <a:ext uri="{FF2B5EF4-FFF2-40B4-BE49-F238E27FC236}">
                  <a16:creationId xmlns:a16="http://schemas.microsoft.com/office/drawing/2014/main" id="{5CC83B26-A8C0-4474-A318-227A713AFFEE}"/>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77" name="Google Shape;265;p40">
              <a:extLst>
                <a:ext uri="{FF2B5EF4-FFF2-40B4-BE49-F238E27FC236}">
                  <a16:creationId xmlns:a16="http://schemas.microsoft.com/office/drawing/2014/main" id="{C127D0DF-9BC9-4259-965F-31C957AA5B89}"/>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78" name="Google Shape;266;p40">
              <a:extLst>
                <a:ext uri="{FF2B5EF4-FFF2-40B4-BE49-F238E27FC236}">
                  <a16:creationId xmlns:a16="http://schemas.microsoft.com/office/drawing/2014/main" id="{0C74E7CD-89D0-4BF2-96E9-D297E979AE0A}"/>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79" name="Google Shape;267;p40">
              <a:extLst>
                <a:ext uri="{FF2B5EF4-FFF2-40B4-BE49-F238E27FC236}">
                  <a16:creationId xmlns:a16="http://schemas.microsoft.com/office/drawing/2014/main" id="{4164DE70-2F6E-472F-9BF0-5E8D68524112}"/>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80" name="Google Shape;268;p40">
              <a:extLst>
                <a:ext uri="{FF2B5EF4-FFF2-40B4-BE49-F238E27FC236}">
                  <a16:creationId xmlns:a16="http://schemas.microsoft.com/office/drawing/2014/main" id="{E2C0961F-E4D2-42E7-B396-D9E2D36E7DD6}"/>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81" name="Google Shape;269;p40">
              <a:extLst>
                <a:ext uri="{FF2B5EF4-FFF2-40B4-BE49-F238E27FC236}">
                  <a16:creationId xmlns:a16="http://schemas.microsoft.com/office/drawing/2014/main" id="{24FD5A9E-9FEE-4D28-A398-D1BD989B3865}"/>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82" name="Google Shape;270;p40">
              <a:extLst>
                <a:ext uri="{FF2B5EF4-FFF2-40B4-BE49-F238E27FC236}">
                  <a16:creationId xmlns:a16="http://schemas.microsoft.com/office/drawing/2014/main" id="{1E75291E-2B1F-4EB5-92BA-D26AE15F10DF}"/>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83" name="Google Shape;271;p40">
              <a:extLst>
                <a:ext uri="{FF2B5EF4-FFF2-40B4-BE49-F238E27FC236}">
                  <a16:creationId xmlns:a16="http://schemas.microsoft.com/office/drawing/2014/main" id="{66B5B9B0-A881-48C3-BB40-31DF80466FAD}"/>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84" name="Google Shape;272;p40">
              <a:extLst>
                <a:ext uri="{FF2B5EF4-FFF2-40B4-BE49-F238E27FC236}">
                  <a16:creationId xmlns:a16="http://schemas.microsoft.com/office/drawing/2014/main" id="{8D175840-BFC3-4DF1-8537-F8AAC7C30335}"/>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85" name="Google Shape;273;p40">
              <a:extLst>
                <a:ext uri="{FF2B5EF4-FFF2-40B4-BE49-F238E27FC236}">
                  <a16:creationId xmlns:a16="http://schemas.microsoft.com/office/drawing/2014/main" id="{376376B6-CE6D-48CA-89A8-4510B16E21E5}"/>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86" name="Google Shape;274;p40">
              <a:extLst>
                <a:ext uri="{FF2B5EF4-FFF2-40B4-BE49-F238E27FC236}">
                  <a16:creationId xmlns:a16="http://schemas.microsoft.com/office/drawing/2014/main" id="{2477D98A-08D3-47D0-A9DB-EE8BB09C9F97}"/>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87" name="Google Shape;275;p40">
              <a:extLst>
                <a:ext uri="{FF2B5EF4-FFF2-40B4-BE49-F238E27FC236}">
                  <a16:creationId xmlns:a16="http://schemas.microsoft.com/office/drawing/2014/main" id="{55CB7BB2-A4A7-4345-BCB9-2FE970D5D859}"/>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88" name="Google Shape;276;p40">
              <a:extLst>
                <a:ext uri="{FF2B5EF4-FFF2-40B4-BE49-F238E27FC236}">
                  <a16:creationId xmlns:a16="http://schemas.microsoft.com/office/drawing/2014/main" id="{BB233C49-3357-418B-B381-FE41BEBB1CC5}"/>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89" name="Google Shape;277;p40">
              <a:extLst>
                <a:ext uri="{FF2B5EF4-FFF2-40B4-BE49-F238E27FC236}">
                  <a16:creationId xmlns:a16="http://schemas.microsoft.com/office/drawing/2014/main" id="{D1AA7DCE-9313-4FFB-BE8F-0EC40790B7EA}"/>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90" name="Google Shape;278;p40">
              <a:extLst>
                <a:ext uri="{FF2B5EF4-FFF2-40B4-BE49-F238E27FC236}">
                  <a16:creationId xmlns:a16="http://schemas.microsoft.com/office/drawing/2014/main" id="{274EE087-C0D0-4E41-AD23-AFD3F8807CC8}"/>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91" name="Google Shape;279;p40">
              <a:extLst>
                <a:ext uri="{FF2B5EF4-FFF2-40B4-BE49-F238E27FC236}">
                  <a16:creationId xmlns:a16="http://schemas.microsoft.com/office/drawing/2014/main" id="{3159DDDA-2B3E-4477-9CC6-4EC24170F3E1}"/>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92" name="Google Shape;280;p40">
              <a:extLst>
                <a:ext uri="{FF2B5EF4-FFF2-40B4-BE49-F238E27FC236}">
                  <a16:creationId xmlns:a16="http://schemas.microsoft.com/office/drawing/2014/main" id="{D1A92E28-2340-4874-BF3B-BA4A09CC789B}"/>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93" name="Google Shape;281;p40">
              <a:extLst>
                <a:ext uri="{FF2B5EF4-FFF2-40B4-BE49-F238E27FC236}">
                  <a16:creationId xmlns:a16="http://schemas.microsoft.com/office/drawing/2014/main" id="{054BBB69-57E1-4F34-8AC5-A61742964CDF}"/>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394" name="Google Shape;282;p40">
              <a:extLst>
                <a:ext uri="{FF2B5EF4-FFF2-40B4-BE49-F238E27FC236}">
                  <a16:creationId xmlns:a16="http://schemas.microsoft.com/office/drawing/2014/main" id="{E30FA925-6A30-4EF0-B7F5-09D6D489E015}"/>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endParaRPr>
                <a:solidFill>
                  <a:prstClr val="black"/>
                </a:solidFill>
              </a:endParaRPr>
            </a:p>
          </p:txBody>
        </p:sp>
        <p:sp>
          <p:nvSpPr>
            <p:cNvPr id="395" name="Google Shape;283;p40">
              <a:extLst>
                <a:ext uri="{FF2B5EF4-FFF2-40B4-BE49-F238E27FC236}">
                  <a16:creationId xmlns:a16="http://schemas.microsoft.com/office/drawing/2014/main" id="{BFED42A8-4C7B-45BD-80DD-0CC5DE17DBA9}"/>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endParaRPr>
                <a:solidFill>
                  <a:prstClr val="black"/>
                </a:solidFill>
              </a:endParaRPr>
            </a:p>
          </p:txBody>
        </p:sp>
        <p:sp>
          <p:nvSpPr>
            <p:cNvPr id="396" name="Google Shape;284;p40">
              <a:extLst>
                <a:ext uri="{FF2B5EF4-FFF2-40B4-BE49-F238E27FC236}">
                  <a16:creationId xmlns:a16="http://schemas.microsoft.com/office/drawing/2014/main" id="{D3EA4728-93B8-4101-8427-4A39528C7023}"/>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397" name="Google Shape;285;p40">
              <a:extLst>
                <a:ext uri="{FF2B5EF4-FFF2-40B4-BE49-F238E27FC236}">
                  <a16:creationId xmlns:a16="http://schemas.microsoft.com/office/drawing/2014/main" id="{DC1E1EAA-101D-4539-AD8D-85A1846F2D4B}"/>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398" name="Google Shape;286;p40">
              <a:extLst>
                <a:ext uri="{FF2B5EF4-FFF2-40B4-BE49-F238E27FC236}">
                  <a16:creationId xmlns:a16="http://schemas.microsoft.com/office/drawing/2014/main" id="{69D88DB9-0B70-4B3E-9D66-72148E6B7448}"/>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399" name="Google Shape;287;p40">
              <a:extLst>
                <a:ext uri="{FF2B5EF4-FFF2-40B4-BE49-F238E27FC236}">
                  <a16:creationId xmlns:a16="http://schemas.microsoft.com/office/drawing/2014/main" id="{2DAA4C6D-2253-43AB-878D-3F37E8454B85}"/>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00" name="Google Shape;288;p40">
              <a:extLst>
                <a:ext uri="{FF2B5EF4-FFF2-40B4-BE49-F238E27FC236}">
                  <a16:creationId xmlns:a16="http://schemas.microsoft.com/office/drawing/2014/main" id="{F520DFEE-6233-44ED-A84C-5C61E1653B1C}"/>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01" name="Google Shape;289;p40">
              <a:extLst>
                <a:ext uri="{FF2B5EF4-FFF2-40B4-BE49-F238E27FC236}">
                  <a16:creationId xmlns:a16="http://schemas.microsoft.com/office/drawing/2014/main" id="{FC994347-9939-4370-BAF8-280AF53845B4}"/>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02" name="Google Shape;290;p40">
              <a:extLst>
                <a:ext uri="{FF2B5EF4-FFF2-40B4-BE49-F238E27FC236}">
                  <a16:creationId xmlns:a16="http://schemas.microsoft.com/office/drawing/2014/main" id="{66C2DE85-991E-4EA3-8C1B-E8657C295BC3}"/>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03" name="Google Shape;291;p40">
              <a:extLst>
                <a:ext uri="{FF2B5EF4-FFF2-40B4-BE49-F238E27FC236}">
                  <a16:creationId xmlns:a16="http://schemas.microsoft.com/office/drawing/2014/main" id="{792221BC-A6D7-49DE-954D-FE533519EBEB}"/>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04" name="Google Shape;292;p40">
              <a:extLst>
                <a:ext uri="{FF2B5EF4-FFF2-40B4-BE49-F238E27FC236}">
                  <a16:creationId xmlns:a16="http://schemas.microsoft.com/office/drawing/2014/main" id="{E95639B1-075B-43EB-9841-AAC342BC7831}"/>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05" name="Google Shape;293;p40">
              <a:extLst>
                <a:ext uri="{FF2B5EF4-FFF2-40B4-BE49-F238E27FC236}">
                  <a16:creationId xmlns:a16="http://schemas.microsoft.com/office/drawing/2014/main" id="{04225FFF-811D-4A41-9707-F82F166CCB92}"/>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06" name="Google Shape;294;p40">
              <a:extLst>
                <a:ext uri="{FF2B5EF4-FFF2-40B4-BE49-F238E27FC236}">
                  <a16:creationId xmlns:a16="http://schemas.microsoft.com/office/drawing/2014/main" id="{760418D4-7B3D-459D-837D-466FCD4A709B}"/>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07" name="Google Shape;295;p40">
              <a:extLst>
                <a:ext uri="{FF2B5EF4-FFF2-40B4-BE49-F238E27FC236}">
                  <a16:creationId xmlns:a16="http://schemas.microsoft.com/office/drawing/2014/main" id="{8C0CAFF4-22C2-4FC1-AB4F-13F8A4FB6805}"/>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08" name="Google Shape;296;p40">
              <a:extLst>
                <a:ext uri="{FF2B5EF4-FFF2-40B4-BE49-F238E27FC236}">
                  <a16:creationId xmlns:a16="http://schemas.microsoft.com/office/drawing/2014/main" id="{46FA9380-53F3-42A7-A0BF-9FE803D815DF}"/>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409" name="Google Shape;297;p40">
              <a:extLst>
                <a:ext uri="{FF2B5EF4-FFF2-40B4-BE49-F238E27FC236}">
                  <a16:creationId xmlns:a16="http://schemas.microsoft.com/office/drawing/2014/main" id="{E7CA3DE5-88A1-49E0-A25C-7D370989ACE6}"/>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410" name="Google Shape;298;p40">
              <a:extLst>
                <a:ext uri="{FF2B5EF4-FFF2-40B4-BE49-F238E27FC236}">
                  <a16:creationId xmlns:a16="http://schemas.microsoft.com/office/drawing/2014/main" id="{9062751E-2A2F-478A-BBE4-028F07E7F07F}"/>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411" name="Google Shape;299;p40">
              <a:extLst>
                <a:ext uri="{FF2B5EF4-FFF2-40B4-BE49-F238E27FC236}">
                  <a16:creationId xmlns:a16="http://schemas.microsoft.com/office/drawing/2014/main" id="{3378AD0D-47DA-47AE-8E8A-A019E777AA1C}"/>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412" name="Google Shape;300;p40">
              <a:extLst>
                <a:ext uri="{FF2B5EF4-FFF2-40B4-BE49-F238E27FC236}">
                  <a16:creationId xmlns:a16="http://schemas.microsoft.com/office/drawing/2014/main" id="{A20F15B5-D06B-45CC-B2D2-9DF87621656D}"/>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413" name="Google Shape;301;p40">
              <a:extLst>
                <a:ext uri="{FF2B5EF4-FFF2-40B4-BE49-F238E27FC236}">
                  <a16:creationId xmlns:a16="http://schemas.microsoft.com/office/drawing/2014/main" id="{A670287B-AC2A-4198-A4EC-462A98A20AAF}"/>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414" name="Google Shape;302;p40">
              <a:extLst>
                <a:ext uri="{FF2B5EF4-FFF2-40B4-BE49-F238E27FC236}">
                  <a16:creationId xmlns:a16="http://schemas.microsoft.com/office/drawing/2014/main" id="{B1294AD6-00B1-407D-AEA0-7D8012725EAE}"/>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15" name="Google Shape;303;p40">
              <a:extLst>
                <a:ext uri="{FF2B5EF4-FFF2-40B4-BE49-F238E27FC236}">
                  <a16:creationId xmlns:a16="http://schemas.microsoft.com/office/drawing/2014/main" id="{50FB1E03-95AF-4200-B498-2F8F30E277AE}"/>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16" name="Google Shape;304;p40">
              <a:extLst>
                <a:ext uri="{FF2B5EF4-FFF2-40B4-BE49-F238E27FC236}">
                  <a16:creationId xmlns:a16="http://schemas.microsoft.com/office/drawing/2014/main" id="{C7383472-4212-4A35-BD20-9CDAE6EB5206}"/>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17" name="Google Shape;305;p40">
              <a:extLst>
                <a:ext uri="{FF2B5EF4-FFF2-40B4-BE49-F238E27FC236}">
                  <a16:creationId xmlns:a16="http://schemas.microsoft.com/office/drawing/2014/main" id="{3FEF5739-513F-4C1B-A81D-A8E0E535DC66}"/>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18" name="Google Shape;306;p40">
              <a:extLst>
                <a:ext uri="{FF2B5EF4-FFF2-40B4-BE49-F238E27FC236}">
                  <a16:creationId xmlns:a16="http://schemas.microsoft.com/office/drawing/2014/main" id="{A5D068E0-EE94-4535-A897-5E2A45D1451A}"/>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19" name="Google Shape;307;p40">
              <a:extLst>
                <a:ext uri="{FF2B5EF4-FFF2-40B4-BE49-F238E27FC236}">
                  <a16:creationId xmlns:a16="http://schemas.microsoft.com/office/drawing/2014/main" id="{B956D974-5678-40D4-AE70-F3AC084E1B9D}"/>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20" name="Google Shape;308;p40">
              <a:extLst>
                <a:ext uri="{FF2B5EF4-FFF2-40B4-BE49-F238E27FC236}">
                  <a16:creationId xmlns:a16="http://schemas.microsoft.com/office/drawing/2014/main" id="{D12579C7-A493-4D4E-BF4C-959645E0629A}"/>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21" name="Google Shape;309;p40">
              <a:extLst>
                <a:ext uri="{FF2B5EF4-FFF2-40B4-BE49-F238E27FC236}">
                  <a16:creationId xmlns:a16="http://schemas.microsoft.com/office/drawing/2014/main" id="{A10D89A0-5BDF-4FFE-A624-7959FC4313CB}"/>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22" name="Google Shape;310;p40">
              <a:extLst>
                <a:ext uri="{FF2B5EF4-FFF2-40B4-BE49-F238E27FC236}">
                  <a16:creationId xmlns:a16="http://schemas.microsoft.com/office/drawing/2014/main" id="{0AE6FA48-6DE7-4B3C-83CA-2344E36D06D8}"/>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23" name="Google Shape;311;p40">
              <a:extLst>
                <a:ext uri="{FF2B5EF4-FFF2-40B4-BE49-F238E27FC236}">
                  <a16:creationId xmlns:a16="http://schemas.microsoft.com/office/drawing/2014/main" id="{8E5544C8-FDB0-4E76-984C-4EB1F15E0A7E}"/>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24" name="Google Shape;312;p40">
              <a:extLst>
                <a:ext uri="{FF2B5EF4-FFF2-40B4-BE49-F238E27FC236}">
                  <a16:creationId xmlns:a16="http://schemas.microsoft.com/office/drawing/2014/main" id="{27A4D4E3-035D-4074-8993-449E851D139D}"/>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25" name="Google Shape;313;p40">
              <a:extLst>
                <a:ext uri="{FF2B5EF4-FFF2-40B4-BE49-F238E27FC236}">
                  <a16:creationId xmlns:a16="http://schemas.microsoft.com/office/drawing/2014/main" id="{7B27EAB0-8EA3-438B-AAD4-1C8B79634DAD}"/>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26" name="Google Shape;314;p40">
              <a:extLst>
                <a:ext uri="{FF2B5EF4-FFF2-40B4-BE49-F238E27FC236}">
                  <a16:creationId xmlns:a16="http://schemas.microsoft.com/office/drawing/2014/main" id="{3B43FCD0-1610-4169-BF02-405B19F67E93}"/>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27" name="Google Shape;315;p40">
              <a:extLst>
                <a:ext uri="{FF2B5EF4-FFF2-40B4-BE49-F238E27FC236}">
                  <a16:creationId xmlns:a16="http://schemas.microsoft.com/office/drawing/2014/main" id="{CD2033A0-4B22-4401-8DB3-C301B5728942}"/>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28" name="Google Shape;316;p40">
              <a:extLst>
                <a:ext uri="{FF2B5EF4-FFF2-40B4-BE49-F238E27FC236}">
                  <a16:creationId xmlns:a16="http://schemas.microsoft.com/office/drawing/2014/main" id="{5E51E8B9-4798-4984-91E2-CC0621BA82EC}"/>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29" name="Google Shape;317;p40">
              <a:extLst>
                <a:ext uri="{FF2B5EF4-FFF2-40B4-BE49-F238E27FC236}">
                  <a16:creationId xmlns:a16="http://schemas.microsoft.com/office/drawing/2014/main" id="{567A73A3-DA06-4850-B875-978424F1007B}"/>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30" name="Google Shape;318;p40">
              <a:extLst>
                <a:ext uri="{FF2B5EF4-FFF2-40B4-BE49-F238E27FC236}">
                  <a16:creationId xmlns:a16="http://schemas.microsoft.com/office/drawing/2014/main" id="{C9AD9787-7C70-4A9E-B781-2EEC4F7295FF}"/>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31" name="Google Shape;319;p40">
              <a:extLst>
                <a:ext uri="{FF2B5EF4-FFF2-40B4-BE49-F238E27FC236}">
                  <a16:creationId xmlns:a16="http://schemas.microsoft.com/office/drawing/2014/main" id="{B7C7AF60-C35D-4B11-8EE4-4D7D51107992}"/>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32" name="Google Shape;320;p40">
              <a:extLst>
                <a:ext uri="{FF2B5EF4-FFF2-40B4-BE49-F238E27FC236}">
                  <a16:creationId xmlns:a16="http://schemas.microsoft.com/office/drawing/2014/main" id="{4566D2CA-9B82-4EAE-8F93-CEC568F27536}"/>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33" name="Google Shape;321;p40">
              <a:extLst>
                <a:ext uri="{FF2B5EF4-FFF2-40B4-BE49-F238E27FC236}">
                  <a16:creationId xmlns:a16="http://schemas.microsoft.com/office/drawing/2014/main" id="{C158AD00-F4F4-40D1-93D4-BA93355E3B26}"/>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34" name="Google Shape;322;p40">
              <a:extLst>
                <a:ext uri="{FF2B5EF4-FFF2-40B4-BE49-F238E27FC236}">
                  <a16:creationId xmlns:a16="http://schemas.microsoft.com/office/drawing/2014/main" id="{6C5F9D24-E9AB-4337-9283-895A5EB2A74C}"/>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35" name="Google Shape;323;p40">
              <a:extLst>
                <a:ext uri="{FF2B5EF4-FFF2-40B4-BE49-F238E27FC236}">
                  <a16:creationId xmlns:a16="http://schemas.microsoft.com/office/drawing/2014/main" id="{1DCA26FD-DF2A-4BE3-A4FC-E2370FECFDA0}"/>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36" name="Google Shape;324;p40">
              <a:extLst>
                <a:ext uri="{FF2B5EF4-FFF2-40B4-BE49-F238E27FC236}">
                  <a16:creationId xmlns:a16="http://schemas.microsoft.com/office/drawing/2014/main" id="{52245F46-8CE3-4953-8196-81F6BD35650F}"/>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37" name="Google Shape;325;p40">
              <a:extLst>
                <a:ext uri="{FF2B5EF4-FFF2-40B4-BE49-F238E27FC236}">
                  <a16:creationId xmlns:a16="http://schemas.microsoft.com/office/drawing/2014/main" id="{53D23896-4EB2-4536-BE64-9D773A9238C7}"/>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38" name="Google Shape;326;p40">
              <a:extLst>
                <a:ext uri="{FF2B5EF4-FFF2-40B4-BE49-F238E27FC236}">
                  <a16:creationId xmlns:a16="http://schemas.microsoft.com/office/drawing/2014/main" id="{2CC3217E-192F-4EE7-9ED7-6A3C8DE1036F}"/>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39" name="Google Shape;327;p40">
              <a:extLst>
                <a:ext uri="{FF2B5EF4-FFF2-40B4-BE49-F238E27FC236}">
                  <a16:creationId xmlns:a16="http://schemas.microsoft.com/office/drawing/2014/main" id="{3CDE52B5-2AEC-4B3C-916E-35A5DC69F5A0}"/>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40" name="Google Shape;328;p40">
              <a:extLst>
                <a:ext uri="{FF2B5EF4-FFF2-40B4-BE49-F238E27FC236}">
                  <a16:creationId xmlns:a16="http://schemas.microsoft.com/office/drawing/2014/main" id="{6F55F249-ABFA-4DEA-BECA-3338015D7A9E}"/>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41" name="Google Shape;329;p40">
              <a:extLst>
                <a:ext uri="{FF2B5EF4-FFF2-40B4-BE49-F238E27FC236}">
                  <a16:creationId xmlns:a16="http://schemas.microsoft.com/office/drawing/2014/main" id="{77F8326E-5232-4785-9043-782A563C55CD}"/>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42" name="Google Shape;330;p40">
              <a:extLst>
                <a:ext uri="{FF2B5EF4-FFF2-40B4-BE49-F238E27FC236}">
                  <a16:creationId xmlns:a16="http://schemas.microsoft.com/office/drawing/2014/main" id="{B44A16A4-C487-4448-9568-F14B39A55D00}"/>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43" name="Google Shape;331;p40">
              <a:extLst>
                <a:ext uri="{FF2B5EF4-FFF2-40B4-BE49-F238E27FC236}">
                  <a16:creationId xmlns:a16="http://schemas.microsoft.com/office/drawing/2014/main" id="{F6A2AD8F-3922-49C1-8E3E-BAF14B8C5D0D}"/>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44" name="Google Shape;332;p40">
              <a:extLst>
                <a:ext uri="{FF2B5EF4-FFF2-40B4-BE49-F238E27FC236}">
                  <a16:creationId xmlns:a16="http://schemas.microsoft.com/office/drawing/2014/main" id="{C36A27AF-BC94-4138-B5A0-A9F54ACE6B46}"/>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45" name="Google Shape;333;p40">
              <a:extLst>
                <a:ext uri="{FF2B5EF4-FFF2-40B4-BE49-F238E27FC236}">
                  <a16:creationId xmlns:a16="http://schemas.microsoft.com/office/drawing/2014/main" id="{4FA489A1-469C-4B15-A753-F39CB2D4CA52}"/>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46" name="Google Shape;334;p40">
              <a:extLst>
                <a:ext uri="{FF2B5EF4-FFF2-40B4-BE49-F238E27FC236}">
                  <a16:creationId xmlns:a16="http://schemas.microsoft.com/office/drawing/2014/main" id="{9C636D87-24F6-4D36-80A5-D5643918452D}"/>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47" name="Google Shape;335;p40">
              <a:extLst>
                <a:ext uri="{FF2B5EF4-FFF2-40B4-BE49-F238E27FC236}">
                  <a16:creationId xmlns:a16="http://schemas.microsoft.com/office/drawing/2014/main" id="{52AAB064-9CAF-4004-8C3E-18D538A5C269}"/>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grpSp>
      <p:pic>
        <p:nvPicPr>
          <p:cNvPr id="448" name="Picture 447">
            <a:extLst>
              <a:ext uri="{FF2B5EF4-FFF2-40B4-BE49-F238E27FC236}">
                <a16:creationId xmlns:a16="http://schemas.microsoft.com/office/drawing/2014/main" id="{F90E1E67-527E-4576-97C5-8074C79EBD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244" y="-104668"/>
            <a:ext cx="12192000" cy="531191"/>
          </a:xfrm>
          <a:prstGeom prst="rect">
            <a:avLst/>
          </a:prstGeom>
        </p:spPr>
      </p:pic>
      <p:sp>
        <p:nvSpPr>
          <p:cNvPr id="459" name="Google Shape;304;p40">
            <a:extLst>
              <a:ext uri="{FF2B5EF4-FFF2-40B4-BE49-F238E27FC236}">
                <a16:creationId xmlns:a16="http://schemas.microsoft.com/office/drawing/2014/main" id="{4A1FEA13-B76F-437A-99A9-F9A612BF8A75}"/>
              </a:ext>
            </a:extLst>
          </p:cNvPr>
          <p:cNvSpPr/>
          <p:nvPr/>
        </p:nvSpPr>
        <p:spPr>
          <a:xfrm>
            <a:off x="827027" y="4850880"/>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grpSp>
        <p:nvGrpSpPr>
          <p:cNvPr id="460" name="Google Shape;227;p40">
            <a:extLst>
              <a:ext uri="{FF2B5EF4-FFF2-40B4-BE49-F238E27FC236}">
                <a16:creationId xmlns:a16="http://schemas.microsoft.com/office/drawing/2014/main" id="{C531E795-D9AC-4664-8D14-12811540ED15}"/>
              </a:ext>
            </a:extLst>
          </p:cNvPr>
          <p:cNvGrpSpPr/>
          <p:nvPr/>
        </p:nvGrpSpPr>
        <p:grpSpPr>
          <a:xfrm rot="10800000">
            <a:off x="-979885" y="-1146748"/>
            <a:ext cx="1941885" cy="2248761"/>
            <a:chOff x="5293245" y="6083019"/>
            <a:chExt cx="1941885" cy="2248761"/>
          </a:xfrm>
        </p:grpSpPr>
        <p:sp>
          <p:nvSpPr>
            <p:cNvPr id="461" name="Google Shape;228;p40">
              <a:extLst>
                <a:ext uri="{FF2B5EF4-FFF2-40B4-BE49-F238E27FC236}">
                  <a16:creationId xmlns:a16="http://schemas.microsoft.com/office/drawing/2014/main" id="{930CD965-BC6A-417A-BD7C-69498FBDC797}"/>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endParaRPr>
                <a:solidFill>
                  <a:prstClr val="black"/>
                </a:solidFill>
              </a:endParaRPr>
            </a:p>
          </p:txBody>
        </p:sp>
        <p:sp>
          <p:nvSpPr>
            <p:cNvPr id="462" name="Google Shape;229;p40">
              <a:extLst>
                <a:ext uri="{FF2B5EF4-FFF2-40B4-BE49-F238E27FC236}">
                  <a16:creationId xmlns:a16="http://schemas.microsoft.com/office/drawing/2014/main" id="{4CCA8B5D-F471-4E0F-9250-921E3C397E89}"/>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endParaRPr>
                <a:solidFill>
                  <a:prstClr val="black"/>
                </a:solidFill>
              </a:endParaRPr>
            </a:p>
          </p:txBody>
        </p:sp>
        <p:sp>
          <p:nvSpPr>
            <p:cNvPr id="463" name="Google Shape;230;p40">
              <a:extLst>
                <a:ext uri="{FF2B5EF4-FFF2-40B4-BE49-F238E27FC236}">
                  <a16:creationId xmlns:a16="http://schemas.microsoft.com/office/drawing/2014/main" id="{DFCCDD43-E699-4D4B-9954-2ABA78A05E20}"/>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64" name="Google Shape;231;p40">
              <a:extLst>
                <a:ext uri="{FF2B5EF4-FFF2-40B4-BE49-F238E27FC236}">
                  <a16:creationId xmlns:a16="http://schemas.microsoft.com/office/drawing/2014/main" id="{715C13BB-7AD0-4AF9-A101-AEE05B140061}"/>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65" name="Google Shape;232;p40">
              <a:extLst>
                <a:ext uri="{FF2B5EF4-FFF2-40B4-BE49-F238E27FC236}">
                  <a16:creationId xmlns:a16="http://schemas.microsoft.com/office/drawing/2014/main" id="{4C4F3C12-7FCF-4953-A4AE-64B816F7D73D}"/>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66" name="Google Shape;233;p40">
              <a:extLst>
                <a:ext uri="{FF2B5EF4-FFF2-40B4-BE49-F238E27FC236}">
                  <a16:creationId xmlns:a16="http://schemas.microsoft.com/office/drawing/2014/main" id="{2701A0A3-9426-4BE1-BFCC-92B72FB2B30A}"/>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67" name="Google Shape;234;p40">
              <a:extLst>
                <a:ext uri="{FF2B5EF4-FFF2-40B4-BE49-F238E27FC236}">
                  <a16:creationId xmlns:a16="http://schemas.microsoft.com/office/drawing/2014/main" id="{966D7DD2-453C-4E8F-9109-D7E1CA09F7A7}"/>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68" name="Google Shape;235;p40">
              <a:extLst>
                <a:ext uri="{FF2B5EF4-FFF2-40B4-BE49-F238E27FC236}">
                  <a16:creationId xmlns:a16="http://schemas.microsoft.com/office/drawing/2014/main" id="{DC487E81-1865-4B3F-B795-7DADAC6EC45C}"/>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69" name="Google Shape;236;p40">
              <a:extLst>
                <a:ext uri="{FF2B5EF4-FFF2-40B4-BE49-F238E27FC236}">
                  <a16:creationId xmlns:a16="http://schemas.microsoft.com/office/drawing/2014/main" id="{4FF8EFFB-7B46-435D-AEAA-3355195A3F43}"/>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70" name="Google Shape;237;p40">
              <a:extLst>
                <a:ext uri="{FF2B5EF4-FFF2-40B4-BE49-F238E27FC236}">
                  <a16:creationId xmlns:a16="http://schemas.microsoft.com/office/drawing/2014/main" id="{35D0131A-A8FB-4436-8372-31A6222FBE07}"/>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71" name="Google Shape;238;p40">
              <a:extLst>
                <a:ext uri="{FF2B5EF4-FFF2-40B4-BE49-F238E27FC236}">
                  <a16:creationId xmlns:a16="http://schemas.microsoft.com/office/drawing/2014/main" id="{4DC4EEC4-E42D-47B5-903D-0F3114BA6F58}"/>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72" name="Google Shape;239;p40">
              <a:extLst>
                <a:ext uri="{FF2B5EF4-FFF2-40B4-BE49-F238E27FC236}">
                  <a16:creationId xmlns:a16="http://schemas.microsoft.com/office/drawing/2014/main" id="{2DF829D4-0E40-4814-999F-E317DB4E62F3}"/>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73" name="Google Shape;240;p40">
              <a:extLst>
                <a:ext uri="{FF2B5EF4-FFF2-40B4-BE49-F238E27FC236}">
                  <a16:creationId xmlns:a16="http://schemas.microsoft.com/office/drawing/2014/main" id="{92D87986-6648-46FD-853B-463F80A80FD6}"/>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74" name="Google Shape;241;p40">
              <a:extLst>
                <a:ext uri="{FF2B5EF4-FFF2-40B4-BE49-F238E27FC236}">
                  <a16:creationId xmlns:a16="http://schemas.microsoft.com/office/drawing/2014/main" id="{1BEEF9DE-D888-425E-B0AB-487AB5D13D1A}"/>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475" name="Google Shape;242;p40">
              <a:extLst>
                <a:ext uri="{FF2B5EF4-FFF2-40B4-BE49-F238E27FC236}">
                  <a16:creationId xmlns:a16="http://schemas.microsoft.com/office/drawing/2014/main" id="{13CC131D-E921-436D-A223-6AE69E314F2E}"/>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476" name="Google Shape;243;p40">
              <a:extLst>
                <a:ext uri="{FF2B5EF4-FFF2-40B4-BE49-F238E27FC236}">
                  <a16:creationId xmlns:a16="http://schemas.microsoft.com/office/drawing/2014/main" id="{60F195BA-C2CF-49F9-9A34-83354BB6AC07}"/>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477" name="Google Shape;244;p40">
              <a:extLst>
                <a:ext uri="{FF2B5EF4-FFF2-40B4-BE49-F238E27FC236}">
                  <a16:creationId xmlns:a16="http://schemas.microsoft.com/office/drawing/2014/main" id="{116A7D39-B2E3-4114-B2E9-3621AE3B2966}"/>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478" name="Google Shape;245;p40">
              <a:extLst>
                <a:ext uri="{FF2B5EF4-FFF2-40B4-BE49-F238E27FC236}">
                  <a16:creationId xmlns:a16="http://schemas.microsoft.com/office/drawing/2014/main" id="{8319BE5D-AEF1-40C6-A2EC-AD6A6DCADB44}"/>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479" name="Google Shape;246;p40">
              <a:extLst>
                <a:ext uri="{FF2B5EF4-FFF2-40B4-BE49-F238E27FC236}">
                  <a16:creationId xmlns:a16="http://schemas.microsoft.com/office/drawing/2014/main" id="{D1ED4F97-8844-41FF-9173-2EB6BC1795BD}"/>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480" name="Google Shape;247;p40">
              <a:extLst>
                <a:ext uri="{FF2B5EF4-FFF2-40B4-BE49-F238E27FC236}">
                  <a16:creationId xmlns:a16="http://schemas.microsoft.com/office/drawing/2014/main" id="{19E1C4F5-6F93-4AB3-829B-C4858BF3D07B}"/>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481" name="Google Shape;248;p40">
              <a:extLst>
                <a:ext uri="{FF2B5EF4-FFF2-40B4-BE49-F238E27FC236}">
                  <a16:creationId xmlns:a16="http://schemas.microsoft.com/office/drawing/2014/main" id="{8959B2EC-7CDB-426D-A8DA-A1B5AB9AA980}"/>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82" name="Google Shape;249;p40">
              <a:extLst>
                <a:ext uri="{FF2B5EF4-FFF2-40B4-BE49-F238E27FC236}">
                  <a16:creationId xmlns:a16="http://schemas.microsoft.com/office/drawing/2014/main" id="{93AE3AAF-B99D-4FCB-9C2F-3E53898DDFA1}"/>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83" name="Google Shape;250;p40">
              <a:extLst>
                <a:ext uri="{FF2B5EF4-FFF2-40B4-BE49-F238E27FC236}">
                  <a16:creationId xmlns:a16="http://schemas.microsoft.com/office/drawing/2014/main" id="{8817E7F5-D2FD-4C60-825C-0547DB868DC9}"/>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84" name="Google Shape;251;p40">
              <a:extLst>
                <a:ext uri="{FF2B5EF4-FFF2-40B4-BE49-F238E27FC236}">
                  <a16:creationId xmlns:a16="http://schemas.microsoft.com/office/drawing/2014/main" id="{6D3D2D9F-3956-4132-963A-4497AE8E5D0B}"/>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85" name="Google Shape;252;p40">
              <a:extLst>
                <a:ext uri="{FF2B5EF4-FFF2-40B4-BE49-F238E27FC236}">
                  <a16:creationId xmlns:a16="http://schemas.microsoft.com/office/drawing/2014/main" id="{88177A21-5B2C-4355-8277-0566A2BF0F11}"/>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86" name="Google Shape;253;p40">
              <a:extLst>
                <a:ext uri="{FF2B5EF4-FFF2-40B4-BE49-F238E27FC236}">
                  <a16:creationId xmlns:a16="http://schemas.microsoft.com/office/drawing/2014/main" id="{A11C9E24-7321-45B5-A07D-6C84BB355C26}"/>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87" name="Google Shape;254;p40">
              <a:extLst>
                <a:ext uri="{FF2B5EF4-FFF2-40B4-BE49-F238E27FC236}">
                  <a16:creationId xmlns:a16="http://schemas.microsoft.com/office/drawing/2014/main" id="{02D95EFC-1BE0-4CE0-8FE0-930B6EF6F9E8}"/>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88" name="Google Shape;255;p40">
              <a:extLst>
                <a:ext uri="{FF2B5EF4-FFF2-40B4-BE49-F238E27FC236}">
                  <a16:creationId xmlns:a16="http://schemas.microsoft.com/office/drawing/2014/main" id="{5AA85FD7-A5B4-4F9C-AD70-6CE01421A1C1}"/>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89" name="Google Shape;256;p40">
              <a:extLst>
                <a:ext uri="{FF2B5EF4-FFF2-40B4-BE49-F238E27FC236}">
                  <a16:creationId xmlns:a16="http://schemas.microsoft.com/office/drawing/2014/main" id="{7B17AE34-10F4-4DEB-8194-F9D15383288D}"/>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90" name="Google Shape;257;p40">
              <a:extLst>
                <a:ext uri="{FF2B5EF4-FFF2-40B4-BE49-F238E27FC236}">
                  <a16:creationId xmlns:a16="http://schemas.microsoft.com/office/drawing/2014/main" id="{1DB88143-AE5B-4B7D-9B1E-384DA47F2CA9}"/>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91" name="Google Shape;258;p40">
              <a:extLst>
                <a:ext uri="{FF2B5EF4-FFF2-40B4-BE49-F238E27FC236}">
                  <a16:creationId xmlns:a16="http://schemas.microsoft.com/office/drawing/2014/main" id="{E095B801-63D6-4FB3-881C-24CD888C0F05}"/>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92" name="Google Shape;259;p40">
              <a:extLst>
                <a:ext uri="{FF2B5EF4-FFF2-40B4-BE49-F238E27FC236}">
                  <a16:creationId xmlns:a16="http://schemas.microsoft.com/office/drawing/2014/main" id="{14596B1E-C579-47F2-8B1B-F7490A32F8FB}"/>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93" name="Google Shape;260;p40">
              <a:extLst>
                <a:ext uri="{FF2B5EF4-FFF2-40B4-BE49-F238E27FC236}">
                  <a16:creationId xmlns:a16="http://schemas.microsoft.com/office/drawing/2014/main" id="{74D1AF05-657E-4FC2-90B5-567ACB73C079}"/>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94" name="Google Shape;261;p40">
              <a:extLst>
                <a:ext uri="{FF2B5EF4-FFF2-40B4-BE49-F238E27FC236}">
                  <a16:creationId xmlns:a16="http://schemas.microsoft.com/office/drawing/2014/main" id="{03E6072F-2B99-45E0-905E-A73FAAF70E27}"/>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95" name="Google Shape;262;p40">
              <a:extLst>
                <a:ext uri="{FF2B5EF4-FFF2-40B4-BE49-F238E27FC236}">
                  <a16:creationId xmlns:a16="http://schemas.microsoft.com/office/drawing/2014/main" id="{883B3063-2BEF-442E-82BB-CD53E7BC01E9}"/>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96" name="Google Shape;263;p40">
              <a:extLst>
                <a:ext uri="{FF2B5EF4-FFF2-40B4-BE49-F238E27FC236}">
                  <a16:creationId xmlns:a16="http://schemas.microsoft.com/office/drawing/2014/main" id="{BBF09A15-756B-4189-AEE2-FB01C89EF239}"/>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97" name="Google Shape;264;p40">
              <a:extLst>
                <a:ext uri="{FF2B5EF4-FFF2-40B4-BE49-F238E27FC236}">
                  <a16:creationId xmlns:a16="http://schemas.microsoft.com/office/drawing/2014/main" id="{1070D81B-6ACF-44C2-8A67-1915DFA6C79F}"/>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98" name="Google Shape;265;p40">
              <a:extLst>
                <a:ext uri="{FF2B5EF4-FFF2-40B4-BE49-F238E27FC236}">
                  <a16:creationId xmlns:a16="http://schemas.microsoft.com/office/drawing/2014/main" id="{37EA1C20-5049-41BC-8448-BC8925040E9C}"/>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499" name="Google Shape;266;p40">
              <a:extLst>
                <a:ext uri="{FF2B5EF4-FFF2-40B4-BE49-F238E27FC236}">
                  <a16:creationId xmlns:a16="http://schemas.microsoft.com/office/drawing/2014/main" id="{81E7C702-7961-4239-BF97-95E696813E07}"/>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00" name="Google Shape;267;p40">
              <a:extLst>
                <a:ext uri="{FF2B5EF4-FFF2-40B4-BE49-F238E27FC236}">
                  <a16:creationId xmlns:a16="http://schemas.microsoft.com/office/drawing/2014/main" id="{35CB281C-002A-43CD-9140-D900C536C58F}"/>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01" name="Google Shape;268;p40">
              <a:extLst>
                <a:ext uri="{FF2B5EF4-FFF2-40B4-BE49-F238E27FC236}">
                  <a16:creationId xmlns:a16="http://schemas.microsoft.com/office/drawing/2014/main" id="{BB474037-250D-48F1-9B62-D05DDE88BF92}"/>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02" name="Google Shape;269;p40">
              <a:extLst>
                <a:ext uri="{FF2B5EF4-FFF2-40B4-BE49-F238E27FC236}">
                  <a16:creationId xmlns:a16="http://schemas.microsoft.com/office/drawing/2014/main" id="{B921C0B0-53FD-4ED6-8021-A381F815F7ED}"/>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03" name="Google Shape;270;p40">
              <a:extLst>
                <a:ext uri="{FF2B5EF4-FFF2-40B4-BE49-F238E27FC236}">
                  <a16:creationId xmlns:a16="http://schemas.microsoft.com/office/drawing/2014/main" id="{24AE95A6-189B-4587-A39C-663CCB29250D}"/>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04" name="Google Shape;271;p40">
              <a:extLst>
                <a:ext uri="{FF2B5EF4-FFF2-40B4-BE49-F238E27FC236}">
                  <a16:creationId xmlns:a16="http://schemas.microsoft.com/office/drawing/2014/main" id="{0970ADEC-3E7C-4824-A821-2692B43EFE4A}"/>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05" name="Google Shape;272;p40">
              <a:extLst>
                <a:ext uri="{FF2B5EF4-FFF2-40B4-BE49-F238E27FC236}">
                  <a16:creationId xmlns:a16="http://schemas.microsoft.com/office/drawing/2014/main" id="{629B28D6-EB62-4B59-AF6E-972299A76D4D}"/>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06" name="Google Shape;273;p40">
              <a:extLst>
                <a:ext uri="{FF2B5EF4-FFF2-40B4-BE49-F238E27FC236}">
                  <a16:creationId xmlns:a16="http://schemas.microsoft.com/office/drawing/2014/main" id="{B1F6B593-85B6-43CE-B763-0F20E605DD29}"/>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07" name="Google Shape;274;p40">
              <a:extLst>
                <a:ext uri="{FF2B5EF4-FFF2-40B4-BE49-F238E27FC236}">
                  <a16:creationId xmlns:a16="http://schemas.microsoft.com/office/drawing/2014/main" id="{EFAC290B-22E9-4FCD-9ACB-7DB7EF1D594D}"/>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08" name="Google Shape;275;p40">
              <a:extLst>
                <a:ext uri="{FF2B5EF4-FFF2-40B4-BE49-F238E27FC236}">
                  <a16:creationId xmlns:a16="http://schemas.microsoft.com/office/drawing/2014/main" id="{EFB9CACB-D724-4A9E-A65B-5ABFA38B428B}"/>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09" name="Google Shape;276;p40">
              <a:extLst>
                <a:ext uri="{FF2B5EF4-FFF2-40B4-BE49-F238E27FC236}">
                  <a16:creationId xmlns:a16="http://schemas.microsoft.com/office/drawing/2014/main" id="{032EA567-5099-46F2-8F0F-EDE276DC9737}"/>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10" name="Google Shape;277;p40">
              <a:extLst>
                <a:ext uri="{FF2B5EF4-FFF2-40B4-BE49-F238E27FC236}">
                  <a16:creationId xmlns:a16="http://schemas.microsoft.com/office/drawing/2014/main" id="{0C6D56A9-154E-4534-9D11-D31F40FF6767}"/>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11" name="Google Shape;278;p40">
              <a:extLst>
                <a:ext uri="{FF2B5EF4-FFF2-40B4-BE49-F238E27FC236}">
                  <a16:creationId xmlns:a16="http://schemas.microsoft.com/office/drawing/2014/main" id="{949BC20C-F6D0-4E83-B382-C448EF405AFE}"/>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12" name="Google Shape;279;p40">
              <a:extLst>
                <a:ext uri="{FF2B5EF4-FFF2-40B4-BE49-F238E27FC236}">
                  <a16:creationId xmlns:a16="http://schemas.microsoft.com/office/drawing/2014/main" id="{84360F9D-0084-43D0-AA9F-143AEB615405}"/>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13" name="Google Shape;280;p40">
              <a:extLst>
                <a:ext uri="{FF2B5EF4-FFF2-40B4-BE49-F238E27FC236}">
                  <a16:creationId xmlns:a16="http://schemas.microsoft.com/office/drawing/2014/main" id="{E42FF166-E876-4D5C-BFD8-D0EFD0CEA5D0}"/>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14" name="Google Shape;281;p40">
              <a:extLst>
                <a:ext uri="{FF2B5EF4-FFF2-40B4-BE49-F238E27FC236}">
                  <a16:creationId xmlns:a16="http://schemas.microsoft.com/office/drawing/2014/main" id="{76E01018-3783-4BEC-8ED9-5915AD9D1D61}"/>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15" name="Google Shape;282;p40">
              <a:extLst>
                <a:ext uri="{FF2B5EF4-FFF2-40B4-BE49-F238E27FC236}">
                  <a16:creationId xmlns:a16="http://schemas.microsoft.com/office/drawing/2014/main" id="{00C6B003-B261-4D18-8C74-43A192DF2BD2}"/>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endParaRPr>
                <a:solidFill>
                  <a:prstClr val="black"/>
                </a:solidFill>
              </a:endParaRPr>
            </a:p>
          </p:txBody>
        </p:sp>
        <p:sp>
          <p:nvSpPr>
            <p:cNvPr id="516" name="Google Shape;283;p40">
              <a:extLst>
                <a:ext uri="{FF2B5EF4-FFF2-40B4-BE49-F238E27FC236}">
                  <a16:creationId xmlns:a16="http://schemas.microsoft.com/office/drawing/2014/main" id="{0794669F-5840-4D61-951A-1B826582CF79}"/>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endParaRPr>
                <a:solidFill>
                  <a:prstClr val="black"/>
                </a:solidFill>
              </a:endParaRPr>
            </a:p>
          </p:txBody>
        </p:sp>
        <p:sp>
          <p:nvSpPr>
            <p:cNvPr id="517" name="Google Shape;284;p40">
              <a:extLst>
                <a:ext uri="{FF2B5EF4-FFF2-40B4-BE49-F238E27FC236}">
                  <a16:creationId xmlns:a16="http://schemas.microsoft.com/office/drawing/2014/main" id="{5176AF42-33C7-4AD7-BFE5-DA584A5BD041}"/>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18" name="Google Shape;285;p40">
              <a:extLst>
                <a:ext uri="{FF2B5EF4-FFF2-40B4-BE49-F238E27FC236}">
                  <a16:creationId xmlns:a16="http://schemas.microsoft.com/office/drawing/2014/main" id="{FA34A925-029E-417F-B7CB-98933708D88F}"/>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19" name="Google Shape;286;p40">
              <a:extLst>
                <a:ext uri="{FF2B5EF4-FFF2-40B4-BE49-F238E27FC236}">
                  <a16:creationId xmlns:a16="http://schemas.microsoft.com/office/drawing/2014/main" id="{D0C0A3A0-1619-487F-B1B0-BA61169F3268}"/>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20" name="Google Shape;287;p40">
              <a:extLst>
                <a:ext uri="{FF2B5EF4-FFF2-40B4-BE49-F238E27FC236}">
                  <a16:creationId xmlns:a16="http://schemas.microsoft.com/office/drawing/2014/main" id="{8D4FEA3F-057A-4E7F-A94A-2800F1E3D45A}"/>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21" name="Google Shape;288;p40">
              <a:extLst>
                <a:ext uri="{FF2B5EF4-FFF2-40B4-BE49-F238E27FC236}">
                  <a16:creationId xmlns:a16="http://schemas.microsoft.com/office/drawing/2014/main" id="{4131BD25-33C8-4D3C-A9D6-0AAECF9BF175}"/>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22" name="Google Shape;289;p40">
              <a:extLst>
                <a:ext uri="{FF2B5EF4-FFF2-40B4-BE49-F238E27FC236}">
                  <a16:creationId xmlns:a16="http://schemas.microsoft.com/office/drawing/2014/main" id="{FA4F1596-F8F4-4893-A39E-E73D5A62349B}"/>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23" name="Google Shape;290;p40">
              <a:extLst>
                <a:ext uri="{FF2B5EF4-FFF2-40B4-BE49-F238E27FC236}">
                  <a16:creationId xmlns:a16="http://schemas.microsoft.com/office/drawing/2014/main" id="{50D022E9-72A9-4E64-A2C1-CC3583B33BB6}"/>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24" name="Google Shape;291;p40">
              <a:extLst>
                <a:ext uri="{FF2B5EF4-FFF2-40B4-BE49-F238E27FC236}">
                  <a16:creationId xmlns:a16="http://schemas.microsoft.com/office/drawing/2014/main" id="{CBED81A1-CA6C-4A3A-A8C4-870192258F66}"/>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25" name="Google Shape;292;p40">
              <a:extLst>
                <a:ext uri="{FF2B5EF4-FFF2-40B4-BE49-F238E27FC236}">
                  <a16:creationId xmlns:a16="http://schemas.microsoft.com/office/drawing/2014/main" id="{BE2B6E89-8635-4B46-A0B2-FADA1C3B7C89}"/>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26" name="Google Shape;293;p40">
              <a:extLst>
                <a:ext uri="{FF2B5EF4-FFF2-40B4-BE49-F238E27FC236}">
                  <a16:creationId xmlns:a16="http://schemas.microsoft.com/office/drawing/2014/main" id="{908FCE35-8DDF-4C26-8181-CBB61110F109}"/>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27" name="Google Shape;294;p40">
              <a:extLst>
                <a:ext uri="{FF2B5EF4-FFF2-40B4-BE49-F238E27FC236}">
                  <a16:creationId xmlns:a16="http://schemas.microsoft.com/office/drawing/2014/main" id="{BF777A81-5D03-4437-B813-5376670D8E98}"/>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28" name="Google Shape;295;p40">
              <a:extLst>
                <a:ext uri="{FF2B5EF4-FFF2-40B4-BE49-F238E27FC236}">
                  <a16:creationId xmlns:a16="http://schemas.microsoft.com/office/drawing/2014/main" id="{3989B0E0-CAAA-45BA-9320-901A5AD1176B}"/>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29" name="Google Shape;296;p40">
              <a:extLst>
                <a:ext uri="{FF2B5EF4-FFF2-40B4-BE49-F238E27FC236}">
                  <a16:creationId xmlns:a16="http://schemas.microsoft.com/office/drawing/2014/main" id="{488E8FCF-B1CE-4741-BA4E-EE0091820EBA}"/>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530" name="Google Shape;297;p40">
              <a:extLst>
                <a:ext uri="{FF2B5EF4-FFF2-40B4-BE49-F238E27FC236}">
                  <a16:creationId xmlns:a16="http://schemas.microsoft.com/office/drawing/2014/main" id="{D4593B60-79F4-49FA-89F4-3F14F46DAE7F}"/>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531" name="Google Shape;298;p40">
              <a:extLst>
                <a:ext uri="{FF2B5EF4-FFF2-40B4-BE49-F238E27FC236}">
                  <a16:creationId xmlns:a16="http://schemas.microsoft.com/office/drawing/2014/main" id="{B065A7EA-EED3-4DFA-999B-09E0776FA8EF}"/>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532" name="Google Shape;299;p40">
              <a:extLst>
                <a:ext uri="{FF2B5EF4-FFF2-40B4-BE49-F238E27FC236}">
                  <a16:creationId xmlns:a16="http://schemas.microsoft.com/office/drawing/2014/main" id="{213E1126-551C-4E21-A64B-57F517B5A3B7}"/>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533" name="Google Shape;300;p40">
              <a:extLst>
                <a:ext uri="{FF2B5EF4-FFF2-40B4-BE49-F238E27FC236}">
                  <a16:creationId xmlns:a16="http://schemas.microsoft.com/office/drawing/2014/main" id="{58A35E0B-A0F7-4530-900E-C211165ECCA8}"/>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534" name="Google Shape;301;p40">
              <a:extLst>
                <a:ext uri="{FF2B5EF4-FFF2-40B4-BE49-F238E27FC236}">
                  <a16:creationId xmlns:a16="http://schemas.microsoft.com/office/drawing/2014/main" id="{E6D5C0E8-409B-43BF-B0AB-746A0551D946}"/>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535" name="Google Shape;302;p40">
              <a:extLst>
                <a:ext uri="{FF2B5EF4-FFF2-40B4-BE49-F238E27FC236}">
                  <a16:creationId xmlns:a16="http://schemas.microsoft.com/office/drawing/2014/main" id="{C1C39173-731A-4566-8A37-E6B3C317CF33}"/>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36" name="Google Shape;303;p40">
              <a:extLst>
                <a:ext uri="{FF2B5EF4-FFF2-40B4-BE49-F238E27FC236}">
                  <a16:creationId xmlns:a16="http://schemas.microsoft.com/office/drawing/2014/main" id="{6A2E9960-6569-41DF-B7D0-0E630E99367F}"/>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37" name="Google Shape;304;p40">
              <a:extLst>
                <a:ext uri="{FF2B5EF4-FFF2-40B4-BE49-F238E27FC236}">
                  <a16:creationId xmlns:a16="http://schemas.microsoft.com/office/drawing/2014/main" id="{E72F7CD4-8495-417A-8A82-7F797283106E}"/>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38" name="Google Shape;305;p40">
              <a:extLst>
                <a:ext uri="{FF2B5EF4-FFF2-40B4-BE49-F238E27FC236}">
                  <a16:creationId xmlns:a16="http://schemas.microsoft.com/office/drawing/2014/main" id="{50793A87-2AB8-4860-9D26-3A9B67321A73}"/>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39" name="Google Shape;306;p40">
              <a:extLst>
                <a:ext uri="{FF2B5EF4-FFF2-40B4-BE49-F238E27FC236}">
                  <a16:creationId xmlns:a16="http://schemas.microsoft.com/office/drawing/2014/main" id="{79D1EB40-2EDA-41EF-A69E-05D1A2AADBEE}"/>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40" name="Google Shape;307;p40">
              <a:extLst>
                <a:ext uri="{FF2B5EF4-FFF2-40B4-BE49-F238E27FC236}">
                  <a16:creationId xmlns:a16="http://schemas.microsoft.com/office/drawing/2014/main" id="{69FACEFA-2734-451E-8454-25AD7791A285}"/>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41" name="Google Shape;308;p40">
              <a:extLst>
                <a:ext uri="{FF2B5EF4-FFF2-40B4-BE49-F238E27FC236}">
                  <a16:creationId xmlns:a16="http://schemas.microsoft.com/office/drawing/2014/main" id="{95B3124A-00DB-4F23-90D1-5C587BDF941A}"/>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42" name="Google Shape;309;p40">
              <a:extLst>
                <a:ext uri="{FF2B5EF4-FFF2-40B4-BE49-F238E27FC236}">
                  <a16:creationId xmlns:a16="http://schemas.microsoft.com/office/drawing/2014/main" id="{D3B2BDF7-5DEE-434D-B255-670D9008D7D4}"/>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43" name="Google Shape;310;p40">
              <a:extLst>
                <a:ext uri="{FF2B5EF4-FFF2-40B4-BE49-F238E27FC236}">
                  <a16:creationId xmlns:a16="http://schemas.microsoft.com/office/drawing/2014/main" id="{4BE2EF88-D5A3-40C1-B55D-775E6AC8EA47}"/>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44" name="Google Shape;311;p40">
              <a:extLst>
                <a:ext uri="{FF2B5EF4-FFF2-40B4-BE49-F238E27FC236}">
                  <a16:creationId xmlns:a16="http://schemas.microsoft.com/office/drawing/2014/main" id="{54CC04E1-0FB8-41F8-8D49-BC01E3A1FAA6}"/>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45" name="Google Shape;312;p40">
              <a:extLst>
                <a:ext uri="{FF2B5EF4-FFF2-40B4-BE49-F238E27FC236}">
                  <a16:creationId xmlns:a16="http://schemas.microsoft.com/office/drawing/2014/main" id="{AB64A45C-CEAE-4723-AC46-5120E98D7595}"/>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46" name="Google Shape;313;p40">
              <a:extLst>
                <a:ext uri="{FF2B5EF4-FFF2-40B4-BE49-F238E27FC236}">
                  <a16:creationId xmlns:a16="http://schemas.microsoft.com/office/drawing/2014/main" id="{C20141D8-2CB6-403E-96B7-C15F6A34F6A2}"/>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47" name="Google Shape;314;p40">
              <a:extLst>
                <a:ext uri="{FF2B5EF4-FFF2-40B4-BE49-F238E27FC236}">
                  <a16:creationId xmlns:a16="http://schemas.microsoft.com/office/drawing/2014/main" id="{943AAE2E-E090-40E5-B76B-3BFF495C93B5}"/>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48" name="Google Shape;315;p40">
              <a:extLst>
                <a:ext uri="{FF2B5EF4-FFF2-40B4-BE49-F238E27FC236}">
                  <a16:creationId xmlns:a16="http://schemas.microsoft.com/office/drawing/2014/main" id="{8B089DC7-C9AB-4306-9FB0-ED7EF5A6A7F9}"/>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49" name="Google Shape;316;p40">
              <a:extLst>
                <a:ext uri="{FF2B5EF4-FFF2-40B4-BE49-F238E27FC236}">
                  <a16:creationId xmlns:a16="http://schemas.microsoft.com/office/drawing/2014/main" id="{AD614FE0-B88D-4249-BA96-848AF7D3E038}"/>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50" name="Google Shape;317;p40">
              <a:extLst>
                <a:ext uri="{FF2B5EF4-FFF2-40B4-BE49-F238E27FC236}">
                  <a16:creationId xmlns:a16="http://schemas.microsoft.com/office/drawing/2014/main" id="{1D70F0C5-6AB5-45AD-9523-4ED48C317487}"/>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51" name="Google Shape;318;p40">
              <a:extLst>
                <a:ext uri="{FF2B5EF4-FFF2-40B4-BE49-F238E27FC236}">
                  <a16:creationId xmlns:a16="http://schemas.microsoft.com/office/drawing/2014/main" id="{12CA9602-90C8-465A-90AA-0AE0EB9D516E}"/>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52" name="Google Shape;319;p40">
              <a:extLst>
                <a:ext uri="{FF2B5EF4-FFF2-40B4-BE49-F238E27FC236}">
                  <a16:creationId xmlns:a16="http://schemas.microsoft.com/office/drawing/2014/main" id="{BF3FC69E-25B1-4E56-8737-F21E900F3BB4}"/>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53" name="Google Shape;320;p40">
              <a:extLst>
                <a:ext uri="{FF2B5EF4-FFF2-40B4-BE49-F238E27FC236}">
                  <a16:creationId xmlns:a16="http://schemas.microsoft.com/office/drawing/2014/main" id="{34CDF46F-DE08-4A85-8BB3-95ADF21E63D3}"/>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54" name="Google Shape;321;p40">
              <a:extLst>
                <a:ext uri="{FF2B5EF4-FFF2-40B4-BE49-F238E27FC236}">
                  <a16:creationId xmlns:a16="http://schemas.microsoft.com/office/drawing/2014/main" id="{E36A604D-8F2F-4704-B640-83CE1923C15A}"/>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55" name="Google Shape;322;p40">
              <a:extLst>
                <a:ext uri="{FF2B5EF4-FFF2-40B4-BE49-F238E27FC236}">
                  <a16:creationId xmlns:a16="http://schemas.microsoft.com/office/drawing/2014/main" id="{63FF787F-DFC6-4774-9AAB-20341E03042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56" name="Google Shape;323;p40">
              <a:extLst>
                <a:ext uri="{FF2B5EF4-FFF2-40B4-BE49-F238E27FC236}">
                  <a16:creationId xmlns:a16="http://schemas.microsoft.com/office/drawing/2014/main" id="{60BD799D-EF13-453F-80E1-CC4C0985E9A3}"/>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57" name="Google Shape;324;p40">
              <a:extLst>
                <a:ext uri="{FF2B5EF4-FFF2-40B4-BE49-F238E27FC236}">
                  <a16:creationId xmlns:a16="http://schemas.microsoft.com/office/drawing/2014/main" id="{9436A52F-F06A-4AF4-9837-0CC5FD1D0B95}"/>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58" name="Google Shape;325;p40">
              <a:extLst>
                <a:ext uri="{FF2B5EF4-FFF2-40B4-BE49-F238E27FC236}">
                  <a16:creationId xmlns:a16="http://schemas.microsoft.com/office/drawing/2014/main" id="{6EDA4F78-659D-44DB-995B-35BACBF27945}"/>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59" name="Google Shape;326;p40">
              <a:extLst>
                <a:ext uri="{FF2B5EF4-FFF2-40B4-BE49-F238E27FC236}">
                  <a16:creationId xmlns:a16="http://schemas.microsoft.com/office/drawing/2014/main" id="{A91EBDC3-0B24-427C-A7AD-0977E688CBCA}"/>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60" name="Google Shape;327;p40">
              <a:extLst>
                <a:ext uri="{FF2B5EF4-FFF2-40B4-BE49-F238E27FC236}">
                  <a16:creationId xmlns:a16="http://schemas.microsoft.com/office/drawing/2014/main" id="{E5025DD9-0DB9-4A06-ABF3-6D05545A4E01}"/>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61" name="Google Shape;328;p40">
              <a:extLst>
                <a:ext uri="{FF2B5EF4-FFF2-40B4-BE49-F238E27FC236}">
                  <a16:creationId xmlns:a16="http://schemas.microsoft.com/office/drawing/2014/main" id="{A31EB6E6-CC42-44EC-AEC8-B8DA7F7A7E7C}"/>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62" name="Google Shape;329;p40">
              <a:extLst>
                <a:ext uri="{FF2B5EF4-FFF2-40B4-BE49-F238E27FC236}">
                  <a16:creationId xmlns:a16="http://schemas.microsoft.com/office/drawing/2014/main" id="{54BCAC57-E8EB-460C-AE29-54C698B13E9C}"/>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63" name="Google Shape;330;p40">
              <a:extLst>
                <a:ext uri="{FF2B5EF4-FFF2-40B4-BE49-F238E27FC236}">
                  <a16:creationId xmlns:a16="http://schemas.microsoft.com/office/drawing/2014/main" id="{8131BF8A-D583-4CA3-98E4-6E19A5CD320E}"/>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64" name="Google Shape;331;p40">
              <a:extLst>
                <a:ext uri="{FF2B5EF4-FFF2-40B4-BE49-F238E27FC236}">
                  <a16:creationId xmlns:a16="http://schemas.microsoft.com/office/drawing/2014/main" id="{536FDD35-EA30-4507-814B-BC432A8A852F}"/>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65" name="Google Shape;332;p40">
              <a:extLst>
                <a:ext uri="{FF2B5EF4-FFF2-40B4-BE49-F238E27FC236}">
                  <a16:creationId xmlns:a16="http://schemas.microsoft.com/office/drawing/2014/main" id="{D4A66064-F2DD-46C0-BDE9-ACAD127362A5}"/>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66" name="Google Shape;333;p40">
              <a:extLst>
                <a:ext uri="{FF2B5EF4-FFF2-40B4-BE49-F238E27FC236}">
                  <a16:creationId xmlns:a16="http://schemas.microsoft.com/office/drawing/2014/main" id="{8128B58F-A012-409B-93C2-EA79ECF0701C}"/>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67" name="Google Shape;334;p40">
              <a:extLst>
                <a:ext uri="{FF2B5EF4-FFF2-40B4-BE49-F238E27FC236}">
                  <a16:creationId xmlns:a16="http://schemas.microsoft.com/office/drawing/2014/main" id="{A4792E05-CECC-4499-86AE-0BC8809EAC8F}"/>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68" name="Google Shape;335;p40">
              <a:extLst>
                <a:ext uri="{FF2B5EF4-FFF2-40B4-BE49-F238E27FC236}">
                  <a16:creationId xmlns:a16="http://schemas.microsoft.com/office/drawing/2014/main" id="{735BBDD8-583A-4C5D-BC92-0D91DBA22582}"/>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569" name="Google Shape;227;p40">
            <a:extLst>
              <a:ext uri="{FF2B5EF4-FFF2-40B4-BE49-F238E27FC236}">
                <a16:creationId xmlns:a16="http://schemas.microsoft.com/office/drawing/2014/main" id="{282FA536-67E8-434F-B03D-2D99FF745234}"/>
              </a:ext>
            </a:extLst>
          </p:cNvPr>
          <p:cNvGrpSpPr/>
          <p:nvPr/>
        </p:nvGrpSpPr>
        <p:grpSpPr>
          <a:xfrm rot="10635263" flipH="1">
            <a:off x="11323653" y="-1189085"/>
            <a:ext cx="1702812" cy="2248761"/>
            <a:chOff x="5293245" y="6083019"/>
            <a:chExt cx="1941885" cy="2248761"/>
          </a:xfrm>
        </p:grpSpPr>
        <p:sp>
          <p:nvSpPr>
            <p:cNvPr id="570" name="Google Shape;228;p40">
              <a:extLst>
                <a:ext uri="{FF2B5EF4-FFF2-40B4-BE49-F238E27FC236}">
                  <a16:creationId xmlns:a16="http://schemas.microsoft.com/office/drawing/2014/main" id="{C46D7F15-8F51-43F7-A4CF-2CD113249521}"/>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endParaRPr>
                <a:solidFill>
                  <a:prstClr val="black"/>
                </a:solidFill>
              </a:endParaRPr>
            </a:p>
          </p:txBody>
        </p:sp>
        <p:sp>
          <p:nvSpPr>
            <p:cNvPr id="571" name="Google Shape;229;p40">
              <a:extLst>
                <a:ext uri="{FF2B5EF4-FFF2-40B4-BE49-F238E27FC236}">
                  <a16:creationId xmlns:a16="http://schemas.microsoft.com/office/drawing/2014/main" id="{E43DC228-06D3-49F0-BA01-E0ADD0DA0796}"/>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endParaRPr>
                <a:solidFill>
                  <a:prstClr val="black"/>
                </a:solidFill>
              </a:endParaRPr>
            </a:p>
          </p:txBody>
        </p:sp>
        <p:sp>
          <p:nvSpPr>
            <p:cNvPr id="572" name="Google Shape;230;p40">
              <a:extLst>
                <a:ext uri="{FF2B5EF4-FFF2-40B4-BE49-F238E27FC236}">
                  <a16:creationId xmlns:a16="http://schemas.microsoft.com/office/drawing/2014/main" id="{27FCC190-4D3C-4E3A-83EE-C6A0B70E7DA6}"/>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73" name="Google Shape;231;p40">
              <a:extLst>
                <a:ext uri="{FF2B5EF4-FFF2-40B4-BE49-F238E27FC236}">
                  <a16:creationId xmlns:a16="http://schemas.microsoft.com/office/drawing/2014/main" id="{2BB99FAE-AC02-463E-B7C0-69DD76E82248}"/>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74" name="Google Shape;232;p40">
              <a:extLst>
                <a:ext uri="{FF2B5EF4-FFF2-40B4-BE49-F238E27FC236}">
                  <a16:creationId xmlns:a16="http://schemas.microsoft.com/office/drawing/2014/main" id="{B2657EE1-60A3-4D9A-830E-23AD704934C9}"/>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75" name="Google Shape;233;p40">
              <a:extLst>
                <a:ext uri="{FF2B5EF4-FFF2-40B4-BE49-F238E27FC236}">
                  <a16:creationId xmlns:a16="http://schemas.microsoft.com/office/drawing/2014/main" id="{7A1CEB39-AB89-43A1-B80E-1898F27FEF8C}"/>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76" name="Google Shape;234;p40">
              <a:extLst>
                <a:ext uri="{FF2B5EF4-FFF2-40B4-BE49-F238E27FC236}">
                  <a16:creationId xmlns:a16="http://schemas.microsoft.com/office/drawing/2014/main" id="{0D0B108A-AC04-4268-A570-4742FFC956D1}"/>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77" name="Google Shape;235;p40">
              <a:extLst>
                <a:ext uri="{FF2B5EF4-FFF2-40B4-BE49-F238E27FC236}">
                  <a16:creationId xmlns:a16="http://schemas.microsoft.com/office/drawing/2014/main" id="{74ED1DFC-227C-4012-9314-AE7382413731}"/>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78" name="Google Shape;236;p40">
              <a:extLst>
                <a:ext uri="{FF2B5EF4-FFF2-40B4-BE49-F238E27FC236}">
                  <a16:creationId xmlns:a16="http://schemas.microsoft.com/office/drawing/2014/main" id="{5896CED6-1C04-4779-80DB-5E11BB544464}"/>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79" name="Google Shape;237;p40">
              <a:extLst>
                <a:ext uri="{FF2B5EF4-FFF2-40B4-BE49-F238E27FC236}">
                  <a16:creationId xmlns:a16="http://schemas.microsoft.com/office/drawing/2014/main" id="{FA10672D-3B1E-470F-A738-C83302F26E7E}"/>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80" name="Google Shape;238;p40">
              <a:extLst>
                <a:ext uri="{FF2B5EF4-FFF2-40B4-BE49-F238E27FC236}">
                  <a16:creationId xmlns:a16="http://schemas.microsoft.com/office/drawing/2014/main" id="{7F43F374-3E12-4131-A718-0607774BBFD9}"/>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81" name="Google Shape;239;p40">
              <a:extLst>
                <a:ext uri="{FF2B5EF4-FFF2-40B4-BE49-F238E27FC236}">
                  <a16:creationId xmlns:a16="http://schemas.microsoft.com/office/drawing/2014/main" id="{449CA9A9-794F-4D27-9800-D464F5A7FE18}"/>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82" name="Google Shape;240;p40">
              <a:extLst>
                <a:ext uri="{FF2B5EF4-FFF2-40B4-BE49-F238E27FC236}">
                  <a16:creationId xmlns:a16="http://schemas.microsoft.com/office/drawing/2014/main" id="{22C997DA-485E-465F-8B91-5D47C4E98565}"/>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83" name="Google Shape;241;p40">
              <a:extLst>
                <a:ext uri="{FF2B5EF4-FFF2-40B4-BE49-F238E27FC236}">
                  <a16:creationId xmlns:a16="http://schemas.microsoft.com/office/drawing/2014/main" id="{9781D3E4-8ECB-4EE9-B7C9-1A7FED10A23A}"/>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584" name="Google Shape;242;p40">
              <a:extLst>
                <a:ext uri="{FF2B5EF4-FFF2-40B4-BE49-F238E27FC236}">
                  <a16:creationId xmlns:a16="http://schemas.microsoft.com/office/drawing/2014/main" id="{BE6F0756-D8A7-403F-8F6D-8E2F6A7B99DC}"/>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585" name="Google Shape;243;p40">
              <a:extLst>
                <a:ext uri="{FF2B5EF4-FFF2-40B4-BE49-F238E27FC236}">
                  <a16:creationId xmlns:a16="http://schemas.microsoft.com/office/drawing/2014/main" id="{B29717AA-169F-4C71-9D78-F081BB628569}"/>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586" name="Google Shape;244;p40">
              <a:extLst>
                <a:ext uri="{FF2B5EF4-FFF2-40B4-BE49-F238E27FC236}">
                  <a16:creationId xmlns:a16="http://schemas.microsoft.com/office/drawing/2014/main" id="{2BA04D3C-6014-4E0C-91FE-4E9F4CAF48F3}"/>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587" name="Google Shape;245;p40">
              <a:extLst>
                <a:ext uri="{FF2B5EF4-FFF2-40B4-BE49-F238E27FC236}">
                  <a16:creationId xmlns:a16="http://schemas.microsoft.com/office/drawing/2014/main" id="{D1DB2DC7-6D71-4984-9133-99A85B46B028}"/>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588" name="Google Shape;246;p40">
              <a:extLst>
                <a:ext uri="{FF2B5EF4-FFF2-40B4-BE49-F238E27FC236}">
                  <a16:creationId xmlns:a16="http://schemas.microsoft.com/office/drawing/2014/main" id="{B33521A1-0402-4DDF-9315-13970965D8D9}"/>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589" name="Google Shape;247;p40">
              <a:extLst>
                <a:ext uri="{FF2B5EF4-FFF2-40B4-BE49-F238E27FC236}">
                  <a16:creationId xmlns:a16="http://schemas.microsoft.com/office/drawing/2014/main" id="{FF9C50DD-C2F1-4812-8328-5FF335C32F19}"/>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590" name="Google Shape;248;p40">
              <a:extLst>
                <a:ext uri="{FF2B5EF4-FFF2-40B4-BE49-F238E27FC236}">
                  <a16:creationId xmlns:a16="http://schemas.microsoft.com/office/drawing/2014/main" id="{D53E535D-3832-49AA-8529-7CB8B83E9D21}"/>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91" name="Google Shape;249;p40">
              <a:extLst>
                <a:ext uri="{FF2B5EF4-FFF2-40B4-BE49-F238E27FC236}">
                  <a16:creationId xmlns:a16="http://schemas.microsoft.com/office/drawing/2014/main" id="{3ED4F79C-699D-4420-9FB0-B3A8C0DD497D}"/>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92" name="Google Shape;250;p40">
              <a:extLst>
                <a:ext uri="{FF2B5EF4-FFF2-40B4-BE49-F238E27FC236}">
                  <a16:creationId xmlns:a16="http://schemas.microsoft.com/office/drawing/2014/main" id="{3D8CA598-F6E5-4293-BC22-8AABD17151CE}"/>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93" name="Google Shape;251;p40">
              <a:extLst>
                <a:ext uri="{FF2B5EF4-FFF2-40B4-BE49-F238E27FC236}">
                  <a16:creationId xmlns:a16="http://schemas.microsoft.com/office/drawing/2014/main" id="{8B88E536-4F07-49B4-BBCF-2967E0737B1D}"/>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94" name="Google Shape;252;p40">
              <a:extLst>
                <a:ext uri="{FF2B5EF4-FFF2-40B4-BE49-F238E27FC236}">
                  <a16:creationId xmlns:a16="http://schemas.microsoft.com/office/drawing/2014/main" id="{706DEF34-A9D5-48F0-8163-49EFFB24CC8F}"/>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95" name="Google Shape;253;p40">
              <a:extLst>
                <a:ext uri="{FF2B5EF4-FFF2-40B4-BE49-F238E27FC236}">
                  <a16:creationId xmlns:a16="http://schemas.microsoft.com/office/drawing/2014/main" id="{A153D693-6D63-481B-AB75-E96B9AD5276B}"/>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96" name="Google Shape;254;p40">
              <a:extLst>
                <a:ext uri="{FF2B5EF4-FFF2-40B4-BE49-F238E27FC236}">
                  <a16:creationId xmlns:a16="http://schemas.microsoft.com/office/drawing/2014/main" id="{F75E10AD-54B3-4CDF-8B5C-7080408485F6}"/>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97" name="Google Shape;255;p40">
              <a:extLst>
                <a:ext uri="{FF2B5EF4-FFF2-40B4-BE49-F238E27FC236}">
                  <a16:creationId xmlns:a16="http://schemas.microsoft.com/office/drawing/2014/main" id="{7E89489B-E558-4C5D-82AB-21496EF9364F}"/>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98" name="Google Shape;256;p40">
              <a:extLst>
                <a:ext uri="{FF2B5EF4-FFF2-40B4-BE49-F238E27FC236}">
                  <a16:creationId xmlns:a16="http://schemas.microsoft.com/office/drawing/2014/main" id="{A6528291-284E-4D5C-94D5-BB79725A5903}"/>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599" name="Google Shape;257;p40">
              <a:extLst>
                <a:ext uri="{FF2B5EF4-FFF2-40B4-BE49-F238E27FC236}">
                  <a16:creationId xmlns:a16="http://schemas.microsoft.com/office/drawing/2014/main" id="{295A5DCC-7F87-4D49-853D-096D2E27D212}"/>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00" name="Google Shape;258;p40">
              <a:extLst>
                <a:ext uri="{FF2B5EF4-FFF2-40B4-BE49-F238E27FC236}">
                  <a16:creationId xmlns:a16="http://schemas.microsoft.com/office/drawing/2014/main" id="{FF2BCD25-6F25-42CB-848A-4A944667EDB8}"/>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01" name="Google Shape;259;p40">
              <a:extLst>
                <a:ext uri="{FF2B5EF4-FFF2-40B4-BE49-F238E27FC236}">
                  <a16:creationId xmlns:a16="http://schemas.microsoft.com/office/drawing/2014/main" id="{6019A5AB-704C-46C7-AA60-648D3B657E38}"/>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02" name="Google Shape;260;p40">
              <a:extLst>
                <a:ext uri="{FF2B5EF4-FFF2-40B4-BE49-F238E27FC236}">
                  <a16:creationId xmlns:a16="http://schemas.microsoft.com/office/drawing/2014/main" id="{C53A0E25-35D0-4FEF-BB59-F91B25AEE6DD}"/>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03" name="Google Shape;261;p40">
              <a:extLst>
                <a:ext uri="{FF2B5EF4-FFF2-40B4-BE49-F238E27FC236}">
                  <a16:creationId xmlns:a16="http://schemas.microsoft.com/office/drawing/2014/main" id="{A62B4901-7CD0-4DB8-9910-1B7C9C7893A2}"/>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04" name="Google Shape;262;p40">
              <a:extLst>
                <a:ext uri="{FF2B5EF4-FFF2-40B4-BE49-F238E27FC236}">
                  <a16:creationId xmlns:a16="http://schemas.microsoft.com/office/drawing/2014/main" id="{303A549D-AE90-4E7A-B231-487399C62F6E}"/>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05" name="Google Shape;263;p40">
              <a:extLst>
                <a:ext uri="{FF2B5EF4-FFF2-40B4-BE49-F238E27FC236}">
                  <a16:creationId xmlns:a16="http://schemas.microsoft.com/office/drawing/2014/main" id="{EE4221C5-E031-4A2E-B0CB-ADE47F2596D8}"/>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06" name="Google Shape;264;p40">
              <a:extLst>
                <a:ext uri="{FF2B5EF4-FFF2-40B4-BE49-F238E27FC236}">
                  <a16:creationId xmlns:a16="http://schemas.microsoft.com/office/drawing/2014/main" id="{3C428326-B81A-46F6-A321-47955A2B7E63}"/>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07" name="Google Shape;265;p40">
              <a:extLst>
                <a:ext uri="{FF2B5EF4-FFF2-40B4-BE49-F238E27FC236}">
                  <a16:creationId xmlns:a16="http://schemas.microsoft.com/office/drawing/2014/main" id="{18FF41E7-92BF-42BD-BA1C-401E96B310DE}"/>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08" name="Google Shape;266;p40">
              <a:extLst>
                <a:ext uri="{FF2B5EF4-FFF2-40B4-BE49-F238E27FC236}">
                  <a16:creationId xmlns:a16="http://schemas.microsoft.com/office/drawing/2014/main" id="{73727431-C2C5-458F-A0F9-ADE64FEF20F8}"/>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09" name="Google Shape;267;p40">
              <a:extLst>
                <a:ext uri="{FF2B5EF4-FFF2-40B4-BE49-F238E27FC236}">
                  <a16:creationId xmlns:a16="http://schemas.microsoft.com/office/drawing/2014/main" id="{AAE40A11-0FA0-497B-980C-C1433D542FF2}"/>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10" name="Google Shape;268;p40">
              <a:extLst>
                <a:ext uri="{FF2B5EF4-FFF2-40B4-BE49-F238E27FC236}">
                  <a16:creationId xmlns:a16="http://schemas.microsoft.com/office/drawing/2014/main" id="{9CF34E86-BE7F-4155-B866-1332E266A039}"/>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11" name="Google Shape;269;p40">
              <a:extLst>
                <a:ext uri="{FF2B5EF4-FFF2-40B4-BE49-F238E27FC236}">
                  <a16:creationId xmlns:a16="http://schemas.microsoft.com/office/drawing/2014/main" id="{58F7E0E6-B4F8-4C84-BA61-758434872239}"/>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12" name="Google Shape;270;p40">
              <a:extLst>
                <a:ext uri="{FF2B5EF4-FFF2-40B4-BE49-F238E27FC236}">
                  <a16:creationId xmlns:a16="http://schemas.microsoft.com/office/drawing/2014/main" id="{8127B1EF-3B8C-4DE2-8240-D733C1C98A17}"/>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13" name="Google Shape;271;p40">
              <a:extLst>
                <a:ext uri="{FF2B5EF4-FFF2-40B4-BE49-F238E27FC236}">
                  <a16:creationId xmlns:a16="http://schemas.microsoft.com/office/drawing/2014/main" id="{BB2B5BA2-D291-4942-83F9-01E765F27FCD}"/>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14" name="Google Shape;272;p40">
              <a:extLst>
                <a:ext uri="{FF2B5EF4-FFF2-40B4-BE49-F238E27FC236}">
                  <a16:creationId xmlns:a16="http://schemas.microsoft.com/office/drawing/2014/main" id="{4326ABB5-6E78-4483-928F-B07EA954C886}"/>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15" name="Google Shape;273;p40">
              <a:extLst>
                <a:ext uri="{FF2B5EF4-FFF2-40B4-BE49-F238E27FC236}">
                  <a16:creationId xmlns:a16="http://schemas.microsoft.com/office/drawing/2014/main" id="{66B354E6-0346-4C38-B726-B287EA7BC80B}"/>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16" name="Google Shape;274;p40">
              <a:extLst>
                <a:ext uri="{FF2B5EF4-FFF2-40B4-BE49-F238E27FC236}">
                  <a16:creationId xmlns:a16="http://schemas.microsoft.com/office/drawing/2014/main" id="{5B16C2AA-6CEA-4162-8DE6-BFD85593E079}"/>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17" name="Google Shape;275;p40">
              <a:extLst>
                <a:ext uri="{FF2B5EF4-FFF2-40B4-BE49-F238E27FC236}">
                  <a16:creationId xmlns:a16="http://schemas.microsoft.com/office/drawing/2014/main" id="{C6C53EC3-2604-4460-BBBA-D9F3B1FDEF43}"/>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18" name="Google Shape;276;p40">
              <a:extLst>
                <a:ext uri="{FF2B5EF4-FFF2-40B4-BE49-F238E27FC236}">
                  <a16:creationId xmlns:a16="http://schemas.microsoft.com/office/drawing/2014/main" id="{C59CAE06-8393-4534-8712-9A793C903795}"/>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19" name="Google Shape;277;p40">
              <a:extLst>
                <a:ext uri="{FF2B5EF4-FFF2-40B4-BE49-F238E27FC236}">
                  <a16:creationId xmlns:a16="http://schemas.microsoft.com/office/drawing/2014/main" id="{EA77FB48-90D9-4B22-8667-EABA99AF992C}"/>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20" name="Google Shape;278;p40">
              <a:extLst>
                <a:ext uri="{FF2B5EF4-FFF2-40B4-BE49-F238E27FC236}">
                  <a16:creationId xmlns:a16="http://schemas.microsoft.com/office/drawing/2014/main" id="{49EFE756-BFAF-46EB-8374-0B73EF6DE6C1}"/>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21" name="Google Shape;279;p40">
              <a:extLst>
                <a:ext uri="{FF2B5EF4-FFF2-40B4-BE49-F238E27FC236}">
                  <a16:creationId xmlns:a16="http://schemas.microsoft.com/office/drawing/2014/main" id="{15BDBC0D-4623-49D7-92C6-B036317D7722}"/>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22" name="Google Shape;280;p40">
              <a:extLst>
                <a:ext uri="{FF2B5EF4-FFF2-40B4-BE49-F238E27FC236}">
                  <a16:creationId xmlns:a16="http://schemas.microsoft.com/office/drawing/2014/main" id="{FA22CC6A-010B-4B1F-90A1-C92E3FB3ED75}"/>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23" name="Google Shape;281;p40">
              <a:extLst>
                <a:ext uri="{FF2B5EF4-FFF2-40B4-BE49-F238E27FC236}">
                  <a16:creationId xmlns:a16="http://schemas.microsoft.com/office/drawing/2014/main" id="{5D3740A1-600F-4B05-BB4E-D388DBCEA5B7}"/>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24" name="Google Shape;282;p40">
              <a:extLst>
                <a:ext uri="{FF2B5EF4-FFF2-40B4-BE49-F238E27FC236}">
                  <a16:creationId xmlns:a16="http://schemas.microsoft.com/office/drawing/2014/main" id="{31FBD5DF-A5DC-4C8A-BEDA-3D60C44B6193}"/>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endParaRPr>
                <a:solidFill>
                  <a:prstClr val="black"/>
                </a:solidFill>
              </a:endParaRPr>
            </a:p>
          </p:txBody>
        </p:sp>
        <p:sp>
          <p:nvSpPr>
            <p:cNvPr id="625" name="Google Shape;283;p40">
              <a:extLst>
                <a:ext uri="{FF2B5EF4-FFF2-40B4-BE49-F238E27FC236}">
                  <a16:creationId xmlns:a16="http://schemas.microsoft.com/office/drawing/2014/main" id="{741ED6A1-9FF9-411E-BBB7-5D7DD9894D12}"/>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endParaRPr>
                <a:solidFill>
                  <a:prstClr val="black"/>
                </a:solidFill>
              </a:endParaRPr>
            </a:p>
          </p:txBody>
        </p:sp>
        <p:sp>
          <p:nvSpPr>
            <p:cNvPr id="626" name="Google Shape;284;p40">
              <a:extLst>
                <a:ext uri="{FF2B5EF4-FFF2-40B4-BE49-F238E27FC236}">
                  <a16:creationId xmlns:a16="http://schemas.microsoft.com/office/drawing/2014/main" id="{1B6DDE52-A00F-46B4-BCB0-F561AAEAF6D8}"/>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627" name="Google Shape;285;p40">
              <a:extLst>
                <a:ext uri="{FF2B5EF4-FFF2-40B4-BE49-F238E27FC236}">
                  <a16:creationId xmlns:a16="http://schemas.microsoft.com/office/drawing/2014/main" id="{578F864D-8D57-4603-9A62-053C685F6D5D}"/>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628" name="Google Shape;286;p40">
              <a:extLst>
                <a:ext uri="{FF2B5EF4-FFF2-40B4-BE49-F238E27FC236}">
                  <a16:creationId xmlns:a16="http://schemas.microsoft.com/office/drawing/2014/main" id="{5BEC01CE-A105-448F-ABB3-3B3AB57FCF63}"/>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629" name="Google Shape;287;p40">
              <a:extLst>
                <a:ext uri="{FF2B5EF4-FFF2-40B4-BE49-F238E27FC236}">
                  <a16:creationId xmlns:a16="http://schemas.microsoft.com/office/drawing/2014/main" id="{0A1D44F2-ACB8-49DA-8C9F-4D4A9610728C}"/>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630" name="Google Shape;288;p40">
              <a:extLst>
                <a:ext uri="{FF2B5EF4-FFF2-40B4-BE49-F238E27FC236}">
                  <a16:creationId xmlns:a16="http://schemas.microsoft.com/office/drawing/2014/main" id="{B0FD491B-75C5-4920-A2DE-D614B9A299B8}"/>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631" name="Google Shape;289;p40">
              <a:extLst>
                <a:ext uri="{FF2B5EF4-FFF2-40B4-BE49-F238E27FC236}">
                  <a16:creationId xmlns:a16="http://schemas.microsoft.com/office/drawing/2014/main" id="{D9468F86-A4BB-4B5A-A528-2A0607E60685}"/>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632" name="Google Shape;290;p40">
              <a:extLst>
                <a:ext uri="{FF2B5EF4-FFF2-40B4-BE49-F238E27FC236}">
                  <a16:creationId xmlns:a16="http://schemas.microsoft.com/office/drawing/2014/main" id="{A31F6F8E-157E-4768-A56E-651B255951AC}"/>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633" name="Google Shape;291;p40">
              <a:extLst>
                <a:ext uri="{FF2B5EF4-FFF2-40B4-BE49-F238E27FC236}">
                  <a16:creationId xmlns:a16="http://schemas.microsoft.com/office/drawing/2014/main" id="{3EF9D3A7-9A41-4C6F-BF9C-CEA848720F1C}"/>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634" name="Google Shape;292;p40">
              <a:extLst>
                <a:ext uri="{FF2B5EF4-FFF2-40B4-BE49-F238E27FC236}">
                  <a16:creationId xmlns:a16="http://schemas.microsoft.com/office/drawing/2014/main" id="{B6CFC6E8-3A7E-47BB-87CB-FA1B8CAD6C6D}"/>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635" name="Google Shape;293;p40">
              <a:extLst>
                <a:ext uri="{FF2B5EF4-FFF2-40B4-BE49-F238E27FC236}">
                  <a16:creationId xmlns:a16="http://schemas.microsoft.com/office/drawing/2014/main" id="{6B1A24FE-5B68-4452-A5FF-6A263F79B0CB}"/>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636" name="Google Shape;294;p40">
              <a:extLst>
                <a:ext uri="{FF2B5EF4-FFF2-40B4-BE49-F238E27FC236}">
                  <a16:creationId xmlns:a16="http://schemas.microsoft.com/office/drawing/2014/main" id="{BA7BD621-C1FD-4E51-ABB3-2C66EEC7E720}"/>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637" name="Google Shape;295;p40">
              <a:extLst>
                <a:ext uri="{FF2B5EF4-FFF2-40B4-BE49-F238E27FC236}">
                  <a16:creationId xmlns:a16="http://schemas.microsoft.com/office/drawing/2014/main" id="{81E3B13F-B932-46FC-9E51-064B8A97FAB8}"/>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endParaRPr>
                <a:solidFill>
                  <a:prstClr val="black"/>
                </a:solidFill>
              </a:endParaRPr>
            </a:p>
          </p:txBody>
        </p:sp>
        <p:sp>
          <p:nvSpPr>
            <p:cNvPr id="638" name="Google Shape;296;p40">
              <a:extLst>
                <a:ext uri="{FF2B5EF4-FFF2-40B4-BE49-F238E27FC236}">
                  <a16:creationId xmlns:a16="http://schemas.microsoft.com/office/drawing/2014/main" id="{8C672465-E5AB-4CCA-8022-BD0183093C84}"/>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639" name="Google Shape;297;p40">
              <a:extLst>
                <a:ext uri="{FF2B5EF4-FFF2-40B4-BE49-F238E27FC236}">
                  <a16:creationId xmlns:a16="http://schemas.microsoft.com/office/drawing/2014/main" id="{49FE8F06-4E30-45C3-A786-02AE2D00E710}"/>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640" name="Google Shape;298;p40">
              <a:extLst>
                <a:ext uri="{FF2B5EF4-FFF2-40B4-BE49-F238E27FC236}">
                  <a16:creationId xmlns:a16="http://schemas.microsoft.com/office/drawing/2014/main" id="{5ECDE93C-DD80-4E08-9EF6-149615DD313D}"/>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641" name="Google Shape;299;p40">
              <a:extLst>
                <a:ext uri="{FF2B5EF4-FFF2-40B4-BE49-F238E27FC236}">
                  <a16:creationId xmlns:a16="http://schemas.microsoft.com/office/drawing/2014/main" id="{62AA8696-5490-44E4-B5B6-60620A320034}"/>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642" name="Google Shape;300;p40">
              <a:extLst>
                <a:ext uri="{FF2B5EF4-FFF2-40B4-BE49-F238E27FC236}">
                  <a16:creationId xmlns:a16="http://schemas.microsoft.com/office/drawing/2014/main" id="{561AE977-D52D-4D17-8F9D-764A01FA2157}"/>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643" name="Google Shape;301;p40">
              <a:extLst>
                <a:ext uri="{FF2B5EF4-FFF2-40B4-BE49-F238E27FC236}">
                  <a16:creationId xmlns:a16="http://schemas.microsoft.com/office/drawing/2014/main" id="{7F8652AB-5D52-4DDC-B505-4622E2D33295}"/>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endParaRPr>
                <a:solidFill>
                  <a:prstClr val="black"/>
                </a:solidFill>
              </a:endParaRPr>
            </a:p>
          </p:txBody>
        </p:sp>
        <p:sp>
          <p:nvSpPr>
            <p:cNvPr id="644" name="Google Shape;302;p40">
              <a:extLst>
                <a:ext uri="{FF2B5EF4-FFF2-40B4-BE49-F238E27FC236}">
                  <a16:creationId xmlns:a16="http://schemas.microsoft.com/office/drawing/2014/main" id="{01780560-FCEF-41B1-A1FF-1E1F9094CA29}"/>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45" name="Google Shape;303;p40">
              <a:extLst>
                <a:ext uri="{FF2B5EF4-FFF2-40B4-BE49-F238E27FC236}">
                  <a16:creationId xmlns:a16="http://schemas.microsoft.com/office/drawing/2014/main" id="{B6C98127-EE72-45DA-A055-FE2BE3708ED2}"/>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46" name="Google Shape;304;p40">
              <a:extLst>
                <a:ext uri="{FF2B5EF4-FFF2-40B4-BE49-F238E27FC236}">
                  <a16:creationId xmlns:a16="http://schemas.microsoft.com/office/drawing/2014/main" id="{F14931E3-F92A-40B7-8089-71BC8CC80195}"/>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47" name="Google Shape;305;p40">
              <a:extLst>
                <a:ext uri="{FF2B5EF4-FFF2-40B4-BE49-F238E27FC236}">
                  <a16:creationId xmlns:a16="http://schemas.microsoft.com/office/drawing/2014/main" id="{2EADE091-471E-4718-8162-551D419A0FE2}"/>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48" name="Google Shape;306;p40">
              <a:extLst>
                <a:ext uri="{FF2B5EF4-FFF2-40B4-BE49-F238E27FC236}">
                  <a16:creationId xmlns:a16="http://schemas.microsoft.com/office/drawing/2014/main" id="{CBFB5A75-DFDC-4834-A678-D51534B330A4}"/>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49" name="Google Shape;307;p40">
              <a:extLst>
                <a:ext uri="{FF2B5EF4-FFF2-40B4-BE49-F238E27FC236}">
                  <a16:creationId xmlns:a16="http://schemas.microsoft.com/office/drawing/2014/main" id="{CAE6257D-18C0-4DA2-A6B9-9A7C871ACB36}"/>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50" name="Google Shape;308;p40">
              <a:extLst>
                <a:ext uri="{FF2B5EF4-FFF2-40B4-BE49-F238E27FC236}">
                  <a16:creationId xmlns:a16="http://schemas.microsoft.com/office/drawing/2014/main" id="{B801C8F7-B9F5-4871-99E8-AC4FB9EA2E02}"/>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51" name="Google Shape;309;p40">
              <a:extLst>
                <a:ext uri="{FF2B5EF4-FFF2-40B4-BE49-F238E27FC236}">
                  <a16:creationId xmlns:a16="http://schemas.microsoft.com/office/drawing/2014/main" id="{E363A56F-C0AA-48C0-B4AC-5316FE726A2B}"/>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52" name="Google Shape;310;p40">
              <a:extLst>
                <a:ext uri="{FF2B5EF4-FFF2-40B4-BE49-F238E27FC236}">
                  <a16:creationId xmlns:a16="http://schemas.microsoft.com/office/drawing/2014/main" id="{569A262B-4492-455F-8181-10D79A7DCCF3}"/>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53" name="Google Shape;311;p40">
              <a:extLst>
                <a:ext uri="{FF2B5EF4-FFF2-40B4-BE49-F238E27FC236}">
                  <a16:creationId xmlns:a16="http://schemas.microsoft.com/office/drawing/2014/main" id="{C2B6D842-724A-4C89-A3C0-E1126667CF4A}"/>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54" name="Google Shape;312;p40">
              <a:extLst>
                <a:ext uri="{FF2B5EF4-FFF2-40B4-BE49-F238E27FC236}">
                  <a16:creationId xmlns:a16="http://schemas.microsoft.com/office/drawing/2014/main" id="{FCC3004E-A0D3-4A51-AC00-906813EFDD05}"/>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55" name="Google Shape;313;p40">
              <a:extLst>
                <a:ext uri="{FF2B5EF4-FFF2-40B4-BE49-F238E27FC236}">
                  <a16:creationId xmlns:a16="http://schemas.microsoft.com/office/drawing/2014/main" id="{9739EFA5-B24C-4677-8D02-B357517032B3}"/>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56" name="Google Shape;314;p40">
              <a:extLst>
                <a:ext uri="{FF2B5EF4-FFF2-40B4-BE49-F238E27FC236}">
                  <a16:creationId xmlns:a16="http://schemas.microsoft.com/office/drawing/2014/main" id="{52169708-CEBB-44C6-ABAA-123A64690255}"/>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57" name="Google Shape;315;p40">
              <a:extLst>
                <a:ext uri="{FF2B5EF4-FFF2-40B4-BE49-F238E27FC236}">
                  <a16:creationId xmlns:a16="http://schemas.microsoft.com/office/drawing/2014/main" id="{238BABF0-2F82-4C54-A067-2FD84426E82F}"/>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58" name="Google Shape;316;p40">
              <a:extLst>
                <a:ext uri="{FF2B5EF4-FFF2-40B4-BE49-F238E27FC236}">
                  <a16:creationId xmlns:a16="http://schemas.microsoft.com/office/drawing/2014/main" id="{496255CB-51FB-4EAA-A40D-B8683EEC9D67}"/>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59" name="Google Shape;317;p40">
              <a:extLst>
                <a:ext uri="{FF2B5EF4-FFF2-40B4-BE49-F238E27FC236}">
                  <a16:creationId xmlns:a16="http://schemas.microsoft.com/office/drawing/2014/main" id="{577099A2-C99E-4CAF-9E20-034671937617}"/>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60" name="Google Shape;318;p40">
              <a:extLst>
                <a:ext uri="{FF2B5EF4-FFF2-40B4-BE49-F238E27FC236}">
                  <a16:creationId xmlns:a16="http://schemas.microsoft.com/office/drawing/2014/main" id="{306EB8FF-B8D6-4551-8255-9C07179F3A2D}"/>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61" name="Google Shape;319;p40">
              <a:extLst>
                <a:ext uri="{FF2B5EF4-FFF2-40B4-BE49-F238E27FC236}">
                  <a16:creationId xmlns:a16="http://schemas.microsoft.com/office/drawing/2014/main" id="{3B44B3B3-6E92-4348-874B-C09F3D9CDD93}"/>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62" name="Google Shape;320;p40">
              <a:extLst>
                <a:ext uri="{FF2B5EF4-FFF2-40B4-BE49-F238E27FC236}">
                  <a16:creationId xmlns:a16="http://schemas.microsoft.com/office/drawing/2014/main" id="{9ACADBC4-92C4-40D8-933D-C1FC29D65287}"/>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63" name="Google Shape;321;p40">
              <a:extLst>
                <a:ext uri="{FF2B5EF4-FFF2-40B4-BE49-F238E27FC236}">
                  <a16:creationId xmlns:a16="http://schemas.microsoft.com/office/drawing/2014/main" id="{E421BB10-2CAE-4181-9F19-17430F756CB6}"/>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64" name="Google Shape;322;p40">
              <a:extLst>
                <a:ext uri="{FF2B5EF4-FFF2-40B4-BE49-F238E27FC236}">
                  <a16:creationId xmlns:a16="http://schemas.microsoft.com/office/drawing/2014/main" id="{C990B613-E9A4-4E48-8004-047BC5483A5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65" name="Google Shape;323;p40">
              <a:extLst>
                <a:ext uri="{FF2B5EF4-FFF2-40B4-BE49-F238E27FC236}">
                  <a16:creationId xmlns:a16="http://schemas.microsoft.com/office/drawing/2014/main" id="{F19232AC-A3A7-4852-B2F7-8D12A23C36F3}"/>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66" name="Google Shape;324;p40">
              <a:extLst>
                <a:ext uri="{FF2B5EF4-FFF2-40B4-BE49-F238E27FC236}">
                  <a16:creationId xmlns:a16="http://schemas.microsoft.com/office/drawing/2014/main" id="{F5EECE1B-13C3-4B02-B1B3-3E8EA25C3D8C}"/>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67" name="Google Shape;325;p40">
              <a:extLst>
                <a:ext uri="{FF2B5EF4-FFF2-40B4-BE49-F238E27FC236}">
                  <a16:creationId xmlns:a16="http://schemas.microsoft.com/office/drawing/2014/main" id="{619AADE2-440C-4331-BBDC-7F2D9DCCF631}"/>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68" name="Google Shape;326;p40">
              <a:extLst>
                <a:ext uri="{FF2B5EF4-FFF2-40B4-BE49-F238E27FC236}">
                  <a16:creationId xmlns:a16="http://schemas.microsoft.com/office/drawing/2014/main" id="{EDF3EEF2-36A5-4B15-A79C-4EC2FA2205A3}"/>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69" name="Google Shape;327;p40">
              <a:extLst>
                <a:ext uri="{FF2B5EF4-FFF2-40B4-BE49-F238E27FC236}">
                  <a16:creationId xmlns:a16="http://schemas.microsoft.com/office/drawing/2014/main" id="{B55526F1-F1DE-475A-ACEB-74455B23CFD4}"/>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70" name="Google Shape;328;p40">
              <a:extLst>
                <a:ext uri="{FF2B5EF4-FFF2-40B4-BE49-F238E27FC236}">
                  <a16:creationId xmlns:a16="http://schemas.microsoft.com/office/drawing/2014/main" id="{1809A336-FBCB-462B-98B2-53225F142C6A}"/>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71" name="Google Shape;329;p40">
              <a:extLst>
                <a:ext uri="{FF2B5EF4-FFF2-40B4-BE49-F238E27FC236}">
                  <a16:creationId xmlns:a16="http://schemas.microsoft.com/office/drawing/2014/main" id="{9BCF6D62-B825-4789-8AE7-6BEBD722C9D6}"/>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72" name="Google Shape;330;p40">
              <a:extLst>
                <a:ext uri="{FF2B5EF4-FFF2-40B4-BE49-F238E27FC236}">
                  <a16:creationId xmlns:a16="http://schemas.microsoft.com/office/drawing/2014/main" id="{085FB92A-F284-4F0F-9E71-FA4005489354}"/>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73" name="Google Shape;331;p40">
              <a:extLst>
                <a:ext uri="{FF2B5EF4-FFF2-40B4-BE49-F238E27FC236}">
                  <a16:creationId xmlns:a16="http://schemas.microsoft.com/office/drawing/2014/main" id="{A0CF75FF-F480-4C1D-BE7F-7C8BFFF3B3AA}"/>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74" name="Google Shape;332;p40">
              <a:extLst>
                <a:ext uri="{FF2B5EF4-FFF2-40B4-BE49-F238E27FC236}">
                  <a16:creationId xmlns:a16="http://schemas.microsoft.com/office/drawing/2014/main" id="{FB900554-2EC8-4C5F-BAF3-8A55220E8DCB}"/>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75" name="Google Shape;333;p40">
              <a:extLst>
                <a:ext uri="{FF2B5EF4-FFF2-40B4-BE49-F238E27FC236}">
                  <a16:creationId xmlns:a16="http://schemas.microsoft.com/office/drawing/2014/main" id="{63E47748-2F34-48BC-BF39-C4C0474A48D8}"/>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76" name="Google Shape;334;p40">
              <a:extLst>
                <a:ext uri="{FF2B5EF4-FFF2-40B4-BE49-F238E27FC236}">
                  <a16:creationId xmlns:a16="http://schemas.microsoft.com/office/drawing/2014/main" id="{D3DAF24E-DC6F-4D0F-880F-2A2155A943F0}"/>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sp>
          <p:nvSpPr>
            <p:cNvPr id="677" name="Google Shape;335;p40">
              <a:extLst>
                <a:ext uri="{FF2B5EF4-FFF2-40B4-BE49-F238E27FC236}">
                  <a16:creationId xmlns:a16="http://schemas.microsoft.com/office/drawing/2014/main" id="{7A6F2988-A64C-4E87-8771-FFC1BF55F1FE}"/>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endParaRPr>
                <a:solidFill>
                  <a:prstClr val="black"/>
                </a:solidFill>
              </a:endParaRPr>
            </a:p>
          </p:txBody>
        </p:sp>
      </p:grpSp>
      <p:pic>
        <p:nvPicPr>
          <p:cNvPr id="678" name="图片 39940" descr="1-48">
            <a:extLst>
              <a:ext uri="{FF2B5EF4-FFF2-40B4-BE49-F238E27FC236}">
                <a16:creationId xmlns:a16="http://schemas.microsoft.com/office/drawing/2014/main" id="{755564F2-6B87-43ED-B8AA-BC59FE431584}"/>
              </a:ext>
            </a:extLst>
          </p:cNvPr>
          <p:cNvPicPr>
            <a:picLocks noChangeAspect="1"/>
          </p:cNvPicPr>
          <p:nvPr/>
        </p:nvPicPr>
        <p:blipFill>
          <a:blip r:embed="rId5" cstate="print"/>
          <a:stretch>
            <a:fillRect/>
          </a:stretch>
        </p:blipFill>
        <p:spPr>
          <a:xfrm>
            <a:off x="4005182" y="5185822"/>
            <a:ext cx="3584837" cy="2089553"/>
          </a:xfrm>
          <a:prstGeom prst="rect">
            <a:avLst/>
          </a:prstGeom>
          <a:noFill/>
          <a:ln w="9525">
            <a:noFill/>
          </a:ln>
        </p:spPr>
      </p:pic>
      <p:sp>
        <p:nvSpPr>
          <p:cNvPr id="453" name="Subtitle 11">
            <a:extLst>
              <a:ext uri="{FF2B5EF4-FFF2-40B4-BE49-F238E27FC236}">
                <a16:creationId xmlns:a16="http://schemas.microsoft.com/office/drawing/2014/main" id="{FE73082F-9E51-4B8E-8099-F3037B3929D3}"/>
              </a:ext>
            </a:extLst>
          </p:cNvPr>
          <p:cNvSpPr txBox="1">
            <a:spLocks/>
          </p:cNvSpPr>
          <p:nvPr/>
        </p:nvSpPr>
        <p:spPr>
          <a:xfrm>
            <a:off x="2407876" y="2404313"/>
            <a:ext cx="9253174" cy="45896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9700" indent="0">
              <a:buFont typeface="Arial" panose="020B0604020202020204" pitchFamily="34" charset="0"/>
              <a:buNone/>
            </a:pPr>
            <a:endParaRPr lang="en-US" dirty="0">
              <a:solidFill>
                <a:srgbClr val="2403AE"/>
              </a:solidFill>
              <a:latin typeface="Times New Roman" panose="02020603050405020304" charset="0"/>
              <a:cs typeface="Times New Roman" panose="02020603050405020304" charset="0"/>
            </a:endParaRPr>
          </a:p>
        </p:txBody>
      </p:sp>
      <p:sp>
        <p:nvSpPr>
          <p:cNvPr id="3" name="TextBox 2"/>
          <p:cNvSpPr txBox="1"/>
          <p:nvPr/>
        </p:nvSpPr>
        <p:spPr>
          <a:xfrm>
            <a:off x="1343870" y="2404313"/>
            <a:ext cx="9502819"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3600" b="1" dirty="0" err="1">
                <a:solidFill>
                  <a:srgbClr val="FF0000"/>
                </a:solidFill>
                <a:latin typeface="Times New Roman" pitchFamily="18" charset="0"/>
                <a:cs typeface="Times New Roman" pitchFamily="18" charset="0"/>
              </a:rPr>
              <a:t>Trước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cảnh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đẹp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vĩ</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công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thủy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điện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mơ</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ước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điều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a:t>
            </a:r>
          </a:p>
        </p:txBody>
      </p:sp>
      <p:sp>
        <p:nvSpPr>
          <p:cNvPr id="4" name="TextBox 3"/>
          <p:cNvSpPr txBox="1"/>
          <p:nvPr/>
        </p:nvSpPr>
        <p:spPr>
          <a:xfrm>
            <a:off x="1327745" y="4041404"/>
            <a:ext cx="9502818"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US" sz="3600" b="1" dirty="0" err="1">
                <a:latin typeface="Times New Roman" pitchFamily="18" charset="0"/>
                <a:cs typeface="Times New Roman" pitchFamily="18" charset="0"/>
              </a:rPr>
              <a:t>Nhà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máy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thủy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điện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sông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sẽ</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cung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cấp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điện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cho</a:t>
            </a:r>
            <a:r>
              <a:rPr lang="en-US" sz="3600" b="1" dirty="0">
                <a:latin typeface="Times New Roman" pitchFamily="18" charset="0"/>
                <a:cs typeface="Times New Roman" pitchFamily="18" charset="0"/>
              </a:rPr>
              <a:t> </a:t>
            </a:r>
            <a:r>
              <a:rPr lang="en-US" sz="3600" b="1" err="1">
                <a:latin typeface="Times New Roman" pitchFamily="18" charset="0"/>
                <a:cs typeface="Times New Roman" pitchFamily="18" charset="0"/>
              </a:rPr>
              <a:t>cả</a:t>
            </a:r>
            <a:r>
              <a:rPr lang="en-US" sz="3600" b="1">
                <a:latin typeface="Times New Roman" pitchFamily="18" charset="0"/>
                <a:cs typeface="Times New Roman" pitchFamily="18" charset="0"/>
              </a:rPr>
              <a:t> nước.</a:t>
            </a:r>
            <a:endParaRPr lang="en-US" sz="3600" b="1"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05778621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 grpId="0" build="p"/>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iếng gọi sông Đà  Trần Chung NSƯT Tiến Thành và Tốp nữ_480p">
            <a:hlinkClick r:id="" action="ppaction://media"/>
            <a:extLst>
              <a:ext uri="{FF2B5EF4-FFF2-40B4-BE49-F238E27FC236}">
                <a16:creationId xmlns:a16="http://schemas.microsoft.com/office/drawing/2014/main" id="{E569D53D-56F8-4633-B98B-D77508AD02D8}"/>
              </a:ext>
            </a:extLst>
          </p:cNvPr>
          <p:cNvPicPr>
            <a:picLocks noChangeAspect="1"/>
          </p:cNvPicPr>
          <p:nvPr>
            <a:videoFile r:link="rId1"/>
            <p:extLst>
              <p:ext uri="{DAA4B4D4-6D71-4841-9C94-3DE7FCFB9230}">
                <p14:media xmlns:p14="http://schemas.microsoft.com/office/powerpoint/2010/main" r:embed="rId2">
                  <p14:trim st="9000" end="12772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8420880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CBD862-1163-4CE7-9D7B-EF8F4F1CA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1F255005-F37E-4910-B980-B34384C30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123" y="409700"/>
            <a:ext cx="4999513" cy="2741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A1E1505F-32BF-4DE4-844B-27E46FEA23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7424" y="3706581"/>
            <a:ext cx="4915392" cy="2741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F9CB7DB1-9582-46B4-8D4A-80CFDC41D3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631" y="3706582"/>
            <a:ext cx="4999513" cy="2741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78741582-7CD2-4DAF-A732-6EDAEA06FA84}"/>
              </a:ext>
            </a:extLst>
          </p:cNvPr>
          <p:cNvPicPr>
            <a:picLocks noChangeAspect="1"/>
          </p:cNvPicPr>
          <p:nvPr/>
        </p:nvPicPr>
        <p:blipFill>
          <a:blip r:embed="rId8"/>
          <a:stretch>
            <a:fillRect/>
          </a:stretch>
        </p:blipFill>
        <p:spPr>
          <a:xfrm>
            <a:off x="6775364" y="409699"/>
            <a:ext cx="4999513" cy="2741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83797476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4"/>
                                        </p:tgtEl>
                                      </p:cBhvr>
                                    </p:animEffect>
                                    <p:animScale>
                                      <p:cBhvr>
                                        <p:cTn id="12" dur="250" autoRev="1" fill="hold"/>
                                        <p:tgtEl>
                                          <p:spTgt spid="1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3"/>
                                        </p:tgtEl>
                                      </p:cBhvr>
                                    </p:animEffect>
                                    <p:animScale>
                                      <p:cBhvr>
                                        <p:cTn id="17" dur="250" autoRev="1" fill="hold"/>
                                        <p:tgtEl>
                                          <p:spTgt spid="13"/>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1"/>
                                        </p:tgtEl>
                                      </p:cBhvr>
                                    </p:animEffect>
                                    <p:animScale>
                                      <p:cBhvr>
                                        <p:cTn id="22"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84DAE496-4792-489A-B5F1-EE72F435051B}"/>
              </a:ext>
            </a:extLst>
          </p:cNvPr>
          <p:cNvSpPr>
            <a:spLocks noGrp="1" noChangeArrowheads="1"/>
          </p:cNvSpPr>
          <p:nvPr>
            <p:ph type="title"/>
          </p:nvPr>
        </p:nvSpPr>
        <p:spPr/>
        <p:txBody>
          <a:bodyPr/>
          <a:lstStyle/>
          <a:p>
            <a:endParaRPr lang="vi-VN" altLang="vi-VN"/>
          </a:p>
        </p:txBody>
      </p:sp>
      <p:pic>
        <p:nvPicPr>
          <p:cNvPr id="5123" name="Content Placeholder 3">
            <a:extLst>
              <a:ext uri="{FF2B5EF4-FFF2-40B4-BE49-F238E27FC236}">
                <a16:creationId xmlns:a16="http://schemas.microsoft.com/office/drawing/2014/main" id="{C5B0242C-19B5-45E5-ABC1-3BFBD2EF277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r="26186"/>
          <a:stretch>
            <a:fillRect/>
          </a:stretch>
        </p:blipFill>
        <p:spPr>
          <a:xfrm>
            <a:off x="265112" y="-238125"/>
            <a:ext cx="10510838" cy="6958013"/>
          </a:xfrm>
        </p:spPr>
      </p:pic>
      <p:sp>
        <p:nvSpPr>
          <p:cNvPr id="5" name="Rectangle 4">
            <a:extLst>
              <a:ext uri="{FF2B5EF4-FFF2-40B4-BE49-F238E27FC236}">
                <a16:creationId xmlns:a16="http://schemas.microsoft.com/office/drawing/2014/main" id="{5EAB5252-DC21-49D1-A693-DF814689153A}"/>
              </a:ext>
            </a:extLst>
          </p:cNvPr>
          <p:cNvSpPr/>
          <p:nvPr/>
        </p:nvSpPr>
        <p:spPr>
          <a:xfrm>
            <a:off x="10523538" y="1"/>
            <a:ext cx="252412" cy="6958013"/>
          </a:xfrm>
          <a:prstGeom prst="rect">
            <a:avLst/>
          </a:prstGeom>
          <a:solidFill>
            <a:srgbClr val="F1995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rgbClr val="FFFFFF"/>
              </a:solidFill>
              <a:latin typeface="Calibri (Body)"/>
            </a:endParaRPr>
          </a:p>
        </p:txBody>
      </p:sp>
      <p:sp>
        <p:nvSpPr>
          <p:cNvPr id="5125" name="TextBox 8">
            <a:extLst>
              <a:ext uri="{FF2B5EF4-FFF2-40B4-BE49-F238E27FC236}">
                <a16:creationId xmlns:a16="http://schemas.microsoft.com/office/drawing/2014/main" id="{14B45F22-0DDC-46FE-A05B-D61EF4FA0B38}"/>
              </a:ext>
            </a:extLst>
          </p:cNvPr>
          <p:cNvSpPr txBox="1">
            <a:spLocks noChangeArrowheads="1"/>
          </p:cNvSpPr>
          <p:nvPr/>
        </p:nvSpPr>
        <p:spPr bwMode="auto">
          <a:xfrm>
            <a:off x="2062163" y="763588"/>
            <a:ext cx="8305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ts val="400"/>
              </a:spcBef>
              <a:buNone/>
            </a:pPr>
            <a:r>
              <a:rPr lang="en-US" altLang="vi-VN" sz="3600" b="1" dirty="0" err="1">
                <a:solidFill>
                  <a:srgbClr val="FFFFFF"/>
                </a:solidFill>
                <a:latin typeface="HP001 4 hàng" panose="020B0603050302020204" pitchFamily="34" charset="0"/>
                <a:cs typeface="Times New Roman" panose="02020603050405020304" pitchFamily="18" charset="0"/>
              </a:rPr>
              <a:t>Thứ</a:t>
            </a:r>
            <a:r>
              <a:rPr lang="en-US" altLang="vi-VN" sz="3600" b="1" dirty="0">
                <a:solidFill>
                  <a:srgbClr val="FFFFFF"/>
                </a:solidFill>
                <a:latin typeface="HP001 4 hàng" panose="020B0603050302020204" pitchFamily="34" charset="0"/>
                <a:cs typeface="Times New Roman" panose="02020603050405020304" pitchFamily="18" charset="0"/>
              </a:rPr>
              <a:t> </a:t>
            </a:r>
            <a:r>
              <a:rPr lang="en-US" altLang="vi-VN" sz="3600" b="1" dirty="0" err="1">
                <a:solidFill>
                  <a:srgbClr val="FFFFFF"/>
                </a:solidFill>
                <a:latin typeface="HP001 4 hàng" panose="020B0603050302020204" pitchFamily="34" charset="0"/>
                <a:cs typeface="Times New Roman" panose="02020603050405020304" pitchFamily="18" charset="0"/>
              </a:rPr>
              <a:t>tư</a:t>
            </a:r>
            <a:r>
              <a:rPr lang="en-US" altLang="vi-VN" sz="3600" b="1" dirty="0">
                <a:solidFill>
                  <a:srgbClr val="FFFFFF"/>
                </a:solidFill>
                <a:latin typeface="HP001 4 hàng" panose="020B0603050302020204" pitchFamily="34" charset="0"/>
                <a:cs typeface="Times New Roman" panose="02020603050405020304" pitchFamily="18" charset="0"/>
              </a:rPr>
              <a:t> </a:t>
            </a:r>
            <a:r>
              <a:rPr lang="en-US" altLang="vi-VN" sz="3600" b="1" dirty="0" err="1">
                <a:solidFill>
                  <a:srgbClr val="FFFFFF"/>
                </a:solidFill>
                <a:latin typeface="HP001 4 hàng" panose="020B0603050302020204" pitchFamily="34" charset="0"/>
                <a:cs typeface="Times New Roman" panose="02020603050405020304" pitchFamily="18" charset="0"/>
              </a:rPr>
              <a:t>ngày</a:t>
            </a:r>
            <a:r>
              <a:rPr lang="en-US" altLang="vi-VN" sz="3600" b="1" dirty="0">
                <a:solidFill>
                  <a:srgbClr val="FFFFFF"/>
                </a:solidFill>
                <a:latin typeface="HP001 4 hàng" panose="020B0603050302020204" pitchFamily="34" charset="0"/>
                <a:cs typeface="Times New Roman" panose="02020603050405020304" pitchFamily="18" charset="0"/>
              </a:rPr>
              <a:t> 8 </a:t>
            </a:r>
            <a:r>
              <a:rPr lang="en-US" altLang="vi-VN" sz="3600" b="1" dirty="0" err="1">
                <a:solidFill>
                  <a:srgbClr val="FFFFFF"/>
                </a:solidFill>
                <a:latin typeface="HP001 4 hàng" panose="020B0603050302020204" pitchFamily="34" charset="0"/>
                <a:cs typeface="Times New Roman" panose="02020603050405020304" pitchFamily="18" charset="0"/>
              </a:rPr>
              <a:t>tháng</a:t>
            </a:r>
            <a:r>
              <a:rPr lang="en-US" altLang="vi-VN" sz="3600" b="1" dirty="0">
                <a:solidFill>
                  <a:srgbClr val="FFFFFF"/>
                </a:solidFill>
                <a:latin typeface="HP001 4 hàng" panose="020B0603050302020204" pitchFamily="34" charset="0"/>
                <a:cs typeface="Times New Roman" panose="02020603050405020304" pitchFamily="18" charset="0"/>
              </a:rPr>
              <a:t> 10 </a:t>
            </a:r>
            <a:r>
              <a:rPr lang="en-US" altLang="vi-VN" sz="3600" b="1" dirty="0" err="1">
                <a:solidFill>
                  <a:srgbClr val="FFFFFF"/>
                </a:solidFill>
                <a:latin typeface="HP001 4 hàng" panose="020B0603050302020204" pitchFamily="34" charset="0"/>
                <a:cs typeface="Times New Roman" panose="02020603050405020304" pitchFamily="18" charset="0"/>
              </a:rPr>
              <a:t>năm</a:t>
            </a:r>
            <a:r>
              <a:rPr lang="en-US" altLang="vi-VN" sz="3600" b="1">
                <a:solidFill>
                  <a:srgbClr val="FFFFFF"/>
                </a:solidFill>
                <a:latin typeface="HP001 4 hàng" panose="020B0603050302020204" pitchFamily="34" charset="0"/>
                <a:cs typeface="Times New Roman" panose="02020603050405020304" pitchFamily="18" charset="0"/>
              </a:rPr>
              <a:t> 2023 </a:t>
            </a:r>
            <a:endParaRPr lang="en-US" altLang="vi-VN" sz="3600" b="1" dirty="0">
              <a:solidFill>
                <a:srgbClr val="FFFFFF"/>
              </a:solidFill>
              <a:latin typeface="HP001 4 hàng" panose="020B0603050302020204" pitchFamily="34" charset="0"/>
              <a:cs typeface="Times New Roman" panose="02020603050405020304" pitchFamily="18" charset="0"/>
            </a:endParaRPr>
          </a:p>
        </p:txBody>
      </p:sp>
      <p:sp>
        <p:nvSpPr>
          <p:cNvPr id="5126" name="TextBox 1">
            <a:extLst>
              <a:ext uri="{FF2B5EF4-FFF2-40B4-BE49-F238E27FC236}">
                <a16:creationId xmlns:a16="http://schemas.microsoft.com/office/drawing/2014/main" id="{0A6A2658-6B40-46FC-8CFF-334A06CB258E}"/>
              </a:ext>
            </a:extLst>
          </p:cNvPr>
          <p:cNvSpPr txBox="1">
            <a:spLocks noChangeArrowheads="1"/>
          </p:cNvSpPr>
          <p:nvPr/>
        </p:nvSpPr>
        <p:spPr bwMode="auto">
          <a:xfrm>
            <a:off x="4286251" y="1427164"/>
            <a:ext cx="27098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vi-VN" b="1" u="sng">
                <a:solidFill>
                  <a:schemeClr val="bg1"/>
                </a:solidFill>
                <a:latin typeface="HP001 4 hàng" panose="020B0603050302020204" pitchFamily="34" charset="0"/>
              </a:rPr>
              <a:t>Tiếng Việt</a:t>
            </a:r>
            <a:endParaRPr lang="vi-VN" altLang="vi-VN" b="1" u="sng">
              <a:solidFill>
                <a:schemeClr val="bg1"/>
              </a:solidFill>
              <a:latin typeface="HP001 4 hàng" panose="020B0603050302020204" pitchFamily="34" charset="0"/>
            </a:endParaRPr>
          </a:p>
        </p:txBody>
      </p:sp>
      <p:sp>
        <p:nvSpPr>
          <p:cNvPr id="5127" name="TextBox 2">
            <a:extLst>
              <a:ext uri="{FF2B5EF4-FFF2-40B4-BE49-F238E27FC236}">
                <a16:creationId xmlns:a16="http://schemas.microsoft.com/office/drawing/2014/main" id="{63E71E50-2889-40A3-A563-AA0B25985F86}"/>
              </a:ext>
            </a:extLst>
          </p:cNvPr>
          <p:cNvSpPr txBox="1">
            <a:spLocks noChangeArrowheads="1"/>
          </p:cNvSpPr>
          <p:nvPr/>
        </p:nvSpPr>
        <p:spPr bwMode="auto">
          <a:xfrm>
            <a:off x="758826" y="2173288"/>
            <a:ext cx="97647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vi-VN" b="1">
                <a:solidFill>
                  <a:srgbClr val="FFFF00"/>
                </a:solidFill>
                <a:latin typeface="HP001 4 hàng" panose="020B0603050302020204" pitchFamily="34" charset="0"/>
              </a:rPr>
              <a:t>Bài 7B Âm thanh cuộc sống .  </a:t>
            </a:r>
            <a:r>
              <a:rPr lang="en-US" altLang="vi-VN" sz="2000" b="1">
                <a:solidFill>
                  <a:srgbClr val="FFFF00"/>
                </a:solidFill>
                <a:latin typeface="HP001 4 hàng" panose="020B0603050302020204" pitchFamily="34" charset="0"/>
              </a:rPr>
              <a:t>( </a:t>
            </a:r>
            <a:r>
              <a:rPr lang="en-US" altLang="vi-VN" sz="2400" b="1">
                <a:solidFill>
                  <a:srgbClr val="FFFF00"/>
                </a:solidFill>
                <a:latin typeface="HP001 4 hàng" panose="020B0603050302020204" pitchFamily="34" charset="0"/>
              </a:rPr>
              <a:t>Tiết 2+3)</a:t>
            </a:r>
            <a:endParaRPr lang="vi-VN" altLang="vi-VN" sz="2400" b="1">
              <a:solidFill>
                <a:srgbClr val="FFFF00"/>
              </a:solidFill>
              <a:latin typeface="HP001 4 hàng" panose="020B0603050302020204" pitchFamily="34" charset="0"/>
            </a:endParaRPr>
          </a:p>
        </p:txBody>
      </p:sp>
      <p:sp>
        <p:nvSpPr>
          <p:cNvPr id="5128" name="TextBox 3">
            <a:extLst>
              <a:ext uri="{FF2B5EF4-FFF2-40B4-BE49-F238E27FC236}">
                <a16:creationId xmlns:a16="http://schemas.microsoft.com/office/drawing/2014/main" id="{52DF2658-BD10-43CA-BA8E-3ABD5A1431B7}"/>
              </a:ext>
            </a:extLst>
          </p:cNvPr>
          <p:cNvSpPr txBox="1">
            <a:spLocks noChangeArrowheads="1"/>
          </p:cNvSpPr>
          <p:nvPr/>
        </p:nvSpPr>
        <p:spPr bwMode="auto">
          <a:xfrm>
            <a:off x="1096963" y="2838451"/>
            <a:ext cx="53070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vi-VN" sz="3600" b="1">
                <a:solidFill>
                  <a:schemeClr val="bg1"/>
                </a:solidFill>
                <a:latin typeface="HP001 4 hàng" panose="020B0603050302020204" pitchFamily="34" charset="0"/>
              </a:rPr>
              <a:t>B. Hoạt động thực hành</a:t>
            </a:r>
            <a:endParaRPr lang="vi-VN" altLang="vi-VN" sz="3600" b="1">
              <a:solidFill>
                <a:schemeClr val="bg1"/>
              </a:solidFill>
              <a:latin typeface="HP001 4 hàng" panose="020B0603050302020204" pitchFamily="34" charset="0"/>
            </a:endParaRPr>
          </a:p>
        </p:txBody>
      </p:sp>
      <p:pic>
        <p:nvPicPr>
          <p:cNvPr id="9" name="7u7jRecorded Sound">
            <a:hlinkClick r:id="" action="ppaction://media"/>
            <a:extLst>
              <a:ext uri="{FF2B5EF4-FFF2-40B4-BE49-F238E27FC236}">
                <a16:creationId xmlns:a16="http://schemas.microsoft.com/office/drawing/2014/main" id="{84BF5A72-7B1D-4723-8583-38260634E8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7253" y="2221993"/>
            <a:ext cx="487363" cy="487363"/>
          </a:xfrm>
          <a:prstGeom prst="rect">
            <a:avLst/>
          </a:prstGeom>
        </p:spPr>
      </p:pic>
    </p:spTree>
    <p:extLst>
      <p:ext uri="{BB962C8B-B14F-4D97-AF65-F5344CB8AC3E}">
        <p14:creationId xmlns:p14="http://schemas.microsoft.com/office/powerpoint/2010/main" val="122134556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rên sông Đà có nhà máy Thủy điện đầu tiên mang tầm thế kỉ | Mytour.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p:cNvSpPr>
            <a:spLocks noChangeArrowheads="1"/>
          </p:cNvSpPr>
          <p:nvPr/>
        </p:nvSpPr>
        <p:spPr bwMode="auto">
          <a:xfrm>
            <a:off x="1646238" y="6172200"/>
            <a:ext cx="8991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r>
              <a:rPr lang="en-US" altLang="vi-VN" sz="2000">
                <a:solidFill>
                  <a:srgbClr val="000099"/>
                </a:solidFill>
                <a:cs typeface="Times New Roman" panose="02020603050405020304" pitchFamily="18" charset="0"/>
              </a:rPr>
              <a:t>CON ĐẬP CHÍNH CỦA NHÀ MÁY THỦY ĐIỆN HÒA BÌNH TRÊN SÔNG ĐÀ</a:t>
            </a:r>
          </a:p>
        </p:txBody>
      </p:sp>
      <p:sp>
        <p:nvSpPr>
          <p:cNvPr id="5" name="Rectangle 2"/>
          <p:cNvSpPr txBox="1">
            <a:spLocks noChangeArrowheads="1"/>
          </p:cNvSpPr>
          <p:nvPr/>
        </p:nvSpPr>
        <p:spPr bwMode="auto">
          <a:xfrm>
            <a:off x="1905000" y="304800"/>
            <a:ext cx="8763000" cy="609600"/>
          </a:xfrm>
          <a:prstGeom prst="rect">
            <a:avLst/>
          </a:prstGeom>
          <a:noFill/>
          <a:ln w="9525">
            <a:noFill/>
            <a:miter lim="800000"/>
            <a:headEnd/>
            <a:tailEnd/>
          </a:ln>
          <a:effectLst/>
        </p:spPr>
        <p:txBody>
          <a:bodyPr/>
          <a:lstStyle/>
          <a:p>
            <a:pPr algn="ctr">
              <a:lnSpc>
                <a:spcPct val="90000"/>
              </a:lnSpc>
              <a:spcBef>
                <a:spcPct val="20000"/>
              </a:spcBef>
              <a:buClr>
                <a:schemeClr val="hlink"/>
              </a:buClr>
              <a:buSzPct val="120000"/>
              <a:defRPr/>
            </a:pPr>
            <a:r>
              <a:rPr lang="en-US" sz="2800" kern="0" dirty="0" err="1">
                <a:solidFill>
                  <a:srgbClr val="FFC000"/>
                </a:solidFill>
                <a:effectLst>
                  <a:outerShdw blurRad="38100" dist="38100" dir="2700000" algn="tl">
                    <a:srgbClr val="000000"/>
                  </a:outerShdw>
                </a:effectLst>
                <a:latin typeface="Times New Roman"/>
                <a:cs typeface="Times New Roman" pitchFamily="18" charset="0"/>
              </a:rPr>
              <a:t>M</a:t>
            </a:r>
            <a:r>
              <a:rPr lang="en-US" kern="0" dirty="0" err="1">
                <a:solidFill>
                  <a:srgbClr val="FFC000"/>
                </a:solidFill>
                <a:effectLst>
                  <a:outerShdw blurRad="38100" dist="38100" dir="2700000" algn="tl">
                    <a:srgbClr val="000000"/>
                  </a:outerShdw>
                </a:effectLst>
                <a:latin typeface="Times New Roman"/>
                <a:cs typeface="Times New Roman" pitchFamily="18" charset="0"/>
              </a:rPr>
              <a:t>ột</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số</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hình</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ảnh</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về</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thuỷ</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điện</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Hoà</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Bình</a:t>
            </a:r>
            <a:endParaRPr lang="en-US" kern="0" dirty="0">
              <a:solidFill>
                <a:srgbClr val="FFC000"/>
              </a:solidFill>
              <a:effectLst>
                <a:outerShdw blurRad="38100" dist="38100" dir="2700000" algn="tl">
                  <a:srgbClr val="000000"/>
                </a:outerShdw>
              </a:effectLst>
              <a:latin typeface="Times New Roman"/>
              <a:cs typeface="Times New Roman" pitchFamily="18" charset="0"/>
            </a:endParaRPr>
          </a:p>
        </p:txBody>
      </p:sp>
    </p:spTree>
    <p:extLst>
      <p:ext uri="{BB962C8B-B14F-4D97-AF65-F5344CB8AC3E}">
        <p14:creationId xmlns:p14="http://schemas.microsoft.com/office/powerpoint/2010/main" val="87200451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2209800" y="33528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pPr>
              <a:lnSpc>
                <a:spcPct val="90000"/>
              </a:lnSpc>
            </a:pPr>
            <a:endParaRPr lang="vi-VN" altLang="vi-VN" i="1"/>
          </a:p>
        </p:txBody>
      </p:sp>
      <p:pic>
        <p:nvPicPr>
          <p:cNvPr id="18435" name="Picture 7" descr="Toan canh HB5"/>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9"/>
          <p:cNvSpPr>
            <a:spLocks noChangeArrowheads="1"/>
          </p:cNvSpPr>
          <p:nvPr/>
        </p:nvSpPr>
        <p:spPr bwMode="auto">
          <a:xfrm>
            <a:off x="1981200" y="5715000"/>
            <a:ext cx="6934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pPr algn="ctr"/>
            <a:r>
              <a:rPr lang="en-US" altLang="vi-VN">
                <a:solidFill>
                  <a:srgbClr val="FFFF00"/>
                </a:solidFill>
                <a:cs typeface="Times New Roman" panose="02020603050405020304" pitchFamily="18" charset="0"/>
              </a:rPr>
              <a:t>Chiều cao đập bằng 1 căn nhà 10 tầng </a:t>
            </a:r>
          </a:p>
        </p:txBody>
      </p:sp>
      <p:sp>
        <p:nvSpPr>
          <p:cNvPr id="6" name="Rectangle 2"/>
          <p:cNvSpPr txBox="1">
            <a:spLocks noChangeArrowheads="1"/>
          </p:cNvSpPr>
          <p:nvPr/>
        </p:nvSpPr>
        <p:spPr bwMode="auto">
          <a:xfrm>
            <a:off x="1752600" y="304800"/>
            <a:ext cx="8763000" cy="609600"/>
          </a:xfrm>
          <a:prstGeom prst="rect">
            <a:avLst/>
          </a:prstGeom>
          <a:noFill/>
          <a:ln w="9525">
            <a:noFill/>
            <a:miter lim="800000"/>
            <a:headEnd/>
            <a:tailEnd/>
          </a:ln>
          <a:effectLst/>
        </p:spPr>
        <p:txBody>
          <a:bodyPr/>
          <a:lstStyle/>
          <a:p>
            <a:pPr algn="ctr">
              <a:lnSpc>
                <a:spcPct val="90000"/>
              </a:lnSpc>
              <a:spcBef>
                <a:spcPct val="20000"/>
              </a:spcBef>
              <a:buClr>
                <a:schemeClr val="hlink"/>
              </a:buClr>
              <a:buSzPct val="120000"/>
              <a:defRPr/>
            </a:pPr>
            <a:r>
              <a:rPr lang="en-US" sz="2800" kern="0" dirty="0" err="1">
                <a:solidFill>
                  <a:srgbClr val="FFC000"/>
                </a:solidFill>
                <a:effectLst>
                  <a:outerShdw blurRad="38100" dist="38100" dir="2700000" algn="tl">
                    <a:srgbClr val="000000"/>
                  </a:outerShdw>
                </a:effectLst>
                <a:latin typeface="Times New Roman"/>
                <a:cs typeface="Times New Roman" pitchFamily="18" charset="0"/>
              </a:rPr>
              <a:t>M</a:t>
            </a:r>
            <a:r>
              <a:rPr lang="en-US" kern="0" dirty="0" err="1">
                <a:solidFill>
                  <a:srgbClr val="FFC000"/>
                </a:solidFill>
                <a:effectLst>
                  <a:outerShdw blurRad="38100" dist="38100" dir="2700000" algn="tl">
                    <a:srgbClr val="000000"/>
                  </a:outerShdw>
                </a:effectLst>
                <a:latin typeface="Times New Roman"/>
                <a:cs typeface="Times New Roman" pitchFamily="18" charset="0"/>
              </a:rPr>
              <a:t>ột</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số</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hình</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ảnh</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về</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nhà</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máy</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thuỷ</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điện</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Hoà</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Bình</a:t>
            </a:r>
            <a:endParaRPr lang="en-US" kern="0" dirty="0">
              <a:solidFill>
                <a:srgbClr val="FFC000"/>
              </a:solidFill>
              <a:effectLst>
                <a:outerShdw blurRad="38100" dist="38100" dir="2700000" algn="tl">
                  <a:srgbClr val="000000"/>
                </a:outerShdw>
              </a:effectLst>
              <a:latin typeface="Times New Roman"/>
              <a:cs typeface="Times New Roman" pitchFamily="18" charset="0"/>
            </a:endParaRPr>
          </a:p>
        </p:txBody>
      </p:sp>
    </p:spTree>
    <p:extLst>
      <p:ext uri="{BB962C8B-B14F-4D97-AF65-F5344CB8AC3E}">
        <p14:creationId xmlns:p14="http://schemas.microsoft.com/office/powerpoint/2010/main" val="407513310"/>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àn nâng kỹ thuật chống tĩnh điện tại Hòa Bình đúng tiến trình thi c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888" y="-11113"/>
            <a:ext cx="9232901"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46110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2209800" y="33528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pPr>
              <a:lnSpc>
                <a:spcPct val="90000"/>
              </a:lnSpc>
            </a:pPr>
            <a:endParaRPr lang="vi-VN" altLang="vi-VN" i="1"/>
          </a:p>
        </p:txBody>
      </p:sp>
      <p:pic>
        <p:nvPicPr>
          <p:cNvPr id="20483" name="Picture 6" descr="Toan canh HB2"/>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Rectangle 8"/>
          <p:cNvSpPr>
            <a:spLocks noChangeArrowheads="1"/>
          </p:cNvSpPr>
          <p:nvPr/>
        </p:nvSpPr>
        <p:spPr bwMode="auto">
          <a:xfrm>
            <a:off x="1905000" y="1371600"/>
            <a:ext cx="8305800" cy="304800"/>
          </a:xfrm>
          <a:prstGeom prst="rect">
            <a:avLst/>
          </a:prstGeom>
          <a:noFill/>
          <a:ln w="9525">
            <a:noFill/>
            <a:miter lim="800000"/>
            <a:headEnd/>
            <a:tailEnd/>
          </a:ln>
          <a:effectLst/>
        </p:spPr>
        <p:txBody>
          <a:bodyPr anchor="b" anchorCtr="1"/>
          <a:lstStyle/>
          <a:p>
            <a:pPr>
              <a:defRPr/>
            </a:pPr>
            <a:r>
              <a:rPr lang="en-US" sz="2400" i="1">
                <a:solidFill>
                  <a:srgbClr val="00B0F0"/>
                </a:solidFill>
                <a:effectLst>
                  <a:outerShdw blurRad="38100" dist="38100" dir="2700000" algn="tl">
                    <a:srgbClr val="C0C0C0"/>
                  </a:outerShdw>
                </a:effectLst>
                <a:latin typeface="Times New Roman"/>
              </a:rPr>
              <a:t>Lối vào hầm nơi đặt các tổ máy phát điện ngầm trong lòng đất , đường hầm dài hơn 800m.</a:t>
            </a:r>
            <a:r>
              <a:rPr lang="en-US" sz="2400">
                <a:solidFill>
                  <a:srgbClr val="00B0F0"/>
                </a:solidFill>
                <a:effectLst>
                  <a:outerShdw blurRad="38100" dist="38100" dir="2700000" algn="tl">
                    <a:srgbClr val="C0C0C0"/>
                  </a:outerShdw>
                </a:effectLst>
                <a:latin typeface="Times New Roman"/>
              </a:rPr>
              <a:t> </a:t>
            </a:r>
          </a:p>
        </p:txBody>
      </p:sp>
      <p:sp>
        <p:nvSpPr>
          <p:cNvPr id="6" name="Rectangle 2"/>
          <p:cNvSpPr txBox="1">
            <a:spLocks noChangeArrowheads="1"/>
          </p:cNvSpPr>
          <p:nvPr/>
        </p:nvSpPr>
        <p:spPr bwMode="auto">
          <a:xfrm>
            <a:off x="1752600" y="228600"/>
            <a:ext cx="8763000" cy="304800"/>
          </a:xfrm>
          <a:prstGeom prst="rect">
            <a:avLst/>
          </a:prstGeom>
          <a:noFill/>
          <a:ln w="9525">
            <a:noFill/>
            <a:miter lim="800000"/>
            <a:headEnd/>
            <a:tailEnd/>
          </a:ln>
          <a:effectLst/>
        </p:spPr>
        <p:txBody>
          <a:bodyPr/>
          <a:lstStyle/>
          <a:p>
            <a:pPr algn="ctr">
              <a:lnSpc>
                <a:spcPct val="90000"/>
              </a:lnSpc>
              <a:spcBef>
                <a:spcPct val="20000"/>
              </a:spcBef>
              <a:buClr>
                <a:schemeClr val="hlink"/>
              </a:buClr>
              <a:buSzPct val="120000"/>
              <a:defRPr/>
            </a:pPr>
            <a:r>
              <a:rPr lang="en-US" sz="2800" kern="0" dirty="0" err="1">
                <a:solidFill>
                  <a:srgbClr val="FFC000"/>
                </a:solidFill>
                <a:effectLst>
                  <a:outerShdw blurRad="38100" dist="38100" dir="2700000" algn="tl">
                    <a:srgbClr val="000000"/>
                  </a:outerShdw>
                </a:effectLst>
                <a:latin typeface="Times New Roman"/>
                <a:cs typeface="Times New Roman" pitchFamily="18" charset="0"/>
              </a:rPr>
              <a:t>M</a:t>
            </a:r>
            <a:r>
              <a:rPr lang="en-US" kern="0" dirty="0" err="1">
                <a:solidFill>
                  <a:srgbClr val="FFC000"/>
                </a:solidFill>
                <a:effectLst>
                  <a:outerShdw blurRad="38100" dist="38100" dir="2700000" algn="tl">
                    <a:srgbClr val="000000"/>
                  </a:outerShdw>
                </a:effectLst>
                <a:latin typeface="Times New Roman"/>
                <a:cs typeface="Times New Roman" pitchFamily="18" charset="0"/>
              </a:rPr>
              <a:t>ột</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số</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hình</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ảnh</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về</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nhà</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máy</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thuỷ</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điện</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Hoà</a:t>
            </a:r>
            <a:r>
              <a:rPr lang="en-US" kern="0" dirty="0">
                <a:solidFill>
                  <a:srgbClr val="FFC000"/>
                </a:solidFill>
                <a:effectLst>
                  <a:outerShdw blurRad="38100" dist="38100" dir="2700000" algn="tl">
                    <a:srgbClr val="000000"/>
                  </a:outerShdw>
                </a:effectLst>
                <a:latin typeface="Times New Roman"/>
                <a:cs typeface="Times New Roman" pitchFamily="18" charset="0"/>
              </a:rPr>
              <a:t> </a:t>
            </a:r>
            <a:r>
              <a:rPr lang="en-US" kern="0" dirty="0" err="1">
                <a:solidFill>
                  <a:srgbClr val="FFC000"/>
                </a:solidFill>
                <a:effectLst>
                  <a:outerShdw blurRad="38100" dist="38100" dir="2700000" algn="tl">
                    <a:srgbClr val="000000"/>
                  </a:outerShdw>
                </a:effectLst>
                <a:latin typeface="Times New Roman"/>
                <a:cs typeface="Times New Roman" pitchFamily="18" charset="0"/>
              </a:rPr>
              <a:t>Bình</a:t>
            </a:r>
            <a:endParaRPr lang="en-US" kern="0" dirty="0">
              <a:solidFill>
                <a:srgbClr val="FFC000"/>
              </a:solidFill>
              <a:effectLst>
                <a:outerShdw blurRad="38100" dist="38100" dir="2700000" algn="tl">
                  <a:srgbClr val="000000"/>
                </a:outerShdw>
              </a:effectLst>
              <a:latin typeface="Times New Roman"/>
              <a:cs typeface="Times New Roman" pitchFamily="18" charset="0"/>
            </a:endParaRPr>
          </a:p>
        </p:txBody>
      </p:sp>
    </p:spTree>
    <p:extLst>
      <p:ext uri="{BB962C8B-B14F-4D97-AF65-F5344CB8AC3E}">
        <p14:creationId xmlns:p14="http://schemas.microsoft.com/office/powerpoint/2010/main" val="265966223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ông ty Thủy điện Hòa Bình hoàn thành kế hoạch sản xuất năm - Trang tin  ngành đi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525"/>
            <a:ext cx="9144000"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ounded Rectangle 4"/>
          <p:cNvSpPr>
            <a:spLocks noChangeArrowheads="1"/>
          </p:cNvSpPr>
          <p:nvPr/>
        </p:nvSpPr>
        <p:spPr bwMode="auto">
          <a:xfrm>
            <a:off x="3505200" y="5943600"/>
            <a:ext cx="9144000" cy="9144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r>
              <a:rPr lang="en-US" altLang="vi-VN" sz="3600">
                <a:solidFill>
                  <a:schemeClr val="bg1"/>
                </a:solidFill>
                <a:cs typeface="Times New Roman" panose="02020603050405020304" pitchFamily="18" charset="0"/>
              </a:rPr>
              <a:t>                  TỔ MÁY SỐ 1</a:t>
            </a:r>
          </a:p>
        </p:txBody>
      </p:sp>
    </p:spTree>
    <p:extLst>
      <p:ext uri="{BB962C8B-B14F-4D97-AF65-F5344CB8AC3E}">
        <p14:creationId xmlns:p14="http://schemas.microsoft.com/office/powerpoint/2010/main" val="289063007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Chiều nay Thủy điện Hòa Bình mở thêm 1 cửa xả đáy | Báo Dân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1"/>
          <p:cNvSpPr txBox="1">
            <a:spLocks noChangeArrowheads="1"/>
          </p:cNvSpPr>
          <p:nvPr/>
        </p:nvSpPr>
        <p:spPr bwMode="auto">
          <a:xfrm>
            <a:off x="2895600" y="6172200"/>
            <a:ext cx="731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r>
              <a:rPr lang="en-US" altLang="vi-VN"/>
              <a:t>Cửa xả lũ của đập thủy điện Hòa Bình</a:t>
            </a:r>
          </a:p>
        </p:txBody>
      </p:sp>
    </p:spTree>
    <p:extLst>
      <p:ext uri="{BB962C8B-B14F-4D97-AF65-F5344CB8AC3E}">
        <p14:creationId xmlns:p14="http://schemas.microsoft.com/office/powerpoint/2010/main" val="224072344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6803" descr="PPT素材-03">
            <a:extLst>
              <a:ext uri="{FF2B5EF4-FFF2-40B4-BE49-F238E27FC236}">
                <a16:creationId xmlns:a16="http://schemas.microsoft.com/office/drawing/2014/main" id="{0F823FE4-6C91-4D49-8F77-B054591E5DD0}"/>
              </a:ext>
            </a:extLst>
          </p:cNvPr>
          <p:cNvPicPr>
            <a:picLocks noChangeAspect="1"/>
          </p:cNvPicPr>
          <p:nvPr/>
        </p:nvPicPr>
        <p:blipFill>
          <a:blip r:embed="rId4"/>
          <a:stretch>
            <a:fillRect/>
          </a:stretch>
        </p:blipFill>
        <p:spPr>
          <a:xfrm>
            <a:off x="-904569" y="-609913"/>
            <a:ext cx="13706169" cy="7467913"/>
          </a:xfrm>
          <a:prstGeom prst="rect">
            <a:avLst/>
          </a:prstGeom>
          <a:noFill/>
          <a:ln w="9525">
            <a:noFill/>
          </a:ln>
        </p:spPr>
      </p:pic>
      <p:pic>
        <p:nvPicPr>
          <p:cNvPr id="9" name="图片 40964" descr="1-40">
            <a:extLst>
              <a:ext uri="{FF2B5EF4-FFF2-40B4-BE49-F238E27FC236}">
                <a16:creationId xmlns:a16="http://schemas.microsoft.com/office/drawing/2014/main" id="{7613E7FC-5A33-4F82-8D98-984E4FC83825}"/>
              </a:ext>
            </a:extLst>
          </p:cNvPr>
          <p:cNvPicPr>
            <a:picLocks noChangeAspect="1"/>
          </p:cNvPicPr>
          <p:nvPr/>
        </p:nvPicPr>
        <p:blipFill>
          <a:blip r:embed="rId5"/>
          <a:stretch>
            <a:fillRect/>
          </a:stretch>
        </p:blipFill>
        <p:spPr>
          <a:xfrm>
            <a:off x="-1456303" y="-904788"/>
            <a:ext cx="4730444" cy="3480298"/>
          </a:xfrm>
          <a:prstGeom prst="rect">
            <a:avLst/>
          </a:prstGeom>
          <a:noFill/>
          <a:ln w="9525">
            <a:noFill/>
          </a:ln>
        </p:spPr>
      </p:pic>
      <p:sp>
        <p:nvSpPr>
          <p:cNvPr id="10" name="Rectangle 10">
            <a:extLst>
              <a:ext uri="{FF2B5EF4-FFF2-40B4-BE49-F238E27FC236}">
                <a16:creationId xmlns:a16="http://schemas.microsoft.com/office/drawing/2014/main" id="{975CD951-3015-4B26-A0A2-B537600F93E6}"/>
              </a:ext>
            </a:extLst>
          </p:cNvPr>
          <p:cNvSpPr>
            <a:spLocks noChangeArrowheads="1"/>
          </p:cNvSpPr>
          <p:nvPr/>
        </p:nvSpPr>
        <p:spPr bwMode="auto">
          <a:xfrm>
            <a:off x="2146387" y="670251"/>
            <a:ext cx="8229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b="1" u="sng">
                <a:latin typeface="Times New Roman" panose="02020603050405020304" pitchFamily="18" charset="0"/>
                <a:cs typeface="Times New Roman" panose="02020603050405020304" pitchFamily="18" charset="0"/>
              </a:rPr>
              <a:t>2. Bài thơ</a:t>
            </a:r>
          </a:p>
          <a:p>
            <a:pPr algn="ctr" eaLnBrk="1" hangingPunct="1"/>
            <a:r>
              <a:rPr lang="en-US" altLang="en-US" sz="3200" b="1">
                <a:solidFill>
                  <a:srgbClr val="FF3300"/>
                </a:solidFill>
                <a:latin typeface="Times New Roman" panose="02020603050405020304" pitchFamily="18" charset="0"/>
              </a:rPr>
              <a:t>Tiếng </a:t>
            </a:r>
            <a:r>
              <a:rPr lang="en-US" altLang="en-US" sz="3200" b="1" dirty="0" err="1">
                <a:solidFill>
                  <a:srgbClr val="FF3300"/>
                </a:solidFill>
                <a:latin typeface="Times New Roman" panose="02020603050405020304" pitchFamily="18" charset="0"/>
              </a:rPr>
              <a:t>đàn</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ba</a:t>
            </a:r>
            <a:r>
              <a:rPr lang="en-US" altLang="en-US" sz="3200" b="1" dirty="0">
                <a:solidFill>
                  <a:srgbClr val="FF3300"/>
                </a:solidFill>
                <a:latin typeface="Times New Roman" panose="02020603050405020304" pitchFamily="18" charset="0"/>
              </a:rPr>
              <a:t>-la-</a:t>
            </a:r>
            <a:r>
              <a:rPr lang="en-US" altLang="en-US" sz="3200" b="1" dirty="0" err="1">
                <a:solidFill>
                  <a:srgbClr val="FF3300"/>
                </a:solidFill>
                <a:latin typeface="Times New Roman" panose="02020603050405020304" pitchFamily="18" charset="0"/>
              </a:rPr>
              <a:t>lai</a:t>
            </a:r>
            <a:r>
              <a:rPr lang="en-US" altLang="en-US" sz="3200" b="1" dirty="0">
                <a:solidFill>
                  <a:srgbClr val="FF3300"/>
                </a:solidFill>
                <a:latin typeface="Times New Roman" panose="02020603050405020304" pitchFamily="18" charset="0"/>
              </a:rPr>
              <a:t>-ca </a:t>
            </a:r>
            <a:r>
              <a:rPr lang="en-US" altLang="en-US" sz="3200" b="1" dirty="0" err="1">
                <a:solidFill>
                  <a:srgbClr val="FF3300"/>
                </a:solidFill>
                <a:latin typeface="Times New Roman" panose="02020603050405020304" pitchFamily="18" charset="0"/>
              </a:rPr>
              <a:t>trên</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sông</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Đà</a:t>
            </a:r>
            <a:endParaRPr lang="en-US" altLang="en-US" sz="3200" b="1" dirty="0">
              <a:solidFill>
                <a:srgbClr val="FF3300"/>
              </a:solidFill>
              <a:latin typeface="Times New Roman" panose="02020603050405020304" pitchFamily="18" charset="0"/>
            </a:endParaRPr>
          </a:p>
        </p:txBody>
      </p:sp>
      <p:sp>
        <p:nvSpPr>
          <p:cNvPr id="11" name="Rectangle 10">
            <a:extLst>
              <a:ext uri="{FF2B5EF4-FFF2-40B4-BE49-F238E27FC236}">
                <a16:creationId xmlns:a16="http://schemas.microsoft.com/office/drawing/2014/main" id="{C473A408-5EBA-4FCF-B5EE-DB442E6BF5E6}"/>
              </a:ext>
            </a:extLst>
          </p:cNvPr>
          <p:cNvSpPr/>
          <p:nvPr/>
        </p:nvSpPr>
        <p:spPr>
          <a:xfrm>
            <a:off x="1435531" y="2213018"/>
            <a:ext cx="3740158" cy="448998"/>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err="1">
                <a:solidFill>
                  <a:srgbClr val="00B0F0"/>
                </a:solidFill>
                <a:latin typeface="Times New Roman" panose="02020603050405020304" pitchFamily="18" charset="0"/>
                <a:cs typeface="Times New Roman" panose="02020603050405020304" pitchFamily="18" charset="0"/>
              </a:rPr>
              <a:t>Nội</a:t>
            </a:r>
            <a:r>
              <a:rPr lang="en-US" sz="3200" b="1" dirty="0">
                <a:solidFill>
                  <a:srgbClr val="00B0F0"/>
                </a:solidFill>
                <a:latin typeface="Times New Roman" panose="02020603050405020304" pitchFamily="18" charset="0"/>
                <a:cs typeface="Times New Roman" panose="02020603050405020304" pitchFamily="18" charset="0"/>
              </a:rPr>
              <a:t> dung:</a:t>
            </a:r>
          </a:p>
        </p:txBody>
      </p:sp>
      <p:pic>
        <p:nvPicPr>
          <p:cNvPr id="15" name="图片 47108" descr="1-43">
            <a:extLst>
              <a:ext uri="{FF2B5EF4-FFF2-40B4-BE49-F238E27FC236}">
                <a16:creationId xmlns:a16="http://schemas.microsoft.com/office/drawing/2014/main" id="{3CEF3178-FB29-4885-B2F6-623BBCD62EA0}"/>
              </a:ext>
            </a:extLst>
          </p:cNvPr>
          <p:cNvPicPr>
            <a:picLocks noChangeAspect="1"/>
          </p:cNvPicPr>
          <p:nvPr/>
        </p:nvPicPr>
        <p:blipFill>
          <a:blip r:embed="rId6" cstate="print"/>
          <a:stretch>
            <a:fillRect/>
          </a:stretch>
        </p:blipFill>
        <p:spPr>
          <a:xfrm>
            <a:off x="-285350" y="4716755"/>
            <a:ext cx="2388538" cy="2156733"/>
          </a:xfrm>
          <a:prstGeom prst="rect">
            <a:avLst/>
          </a:prstGeom>
          <a:noFill/>
          <a:ln w="9525">
            <a:noFill/>
          </a:ln>
        </p:spPr>
      </p:pic>
      <p:sp>
        <p:nvSpPr>
          <p:cNvPr id="13" name="Rectangle: Rounded Corners 33">
            <a:extLst>
              <a:ext uri="{FF2B5EF4-FFF2-40B4-BE49-F238E27FC236}">
                <a16:creationId xmlns:a16="http://schemas.microsoft.com/office/drawing/2014/main" id="{5D3D55A0-DB51-4C3A-BE83-7609BAD54C60}"/>
              </a:ext>
            </a:extLst>
          </p:cNvPr>
          <p:cNvSpPr/>
          <p:nvPr/>
        </p:nvSpPr>
        <p:spPr>
          <a:xfrm>
            <a:off x="1460665" y="2743206"/>
            <a:ext cx="9381506" cy="223582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altLang="en-US" sz="3200" b="1">
                <a:latin typeface="Times New Roman" panose="02020603050405020304" pitchFamily="18" charset="0"/>
              </a:rPr>
              <a:t>Ca ngợi vẻ đẹp kì vĩ của công trình thuỷ điện sông Đà, sức mạnh của những người đang chinh phục dòng sông và sự gắn bó, hoà quyện giữa con người với thiên nhiên. </a:t>
            </a:r>
            <a:endParaRPr lang="en-US" altLang="en-US" sz="2800" b="1"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296514949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41997" descr="1">
            <a:extLst>
              <a:ext uri="{FF2B5EF4-FFF2-40B4-BE49-F238E27FC236}">
                <a16:creationId xmlns:a16="http://schemas.microsoft.com/office/drawing/2014/main" id="{E3687459-81DA-4A82-AF57-3F5D0A9A8443}"/>
              </a:ext>
            </a:extLst>
          </p:cNvPr>
          <p:cNvPicPr>
            <a:picLocks noChangeAspect="1"/>
          </p:cNvPicPr>
          <p:nvPr/>
        </p:nvPicPr>
        <p:blipFill>
          <a:blip r:embed="rId4"/>
          <a:stretch>
            <a:fillRect/>
          </a:stretch>
        </p:blipFill>
        <p:spPr>
          <a:xfrm rot="10800000">
            <a:off x="0" y="-486698"/>
            <a:ext cx="12192000" cy="973395"/>
          </a:xfrm>
          <a:prstGeom prst="rect">
            <a:avLst/>
          </a:prstGeom>
          <a:noFill/>
          <a:ln w="9525">
            <a:noFill/>
          </a:ln>
        </p:spPr>
      </p:pic>
      <p:pic>
        <p:nvPicPr>
          <p:cNvPr id="10" name="图片 9220" descr="21">
            <a:extLst>
              <a:ext uri="{FF2B5EF4-FFF2-40B4-BE49-F238E27FC236}">
                <a16:creationId xmlns:a16="http://schemas.microsoft.com/office/drawing/2014/main" id="{1721BC6F-92C0-41F6-B23A-A54E9BAA3401}"/>
              </a:ext>
            </a:extLst>
          </p:cNvPr>
          <p:cNvPicPr>
            <a:picLocks noChangeAspect="1"/>
          </p:cNvPicPr>
          <p:nvPr/>
        </p:nvPicPr>
        <p:blipFill>
          <a:blip r:embed="rId5"/>
          <a:stretch>
            <a:fillRect/>
          </a:stretch>
        </p:blipFill>
        <p:spPr>
          <a:xfrm>
            <a:off x="-3244645" y="486699"/>
            <a:ext cx="18848439" cy="8721308"/>
          </a:xfrm>
          <a:prstGeom prst="rect">
            <a:avLst/>
          </a:prstGeom>
          <a:noFill/>
          <a:ln w="9525">
            <a:noFill/>
          </a:ln>
        </p:spPr>
      </p:pic>
      <p:sp>
        <p:nvSpPr>
          <p:cNvPr id="3" name="Rectangle 2">
            <a:extLst>
              <a:ext uri="{FF2B5EF4-FFF2-40B4-BE49-F238E27FC236}">
                <a16:creationId xmlns:a16="http://schemas.microsoft.com/office/drawing/2014/main" id="{F49EFC9C-2C34-4EED-9A7C-2A602A57E8BD}"/>
              </a:ext>
            </a:extLst>
          </p:cNvPr>
          <p:cNvSpPr/>
          <p:nvPr/>
        </p:nvSpPr>
        <p:spPr>
          <a:xfrm>
            <a:off x="3670406" y="2418225"/>
            <a:ext cx="5486402" cy="3647767"/>
          </a:xfrm>
          <a:prstGeom prst="rect">
            <a:avLst/>
          </a:prstGeom>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u="sng" dirty="0" err="1">
                <a:ln w="0"/>
                <a:solidFill>
                  <a:schemeClr val="tx1"/>
                </a:solidFill>
                <a:latin typeface="Times New Roman" panose="02020603050405020304" pitchFamily="18" charset="0"/>
                <a:cs typeface="Times New Roman" panose="02020603050405020304" pitchFamily="18" charset="0"/>
              </a:rPr>
              <a:t>Dặn</a:t>
            </a:r>
            <a:r>
              <a:rPr lang="en-US" sz="3200" b="1" u="sng" dirty="0">
                <a:ln w="0"/>
                <a:solidFill>
                  <a:schemeClr val="tx1"/>
                </a:solidFill>
                <a:latin typeface="Times New Roman" panose="02020603050405020304" pitchFamily="18" charset="0"/>
                <a:cs typeface="Times New Roman" panose="02020603050405020304" pitchFamily="18" charset="0"/>
              </a:rPr>
              <a:t> dò</a:t>
            </a:r>
          </a:p>
          <a:p>
            <a:pPr algn="ctr"/>
            <a:endParaRPr lang="en-US" sz="3200" b="1" u="sng" dirty="0">
              <a:ln w="0"/>
              <a:solidFill>
                <a:schemeClr val="tx1"/>
              </a:solidFill>
              <a:latin typeface="Times New Roman" panose="02020603050405020304" pitchFamily="18" charset="0"/>
              <a:cs typeface="Times New Roman" panose="02020603050405020304" pitchFamily="18" charset="0"/>
            </a:endParaRPr>
          </a:p>
          <a:p>
            <a:pPr marL="457200" indent="-457200" algn="just">
              <a:buFontTx/>
              <a:buChar char="-"/>
            </a:pPr>
            <a:r>
              <a:rPr lang="en-US" sz="3200" b="1" dirty="0" err="1">
                <a:ln w="0"/>
                <a:solidFill>
                  <a:schemeClr val="tx1"/>
                </a:solidFill>
                <a:latin typeface="Times New Roman" panose="02020603050405020304" pitchFamily="18" charset="0"/>
                <a:cs typeface="Times New Roman" panose="02020603050405020304" pitchFamily="18" charset="0"/>
              </a:rPr>
              <a:t>Luyện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đọc</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diễn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cảm</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bài</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thơ</a:t>
            </a:r>
            <a:r>
              <a:rPr lang="en-US" sz="3200" b="1" dirty="0">
                <a:ln w="0"/>
                <a:solidFill>
                  <a:schemeClr val="tx1"/>
                </a:solidFill>
                <a:latin typeface="Times New Roman" panose="02020603050405020304" pitchFamily="18" charset="0"/>
                <a:cs typeface="Times New Roman" panose="02020603050405020304" pitchFamily="18" charset="0"/>
              </a:rPr>
              <a:t>.</a:t>
            </a:r>
          </a:p>
          <a:p>
            <a:pPr marL="457200" indent="-457200" algn="just">
              <a:buFontTx/>
              <a:buChar char="-"/>
            </a:pPr>
            <a:r>
              <a:rPr lang="en-US" sz="3200" b="1" dirty="0" err="1">
                <a:latin typeface="Times New Roman" panose="02020603050405020304" charset="0"/>
                <a:cs typeface="Times New Roman" panose="02020603050405020304" charset="0"/>
              </a:rPr>
              <a:t>Chuẩn</a:t>
            </a:r>
            <a:r>
              <a:rPr lang="en-US" sz="3200" b="1" dirty="0">
                <a:latin typeface="Times New Roman" panose="02020603050405020304" charset="0"/>
                <a:cs typeface="Times New Roman" panose="02020603050405020304" charset="0"/>
              </a:rPr>
              <a:t> bị: </a:t>
            </a:r>
            <a:r>
              <a:rPr lang="en-US" sz="3200" b="1" dirty="0" err="1">
                <a:latin typeface="Times New Roman" panose="02020603050405020304" charset="0"/>
                <a:cs typeface="Times New Roman" panose="02020603050405020304" charset="0"/>
              </a:rPr>
              <a:t>Bài</a:t>
            </a:r>
            <a:r>
              <a:rPr lang="en-US" sz="3200" b="1" dirty="0">
                <a:latin typeface="Times New Roman" panose="02020603050405020304" charset="0"/>
                <a:cs typeface="Times New Roman" panose="02020603050405020304" charset="0"/>
              </a:rPr>
              <a:t> “Kì  </a:t>
            </a:r>
            <a:r>
              <a:rPr lang="en-US" sz="3200" b="1" dirty="0" err="1">
                <a:latin typeface="Times New Roman" panose="02020603050405020304" charset="0"/>
                <a:cs typeface="Times New Roman" panose="02020603050405020304" charset="0"/>
              </a:rPr>
              <a:t>diệu</a:t>
            </a:r>
            <a:r>
              <a:rPr lang="en-US" sz="3200" b="1" dirty="0">
                <a:latin typeface="Times New Roman" panose="02020603050405020304" charset="0"/>
                <a:cs typeface="Times New Roman" panose="02020603050405020304" charset="0"/>
              </a:rPr>
              <a:t> </a:t>
            </a:r>
            <a:r>
              <a:rPr lang="en-US" sz="3200" b="1" dirty="0" err="1">
                <a:latin typeface="Times New Roman" panose="02020603050405020304" charset="0"/>
                <a:cs typeface="Times New Roman" panose="02020603050405020304" charset="0"/>
              </a:rPr>
              <a:t>rừng</a:t>
            </a:r>
            <a:r>
              <a:rPr lang="en-US" sz="3200" b="1" dirty="0">
                <a:latin typeface="Times New Roman" panose="02020603050405020304" charset="0"/>
                <a:cs typeface="Times New Roman" panose="02020603050405020304" charset="0"/>
              </a:rPr>
              <a:t> </a:t>
            </a:r>
            <a:r>
              <a:rPr lang="en-US" sz="3200" b="1" dirty="0" err="1">
                <a:latin typeface="Times New Roman" panose="02020603050405020304" charset="0"/>
                <a:cs typeface="Times New Roman" panose="02020603050405020304" charset="0"/>
              </a:rPr>
              <a:t>xanh</a:t>
            </a:r>
            <a:r>
              <a:rPr lang="en-US" sz="3200" b="1" dirty="0">
                <a:latin typeface="Times New Roman" panose="02020603050405020304" charset="0"/>
                <a:cs typeface="Times New Roman" panose="02020603050405020304" charset="0"/>
              </a:rPr>
              <a:t>”  </a:t>
            </a:r>
            <a:r>
              <a:rPr lang="en-US" sz="3200" b="1" dirty="0" err="1">
                <a:latin typeface="Times New Roman" panose="02020603050405020304" charset="0"/>
                <a:cs typeface="Times New Roman" panose="02020603050405020304" charset="0"/>
              </a:rPr>
              <a:t>trang</a:t>
            </a:r>
            <a:r>
              <a:rPr lang="en-US" sz="3200" b="1" dirty="0">
                <a:latin typeface="Times New Roman" panose="02020603050405020304" charset="0"/>
                <a:cs typeface="Times New Roman" panose="02020603050405020304" charset="0"/>
              </a:rPr>
              <a:t> 75.</a:t>
            </a:r>
          </a:p>
          <a:p>
            <a:pPr marL="457200" indent="-457200">
              <a:buFontTx/>
              <a:buChar char="-"/>
            </a:pPr>
            <a:endParaRPr lang="en-US" sz="2800" dirty="0">
              <a:ln w="0"/>
              <a:solidFill>
                <a:schemeClr val="tx1"/>
              </a:solidFill>
              <a:latin typeface="Times New Roman" panose="02020603050405020304" pitchFamily="18" charset="0"/>
              <a:cs typeface="Times New Roman" panose="02020603050405020304" pitchFamily="18" charset="0"/>
            </a:endParaRPr>
          </a:p>
        </p:txBody>
      </p:sp>
      <p:sp>
        <p:nvSpPr>
          <p:cNvPr id="7" name="Rectangle 5">
            <a:extLst>
              <a:ext uri="{FF2B5EF4-FFF2-40B4-BE49-F238E27FC236}">
                <a16:creationId xmlns:a16="http://schemas.microsoft.com/office/drawing/2014/main" id="{B4C63589-72B3-4CEB-B52A-BC451A5DBEE3}"/>
              </a:ext>
            </a:extLst>
          </p:cNvPr>
          <p:cNvSpPr txBox="1">
            <a:spLocks noChangeArrowheads="1"/>
          </p:cNvSpPr>
          <p:nvPr/>
        </p:nvSpPr>
        <p:spPr>
          <a:xfrm>
            <a:off x="3845899" y="4701996"/>
            <a:ext cx="5486401" cy="1328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273050">
              <a:buFont typeface="Arial" panose="020B0604020202020204" pitchFamily="34" charset="0"/>
              <a:buNone/>
            </a:pPr>
            <a:endParaRPr lang="en-US" dirty="0">
              <a:latin typeface="Times New Roman" panose="02020603050405020304" charset="0"/>
              <a:cs typeface="Times New Roman" panose="02020603050405020304" charset="0"/>
            </a:endParaRPr>
          </a:p>
        </p:txBody>
      </p:sp>
    </p:spTree>
    <p:custDataLst>
      <p:tags r:id="rId1"/>
    </p:custDataLst>
    <p:extLst>
      <p:ext uri="{BB962C8B-B14F-4D97-AF65-F5344CB8AC3E}">
        <p14:creationId xmlns:p14="http://schemas.microsoft.com/office/powerpoint/2010/main" val="267915148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图片 4101" descr="13"/>
          <p:cNvPicPr>
            <a:picLocks noChangeAspect="1"/>
          </p:cNvPicPr>
          <p:nvPr/>
        </p:nvPicPr>
        <p:blipFill>
          <a:blip r:embed="rId6"/>
          <a:stretch>
            <a:fillRect/>
          </a:stretch>
        </p:blipFill>
        <p:spPr>
          <a:xfrm>
            <a:off x="-352256" y="-2244105"/>
            <a:ext cx="14463251" cy="9608878"/>
          </a:xfrm>
          <a:prstGeom prst="rect">
            <a:avLst/>
          </a:prstGeom>
          <a:noFill/>
          <a:ln w="9525">
            <a:noFill/>
          </a:ln>
        </p:spPr>
      </p:pic>
      <p:pic>
        <p:nvPicPr>
          <p:cNvPr id="3" name="Picture 2">
            <a:extLst>
              <a:ext uri="{FF2B5EF4-FFF2-40B4-BE49-F238E27FC236}">
                <a16:creationId xmlns:a16="http://schemas.microsoft.com/office/drawing/2014/main" id="{8AE7EA5B-7E5A-42CB-9C79-F290203452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305" y="668595"/>
            <a:ext cx="5347695" cy="5645666"/>
          </a:xfrm>
          <a:prstGeom prst="rect">
            <a:avLst/>
          </a:prstGeom>
        </p:spPr>
      </p:pic>
      <p:grpSp>
        <p:nvGrpSpPr>
          <p:cNvPr id="9" name="组合 47171">
            <a:extLst>
              <a:ext uri="{FF2B5EF4-FFF2-40B4-BE49-F238E27FC236}">
                <a16:creationId xmlns:a16="http://schemas.microsoft.com/office/drawing/2014/main" id="{C73A3E97-1BA2-44D1-B17A-35BB66E52C6F}"/>
              </a:ext>
            </a:extLst>
          </p:cNvPr>
          <p:cNvGrpSpPr/>
          <p:nvPr/>
        </p:nvGrpSpPr>
        <p:grpSpPr>
          <a:xfrm>
            <a:off x="6618896" y="3121844"/>
            <a:ext cx="407180" cy="461067"/>
            <a:chOff x="2431" y="1037"/>
            <a:chExt cx="272" cy="308"/>
          </a:xfrm>
        </p:grpSpPr>
        <p:sp>
          <p:nvSpPr>
            <p:cNvPr id="10" name="圆角矩形 69">
              <a:extLst>
                <a:ext uri="{FF2B5EF4-FFF2-40B4-BE49-F238E27FC236}">
                  <a16:creationId xmlns:a16="http://schemas.microsoft.com/office/drawing/2014/main" id="{EF495520-4827-4455-9645-1D037D64D7CB}"/>
                </a:ext>
              </a:extLst>
            </p:cNvPr>
            <p:cNvSpPr>
              <a:spLocks noChangeAspect="1"/>
            </p:cNvSpPr>
            <p:nvPr/>
          </p:nvSpPr>
          <p:spPr bwMode="auto">
            <a:xfrm>
              <a:off x="2431" y="1055"/>
              <a:ext cx="272" cy="272"/>
            </a:xfrm>
            <a:prstGeom prst="roundRect">
              <a:avLst/>
            </a:prstGeom>
            <a:gradFill>
              <a:gsLst>
                <a:gs pos="50000">
                  <a:schemeClr val="bg1">
                    <a:lumMod val="85000"/>
                  </a:schemeClr>
                </a:gs>
                <a:gs pos="100000">
                  <a:schemeClr val="bg1">
                    <a:lumMod val="65000"/>
                  </a:schemeClr>
                </a:gs>
              </a:gsLst>
              <a:lin ang="5400000" scaled="0"/>
            </a:gradFill>
            <a:ln w="38100">
              <a:gradFill>
                <a:gsLst>
                  <a:gs pos="50000">
                    <a:srgbClr val="6EFF01"/>
                  </a:gs>
                  <a:gs pos="100000">
                    <a:srgbClr val="0F500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52400" h="1270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2" indent="0" algn="ctr" defTabSz="914400" rtl="0" eaLnBrk="0" fontAlgn="ctr" latinLnBrk="0" hangingPunct="0">
                <a:lnSpc>
                  <a:spcPct val="100000"/>
                </a:lnSpc>
                <a:spcBef>
                  <a:spcPts val="0"/>
                </a:spcBef>
                <a:spcAft>
                  <a:spcPts val="0"/>
                </a:spcAft>
                <a:buClr>
                  <a:srgbClr val="FF0000"/>
                </a:buClr>
                <a:buSzPct val="70000"/>
                <a:buFont typeface="Wingdings" panose="05000000000000000000" pitchFamily="2" charset="2"/>
                <a:buChar char="n"/>
                <a:tabLst>
                  <a:tab pos="136525" algn="l"/>
                </a:tabLst>
                <a:defRPr/>
              </a:pPr>
              <a:endParaRPr kumimoji="0" lang="zh-CN" altLang="en-US"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2" name="TextBox 61">
              <a:extLst>
                <a:ext uri="{FF2B5EF4-FFF2-40B4-BE49-F238E27FC236}">
                  <a16:creationId xmlns:a16="http://schemas.microsoft.com/office/drawing/2014/main" id="{E011D933-B341-4358-96C2-EFD9C537968C}"/>
                </a:ext>
              </a:extLst>
            </p:cNvPr>
            <p:cNvSpPr txBox="1"/>
            <p:nvPr/>
          </p:nvSpPr>
          <p:spPr>
            <a:xfrm>
              <a:off x="2438" y="1037"/>
              <a:ext cx="239" cy="308"/>
            </a:xfrm>
            <a:prstGeom prst="rect">
              <a:avLst/>
            </a:prstGeom>
            <a:noFill/>
            <a:ln w="9525">
              <a:noFill/>
            </a:ln>
          </p:spPr>
          <p:txBody>
            <a:bodyPr>
              <a:spAutoFit/>
            </a:bodyPr>
            <a:lstStyle/>
            <a:p>
              <a:pPr lvl="0" algn="ctr" eaLnBrk="0" hangingPunct="0"/>
              <a:r>
                <a:rPr lang="en-US" altLang="zh-CN" sz="2400" b="1" dirty="0">
                  <a:solidFill>
                    <a:srgbClr val="000000"/>
                  </a:solidFill>
                  <a:latin typeface="Times New Roman" panose="02020603050405020304" pitchFamily="18" charset="0"/>
                  <a:ea typeface="Times New Roman" panose="02020603050405020304" pitchFamily="18" charset="0"/>
                </a:rPr>
                <a:t>1</a:t>
              </a:r>
            </a:p>
          </p:txBody>
        </p:sp>
      </p:grpSp>
      <p:pic>
        <p:nvPicPr>
          <p:cNvPr id="14" name="图片 47174" descr="w01">
            <a:extLst>
              <a:ext uri="{FF2B5EF4-FFF2-40B4-BE49-F238E27FC236}">
                <a16:creationId xmlns:a16="http://schemas.microsoft.com/office/drawing/2014/main" id="{6BD7A998-95E1-4C06-9C52-1733FC80D626}"/>
              </a:ext>
            </a:extLst>
          </p:cNvPr>
          <p:cNvPicPr>
            <a:picLocks noChangeAspect="1"/>
          </p:cNvPicPr>
          <p:nvPr/>
        </p:nvPicPr>
        <p:blipFill>
          <a:blip r:embed="rId8" cstate="print"/>
          <a:stretch>
            <a:fillRect/>
          </a:stretch>
        </p:blipFill>
        <p:spPr>
          <a:xfrm flipV="1">
            <a:off x="6618897" y="3567436"/>
            <a:ext cx="3074287" cy="164979"/>
          </a:xfrm>
          <a:prstGeom prst="rect">
            <a:avLst/>
          </a:prstGeom>
          <a:noFill/>
          <a:ln w="9525">
            <a:noFill/>
          </a:ln>
        </p:spPr>
      </p:pic>
      <p:sp>
        <p:nvSpPr>
          <p:cNvPr id="15" name="TextBox 71">
            <a:extLst>
              <a:ext uri="{FF2B5EF4-FFF2-40B4-BE49-F238E27FC236}">
                <a16:creationId xmlns:a16="http://schemas.microsoft.com/office/drawing/2014/main" id="{84E973A6-1EB2-45E2-97A1-C2BC0A0FCE56}"/>
              </a:ext>
            </a:extLst>
          </p:cNvPr>
          <p:cNvSpPr txBox="1"/>
          <p:nvPr/>
        </p:nvSpPr>
        <p:spPr>
          <a:xfrm>
            <a:off x="7051525" y="3122672"/>
            <a:ext cx="5486400" cy="523220"/>
          </a:xfrm>
          <a:prstGeom prst="rect">
            <a:avLst/>
          </a:prstGeom>
          <a:noFill/>
          <a:ln w="9525">
            <a:noFill/>
          </a:ln>
        </p:spPr>
        <p:txBody>
          <a:bodyPr>
            <a:spAutoFit/>
          </a:bodyPr>
          <a:lstStyle/>
          <a:p>
            <a:pPr lvl="0" eaLnBrk="0" hangingPunct="0"/>
            <a:r>
              <a:rPr lang="en-US" altLang="zh-CN" sz="2800"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Luyện</a:t>
            </a: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đọc</a:t>
            </a: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đúng</a:t>
            </a:r>
            <a:endParaRPr lang="zh-CN" altLang="en-US"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7" name="图片 47169" descr="w03">
            <a:extLst>
              <a:ext uri="{FF2B5EF4-FFF2-40B4-BE49-F238E27FC236}">
                <a16:creationId xmlns:a16="http://schemas.microsoft.com/office/drawing/2014/main" id="{87E1AA4A-4C84-48B8-8527-61AB3A60C6D2}"/>
              </a:ext>
            </a:extLst>
          </p:cNvPr>
          <p:cNvPicPr>
            <a:picLocks noChangeAspect="1"/>
          </p:cNvPicPr>
          <p:nvPr/>
        </p:nvPicPr>
        <p:blipFill>
          <a:blip r:embed="rId9"/>
          <a:stretch>
            <a:fillRect/>
          </a:stretch>
        </p:blipFill>
        <p:spPr>
          <a:xfrm>
            <a:off x="6592618" y="4473178"/>
            <a:ext cx="4048711" cy="160407"/>
          </a:xfrm>
          <a:prstGeom prst="rect">
            <a:avLst/>
          </a:prstGeom>
          <a:noFill/>
          <a:ln w="9525">
            <a:noFill/>
          </a:ln>
        </p:spPr>
      </p:pic>
      <p:sp>
        <p:nvSpPr>
          <p:cNvPr id="18" name="TextBox 71">
            <a:extLst>
              <a:ext uri="{FF2B5EF4-FFF2-40B4-BE49-F238E27FC236}">
                <a16:creationId xmlns:a16="http://schemas.microsoft.com/office/drawing/2014/main" id="{F5F952B3-A210-499B-AADF-9A81DB0515E1}"/>
              </a:ext>
            </a:extLst>
          </p:cNvPr>
          <p:cNvSpPr txBox="1"/>
          <p:nvPr/>
        </p:nvSpPr>
        <p:spPr>
          <a:xfrm>
            <a:off x="7087993" y="4073967"/>
            <a:ext cx="5486400" cy="523220"/>
          </a:xfrm>
          <a:prstGeom prst="rect">
            <a:avLst/>
          </a:prstGeom>
          <a:noFill/>
          <a:ln w="9525">
            <a:noFill/>
          </a:ln>
        </p:spPr>
        <p:txBody>
          <a:bodyPr>
            <a:spAutoFit/>
          </a:bodyPr>
          <a:lstStyle/>
          <a:p>
            <a:pPr lvl="0" eaLnBrk="0" hangingPunct="0"/>
            <a:r>
              <a:rPr lang="en-US" altLang="zh-CN" sz="2800"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Tìm</a:t>
            </a: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hiểu</a:t>
            </a: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nội</a:t>
            </a: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dung </a:t>
            </a:r>
            <a:r>
              <a:rPr lang="en-US" altLang="zh-CN" sz="2800"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bài</a:t>
            </a:r>
            <a:endParaRPr lang="zh-CN" altLang="en-US"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0" name="组合 47161">
            <a:extLst>
              <a:ext uri="{FF2B5EF4-FFF2-40B4-BE49-F238E27FC236}">
                <a16:creationId xmlns:a16="http://schemas.microsoft.com/office/drawing/2014/main" id="{B20217CE-4011-48F2-93E4-0ABFB4E55E67}"/>
              </a:ext>
            </a:extLst>
          </p:cNvPr>
          <p:cNvGrpSpPr/>
          <p:nvPr/>
        </p:nvGrpSpPr>
        <p:grpSpPr>
          <a:xfrm>
            <a:off x="6655775" y="4895326"/>
            <a:ext cx="448841" cy="476354"/>
            <a:chOff x="1833" y="2150"/>
            <a:chExt cx="272" cy="287"/>
          </a:xfrm>
        </p:grpSpPr>
        <p:sp>
          <p:nvSpPr>
            <p:cNvPr id="21" name="圆角矩形 81">
              <a:extLst>
                <a:ext uri="{FF2B5EF4-FFF2-40B4-BE49-F238E27FC236}">
                  <a16:creationId xmlns:a16="http://schemas.microsoft.com/office/drawing/2014/main" id="{D8498888-2CBF-4111-ADA8-F54B48DBD552}"/>
                </a:ext>
              </a:extLst>
            </p:cNvPr>
            <p:cNvSpPr>
              <a:spLocks noChangeAspect="1"/>
            </p:cNvSpPr>
            <p:nvPr/>
          </p:nvSpPr>
          <p:spPr bwMode="auto">
            <a:xfrm>
              <a:off x="1833" y="2150"/>
              <a:ext cx="272" cy="272"/>
            </a:xfrm>
            <a:prstGeom prst="roundRect">
              <a:avLst/>
            </a:prstGeom>
            <a:gradFill>
              <a:gsLst>
                <a:gs pos="50000">
                  <a:schemeClr val="bg1">
                    <a:lumMod val="85000"/>
                  </a:schemeClr>
                </a:gs>
                <a:gs pos="100000">
                  <a:schemeClr val="bg1">
                    <a:lumMod val="65000"/>
                  </a:schemeClr>
                </a:gs>
              </a:gsLst>
              <a:lin ang="5400000" scaled="0"/>
            </a:gradFill>
            <a:ln w="38100">
              <a:gradFill>
                <a:gsLst>
                  <a:gs pos="50000">
                    <a:srgbClr val="FF0000"/>
                  </a:gs>
                  <a:gs pos="100000">
                    <a:srgbClr val="86000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52400" h="1270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2" indent="0" algn="ctr" defTabSz="914400" rtl="0" eaLnBrk="0" fontAlgn="ctr" latinLnBrk="0" hangingPunct="0">
                <a:lnSpc>
                  <a:spcPct val="100000"/>
                </a:lnSpc>
                <a:spcBef>
                  <a:spcPts val="0"/>
                </a:spcBef>
                <a:spcAft>
                  <a:spcPts val="0"/>
                </a:spcAft>
                <a:buClr>
                  <a:srgbClr val="FF0000"/>
                </a:buClr>
                <a:buSzPct val="70000"/>
                <a:buFont typeface="Wingdings" panose="05000000000000000000" pitchFamily="2" charset="2"/>
                <a:buChar char="n"/>
                <a:tabLst>
                  <a:tab pos="136525" algn="l"/>
                </a:tabLst>
                <a:defRPr/>
              </a:pPr>
              <a:endParaRPr kumimoji="0" lang="zh-CN" altLang="en-US" sz="240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2" name="TextBox 61">
              <a:extLst>
                <a:ext uri="{FF2B5EF4-FFF2-40B4-BE49-F238E27FC236}">
                  <a16:creationId xmlns:a16="http://schemas.microsoft.com/office/drawing/2014/main" id="{EA8E13AA-1058-4C4F-A458-CE3B24446A5C}"/>
                </a:ext>
              </a:extLst>
            </p:cNvPr>
            <p:cNvSpPr txBox="1"/>
            <p:nvPr/>
          </p:nvSpPr>
          <p:spPr>
            <a:xfrm>
              <a:off x="1849" y="2159"/>
              <a:ext cx="239" cy="278"/>
            </a:xfrm>
            <a:prstGeom prst="rect">
              <a:avLst/>
            </a:prstGeom>
            <a:noFill/>
            <a:ln w="9525">
              <a:noFill/>
            </a:ln>
          </p:spPr>
          <p:txBody>
            <a:bodyPr>
              <a:spAutoFit/>
            </a:bodyPr>
            <a:lstStyle/>
            <a:p>
              <a:pPr lvl="0" algn="ctr" eaLnBrk="0" hangingPunct="0"/>
              <a:r>
                <a:rPr lang="en-US" altLang="zh-CN" sz="2400" b="1" dirty="0">
                  <a:solidFill>
                    <a:srgbClr val="000000"/>
                  </a:solidFill>
                  <a:latin typeface="Times New Roman" panose="02020603050405020304" pitchFamily="18" charset="0"/>
                  <a:ea typeface="Times New Roman" panose="02020603050405020304" pitchFamily="18" charset="0"/>
                </a:rPr>
                <a:t>3</a:t>
              </a:r>
            </a:p>
          </p:txBody>
        </p:sp>
      </p:grpSp>
      <p:pic>
        <p:nvPicPr>
          <p:cNvPr id="23" name="图片 47164" descr="w02">
            <a:extLst>
              <a:ext uri="{FF2B5EF4-FFF2-40B4-BE49-F238E27FC236}">
                <a16:creationId xmlns:a16="http://schemas.microsoft.com/office/drawing/2014/main" id="{DD355431-81D6-400B-944C-A393F4DA276C}"/>
              </a:ext>
            </a:extLst>
          </p:cNvPr>
          <p:cNvPicPr>
            <a:picLocks noChangeAspect="1"/>
          </p:cNvPicPr>
          <p:nvPr/>
        </p:nvPicPr>
        <p:blipFill>
          <a:blip r:embed="rId10"/>
          <a:stretch>
            <a:fillRect/>
          </a:stretch>
        </p:blipFill>
        <p:spPr>
          <a:xfrm>
            <a:off x="6592619" y="5408078"/>
            <a:ext cx="4799825" cy="107331"/>
          </a:xfrm>
          <a:prstGeom prst="rect">
            <a:avLst/>
          </a:prstGeom>
          <a:noFill/>
          <a:ln w="9525">
            <a:noFill/>
          </a:ln>
        </p:spPr>
      </p:pic>
      <p:sp>
        <p:nvSpPr>
          <p:cNvPr id="24" name="Rectangle 23">
            <a:extLst>
              <a:ext uri="{FF2B5EF4-FFF2-40B4-BE49-F238E27FC236}">
                <a16:creationId xmlns:a16="http://schemas.microsoft.com/office/drawing/2014/main" id="{C72D2CB9-4CB3-42D4-9E56-7CDD36ED7BA8}"/>
              </a:ext>
            </a:extLst>
          </p:cNvPr>
          <p:cNvSpPr/>
          <p:nvPr/>
        </p:nvSpPr>
        <p:spPr>
          <a:xfrm>
            <a:off x="7131018" y="4975979"/>
            <a:ext cx="4344459" cy="954107"/>
          </a:xfrm>
          <a:prstGeom prst="rect">
            <a:avLst/>
          </a:prstGeom>
        </p:spPr>
        <p:txBody>
          <a:bodyPr wrap="none">
            <a:spAutoFit/>
          </a:bodyPr>
          <a:lstStyle/>
          <a:p>
            <a:r>
              <a:rPr lang="en-US" sz="2800" b="1" dirty="0" err="1">
                <a:latin typeface="Times New Roman" panose="02020603050405020304" charset="0"/>
                <a:cs typeface="Times New Roman" panose="02020603050405020304" charset="0"/>
              </a:rPr>
              <a:t>Luyện</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đọc</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diễn</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cảm</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và</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học</a:t>
            </a:r>
            <a:endParaRPr lang="en-US" sz="2800" b="1" dirty="0">
              <a:latin typeface="Times New Roman" panose="02020603050405020304" charset="0"/>
              <a:cs typeface="Times New Roman" panose="02020603050405020304" charset="0"/>
            </a:endParaRPr>
          </a:p>
          <a:p>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thuộc</a:t>
            </a:r>
            <a:r>
              <a:rPr lang="en-US" sz="2800" b="1" dirty="0">
                <a:latin typeface="Times New Roman" panose="02020603050405020304" charset="0"/>
                <a:cs typeface="Times New Roman" panose="02020603050405020304" charset="0"/>
              </a:rPr>
              <a:t> </a:t>
            </a:r>
            <a:r>
              <a:rPr lang="en-US" sz="2800" b="1" dirty="0" err="1">
                <a:latin typeface="Times New Roman" panose="02020603050405020304" charset="0"/>
                <a:cs typeface="Times New Roman" panose="02020603050405020304" charset="0"/>
              </a:rPr>
              <a:t>lòng</a:t>
            </a:r>
            <a:endParaRPr lang="en-US" sz="2800" b="1" dirty="0"/>
          </a:p>
        </p:txBody>
      </p:sp>
      <p:grpSp>
        <p:nvGrpSpPr>
          <p:cNvPr id="26" name="组合 47166">
            <a:extLst>
              <a:ext uri="{FF2B5EF4-FFF2-40B4-BE49-F238E27FC236}">
                <a16:creationId xmlns:a16="http://schemas.microsoft.com/office/drawing/2014/main" id="{66B5E6B3-5936-40FE-BBC5-B145DFB7984C}"/>
              </a:ext>
            </a:extLst>
          </p:cNvPr>
          <p:cNvGrpSpPr/>
          <p:nvPr/>
        </p:nvGrpSpPr>
        <p:grpSpPr>
          <a:xfrm>
            <a:off x="6628651" y="4008874"/>
            <a:ext cx="433389" cy="468661"/>
            <a:chOff x="2109" y="1599"/>
            <a:chExt cx="272" cy="278"/>
          </a:xfrm>
        </p:grpSpPr>
        <p:sp>
          <p:nvSpPr>
            <p:cNvPr id="27" name="圆角矩形 75">
              <a:extLst>
                <a:ext uri="{FF2B5EF4-FFF2-40B4-BE49-F238E27FC236}">
                  <a16:creationId xmlns:a16="http://schemas.microsoft.com/office/drawing/2014/main" id="{2491480C-FCF1-47D1-B6A2-F2A853973BB3}"/>
                </a:ext>
              </a:extLst>
            </p:cNvPr>
            <p:cNvSpPr>
              <a:spLocks noChangeAspect="1"/>
            </p:cNvSpPr>
            <p:nvPr/>
          </p:nvSpPr>
          <p:spPr bwMode="auto">
            <a:xfrm>
              <a:off x="2109" y="1599"/>
              <a:ext cx="272" cy="272"/>
            </a:xfrm>
            <a:prstGeom prst="roundRect">
              <a:avLst/>
            </a:prstGeom>
            <a:gradFill>
              <a:gsLst>
                <a:gs pos="50000">
                  <a:schemeClr val="bg1">
                    <a:lumMod val="85000"/>
                  </a:schemeClr>
                </a:gs>
                <a:gs pos="100000">
                  <a:schemeClr val="bg1">
                    <a:lumMod val="65000"/>
                  </a:schemeClr>
                </a:gs>
              </a:gsLst>
              <a:lin ang="5400000" scaled="0"/>
            </a:gradFill>
            <a:ln w="38100">
              <a:gradFill>
                <a:gsLst>
                  <a:gs pos="50000">
                    <a:srgbClr val="FFCF01"/>
                  </a:gs>
                  <a:gs pos="100000">
                    <a:srgbClr val="E2200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52400" h="1270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2" indent="0" algn="ctr" defTabSz="914400" rtl="0" eaLnBrk="0" fontAlgn="ctr" latinLnBrk="0" hangingPunct="0">
                <a:lnSpc>
                  <a:spcPct val="100000"/>
                </a:lnSpc>
                <a:spcBef>
                  <a:spcPts val="0"/>
                </a:spcBef>
                <a:spcAft>
                  <a:spcPts val="0"/>
                </a:spcAft>
                <a:buClr>
                  <a:srgbClr val="FF0000"/>
                </a:buClr>
                <a:buSzPct val="70000"/>
                <a:buFont typeface="Wingdings" panose="05000000000000000000" pitchFamily="2" charset="2"/>
                <a:buChar char="n"/>
                <a:tabLst>
                  <a:tab pos="136525" algn="l"/>
                </a:tabLst>
                <a:defRPr/>
              </a:pPr>
              <a:endParaRPr kumimoji="0" lang="zh-CN" altLang="en-US" sz="1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8" name="TextBox 61">
              <a:extLst>
                <a:ext uri="{FF2B5EF4-FFF2-40B4-BE49-F238E27FC236}">
                  <a16:creationId xmlns:a16="http://schemas.microsoft.com/office/drawing/2014/main" id="{43E28D80-DCDF-48D7-BCC0-2DF9348F97AD}"/>
                </a:ext>
              </a:extLst>
            </p:cNvPr>
            <p:cNvSpPr txBox="1"/>
            <p:nvPr/>
          </p:nvSpPr>
          <p:spPr>
            <a:xfrm>
              <a:off x="2126" y="1603"/>
              <a:ext cx="239" cy="274"/>
            </a:xfrm>
            <a:prstGeom prst="rect">
              <a:avLst/>
            </a:prstGeom>
            <a:noFill/>
            <a:ln w="9525">
              <a:noFill/>
            </a:ln>
          </p:spPr>
          <p:txBody>
            <a:bodyPr>
              <a:spAutoFit/>
            </a:bodyPr>
            <a:lstStyle/>
            <a:p>
              <a:pPr lvl="0" algn="ctr" eaLnBrk="0" hangingPunct="0"/>
              <a:r>
                <a:rPr lang="en-US" altLang="zh-CN" sz="2400" b="1" dirty="0">
                  <a:solidFill>
                    <a:srgbClr val="000000"/>
                  </a:solidFill>
                  <a:latin typeface="Times New Roman" panose="02020603050405020304" pitchFamily="18" charset="0"/>
                  <a:ea typeface="Times New Roman" panose="02020603050405020304" pitchFamily="18" charset="0"/>
                </a:rPr>
                <a:t>2</a:t>
              </a:r>
            </a:p>
          </p:txBody>
        </p:sp>
      </p:grpSp>
      <p:pic>
        <p:nvPicPr>
          <p:cNvPr id="25" name="图片 47164" descr="w02">
            <a:extLst>
              <a:ext uri="{FF2B5EF4-FFF2-40B4-BE49-F238E27FC236}">
                <a16:creationId xmlns:a16="http://schemas.microsoft.com/office/drawing/2014/main" id="{367590F5-916A-4D52-AEA2-F64D7AEB1C56}"/>
              </a:ext>
            </a:extLst>
          </p:cNvPr>
          <p:cNvPicPr>
            <a:picLocks noChangeAspect="1"/>
          </p:cNvPicPr>
          <p:nvPr/>
        </p:nvPicPr>
        <p:blipFill>
          <a:blip r:embed="rId11" cstate="print"/>
          <a:stretch>
            <a:fillRect/>
          </a:stretch>
        </p:blipFill>
        <p:spPr>
          <a:xfrm flipV="1">
            <a:off x="7237892" y="5828359"/>
            <a:ext cx="1743209" cy="138125"/>
          </a:xfrm>
          <a:prstGeom prst="rect">
            <a:avLst/>
          </a:prstGeom>
          <a:noFill/>
          <a:ln w="9525">
            <a:noFill/>
          </a:ln>
        </p:spPr>
      </p:pic>
      <p:pic>
        <p:nvPicPr>
          <p:cNvPr id="29" name="7u7jRecorded Sound">
            <a:hlinkClick r:id="" action="ppaction://media"/>
            <a:extLst>
              <a:ext uri="{FF2B5EF4-FFF2-40B4-BE49-F238E27FC236}">
                <a16:creationId xmlns:a16="http://schemas.microsoft.com/office/drawing/2014/main" id="{A85D57C6-24C5-4DAD-A3B2-F08F4CFF94A7}"/>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574393" y="1639189"/>
            <a:ext cx="487363" cy="487363"/>
          </a:xfrm>
          <a:prstGeom prst="rect">
            <a:avLst/>
          </a:prstGeom>
        </p:spPr>
      </p:pic>
    </p:spTree>
    <p:custDataLst>
      <p:tags r:id="rId1"/>
    </p:custDataLst>
    <p:extLst>
      <p:ext uri="{BB962C8B-B14F-4D97-AF65-F5344CB8AC3E}">
        <p14:creationId xmlns:p14="http://schemas.microsoft.com/office/powerpoint/2010/main" val="360824292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6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29"/>
                </p:tgtEl>
              </p:cMediaNode>
            </p:audio>
          </p:childTnLst>
        </p:cTn>
      </p:par>
    </p:tnLst>
    <p:bldLst>
      <p:bldP spid="15" grpId="0"/>
      <p:bldP spid="18"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8" name="图片 41997" descr="1"/>
          <p:cNvPicPr>
            <a:picLocks noChangeAspect="1"/>
          </p:cNvPicPr>
          <p:nvPr/>
        </p:nvPicPr>
        <p:blipFill>
          <a:blip r:embed="rId6"/>
          <a:stretch>
            <a:fillRect/>
          </a:stretch>
        </p:blipFill>
        <p:spPr>
          <a:xfrm>
            <a:off x="0" y="5842436"/>
            <a:ext cx="12192000" cy="1240851"/>
          </a:xfrm>
          <a:prstGeom prst="rect">
            <a:avLst/>
          </a:prstGeom>
          <a:noFill/>
          <a:ln w="9525">
            <a:noFill/>
          </a:ln>
        </p:spPr>
      </p:pic>
      <p:pic>
        <p:nvPicPr>
          <p:cNvPr id="6" name="图片 41997" descr="1">
            <a:extLst>
              <a:ext uri="{FF2B5EF4-FFF2-40B4-BE49-F238E27FC236}">
                <a16:creationId xmlns:a16="http://schemas.microsoft.com/office/drawing/2014/main" id="{40AEA86E-B120-4584-AC26-620B05394884}"/>
              </a:ext>
            </a:extLst>
          </p:cNvPr>
          <p:cNvPicPr>
            <a:picLocks noChangeAspect="1"/>
          </p:cNvPicPr>
          <p:nvPr/>
        </p:nvPicPr>
        <p:blipFill>
          <a:blip r:embed="rId6"/>
          <a:stretch>
            <a:fillRect/>
          </a:stretch>
        </p:blipFill>
        <p:spPr>
          <a:xfrm rot="10800000">
            <a:off x="-1" y="-2"/>
            <a:ext cx="12192000" cy="973395"/>
          </a:xfrm>
          <a:prstGeom prst="rect">
            <a:avLst/>
          </a:prstGeom>
          <a:noFill/>
          <a:ln w="9525">
            <a:noFill/>
          </a:ln>
        </p:spPr>
      </p:pic>
      <p:pic>
        <p:nvPicPr>
          <p:cNvPr id="7" name="图片 47108" descr="1-43">
            <a:extLst>
              <a:ext uri="{FF2B5EF4-FFF2-40B4-BE49-F238E27FC236}">
                <a16:creationId xmlns:a16="http://schemas.microsoft.com/office/drawing/2014/main" id="{918B57AA-3C73-4BAD-9742-2654F1AD2D2C}"/>
              </a:ext>
            </a:extLst>
          </p:cNvPr>
          <p:cNvPicPr>
            <a:picLocks noChangeAspect="1"/>
          </p:cNvPicPr>
          <p:nvPr/>
        </p:nvPicPr>
        <p:blipFill>
          <a:blip r:embed="rId7" cstate="print"/>
          <a:stretch>
            <a:fillRect/>
          </a:stretch>
        </p:blipFill>
        <p:spPr>
          <a:xfrm>
            <a:off x="-522514" y="3723224"/>
            <a:ext cx="3107320" cy="2531647"/>
          </a:xfrm>
          <a:prstGeom prst="rect">
            <a:avLst/>
          </a:prstGeom>
          <a:noFill/>
          <a:ln w="9525">
            <a:noFill/>
          </a:ln>
        </p:spPr>
      </p:pic>
      <p:grpSp>
        <p:nvGrpSpPr>
          <p:cNvPr id="15" name="组合 47171">
            <a:extLst>
              <a:ext uri="{FF2B5EF4-FFF2-40B4-BE49-F238E27FC236}">
                <a16:creationId xmlns:a16="http://schemas.microsoft.com/office/drawing/2014/main" id="{F0D7F4C2-6C6D-4C35-8C9B-1F5E1F118F93}"/>
              </a:ext>
            </a:extLst>
          </p:cNvPr>
          <p:cNvGrpSpPr/>
          <p:nvPr/>
        </p:nvGrpSpPr>
        <p:grpSpPr>
          <a:xfrm>
            <a:off x="4471997" y="3017478"/>
            <a:ext cx="497323" cy="471008"/>
            <a:chOff x="2431" y="1035"/>
            <a:chExt cx="272" cy="292"/>
          </a:xfrm>
        </p:grpSpPr>
        <p:sp>
          <p:nvSpPr>
            <p:cNvPr id="16" name="圆角矩形 69">
              <a:extLst>
                <a:ext uri="{FF2B5EF4-FFF2-40B4-BE49-F238E27FC236}">
                  <a16:creationId xmlns:a16="http://schemas.microsoft.com/office/drawing/2014/main" id="{2927742E-243B-4B0A-932C-82CC4F6497D1}"/>
                </a:ext>
              </a:extLst>
            </p:cNvPr>
            <p:cNvSpPr>
              <a:spLocks noChangeAspect="1"/>
            </p:cNvSpPr>
            <p:nvPr/>
          </p:nvSpPr>
          <p:spPr bwMode="auto">
            <a:xfrm>
              <a:off x="2431" y="1055"/>
              <a:ext cx="272" cy="272"/>
            </a:xfrm>
            <a:prstGeom prst="roundRect">
              <a:avLst/>
            </a:prstGeom>
            <a:gradFill>
              <a:gsLst>
                <a:gs pos="50000">
                  <a:schemeClr val="bg1">
                    <a:lumMod val="85000"/>
                  </a:schemeClr>
                </a:gs>
                <a:gs pos="100000">
                  <a:schemeClr val="bg1">
                    <a:lumMod val="65000"/>
                  </a:schemeClr>
                </a:gs>
              </a:gsLst>
              <a:lin ang="5400000" scaled="0"/>
            </a:gradFill>
            <a:ln w="38100">
              <a:gradFill>
                <a:gsLst>
                  <a:gs pos="50000">
                    <a:srgbClr val="6EFF01"/>
                  </a:gs>
                  <a:gs pos="100000">
                    <a:srgbClr val="0F5000"/>
                  </a:gs>
                </a:gsLst>
                <a:lin ang="5400000" scaled="0"/>
              </a:gradFill>
            </a:ln>
            <a:effectLst>
              <a:outerShdw blurRad="225425" dist="38100" dir="5220000" algn="ctr">
                <a:srgbClr val="000000">
                  <a:alpha val="33000"/>
                </a:srgbClr>
              </a:outerShdw>
            </a:effectLst>
            <a:scene3d>
              <a:camera prst="orthographicFront"/>
              <a:lightRig rig="flat" dir="t"/>
            </a:scene3d>
            <a:sp3d contourW="19050">
              <a:bevelT w="152400" h="1270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2" indent="0" algn="ctr" defTabSz="914400" rtl="0" eaLnBrk="0" fontAlgn="ctr" latinLnBrk="0" hangingPunct="0">
                <a:lnSpc>
                  <a:spcPct val="100000"/>
                </a:lnSpc>
                <a:spcBef>
                  <a:spcPts val="0"/>
                </a:spcBef>
                <a:spcAft>
                  <a:spcPts val="0"/>
                </a:spcAft>
                <a:buClr>
                  <a:srgbClr val="FF0000"/>
                </a:buClr>
                <a:buSzPct val="70000"/>
                <a:buFont typeface="Wingdings" panose="05000000000000000000" pitchFamily="2" charset="2"/>
                <a:buChar char="n"/>
                <a:tabLst>
                  <a:tab pos="136525" algn="l"/>
                </a:tabLst>
                <a:defRPr/>
              </a:pPr>
              <a:endParaRPr kumimoji="0" lang="zh-CN" altLang="en-US" sz="1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7" name="TextBox 61">
              <a:extLst>
                <a:ext uri="{FF2B5EF4-FFF2-40B4-BE49-F238E27FC236}">
                  <a16:creationId xmlns:a16="http://schemas.microsoft.com/office/drawing/2014/main" id="{6011D8D7-8C4D-4D4C-BCFD-441CB133582F}"/>
                </a:ext>
              </a:extLst>
            </p:cNvPr>
            <p:cNvSpPr txBox="1"/>
            <p:nvPr/>
          </p:nvSpPr>
          <p:spPr>
            <a:xfrm>
              <a:off x="2448" y="1035"/>
              <a:ext cx="239" cy="265"/>
            </a:xfrm>
            <a:prstGeom prst="rect">
              <a:avLst/>
            </a:prstGeom>
            <a:noFill/>
            <a:ln w="9525">
              <a:noFill/>
            </a:ln>
          </p:spPr>
          <p:txBody>
            <a:bodyPr>
              <a:spAutoFit/>
            </a:bodyPr>
            <a:lstStyle/>
            <a:p>
              <a:pPr lvl="0" algn="ctr" eaLnBrk="0" hangingPunct="0"/>
              <a:r>
                <a:rPr lang="en-US" altLang="zh-CN" sz="2800" b="1" dirty="0">
                  <a:solidFill>
                    <a:srgbClr val="000000"/>
                  </a:solidFill>
                  <a:latin typeface="Times New Roman" panose="02020603050405020304" pitchFamily="18" charset="0"/>
                  <a:ea typeface="Times New Roman" panose="02020603050405020304" pitchFamily="18" charset="0"/>
                </a:rPr>
                <a:t>1</a:t>
              </a:r>
            </a:p>
          </p:txBody>
        </p:sp>
      </p:grpSp>
      <p:pic>
        <p:nvPicPr>
          <p:cNvPr id="18" name="图片 47174" descr="w01">
            <a:extLst>
              <a:ext uri="{FF2B5EF4-FFF2-40B4-BE49-F238E27FC236}">
                <a16:creationId xmlns:a16="http://schemas.microsoft.com/office/drawing/2014/main" id="{23DF80DA-76BF-4594-93F9-6BFEB4E16119}"/>
              </a:ext>
            </a:extLst>
          </p:cNvPr>
          <p:cNvPicPr>
            <a:picLocks noChangeAspect="1"/>
          </p:cNvPicPr>
          <p:nvPr/>
        </p:nvPicPr>
        <p:blipFill>
          <a:blip r:embed="rId8" cstate="print"/>
          <a:stretch>
            <a:fillRect/>
          </a:stretch>
        </p:blipFill>
        <p:spPr>
          <a:xfrm flipV="1">
            <a:off x="4969321" y="3444056"/>
            <a:ext cx="2657491" cy="154757"/>
          </a:xfrm>
          <a:prstGeom prst="rect">
            <a:avLst/>
          </a:prstGeom>
          <a:noFill/>
          <a:ln w="9525">
            <a:noFill/>
          </a:ln>
        </p:spPr>
      </p:pic>
      <p:sp>
        <p:nvSpPr>
          <p:cNvPr id="19" name="TextBox 71">
            <a:extLst>
              <a:ext uri="{FF2B5EF4-FFF2-40B4-BE49-F238E27FC236}">
                <a16:creationId xmlns:a16="http://schemas.microsoft.com/office/drawing/2014/main" id="{4F14C419-822B-43B4-BD3F-EB400DF808B7}"/>
              </a:ext>
            </a:extLst>
          </p:cNvPr>
          <p:cNvSpPr txBox="1"/>
          <p:nvPr/>
        </p:nvSpPr>
        <p:spPr>
          <a:xfrm>
            <a:off x="4969322" y="3008133"/>
            <a:ext cx="5486400" cy="523220"/>
          </a:xfrm>
          <a:prstGeom prst="rect">
            <a:avLst/>
          </a:prstGeom>
          <a:noFill/>
          <a:ln w="9525">
            <a:noFill/>
          </a:ln>
        </p:spPr>
        <p:txBody>
          <a:bodyPr>
            <a:spAutoFit/>
          </a:bodyPr>
          <a:lstStyle/>
          <a:p>
            <a:pPr lvl="0" eaLnBrk="0" hangingPunct="0"/>
            <a:r>
              <a:rPr lang="en-US" altLang="zh-CN" sz="2800"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Luyện</a:t>
            </a: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đọc</a:t>
            </a: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đúng</a:t>
            </a:r>
            <a:endParaRPr lang="zh-CN" altLang="en-US"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图片 47108" descr="1-43">
            <a:extLst>
              <a:ext uri="{FF2B5EF4-FFF2-40B4-BE49-F238E27FC236}">
                <a16:creationId xmlns:a16="http://schemas.microsoft.com/office/drawing/2014/main" id="{BB4FEE00-6225-48FD-8483-A97B81410773}"/>
              </a:ext>
            </a:extLst>
          </p:cNvPr>
          <p:cNvPicPr>
            <a:picLocks noChangeAspect="1"/>
          </p:cNvPicPr>
          <p:nvPr/>
        </p:nvPicPr>
        <p:blipFill>
          <a:blip r:embed="rId9"/>
          <a:stretch>
            <a:fillRect/>
          </a:stretch>
        </p:blipFill>
        <p:spPr>
          <a:xfrm flipH="1">
            <a:off x="9607194" y="3286888"/>
            <a:ext cx="3107320" cy="3013836"/>
          </a:xfrm>
          <a:prstGeom prst="rect">
            <a:avLst/>
          </a:prstGeom>
          <a:noFill/>
          <a:ln w="9525">
            <a:noFill/>
          </a:ln>
        </p:spPr>
      </p:pic>
      <p:pic>
        <p:nvPicPr>
          <p:cNvPr id="12" name="7u7jRecorded Sound">
            <a:hlinkClick r:id="" action="ppaction://media"/>
            <a:extLst>
              <a:ext uri="{FF2B5EF4-FFF2-40B4-BE49-F238E27FC236}">
                <a16:creationId xmlns:a16="http://schemas.microsoft.com/office/drawing/2014/main" id="{55856AC1-5632-4BB8-85F3-D7B52A4377E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2574393" y="1639189"/>
            <a:ext cx="487363" cy="487363"/>
          </a:xfrm>
          <a:prstGeom prst="rect">
            <a:avLst/>
          </a:prstGeom>
        </p:spPr>
      </p:pic>
    </p:spTree>
    <p:custDataLst>
      <p:tags r:id="rId1"/>
    </p:custDataLst>
    <p:extLst>
      <p:ext uri="{BB962C8B-B14F-4D97-AF65-F5344CB8AC3E}">
        <p14:creationId xmlns:p14="http://schemas.microsoft.com/office/powerpoint/2010/main" val="59249361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300"/>
                                  </p:stCondLst>
                                  <p:childTnLst>
                                    <p:cmd type="call" cmd="playFrom(0.0)">
                                      <p:cBhvr>
                                        <p:cTn id="6" dur="4461" fill="hold"/>
                                        <p:tgtEl>
                                          <p:spTgt spid="12"/>
                                        </p:tgtEl>
                                      </p:cBhvr>
                                    </p:cmd>
                                  </p:childTnLst>
                                </p:cTn>
                              </p:par>
                              <p:par>
                                <p:cTn id="7" presetID="42" presetClass="entr" presetSubtype="0" fill="hold" nodeType="withEffect">
                                  <p:stCondLst>
                                    <p:cond delay="130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30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F2340C-4327-4700-A7EF-16CC9A0D4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761" y="-137652"/>
            <a:ext cx="8544233" cy="7089058"/>
          </a:xfrm>
          <a:prstGeom prst="rect">
            <a:avLst/>
          </a:prstGeom>
        </p:spPr>
      </p:pic>
    </p:spTree>
    <p:extLst>
      <p:ext uri="{BB962C8B-B14F-4D97-AF65-F5344CB8AC3E}">
        <p14:creationId xmlns:p14="http://schemas.microsoft.com/office/powerpoint/2010/main" val="95635249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154DE8E-5F81-4E0F-A70C-A872E7134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390436"/>
            <a:ext cx="12192000" cy="1009868"/>
          </a:xfrm>
          <a:prstGeom prst="rect">
            <a:avLst/>
          </a:prstGeom>
        </p:spPr>
      </p:pic>
      <p:sp>
        <p:nvSpPr>
          <p:cNvPr id="14" name="Rectangle 10">
            <a:extLst>
              <a:ext uri="{FF2B5EF4-FFF2-40B4-BE49-F238E27FC236}">
                <a16:creationId xmlns:a16="http://schemas.microsoft.com/office/drawing/2014/main" id="{248FC5B5-DA5D-416E-9826-32111A985A86}"/>
              </a:ext>
            </a:extLst>
          </p:cNvPr>
          <p:cNvSpPr>
            <a:spLocks noChangeArrowheads="1"/>
          </p:cNvSpPr>
          <p:nvPr/>
        </p:nvSpPr>
        <p:spPr bwMode="auto">
          <a:xfrm>
            <a:off x="0" y="1222066"/>
            <a:ext cx="5577986"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endParaRPr lang="en-US" altLang="en-US" sz="2800" b="1" u="sng" dirty="0">
              <a:latin typeface="Times New Roman" panose="02020603050405020304" pitchFamily="18" charset="0"/>
              <a:cs typeface="Times New Roman" panose="02020603050405020304" pitchFamily="18" charset="0"/>
            </a:endParaRPr>
          </a:p>
          <a:p>
            <a:pPr algn="ctr" eaLnBrk="1" hangingPunct="1"/>
            <a:r>
              <a:rPr lang="en-US" altLang="en-US" sz="3200" b="1" dirty="0" err="1">
                <a:solidFill>
                  <a:srgbClr val="FF3300"/>
                </a:solidFill>
                <a:latin typeface="Times New Roman" panose="02020603050405020304" pitchFamily="18" charset="0"/>
              </a:rPr>
              <a:t>Tiếng</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đàn</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ba</a:t>
            </a:r>
            <a:r>
              <a:rPr lang="en-US" altLang="en-US" sz="3200" b="1" dirty="0">
                <a:solidFill>
                  <a:srgbClr val="FF3300"/>
                </a:solidFill>
                <a:latin typeface="Times New Roman" panose="02020603050405020304" pitchFamily="18" charset="0"/>
              </a:rPr>
              <a:t>-la-</a:t>
            </a:r>
            <a:r>
              <a:rPr lang="en-US" altLang="en-US" sz="3200" b="1" dirty="0" err="1">
                <a:solidFill>
                  <a:srgbClr val="FF3300"/>
                </a:solidFill>
                <a:latin typeface="Times New Roman" panose="02020603050405020304" pitchFamily="18" charset="0"/>
              </a:rPr>
              <a:t>lai</a:t>
            </a:r>
            <a:r>
              <a:rPr lang="en-US" altLang="en-US" sz="3200" b="1" dirty="0">
                <a:solidFill>
                  <a:srgbClr val="FF3300"/>
                </a:solidFill>
                <a:latin typeface="Times New Roman" panose="02020603050405020304" pitchFamily="18" charset="0"/>
              </a:rPr>
              <a:t>-ca</a:t>
            </a:r>
          </a:p>
          <a:p>
            <a:pPr algn="ctr" eaLnBrk="1" hangingPunct="1"/>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trên</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sông</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Đà</a:t>
            </a:r>
            <a:endParaRPr lang="en-US" altLang="en-US" sz="3200" b="1" dirty="0">
              <a:solidFill>
                <a:srgbClr val="FF3300"/>
              </a:solidFill>
              <a:latin typeface="Times New Roman" panose="02020603050405020304" pitchFamily="18" charset="0"/>
            </a:endParaRPr>
          </a:p>
        </p:txBody>
      </p:sp>
      <p:pic>
        <p:nvPicPr>
          <p:cNvPr id="17" name="Picture 16">
            <a:extLst>
              <a:ext uri="{FF2B5EF4-FFF2-40B4-BE49-F238E27FC236}">
                <a16:creationId xmlns:a16="http://schemas.microsoft.com/office/drawing/2014/main" id="{19B29582-405B-4FEA-AF70-A30F2B7DD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50466"/>
            <a:ext cx="12192000" cy="1009868"/>
          </a:xfrm>
          <a:prstGeom prst="rect">
            <a:avLst/>
          </a:prstGeom>
        </p:spPr>
      </p:pic>
      <p:sp>
        <p:nvSpPr>
          <p:cNvPr id="2" name="Rectangle 1">
            <a:extLst>
              <a:ext uri="{FF2B5EF4-FFF2-40B4-BE49-F238E27FC236}">
                <a16:creationId xmlns:a16="http://schemas.microsoft.com/office/drawing/2014/main" id="{63FF1B8E-F12E-4E07-85E4-8D83EEED984D}"/>
              </a:ext>
            </a:extLst>
          </p:cNvPr>
          <p:cNvSpPr/>
          <p:nvPr/>
        </p:nvSpPr>
        <p:spPr>
          <a:xfrm>
            <a:off x="5814668" y="569643"/>
            <a:ext cx="6135023" cy="283060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600" dirty="0" err="1">
                <a:latin typeface="Times New Roman" pitchFamily="18" charset="0"/>
                <a:cs typeface="Times New Roman" pitchFamily="18" charset="0"/>
              </a:rPr>
              <a:t>Lúc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ấy</a:t>
            </a:r>
            <a:endParaRPr lang="en-US" sz="2600" dirty="0">
              <a:latin typeface="Times New Roman" pitchFamily="18" charset="0"/>
              <a:cs typeface="Times New Roman" pitchFamily="18" charset="0"/>
            </a:endParaRPr>
          </a:p>
          <a:p>
            <a:r>
              <a:rPr lang="en-US" sz="2600" dirty="0">
                <a:latin typeface="Times New Roman" pitchFamily="18" charset="0"/>
                <a:cs typeface="Times New Roman" pitchFamily="18" charset="0"/>
              </a:rPr>
              <a:t>Cả </a:t>
            </a:r>
            <a:r>
              <a:rPr lang="en-US" sz="2600" dirty="0" err="1">
                <a:latin typeface="Times New Roman" pitchFamily="18" charset="0"/>
                <a:cs typeface="Times New Roman" pitchFamily="18" charset="0"/>
              </a:rPr>
              <a:t>công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trường</a:t>
            </a:r>
            <a:r>
              <a:rPr lang="en-US" sz="2600" dirty="0">
                <a:latin typeface="Times New Roman" pitchFamily="18" charset="0"/>
                <a:cs typeface="Times New Roman" pitchFamily="18" charset="0"/>
              </a:rPr>
              <a:t> say </a:t>
            </a:r>
            <a:r>
              <a:rPr lang="en-US" sz="2600" dirty="0" err="1">
                <a:latin typeface="Times New Roman" pitchFamily="18" charset="0"/>
                <a:cs typeface="Times New Roman" pitchFamily="18" charset="0"/>
              </a:rPr>
              <a:t>ngủ</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cạnh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sông</a:t>
            </a:r>
            <a:endParaRPr lang="en-US" sz="2600" dirty="0">
              <a:latin typeface="Times New Roman" pitchFamily="18" charset="0"/>
              <a:cs typeface="Times New Roman" pitchFamily="18" charset="0"/>
            </a:endParaRPr>
          </a:p>
          <a:p>
            <a:r>
              <a:rPr lang="en-US" sz="2600" dirty="0" err="1">
                <a:latin typeface="Times New Roman" pitchFamily="18" charset="0"/>
                <a:cs typeface="Times New Roman" pitchFamily="18" charset="0"/>
              </a:rPr>
              <a:t>Những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tháp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khoan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nhô</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lên</a:t>
            </a:r>
            <a:r>
              <a:rPr lang="en-US" sz="2600" dirty="0">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trời</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ngẫm</a:t>
            </a:r>
            <a:r>
              <a:rPr lang="en-US" sz="2600" dirty="0">
                <a:solidFill>
                  <a:schemeClr val="tx1"/>
                </a:solidFill>
                <a:latin typeface="Times New Roman" pitchFamily="18" charset="0"/>
                <a:cs typeface="Times New Roman" pitchFamily="18" charset="0"/>
              </a:rPr>
              <a:t> </a:t>
            </a:r>
            <a:r>
              <a:rPr lang="en-US" sz="2600" dirty="0" err="1">
                <a:latin typeface="Times New Roman" pitchFamily="18" charset="0"/>
                <a:cs typeface="Times New Roman" pitchFamily="18" charset="0"/>
              </a:rPr>
              <a:t>nghi</a:t>
            </a:r>
            <a:r>
              <a:rPr lang="en-US" sz="2600" dirty="0">
                <a:latin typeface="Times New Roman" pitchFamily="18" charset="0"/>
                <a:cs typeface="Times New Roman" pitchFamily="18" charset="0"/>
              </a:rPr>
              <a:t>̃</a:t>
            </a:r>
          </a:p>
          <a:p>
            <a:r>
              <a:rPr lang="en-US" sz="2600" dirty="0" err="1">
                <a:latin typeface="Times New Roman" pitchFamily="18" charset="0"/>
                <a:cs typeface="Times New Roman" pitchFamily="18" charset="0"/>
              </a:rPr>
              <a:t>Những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xe</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ủi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xe</a:t>
            </a:r>
            <a:r>
              <a:rPr lang="en-US" sz="2600" dirty="0">
                <a:latin typeface="Times New Roman" pitchFamily="18" charset="0"/>
                <a:cs typeface="Times New Roman" pitchFamily="18" charset="0"/>
              </a:rPr>
              <a:t> ben </a:t>
            </a:r>
            <a:r>
              <a:rPr lang="en-US" sz="2600" dirty="0" err="1">
                <a:latin typeface="Times New Roman" pitchFamily="18" charset="0"/>
                <a:cs typeface="Times New Roman" pitchFamily="18" charset="0"/>
              </a:rPr>
              <a:t>sóng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vai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nhau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nằm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nghi</a:t>
            </a:r>
            <a:r>
              <a:rPr lang="en-US" sz="2600" dirty="0">
                <a:latin typeface="Times New Roman" pitchFamily="18" charset="0"/>
                <a:cs typeface="Times New Roman" pitchFamily="18" charset="0"/>
              </a:rPr>
              <a:t>̉</a:t>
            </a:r>
          </a:p>
          <a:p>
            <a:r>
              <a:rPr lang="en-US" sz="2600" dirty="0">
                <a:latin typeface="Times New Roman" pitchFamily="18" charset="0"/>
                <a:cs typeface="Times New Roman" pitchFamily="18" charset="0"/>
              </a:rPr>
              <a:t>Chỉ </a:t>
            </a:r>
            <a:r>
              <a:rPr lang="en-US" sz="2600" dirty="0" err="1">
                <a:latin typeface="Times New Roman" pitchFamily="18" charset="0"/>
                <a:cs typeface="Times New Roman" pitchFamily="18" charset="0"/>
              </a:rPr>
              <a:t>còn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tiếng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đàn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nga</a:t>
            </a:r>
            <a:endParaRPr lang="en-US" sz="2600" dirty="0">
              <a:latin typeface="Times New Roman" pitchFamily="18" charset="0"/>
              <a:cs typeface="Times New Roman" pitchFamily="18" charset="0"/>
            </a:endParaRPr>
          </a:p>
          <a:p>
            <a:r>
              <a:rPr lang="en-US" sz="2600" dirty="0" err="1">
                <a:latin typeface="Times New Roman" pitchFamily="18" charset="0"/>
                <a:cs typeface="Times New Roman" pitchFamily="18" charset="0"/>
              </a:rPr>
              <a:t>Với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một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trăng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lấp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loáng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Đà</a:t>
            </a:r>
            <a:r>
              <a:rPr lang="en-US" sz="2600" dirty="0">
                <a:latin typeface="Times New Roman" pitchFamily="18" charset="0"/>
                <a:cs typeface="Times New Roman" pitchFamily="18" charset="0"/>
              </a:rPr>
              <a:t>.</a:t>
            </a:r>
          </a:p>
          <a:p>
            <a:r>
              <a:rPr lang="en-US" sz="2600" dirty="0">
                <a:latin typeface="Times New Roman" pitchFamily="18" charset="0"/>
                <a:cs typeface="Times New Roman" pitchFamily="18" charset="0"/>
              </a:rPr>
              <a:t> </a:t>
            </a:r>
          </a:p>
        </p:txBody>
      </p:sp>
      <p:sp>
        <p:nvSpPr>
          <p:cNvPr id="20" name="Rectangle 19">
            <a:extLst>
              <a:ext uri="{FF2B5EF4-FFF2-40B4-BE49-F238E27FC236}">
                <a16:creationId xmlns:a16="http://schemas.microsoft.com/office/drawing/2014/main" id="{525CBC82-4590-4DE0-BB6C-EA6062EABF9A}"/>
              </a:ext>
            </a:extLst>
          </p:cNvPr>
          <p:cNvSpPr/>
          <p:nvPr/>
        </p:nvSpPr>
        <p:spPr>
          <a:xfrm>
            <a:off x="318586" y="2975014"/>
            <a:ext cx="5496082" cy="283060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600" dirty="0" err="1">
                <a:latin typeface="Times New Roman" pitchFamily="18" charset="0"/>
                <a:cs typeface="Times New Roman" pitchFamily="18" charset="0"/>
              </a:rPr>
              <a:t>Trên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Đà</a:t>
            </a:r>
            <a:endParaRPr lang="en-US" sz="2600" dirty="0">
              <a:latin typeface="Times New Roman" pitchFamily="18" charset="0"/>
              <a:cs typeface="Times New Roman" pitchFamily="18" charset="0"/>
            </a:endParaRPr>
          </a:p>
          <a:p>
            <a:r>
              <a:rPr lang="en-US" sz="2600" dirty="0" err="1">
                <a:latin typeface="Times New Roman" pitchFamily="18" charset="0"/>
                <a:cs typeface="Times New Roman" pitchFamily="18" charset="0"/>
              </a:rPr>
              <a:t>Một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đêm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trăng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a:t>
            </a:r>
            <a:r>
              <a:rPr lang="vi-VN" sz="2600" dirty="0">
                <a:latin typeface="Times New Roman" pitchFamily="18" charset="0"/>
                <a:cs typeface="Times New Roman" pitchFamily="18" charset="0"/>
              </a:rPr>
              <a:t>ơ</a:t>
            </a:r>
            <a:r>
              <a:rPr lang="en-US" sz="2600" dirty="0" err="1">
                <a:latin typeface="Times New Roman" pitchFamily="18" charset="0"/>
                <a:cs typeface="Times New Roman" pitchFamily="18" charset="0"/>
              </a:rPr>
              <a:t>i</a:t>
            </a:r>
            <a:r>
              <a:rPr lang="en-US" sz="2600" dirty="0">
                <a:latin typeface="Times New Roman" pitchFamily="18" charset="0"/>
                <a:cs typeface="Times New Roman" pitchFamily="18" charset="0"/>
              </a:rPr>
              <a:t> v</a:t>
            </a:r>
            <a:r>
              <a:rPr lang="vi-VN" sz="2600" dirty="0">
                <a:latin typeface="Times New Roman" pitchFamily="18" charset="0"/>
                <a:cs typeface="Times New Roman" pitchFamily="18" charset="0"/>
              </a:rPr>
              <a:t>ơ</a:t>
            </a:r>
            <a:r>
              <a:rPr lang="en-US" sz="2600" dirty="0" err="1">
                <a:latin typeface="Times New Roman" pitchFamily="18" charset="0"/>
                <a:cs typeface="Times New Roman" pitchFamily="18" charset="0"/>
              </a:rPr>
              <a:t>i</a:t>
            </a:r>
            <a:endParaRPr lang="en-US" sz="2600" dirty="0">
              <a:latin typeface="Times New Roman" pitchFamily="18" charset="0"/>
              <a:cs typeface="Times New Roman" pitchFamily="18" charset="0"/>
            </a:endParaRPr>
          </a:p>
          <a:p>
            <a:r>
              <a:rPr lang="en-US" sz="2600" dirty="0" err="1">
                <a:latin typeface="Times New Roman" pitchFamily="18" charset="0"/>
                <a:cs typeface="Times New Roman" pitchFamily="18" charset="0"/>
              </a:rPr>
              <a:t>Tôi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nghe</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tiếng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ba</a:t>
            </a:r>
            <a:r>
              <a:rPr lang="en-US" sz="2600" dirty="0">
                <a:latin typeface="Times New Roman" pitchFamily="18" charset="0"/>
                <a:cs typeface="Times New Roman" pitchFamily="18" charset="0"/>
              </a:rPr>
              <a:t>-la-</a:t>
            </a:r>
            <a:r>
              <a:rPr lang="en-US" sz="2600" dirty="0" err="1">
                <a:latin typeface="Times New Roman" pitchFamily="18" charset="0"/>
                <a:cs typeface="Times New Roman" pitchFamily="18" charset="0"/>
              </a:rPr>
              <a:t>lai</a:t>
            </a:r>
            <a:r>
              <a:rPr lang="en-US" sz="2600" dirty="0">
                <a:latin typeface="Times New Roman" pitchFamily="18" charset="0"/>
                <a:cs typeface="Times New Roman" pitchFamily="18" charset="0"/>
              </a:rPr>
              <a:t>-ca</a:t>
            </a:r>
          </a:p>
          <a:p>
            <a:r>
              <a:rPr lang="en-US" sz="2600" dirty="0" err="1">
                <a:latin typeface="Times New Roman" pitchFamily="18" charset="0"/>
                <a:cs typeface="Times New Roman" pitchFamily="18" charset="0"/>
              </a:rPr>
              <a:t>Một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cô</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gái</a:t>
            </a:r>
            <a:r>
              <a:rPr lang="en-US" sz="2600" dirty="0">
                <a:latin typeface="Times New Roman" pitchFamily="18" charset="0"/>
                <a:cs typeface="Times New Roman" pitchFamily="18" charset="0"/>
              </a:rPr>
              <a:t> Nga </a:t>
            </a:r>
            <a:r>
              <a:rPr lang="en-US" sz="2600" dirty="0" err="1">
                <a:latin typeface="Times New Roman" pitchFamily="18" charset="0"/>
                <a:cs typeface="Times New Roman" pitchFamily="18" charset="0"/>
              </a:rPr>
              <a:t>mái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tóc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màu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hạt</a:t>
            </a:r>
            <a:r>
              <a:rPr lang="en-US" sz="2600" dirty="0">
                <a:latin typeface="Times New Roman" pitchFamily="18" charset="0"/>
                <a:cs typeface="Times New Roman" pitchFamily="18" charset="0"/>
              </a:rPr>
              <a:t> dẻ</a:t>
            </a:r>
          </a:p>
          <a:p>
            <a:r>
              <a:rPr lang="en-US" sz="2600" dirty="0" err="1">
                <a:latin typeface="Times New Roman" pitchFamily="18" charset="0"/>
                <a:cs typeface="Times New Roman" pitchFamily="18" charset="0"/>
              </a:rPr>
              <a:t>Ngón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tay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đan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những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dây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đồng</a:t>
            </a:r>
            <a:r>
              <a:rPr lang="en-US" sz="2600" dirty="0">
                <a:latin typeface="Times New Roman" pitchFamily="18" charset="0"/>
                <a:cs typeface="Times New Roman" pitchFamily="18" charset="0"/>
              </a:rPr>
              <a:t>.</a:t>
            </a:r>
          </a:p>
        </p:txBody>
      </p:sp>
      <p:sp>
        <p:nvSpPr>
          <p:cNvPr id="8" name="Rectangle 7">
            <a:extLst>
              <a:ext uri="{FF2B5EF4-FFF2-40B4-BE49-F238E27FC236}">
                <a16:creationId xmlns:a16="http://schemas.microsoft.com/office/drawing/2014/main" id="{DB65158E-76BD-4895-8121-8E5FF2C5173C}"/>
              </a:ext>
            </a:extLst>
          </p:cNvPr>
          <p:cNvSpPr/>
          <p:nvPr/>
        </p:nvSpPr>
        <p:spPr>
          <a:xfrm>
            <a:off x="5814668" y="3269648"/>
            <a:ext cx="6135023" cy="22072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600" dirty="0">
                <a:latin typeface="Times New Roman" pitchFamily="18" charset="0"/>
                <a:cs typeface="Times New Roman" pitchFamily="18" charset="0"/>
              </a:rPr>
              <a:t> </a:t>
            </a:r>
          </a:p>
          <a:p>
            <a:r>
              <a:rPr lang="en-US" sz="2600" dirty="0" err="1">
                <a:latin typeface="Times New Roman" pitchFamily="18" charset="0"/>
                <a:cs typeface="Times New Roman" pitchFamily="18" charset="0"/>
              </a:rPr>
              <a:t>Ngày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mai</a:t>
            </a:r>
            <a:endParaRPr lang="en-US" sz="2600" dirty="0">
              <a:latin typeface="Times New Roman" pitchFamily="18" charset="0"/>
              <a:cs typeface="Times New Roman" pitchFamily="18" charset="0"/>
            </a:endParaRPr>
          </a:p>
          <a:p>
            <a:r>
              <a:rPr lang="en-US" sz="2600" dirty="0" err="1">
                <a:latin typeface="Times New Roman" pitchFamily="18" charset="0"/>
                <a:cs typeface="Times New Roman" pitchFamily="18" charset="0"/>
              </a:rPr>
              <a:t>Chiếc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đập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lớn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nối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hai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khối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núi</a:t>
            </a:r>
            <a:endParaRPr lang="en-US" sz="2600" dirty="0">
              <a:latin typeface="Times New Roman" pitchFamily="18" charset="0"/>
              <a:cs typeface="Times New Roman" pitchFamily="18" charset="0"/>
            </a:endParaRPr>
          </a:p>
          <a:p>
            <a:r>
              <a:rPr lang="en-US" sz="2600" dirty="0" err="1">
                <a:latin typeface="Times New Roman" pitchFamily="18" charset="0"/>
                <a:cs typeface="Times New Roman" pitchFamily="18" charset="0"/>
              </a:rPr>
              <a:t>Biển</a:t>
            </a:r>
            <a:r>
              <a:rPr lang="en-US" sz="2600" dirty="0">
                <a:latin typeface="Times New Roman" pitchFamily="18" charset="0"/>
                <a:cs typeface="Times New Roman" pitchFamily="18" charset="0"/>
              </a:rPr>
              <a:t> sẽ </a:t>
            </a:r>
            <a:r>
              <a:rPr lang="en-US" sz="2600" dirty="0" err="1">
                <a:latin typeface="Times New Roman" pitchFamily="18" charset="0"/>
                <a:cs typeface="Times New Roman" pitchFamily="18" charset="0"/>
              </a:rPr>
              <a:t>nằm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giữa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cao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nguyên</a:t>
            </a:r>
            <a:endParaRPr lang="en-US" sz="2600" dirty="0">
              <a:latin typeface="Times New Roman" pitchFamily="18" charset="0"/>
              <a:cs typeface="Times New Roman" pitchFamily="18" charset="0"/>
            </a:endParaRPr>
          </a:p>
          <a:p>
            <a:r>
              <a:rPr lang="en-US" sz="2600" dirty="0" err="1">
                <a:latin typeface="Times New Roman" pitchFamily="18" charset="0"/>
                <a:cs typeface="Times New Roman" pitchFamily="18" charset="0"/>
              </a:rPr>
              <a:t>Sông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Đà</a:t>
            </a:r>
            <a:r>
              <a:rPr lang="en-US" sz="2600" dirty="0">
                <a:latin typeface="Times New Roman" pitchFamily="18" charset="0"/>
                <a:cs typeface="Times New Roman" pitchFamily="18" charset="0"/>
              </a:rPr>
              <a:t> chia </a:t>
            </a:r>
            <a:r>
              <a:rPr lang="en-US" sz="2600" dirty="0" err="1">
                <a:latin typeface="Times New Roman" pitchFamily="18" charset="0"/>
                <a:cs typeface="Times New Roman" pitchFamily="18" charset="0"/>
              </a:rPr>
              <a:t>ánh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sáng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muôn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ngả</a:t>
            </a:r>
            <a:endParaRPr lang="en-US" sz="2600" dirty="0">
              <a:latin typeface="Times New Roman" pitchFamily="18" charset="0"/>
              <a:cs typeface="Times New Roman" pitchFamily="18" charset="0"/>
            </a:endParaRPr>
          </a:p>
          <a:p>
            <a:r>
              <a:rPr lang="en-US" sz="2600" dirty="0" err="1">
                <a:latin typeface="Times New Roman" pitchFamily="18" charset="0"/>
                <a:cs typeface="Times New Roman" pitchFamily="18" charset="0"/>
              </a:rPr>
              <a:t>Từ</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thủy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lớn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đầu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tiên</a:t>
            </a:r>
            <a:r>
              <a:rPr lang="en-US" sz="2600" dirty="0">
                <a:latin typeface="Times New Roman" pitchFamily="18" charset="0"/>
                <a:cs typeface="Times New Roman" pitchFamily="18" charset="0"/>
              </a:rPr>
              <a:t>.</a:t>
            </a:r>
          </a:p>
          <a:p>
            <a:r>
              <a:rPr lang="en-US" sz="2600" dirty="0">
                <a:latin typeface="Times New Roman" pitchFamily="18" charset="0"/>
                <a:cs typeface="Times New Roman" pitchFamily="18" charset="0"/>
              </a:rPr>
              <a:t>                                                Quang </a:t>
            </a:r>
            <a:r>
              <a:rPr lang="en-US" sz="2600" dirty="0" err="1">
                <a:latin typeface="Times New Roman" pitchFamily="18" charset="0"/>
                <a:cs typeface="Times New Roman" pitchFamily="18" charset="0"/>
              </a:rPr>
              <a:t>Huy</a:t>
            </a:r>
            <a:endParaRPr lang="en-US" sz="26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78FD2D-A1ED-4B32-9AD7-36BF09FFBC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4338418" cy="9541565"/>
          </a:xfrm>
          <a:prstGeom prst="rect">
            <a:avLst/>
          </a:prstGeom>
        </p:spPr>
      </p:pic>
      <p:sp>
        <p:nvSpPr>
          <p:cNvPr id="7" name="Rectangle 6">
            <a:extLst>
              <a:ext uri="{FF2B5EF4-FFF2-40B4-BE49-F238E27FC236}">
                <a16:creationId xmlns:a16="http://schemas.microsoft.com/office/drawing/2014/main" id="{C5F2B415-9995-4C0F-8CE7-BD6750AE9E80}"/>
              </a:ext>
            </a:extLst>
          </p:cNvPr>
          <p:cNvSpPr/>
          <p:nvPr/>
        </p:nvSpPr>
        <p:spPr>
          <a:xfrm>
            <a:off x="-1" y="0"/>
            <a:ext cx="6386945" cy="716942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tLang="en-US" sz="2400" dirty="0">
              <a:solidFill>
                <a:srgbClr val="FF3300"/>
              </a:solidFill>
              <a:latin typeface="Times New Roman" panose="02020603050405020304" pitchFamily="18" charset="0"/>
            </a:endParaRPr>
          </a:p>
          <a:p>
            <a:pPr algn="ctr"/>
            <a:endParaRPr lang="en-US" altLang="en-US" sz="2400" dirty="0">
              <a:solidFill>
                <a:srgbClr val="FF3300"/>
              </a:solidFill>
              <a:latin typeface="Times New Roman" panose="02020603050405020304" pitchFamily="18" charset="0"/>
            </a:endParaRPr>
          </a:p>
          <a:p>
            <a:pPr algn="ctr"/>
            <a:endParaRPr lang="en-US" altLang="en-US" sz="2400" dirty="0">
              <a:solidFill>
                <a:srgbClr val="FF3300"/>
              </a:solidFill>
              <a:latin typeface="Times New Roman" panose="02020603050405020304" pitchFamily="18" charset="0"/>
            </a:endParaRPr>
          </a:p>
          <a:p>
            <a:pPr algn="ctr"/>
            <a:endParaRPr lang="en-US" altLang="en-US" sz="2400" dirty="0">
              <a:solidFill>
                <a:srgbClr val="FF3300"/>
              </a:solidFill>
              <a:latin typeface="Times New Roman" panose="02020603050405020304" pitchFamily="18" charset="0"/>
            </a:endParaRPr>
          </a:p>
          <a:p>
            <a:pPr algn="ctr"/>
            <a:endParaRPr lang="en-US" altLang="en-US" sz="2400" dirty="0">
              <a:solidFill>
                <a:srgbClr val="FF3300"/>
              </a:solidFill>
              <a:latin typeface="Times New Roman" panose="02020603050405020304" pitchFamily="18" charset="0"/>
            </a:endParaRPr>
          </a:p>
          <a:p>
            <a:r>
              <a:rPr lang="en-US" altLang="en-US" sz="2400"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Tiếng</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đàn</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ba</a:t>
            </a:r>
            <a:r>
              <a:rPr lang="en-US" altLang="en-US" sz="2400" b="1" dirty="0">
                <a:solidFill>
                  <a:srgbClr val="FF3300"/>
                </a:solidFill>
                <a:latin typeface="Times New Roman" panose="02020603050405020304" pitchFamily="18" charset="0"/>
              </a:rPr>
              <a:t>-la-</a:t>
            </a:r>
            <a:r>
              <a:rPr lang="en-US" altLang="en-US" sz="2400" b="1" dirty="0" err="1">
                <a:solidFill>
                  <a:srgbClr val="FF3300"/>
                </a:solidFill>
                <a:latin typeface="Times New Roman" panose="02020603050405020304" pitchFamily="18" charset="0"/>
              </a:rPr>
              <a:t>lai</a:t>
            </a:r>
            <a:r>
              <a:rPr lang="en-US" altLang="en-US" sz="2400" b="1" dirty="0">
                <a:solidFill>
                  <a:srgbClr val="FF3300"/>
                </a:solidFill>
                <a:latin typeface="Times New Roman" panose="02020603050405020304" pitchFamily="18" charset="0"/>
              </a:rPr>
              <a:t>-ca </a:t>
            </a:r>
            <a:r>
              <a:rPr lang="en-US" altLang="en-US" sz="2400" b="1" dirty="0" err="1">
                <a:solidFill>
                  <a:srgbClr val="FF3300"/>
                </a:solidFill>
                <a:latin typeface="Times New Roman" panose="02020603050405020304" pitchFamily="18" charset="0"/>
              </a:rPr>
              <a:t>trên</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sông</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Đà</a:t>
            </a:r>
            <a:endParaRPr lang="en-US" altLang="en-US" sz="2400" b="1" dirty="0">
              <a:solidFill>
                <a:srgbClr val="FF3300"/>
              </a:solidFill>
              <a:latin typeface="Times New Roman" panose="02020603050405020304" pitchFamily="18" charset="0"/>
            </a:endParaRPr>
          </a:p>
          <a:p>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Trên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sông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Đà</a:t>
            </a:r>
            <a:endParaRPr lang="en-US" sz="2100" dirty="0">
              <a:latin typeface="Times New Roman" pitchFamily="18" charset="0"/>
              <a:cs typeface="Times New Roman" pitchFamily="18" charset="0"/>
            </a:endParaRPr>
          </a:p>
          <a:p>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Một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đêm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trăng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ch</a:t>
            </a:r>
            <a:r>
              <a:rPr lang="vi-VN" sz="2100" dirty="0">
                <a:latin typeface="Times New Roman" pitchFamily="18" charset="0"/>
                <a:cs typeface="Times New Roman" pitchFamily="18" charset="0"/>
              </a:rPr>
              <a:t>ơ</a:t>
            </a:r>
            <a:r>
              <a:rPr lang="en-US" sz="2100" dirty="0" err="1">
                <a:latin typeface="Times New Roman" pitchFamily="18" charset="0"/>
                <a:cs typeface="Times New Roman" pitchFamily="18" charset="0"/>
              </a:rPr>
              <a:t>i</a:t>
            </a:r>
            <a:r>
              <a:rPr lang="en-US" sz="2100" dirty="0">
                <a:latin typeface="Times New Roman" pitchFamily="18" charset="0"/>
                <a:cs typeface="Times New Roman" pitchFamily="18" charset="0"/>
              </a:rPr>
              <a:t> v</a:t>
            </a:r>
            <a:r>
              <a:rPr lang="vi-VN" sz="2100" dirty="0">
                <a:latin typeface="Times New Roman" pitchFamily="18" charset="0"/>
                <a:cs typeface="Times New Roman" pitchFamily="18" charset="0"/>
              </a:rPr>
              <a:t>ơ</a:t>
            </a:r>
            <a:r>
              <a:rPr lang="en-US" sz="2100" dirty="0" err="1">
                <a:latin typeface="Times New Roman" pitchFamily="18" charset="0"/>
                <a:cs typeface="Times New Roman" pitchFamily="18" charset="0"/>
              </a:rPr>
              <a:t>i</a:t>
            </a:r>
            <a:endParaRPr lang="en-US" sz="2100" dirty="0">
              <a:latin typeface="Times New Roman" pitchFamily="18" charset="0"/>
              <a:cs typeface="Times New Roman" pitchFamily="18" charset="0"/>
            </a:endParaRPr>
          </a:p>
          <a:p>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Tôi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đã</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nghe</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tiếng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ba</a:t>
            </a:r>
            <a:r>
              <a:rPr lang="en-US" sz="2100" dirty="0">
                <a:latin typeface="Times New Roman" pitchFamily="18" charset="0"/>
                <a:cs typeface="Times New Roman" pitchFamily="18" charset="0"/>
              </a:rPr>
              <a:t>-la-</a:t>
            </a:r>
            <a:r>
              <a:rPr lang="en-US" sz="2100" dirty="0" err="1">
                <a:latin typeface="Times New Roman" pitchFamily="18" charset="0"/>
                <a:cs typeface="Times New Roman" pitchFamily="18" charset="0"/>
              </a:rPr>
              <a:t>lai</a:t>
            </a:r>
            <a:r>
              <a:rPr lang="en-US" sz="2100" dirty="0">
                <a:latin typeface="Times New Roman" pitchFamily="18" charset="0"/>
                <a:cs typeface="Times New Roman" pitchFamily="18" charset="0"/>
              </a:rPr>
              <a:t>-ca</a:t>
            </a:r>
          </a:p>
          <a:p>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Một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cô</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gái</a:t>
            </a:r>
            <a:r>
              <a:rPr lang="en-US" sz="2100" dirty="0">
                <a:latin typeface="Times New Roman" pitchFamily="18" charset="0"/>
                <a:cs typeface="Times New Roman" pitchFamily="18" charset="0"/>
              </a:rPr>
              <a:t> Nga </a:t>
            </a:r>
            <a:r>
              <a:rPr lang="en-US" sz="2100" dirty="0" err="1">
                <a:latin typeface="Times New Roman" pitchFamily="18" charset="0"/>
                <a:cs typeface="Times New Roman" pitchFamily="18" charset="0"/>
              </a:rPr>
              <a:t>mái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tóc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màu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hạt</a:t>
            </a:r>
            <a:r>
              <a:rPr lang="en-US" sz="2100" dirty="0">
                <a:latin typeface="Times New Roman" pitchFamily="18" charset="0"/>
                <a:cs typeface="Times New Roman" pitchFamily="18" charset="0"/>
              </a:rPr>
              <a:t> dẻ</a:t>
            </a:r>
          </a:p>
          <a:p>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Ngón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tay</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đan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trên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những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sợi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dây</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đồng</a:t>
            </a:r>
            <a:r>
              <a:rPr lang="en-US" sz="2100" dirty="0">
                <a:latin typeface="Times New Roman" pitchFamily="18" charset="0"/>
                <a:cs typeface="Times New Roman" pitchFamily="18" charset="0"/>
              </a:rPr>
              <a:t>.</a:t>
            </a:r>
          </a:p>
          <a:p>
            <a:endParaRPr lang="en-US" sz="2100" dirty="0">
              <a:latin typeface="Times New Roman" pitchFamily="18" charset="0"/>
              <a:cs typeface="Times New Roman" pitchFamily="18" charset="0"/>
            </a:endParaRPr>
          </a:p>
          <a:p>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Lúc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ấy</a:t>
            </a:r>
            <a:endParaRPr lang="en-US" sz="2100" dirty="0">
              <a:latin typeface="Times New Roman" pitchFamily="18" charset="0"/>
              <a:cs typeface="Times New Roman" pitchFamily="18" charset="0"/>
            </a:endParaRPr>
          </a:p>
          <a:p>
            <a:r>
              <a:rPr lang="en-US" sz="2100" dirty="0">
                <a:latin typeface="Times New Roman" pitchFamily="18" charset="0"/>
                <a:cs typeface="Times New Roman" pitchFamily="18" charset="0"/>
              </a:rPr>
              <a:t>  Cả </a:t>
            </a:r>
            <a:r>
              <a:rPr lang="en-US" sz="2100" dirty="0" err="1">
                <a:latin typeface="Times New Roman" pitchFamily="18" charset="0"/>
                <a:cs typeface="Times New Roman" pitchFamily="18" charset="0"/>
              </a:rPr>
              <a:t>công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trường</a:t>
            </a:r>
            <a:r>
              <a:rPr lang="en-US" sz="2100" dirty="0">
                <a:latin typeface="Times New Roman" pitchFamily="18" charset="0"/>
                <a:cs typeface="Times New Roman" pitchFamily="18" charset="0"/>
              </a:rPr>
              <a:t> say </a:t>
            </a:r>
            <a:r>
              <a:rPr lang="en-US" sz="2100" dirty="0" err="1">
                <a:latin typeface="Times New Roman" pitchFamily="18" charset="0"/>
                <a:cs typeface="Times New Roman" pitchFamily="18" charset="0"/>
              </a:rPr>
              <a:t>ngủ</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cạnh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dòng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sông</a:t>
            </a:r>
            <a:endParaRPr lang="en-US" sz="2100" dirty="0">
              <a:latin typeface="Times New Roman" pitchFamily="18" charset="0"/>
              <a:cs typeface="Times New Roman" pitchFamily="18" charset="0"/>
            </a:endParaRPr>
          </a:p>
          <a:p>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Những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tháp</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khoan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nhô</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lên</a:t>
            </a:r>
            <a:r>
              <a:rPr lang="en-US" sz="2100" dirty="0">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trời</a:t>
            </a:r>
            <a:r>
              <a:rPr lang="en-US" sz="2100" dirty="0">
                <a:solidFill>
                  <a:schemeClr val="tx1"/>
                </a:solidFill>
                <a:latin typeface="Times New Roman" pitchFamily="18" charset="0"/>
                <a:cs typeface="Times New Roman" pitchFamily="18" charset="0"/>
              </a:rPr>
              <a:t> </a:t>
            </a:r>
            <a:r>
              <a:rPr lang="en-US" sz="2100" dirty="0" err="1">
                <a:solidFill>
                  <a:schemeClr val="tx1"/>
                </a:solidFill>
                <a:latin typeface="Times New Roman" pitchFamily="18" charset="0"/>
                <a:cs typeface="Times New Roman" pitchFamily="18" charset="0"/>
              </a:rPr>
              <a:t>ngẫm</a:t>
            </a:r>
            <a:r>
              <a:rPr lang="en-US" sz="2100" dirty="0">
                <a:solidFill>
                  <a:schemeClr val="tx1"/>
                </a:solidFill>
                <a:latin typeface="Times New Roman" pitchFamily="18" charset="0"/>
                <a:cs typeface="Times New Roman" pitchFamily="18" charset="0"/>
              </a:rPr>
              <a:t> </a:t>
            </a:r>
            <a:r>
              <a:rPr lang="en-US" sz="2100" dirty="0" err="1">
                <a:latin typeface="Times New Roman" pitchFamily="18" charset="0"/>
                <a:cs typeface="Times New Roman" pitchFamily="18" charset="0"/>
              </a:rPr>
              <a:t>nghi</a:t>
            </a:r>
            <a:r>
              <a:rPr lang="en-US" sz="2100" dirty="0">
                <a:latin typeface="Times New Roman" pitchFamily="18" charset="0"/>
                <a:cs typeface="Times New Roman" pitchFamily="18" charset="0"/>
              </a:rPr>
              <a:t>̃</a:t>
            </a:r>
          </a:p>
          <a:p>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Những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xe</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ủi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xe</a:t>
            </a:r>
            <a:r>
              <a:rPr lang="en-US" sz="2100" dirty="0">
                <a:latin typeface="Times New Roman" pitchFamily="18" charset="0"/>
                <a:cs typeface="Times New Roman" pitchFamily="18" charset="0"/>
              </a:rPr>
              <a:t> ben </a:t>
            </a:r>
            <a:r>
              <a:rPr lang="en-US" sz="2100" dirty="0" err="1">
                <a:latin typeface="Times New Roman" pitchFamily="18" charset="0"/>
                <a:cs typeface="Times New Roman" pitchFamily="18" charset="0"/>
              </a:rPr>
              <a:t>sóng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vai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nhau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nằm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nghi</a:t>
            </a:r>
            <a:r>
              <a:rPr lang="en-US" sz="2100" dirty="0">
                <a:latin typeface="Times New Roman" pitchFamily="18" charset="0"/>
                <a:cs typeface="Times New Roman" pitchFamily="18" charset="0"/>
              </a:rPr>
              <a:t>̉</a:t>
            </a:r>
          </a:p>
          <a:p>
            <a:r>
              <a:rPr lang="en-US" sz="2100" dirty="0">
                <a:latin typeface="Times New Roman" pitchFamily="18" charset="0"/>
                <a:cs typeface="Times New Roman" pitchFamily="18" charset="0"/>
              </a:rPr>
              <a:t>  Chỉ </a:t>
            </a:r>
            <a:r>
              <a:rPr lang="en-US" sz="2100" dirty="0" err="1">
                <a:latin typeface="Times New Roman" pitchFamily="18" charset="0"/>
                <a:cs typeface="Times New Roman" pitchFamily="18" charset="0"/>
              </a:rPr>
              <a:t>còn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tiếng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đàn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ngân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nga</a:t>
            </a:r>
            <a:endParaRPr lang="en-US" sz="2100" dirty="0">
              <a:latin typeface="Times New Roman" pitchFamily="18" charset="0"/>
              <a:cs typeface="Times New Roman" pitchFamily="18" charset="0"/>
            </a:endParaRPr>
          </a:p>
          <a:p>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Với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một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dòng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trăng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lấp</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loáng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sông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Đà</a:t>
            </a:r>
            <a:r>
              <a:rPr lang="en-US" sz="2100" dirty="0">
                <a:latin typeface="Times New Roman" pitchFamily="18" charset="0"/>
                <a:cs typeface="Times New Roman" pitchFamily="18" charset="0"/>
              </a:rPr>
              <a:t>.</a:t>
            </a:r>
          </a:p>
          <a:p>
            <a:endParaRPr lang="en-US" sz="2100" dirty="0">
              <a:latin typeface="Times New Roman" pitchFamily="18" charset="0"/>
              <a:cs typeface="Times New Roman" pitchFamily="18" charset="0"/>
            </a:endParaRPr>
          </a:p>
          <a:p>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Ngày</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mai</a:t>
            </a:r>
            <a:endParaRPr lang="en-US" sz="2100" dirty="0">
              <a:latin typeface="Times New Roman" pitchFamily="18" charset="0"/>
              <a:cs typeface="Times New Roman" pitchFamily="18" charset="0"/>
            </a:endParaRPr>
          </a:p>
          <a:p>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Chiếc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đập</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lớn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nối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liền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hai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khối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núi</a:t>
            </a:r>
            <a:endParaRPr lang="en-US" sz="2100" dirty="0">
              <a:latin typeface="Times New Roman" pitchFamily="18" charset="0"/>
              <a:cs typeface="Times New Roman" pitchFamily="18" charset="0"/>
            </a:endParaRPr>
          </a:p>
          <a:p>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Biển</a:t>
            </a:r>
            <a:r>
              <a:rPr lang="en-US" sz="2100" dirty="0">
                <a:latin typeface="Times New Roman" pitchFamily="18" charset="0"/>
                <a:cs typeface="Times New Roman" pitchFamily="18" charset="0"/>
              </a:rPr>
              <a:t> sẽ </a:t>
            </a:r>
            <a:r>
              <a:rPr lang="en-US" sz="2100" dirty="0" err="1">
                <a:latin typeface="Times New Roman" pitchFamily="18" charset="0"/>
                <a:cs typeface="Times New Roman" pitchFamily="18" charset="0"/>
              </a:rPr>
              <a:t>nằm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bỡ</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ngỡ</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giữa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cao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nguyên</a:t>
            </a:r>
            <a:endParaRPr lang="en-US" sz="2100" dirty="0">
              <a:latin typeface="Times New Roman" pitchFamily="18" charset="0"/>
              <a:cs typeface="Times New Roman" pitchFamily="18" charset="0"/>
            </a:endParaRPr>
          </a:p>
          <a:p>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Sông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Đà</a:t>
            </a:r>
            <a:r>
              <a:rPr lang="en-US" sz="2100" dirty="0">
                <a:latin typeface="Times New Roman" pitchFamily="18" charset="0"/>
                <a:cs typeface="Times New Roman" pitchFamily="18" charset="0"/>
              </a:rPr>
              <a:t> chia </a:t>
            </a:r>
            <a:r>
              <a:rPr lang="en-US" sz="2100" dirty="0" err="1">
                <a:latin typeface="Times New Roman" pitchFamily="18" charset="0"/>
                <a:cs typeface="Times New Roman" pitchFamily="18" charset="0"/>
              </a:rPr>
              <a:t>ánh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sáng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muôn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ngả</a:t>
            </a:r>
            <a:endParaRPr lang="en-US" sz="2100" dirty="0">
              <a:latin typeface="Times New Roman" pitchFamily="18" charset="0"/>
              <a:cs typeface="Times New Roman" pitchFamily="18" charset="0"/>
            </a:endParaRPr>
          </a:p>
          <a:p>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Từ</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công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trình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thủy</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điện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lớn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đầu</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tiên</a:t>
            </a:r>
            <a:r>
              <a:rPr lang="en-US" sz="2100" dirty="0">
                <a:latin typeface="Times New Roman" pitchFamily="18" charset="0"/>
                <a:cs typeface="Times New Roman" pitchFamily="18" charset="0"/>
              </a:rPr>
              <a:t>.</a:t>
            </a:r>
          </a:p>
          <a:p>
            <a:r>
              <a:rPr lang="en-US" sz="2100" dirty="0">
                <a:latin typeface="Times New Roman" pitchFamily="18" charset="0"/>
                <a:cs typeface="Times New Roman" pitchFamily="18" charset="0"/>
              </a:rPr>
              <a:t>                                                 Quang </a:t>
            </a:r>
            <a:r>
              <a:rPr lang="en-US" sz="2100" dirty="0" err="1">
                <a:latin typeface="Times New Roman" pitchFamily="18" charset="0"/>
                <a:cs typeface="Times New Roman" pitchFamily="18" charset="0"/>
              </a:rPr>
              <a:t>Huy</a:t>
            </a:r>
            <a:endParaRPr lang="en-US" sz="2100" dirty="0">
              <a:latin typeface="Times New Roman" pitchFamily="18" charset="0"/>
              <a:cs typeface="Times New Roman" pitchFamily="18" charset="0"/>
            </a:endParaRPr>
          </a:p>
          <a:p>
            <a:endParaRPr lang="en-US" sz="2300" dirty="0">
              <a:latin typeface="Times New Roman" pitchFamily="18" charset="0"/>
              <a:cs typeface="Times New Roman" pitchFamily="18" charset="0"/>
            </a:endParaRPr>
          </a:p>
          <a:p>
            <a:endParaRPr lang="en-US" sz="2300" dirty="0">
              <a:latin typeface="Times New Roman" pitchFamily="18" charset="0"/>
              <a:cs typeface="Times New Roman" pitchFamily="18" charset="0"/>
            </a:endParaRPr>
          </a:p>
          <a:p>
            <a:endParaRPr lang="en-US" sz="23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pPr algn="ctr"/>
            <a:endParaRPr lang="en-US" altLang="en-US" sz="2400" dirty="0">
              <a:solidFill>
                <a:srgbClr val="FF3300"/>
              </a:solidFill>
              <a:latin typeface="Times New Roman" panose="02020603050405020304" pitchFamily="18" charset="0"/>
            </a:endParaRPr>
          </a:p>
          <a:p>
            <a:pPr algn="ctr"/>
            <a:endParaRPr lang="en-US" dirty="0"/>
          </a:p>
        </p:txBody>
      </p:sp>
      <p:pic>
        <p:nvPicPr>
          <p:cNvPr id="6" name="Picture 5">
            <a:extLst>
              <a:ext uri="{FF2B5EF4-FFF2-40B4-BE49-F238E27FC236}">
                <a16:creationId xmlns:a16="http://schemas.microsoft.com/office/drawing/2014/main" id="{D0B9F248-6EA8-4BCE-9401-E71C82EEE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3617" y="-185055"/>
            <a:ext cx="6559518" cy="7354470"/>
          </a:xfrm>
          <a:prstGeom prst="rect">
            <a:avLst/>
          </a:prstGeom>
        </p:spPr>
      </p:pic>
      <p:sp>
        <p:nvSpPr>
          <p:cNvPr id="18" name="文本框 71690">
            <a:extLst>
              <a:ext uri="{FF2B5EF4-FFF2-40B4-BE49-F238E27FC236}">
                <a16:creationId xmlns:a16="http://schemas.microsoft.com/office/drawing/2014/main" id="{0F26CE5A-E7C9-4441-AF5A-9BDDA86272D3}"/>
              </a:ext>
            </a:extLst>
          </p:cNvPr>
          <p:cNvSpPr txBox="1"/>
          <p:nvPr/>
        </p:nvSpPr>
        <p:spPr>
          <a:xfrm>
            <a:off x="6594247" y="1503123"/>
            <a:ext cx="4327513" cy="523220"/>
          </a:xfrm>
          <a:prstGeom prst="rect">
            <a:avLst/>
          </a:prstGeom>
          <a:noFill/>
          <a:ln w="9525">
            <a:noFill/>
          </a:ln>
        </p:spPr>
        <p:txBody>
          <a:bodyPr wrap="square">
            <a:spAutoFit/>
          </a:bodyPr>
          <a:lstStyle/>
          <a:p>
            <a:pPr lvl="0" defTabSz="1500505">
              <a:spcBef>
                <a:spcPct val="50000"/>
              </a:spcBef>
            </a:pPr>
            <a:r>
              <a:rPr lang="en-US" altLang="zh-CN" sz="2800" b="1" u="sng" dirty="0" err="1">
                <a:solidFill>
                  <a:schemeClr val="bg1"/>
                </a:solidFill>
                <a:latin typeface="Times New Roman" panose="02020603050405020304" pitchFamily="18" charset="0"/>
                <a:ea typeface="黑体" panose="02010600030101010101" pitchFamily="2" charset="-122"/>
                <a:cs typeface="Times New Roman" panose="02020603050405020304" pitchFamily="18" charset="0"/>
              </a:rPr>
              <a:t>Luyện</a:t>
            </a:r>
            <a:r>
              <a:rPr lang="en-US" altLang="zh-CN" sz="2800" b="1" u="sng" dirty="0">
                <a:solidFill>
                  <a:schemeClr val="bg1"/>
                </a:solidFill>
                <a:latin typeface="Times New Roman" panose="02020603050405020304" pitchFamily="18" charset="0"/>
                <a:ea typeface="黑体" panose="02010600030101010101" pitchFamily="2" charset="-122"/>
                <a:cs typeface="Times New Roman" panose="02020603050405020304" pitchFamily="18" charset="0"/>
              </a:rPr>
              <a:t> </a:t>
            </a:r>
            <a:r>
              <a:rPr lang="en-US" altLang="zh-CN" sz="2800" b="1" u="sng" dirty="0" err="1">
                <a:solidFill>
                  <a:schemeClr val="bg1"/>
                </a:solidFill>
                <a:latin typeface="Times New Roman" panose="02020603050405020304" pitchFamily="18" charset="0"/>
                <a:ea typeface="黑体" panose="02010600030101010101" pitchFamily="2" charset="-122"/>
                <a:cs typeface="Times New Roman" panose="02020603050405020304" pitchFamily="18" charset="0"/>
              </a:rPr>
              <a:t>đọc</a:t>
            </a:r>
            <a:r>
              <a:rPr lang="en-US" altLang="zh-CN" sz="2800" b="1" u="sng" dirty="0">
                <a:solidFill>
                  <a:schemeClr val="bg1"/>
                </a:solidFill>
                <a:latin typeface="Times New Roman" panose="02020603050405020304" pitchFamily="18" charset="0"/>
                <a:ea typeface="黑体" panose="02010600030101010101" pitchFamily="2" charset="-122"/>
                <a:cs typeface="Times New Roman" panose="02020603050405020304" pitchFamily="18" charset="0"/>
              </a:rPr>
              <a:t> </a:t>
            </a:r>
            <a:r>
              <a:rPr lang="en-US" altLang="zh-CN" sz="2800" b="1" u="sng" dirty="0" err="1">
                <a:solidFill>
                  <a:schemeClr val="bg1"/>
                </a:solidFill>
                <a:latin typeface="Times New Roman" panose="02020603050405020304" pitchFamily="18" charset="0"/>
                <a:ea typeface="黑体" panose="02010600030101010101" pitchFamily="2" charset="-122"/>
                <a:cs typeface="Times New Roman" panose="02020603050405020304" pitchFamily="18" charset="0"/>
              </a:rPr>
              <a:t>đúng</a:t>
            </a:r>
            <a:r>
              <a:rPr lang="en-US" altLang="zh-CN" sz="2800" b="1" u="sng" dirty="0">
                <a:solidFill>
                  <a:schemeClr val="bg1"/>
                </a:solidFill>
                <a:latin typeface="Times New Roman" panose="02020603050405020304" pitchFamily="18" charset="0"/>
                <a:ea typeface="黑体" panose="02010600030101010101" pitchFamily="2" charset="-122"/>
                <a:cs typeface="Times New Roman" panose="02020603050405020304" pitchFamily="18" charset="0"/>
              </a:rPr>
              <a:t> </a:t>
            </a:r>
            <a:endParaRPr lang="zh-CN" altLang="en-US" sz="2800" b="1" u="sng" dirty="0">
              <a:solidFill>
                <a:schemeClr val="bg1"/>
              </a:solidFill>
              <a:latin typeface="Times New Roman" panose="02020603050405020304" pitchFamily="18" charset="0"/>
              <a:ea typeface="黑体" panose="02010600030101010101" pitchFamily="2" charset="-122"/>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8DABE3C9-AAFC-435F-9FEC-D40FD015735F}"/>
              </a:ext>
            </a:extLst>
          </p:cNvPr>
          <p:cNvCxnSpPr>
            <a:cxnSpLocks/>
          </p:cNvCxnSpPr>
          <p:nvPr/>
        </p:nvCxnSpPr>
        <p:spPr>
          <a:xfrm>
            <a:off x="2169042" y="1537253"/>
            <a:ext cx="122351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7060047-F576-4804-94CB-BDDC595409A2}"/>
              </a:ext>
            </a:extLst>
          </p:cNvPr>
          <p:cNvCxnSpPr>
            <a:cxnSpLocks/>
          </p:cNvCxnSpPr>
          <p:nvPr/>
        </p:nvCxnSpPr>
        <p:spPr>
          <a:xfrm>
            <a:off x="3571462" y="3475383"/>
            <a:ext cx="113968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66B3F7-A04B-4264-9BA2-C44EB719B4EE}"/>
              </a:ext>
            </a:extLst>
          </p:cNvPr>
          <p:cNvCxnSpPr>
            <a:cxnSpLocks/>
          </p:cNvCxnSpPr>
          <p:nvPr/>
        </p:nvCxnSpPr>
        <p:spPr>
          <a:xfrm>
            <a:off x="2371060" y="4449418"/>
            <a:ext cx="102149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C2A2BF-B415-4459-BC8C-853A69BE7383}"/>
              </a:ext>
            </a:extLst>
          </p:cNvPr>
          <p:cNvCxnSpPr>
            <a:cxnSpLocks/>
          </p:cNvCxnSpPr>
          <p:nvPr/>
        </p:nvCxnSpPr>
        <p:spPr>
          <a:xfrm>
            <a:off x="3019647" y="6046305"/>
            <a:ext cx="10738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3A69DB5-0D73-476C-BDFA-29DE23319C41}"/>
              </a:ext>
            </a:extLst>
          </p:cNvPr>
          <p:cNvSpPr/>
          <p:nvPr/>
        </p:nvSpPr>
        <p:spPr>
          <a:xfrm>
            <a:off x="6679445" y="2090601"/>
            <a:ext cx="1816523" cy="523220"/>
          </a:xfrm>
          <a:prstGeom prst="rect">
            <a:avLst/>
          </a:prstGeom>
        </p:spPr>
        <p:txBody>
          <a:bodyPr wrap="none">
            <a:spAutoFit/>
          </a:bodyPr>
          <a:lstStyle/>
          <a:p>
            <a:r>
              <a:rPr lang="en-US" sz="2800" dirty="0" err="1">
                <a:solidFill>
                  <a:schemeClr val="bg1"/>
                </a:solidFill>
                <a:latin typeface="Times New Roman" pitchFamily="18" charset="0"/>
                <a:cs typeface="Times New Roman" pitchFamily="18" charset="0"/>
              </a:rPr>
              <a:t>ba</a:t>
            </a:r>
            <a:r>
              <a:rPr lang="en-US" sz="2800" dirty="0">
                <a:solidFill>
                  <a:schemeClr val="bg1"/>
                </a:solidFill>
                <a:latin typeface="Times New Roman" pitchFamily="18" charset="0"/>
                <a:cs typeface="Times New Roman" pitchFamily="18" charset="0"/>
              </a:rPr>
              <a:t>-la-</a:t>
            </a:r>
            <a:r>
              <a:rPr lang="en-US" sz="2800" dirty="0" err="1">
                <a:solidFill>
                  <a:schemeClr val="bg1"/>
                </a:solidFill>
                <a:latin typeface="Times New Roman" pitchFamily="18" charset="0"/>
                <a:cs typeface="Times New Roman" pitchFamily="18" charset="0"/>
              </a:rPr>
              <a:t>lai</a:t>
            </a:r>
            <a:r>
              <a:rPr lang="en-US" sz="2800" dirty="0">
                <a:solidFill>
                  <a:schemeClr val="bg1"/>
                </a:solidFill>
                <a:latin typeface="Times New Roman" pitchFamily="18" charset="0"/>
                <a:cs typeface="Times New Roman" pitchFamily="18" charset="0"/>
              </a:rPr>
              <a:t>-ca</a:t>
            </a:r>
            <a:endParaRPr lang="en-US" sz="2800" dirty="0">
              <a:solidFill>
                <a:schemeClr val="bg1"/>
              </a:solidFill>
            </a:endParaRPr>
          </a:p>
        </p:txBody>
      </p:sp>
      <p:sp>
        <p:nvSpPr>
          <p:cNvPr id="44" name="Rectangle 43">
            <a:extLst>
              <a:ext uri="{FF2B5EF4-FFF2-40B4-BE49-F238E27FC236}">
                <a16:creationId xmlns:a16="http://schemas.microsoft.com/office/drawing/2014/main" id="{3279D230-687B-40C1-B2CB-D8CFADD3E744}"/>
              </a:ext>
            </a:extLst>
          </p:cNvPr>
          <p:cNvSpPr/>
          <p:nvPr/>
        </p:nvSpPr>
        <p:spPr>
          <a:xfrm>
            <a:off x="6676325" y="2690765"/>
            <a:ext cx="1709122" cy="523220"/>
          </a:xfrm>
          <a:prstGeom prst="rect">
            <a:avLst/>
          </a:prstGeom>
        </p:spPr>
        <p:txBody>
          <a:bodyPr wrap="none">
            <a:spAutoFit/>
          </a:bodyPr>
          <a:lstStyle/>
          <a:p>
            <a:r>
              <a:rPr lang="en-US" sz="2800" dirty="0" err="1">
                <a:solidFill>
                  <a:schemeClr val="bg1"/>
                </a:solidFill>
                <a:latin typeface="Times New Roman" pitchFamily="18" charset="0"/>
                <a:cs typeface="Times New Roman" pitchFamily="18" charset="0"/>
              </a:rPr>
              <a:t>ngẫm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nghi</a:t>
            </a:r>
            <a:r>
              <a:rPr lang="en-US" sz="2800" dirty="0">
                <a:solidFill>
                  <a:schemeClr val="bg1"/>
                </a:solidFill>
                <a:latin typeface="Times New Roman" pitchFamily="18" charset="0"/>
                <a:cs typeface="Times New Roman" pitchFamily="18" charset="0"/>
              </a:rPr>
              <a:t>̃</a:t>
            </a:r>
            <a:endParaRPr lang="en-US" sz="2800" dirty="0">
              <a:solidFill>
                <a:schemeClr val="bg1"/>
              </a:solidFill>
            </a:endParaRPr>
          </a:p>
        </p:txBody>
      </p:sp>
      <p:sp>
        <p:nvSpPr>
          <p:cNvPr id="45" name="Rectangle 44">
            <a:extLst>
              <a:ext uri="{FF2B5EF4-FFF2-40B4-BE49-F238E27FC236}">
                <a16:creationId xmlns:a16="http://schemas.microsoft.com/office/drawing/2014/main" id="{651A85AE-EAF3-4401-8BBC-6491094935DA}"/>
              </a:ext>
            </a:extLst>
          </p:cNvPr>
          <p:cNvSpPr/>
          <p:nvPr/>
        </p:nvSpPr>
        <p:spPr>
          <a:xfrm>
            <a:off x="6676325" y="3370472"/>
            <a:ext cx="1598515" cy="523220"/>
          </a:xfrm>
          <a:prstGeom prst="rect">
            <a:avLst/>
          </a:prstGeom>
        </p:spPr>
        <p:txBody>
          <a:bodyPr wrap="none">
            <a:spAutoFit/>
          </a:bodyPr>
          <a:lstStyle/>
          <a:p>
            <a:r>
              <a:rPr lang="en-US" sz="2800" dirty="0" err="1">
                <a:solidFill>
                  <a:schemeClr val="bg1"/>
                </a:solidFill>
                <a:latin typeface="Times New Roman" pitchFamily="18" charset="0"/>
                <a:cs typeface="Times New Roman" pitchFamily="18" charset="0"/>
              </a:rPr>
              <a:t>lấp</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loáng</a:t>
            </a:r>
            <a:r>
              <a:rPr lang="en-US" sz="2800" dirty="0">
                <a:solidFill>
                  <a:schemeClr val="bg1"/>
                </a:solidFill>
                <a:latin typeface="Times New Roman" pitchFamily="18" charset="0"/>
                <a:cs typeface="Times New Roman" pitchFamily="18" charset="0"/>
              </a:rPr>
              <a:t> </a:t>
            </a:r>
            <a:endParaRPr lang="en-US" sz="2800" dirty="0">
              <a:solidFill>
                <a:schemeClr val="bg1"/>
              </a:solidFill>
            </a:endParaRPr>
          </a:p>
        </p:txBody>
      </p:sp>
      <p:sp>
        <p:nvSpPr>
          <p:cNvPr id="46" name="Rectangle 45">
            <a:extLst>
              <a:ext uri="{FF2B5EF4-FFF2-40B4-BE49-F238E27FC236}">
                <a16:creationId xmlns:a16="http://schemas.microsoft.com/office/drawing/2014/main" id="{BE722CFB-40EF-40C6-830D-5EB60106DFA5}"/>
              </a:ext>
            </a:extLst>
          </p:cNvPr>
          <p:cNvSpPr/>
          <p:nvPr/>
        </p:nvSpPr>
        <p:spPr>
          <a:xfrm>
            <a:off x="6676325" y="3968692"/>
            <a:ext cx="1609736" cy="523220"/>
          </a:xfrm>
          <a:prstGeom prst="rect">
            <a:avLst/>
          </a:prstGeom>
        </p:spPr>
        <p:txBody>
          <a:bodyPr wrap="none">
            <a:spAutoFit/>
          </a:bodyPr>
          <a:lstStyle/>
          <a:p>
            <a:r>
              <a:rPr lang="en-US" sz="2800" dirty="0" err="1">
                <a:solidFill>
                  <a:schemeClr val="bg1"/>
                </a:solidFill>
                <a:latin typeface="Times New Roman" pitchFamily="18" charset="0"/>
                <a:cs typeface="Times New Roman" pitchFamily="18" charset="0"/>
              </a:rPr>
              <a:t>muôn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ngả</a:t>
            </a:r>
            <a:endParaRPr lang="en-US" sz="2800" dirty="0">
              <a:solidFill>
                <a:schemeClr val="bg1"/>
              </a:solidFill>
            </a:endParaRPr>
          </a:p>
        </p:txBody>
      </p:sp>
      <p:sp>
        <p:nvSpPr>
          <p:cNvPr id="48" name="Subtitle 2">
            <a:extLst>
              <a:ext uri="{FF2B5EF4-FFF2-40B4-BE49-F238E27FC236}">
                <a16:creationId xmlns:a16="http://schemas.microsoft.com/office/drawing/2014/main" id="{372B2ED7-2DF1-44D0-878A-F901EF5A3CEF}"/>
              </a:ext>
            </a:extLst>
          </p:cNvPr>
          <p:cNvSpPr txBox="1">
            <a:spLocks/>
          </p:cNvSpPr>
          <p:nvPr/>
        </p:nvSpPr>
        <p:spPr>
          <a:xfrm>
            <a:off x="7093408" y="7169425"/>
            <a:ext cx="338749" cy="1681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solidFill>
                  <a:srgbClr val="FFFF00"/>
                </a:solidFill>
              </a:rPr>
              <a:t>~</a:t>
            </a:r>
            <a:endParaRPr lang="en-US" sz="3000" dirty="0">
              <a:solidFill>
                <a:srgbClr val="FFFF00"/>
              </a:solidFill>
            </a:endParaRPr>
          </a:p>
          <a:p>
            <a:endParaRPr lang="en-US" sz="3000" dirty="0">
              <a:solidFill>
                <a:srgbClr val="FFFF00"/>
              </a:solidFill>
            </a:endParaRPr>
          </a:p>
        </p:txBody>
      </p:sp>
      <p:sp>
        <p:nvSpPr>
          <p:cNvPr id="49" name="Subtitle 2">
            <a:extLst>
              <a:ext uri="{FF2B5EF4-FFF2-40B4-BE49-F238E27FC236}">
                <a16:creationId xmlns:a16="http://schemas.microsoft.com/office/drawing/2014/main" id="{C4F866FC-40EF-4C24-B250-6510B893C276}"/>
              </a:ext>
            </a:extLst>
          </p:cNvPr>
          <p:cNvSpPr txBox="1">
            <a:spLocks/>
          </p:cNvSpPr>
          <p:nvPr/>
        </p:nvSpPr>
        <p:spPr>
          <a:xfrm>
            <a:off x="7594868" y="7337606"/>
            <a:ext cx="283858" cy="2546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solidFill>
                  <a:srgbClr val="FFFF00"/>
                </a:solidFill>
              </a:rPr>
              <a:t>~</a:t>
            </a:r>
            <a:endParaRPr lang="en-US" sz="3000" dirty="0">
              <a:solidFill>
                <a:srgbClr val="FFFF00"/>
              </a:solidFill>
            </a:endParaRPr>
          </a:p>
          <a:p>
            <a:endParaRPr lang="en-US" sz="3000" dirty="0">
              <a:solidFill>
                <a:srgbClr val="FFFF00"/>
              </a:solidFill>
            </a:endParaRPr>
          </a:p>
        </p:txBody>
      </p:sp>
      <p:cxnSp>
        <p:nvCxnSpPr>
          <p:cNvPr id="51" name="Straight Connector 50">
            <a:extLst>
              <a:ext uri="{FF2B5EF4-FFF2-40B4-BE49-F238E27FC236}">
                <a16:creationId xmlns:a16="http://schemas.microsoft.com/office/drawing/2014/main" id="{CE0D124A-F8FC-4513-BDA7-0EB4F7584AAF}"/>
              </a:ext>
            </a:extLst>
          </p:cNvPr>
          <p:cNvCxnSpPr>
            <a:cxnSpLocks/>
          </p:cNvCxnSpPr>
          <p:nvPr/>
        </p:nvCxnSpPr>
        <p:spPr>
          <a:xfrm>
            <a:off x="6836423" y="3851160"/>
            <a:ext cx="332786"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3318DA2-72E2-465C-BC1C-8379E3210977}"/>
              </a:ext>
            </a:extLst>
          </p:cNvPr>
          <p:cNvCxnSpPr>
            <a:cxnSpLocks/>
          </p:cNvCxnSpPr>
          <p:nvPr/>
        </p:nvCxnSpPr>
        <p:spPr>
          <a:xfrm>
            <a:off x="7421313" y="3829894"/>
            <a:ext cx="670064"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1A1B9B7-E626-4B9E-8119-6357ECB3EA1D}"/>
              </a:ext>
            </a:extLst>
          </p:cNvPr>
          <p:cNvCxnSpPr>
            <a:cxnSpLocks/>
          </p:cNvCxnSpPr>
          <p:nvPr/>
        </p:nvCxnSpPr>
        <p:spPr>
          <a:xfrm>
            <a:off x="7066733" y="4422447"/>
            <a:ext cx="528135"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59" name="Rectangle 10">
            <a:extLst>
              <a:ext uri="{FF2B5EF4-FFF2-40B4-BE49-F238E27FC236}">
                <a16:creationId xmlns:a16="http://schemas.microsoft.com/office/drawing/2014/main" id="{B58E57D1-D746-409F-8AB4-1E43EE898579}"/>
              </a:ext>
            </a:extLst>
          </p:cNvPr>
          <p:cNvSpPr>
            <a:spLocks noChangeArrowheads="1"/>
          </p:cNvSpPr>
          <p:nvPr/>
        </p:nvSpPr>
        <p:spPr bwMode="auto">
          <a:xfrm>
            <a:off x="4978820" y="508105"/>
            <a:ext cx="8229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2400" b="1" u="sng">
                <a:solidFill>
                  <a:schemeClr val="bg1"/>
                </a:solidFill>
                <a:latin typeface="Times New Roman" panose="02020603050405020304" pitchFamily="18" charset="0"/>
                <a:cs typeface="Times New Roman" panose="02020603050405020304" pitchFamily="18" charset="0"/>
              </a:rPr>
              <a:t>Tập đọc</a:t>
            </a:r>
            <a:endParaRPr lang="en-US" altLang="en-US" sz="2400" b="1" u="sng" dirty="0">
              <a:solidFill>
                <a:schemeClr val="bg1"/>
              </a:solidFill>
              <a:latin typeface="Times New Roman" panose="02020603050405020304" pitchFamily="18" charset="0"/>
              <a:cs typeface="Times New Roman" panose="02020603050405020304" pitchFamily="18" charset="0"/>
            </a:endParaRPr>
          </a:p>
          <a:p>
            <a:pPr algn="ctr" eaLnBrk="1" hangingPunct="1"/>
            <a:r>
              <a:rPr lang="en-US" altLang="en-US" sz="3000" dirty="0" err="1">
                <a:solidFill>
                  <a:srgbClr val="FF3300"/>
                </a:solidFill>
                <a:latin typeface="Times New Roman" panose="02020603050405020304" pitchFamily="18" charset="0"/>
              </a:rPr>
              <a:t>Tiếng</a:t>
            </a:r>
            <a:r>
              <a:rPr lang="en-US" altLang="en-US" sz="3000" dirty="0">
                <a:solidFill>
                  <a:srgbClr val="FF3300"/>
                </a:solidFill>
                <a:latin typeface="Times New Roman" panose="02020603050405020304" pitchFamily="18" charset="0"/>
              </a:rPr>
              <a:t> </a:t>
            </a:r>
            <a:r>
              <a:rPr lang="en-US" altLang="en-US" sz="3000" dirty="0" err="1">
                <a:solidFill>
                  <a:srgbClr val="FF3300"/>
                </a:solidFill>
                <a:latin typeface="Times New Roman" panose="02020603050405020304" pitchFamily="18" charset="0"/>
              </a:rPr>
              <a:t>đàn</a:t>
            </a:r>
            <a:r>
              <a:rPr lang="en-US" altLang="en-US" sz="3000" dirty="0">
                <a:solidFill>
                  <a:srgbClr val="FF3300"/>
                </a:solidFill>
                <a:latin typeface="Times New Roman" panose="02020603050405020304" pitchFamily="18" charset="0"/>
              </a:rPr>
              <a:t> </a:t>
            </a:r>
            <a:r>
              <a:rPr lang="en-US" altLang="en-US" sz="3000" dirty="0" err="1">
                <a:solidFill>
                  <a:srgbClr val="FF3300"/>
                </a:solidFill>
                <a:latin typeface="Times New Roman" panose="02020603050405020304" pitchFamily="18" charset="0"/>
              </a:rPr>
              <a:t>ba</a:t>
            </a:r>
            <a:r>
              <a:rPr lang="en-US" altLang="en-US" sz="3000" dirty="0">
                <a:solidFill>
                  <a:srgbClr val="FF3300"/>
                </a:solidFill>
                <a:latin typeface="Times New Roman" panose="02020603050405020304" pitchFamily="18" charset="0"/>
              </a:rPr>
              <a:t>-la-</a:t>
            </a:r>
            <a:r>
              <a:rPr lang="en-US" altLang="en-US" sz="3000" dirty="0" err="1">
                <a:solidFill>
                  <a:srgbClr val="FF3300"/>
                </a:solidFill>
                <a:latin typeface="Times New Roman" panose="02020603050405020304" pitchFamily="18" charset="0"/>
              </a:rPr>
              <a:t>lai</a:t>
            </a:r>
            <a:r>
              <a:rPr lang="en-US" altLang="en-US" sz="3000" dirty="0">
                <a:solidFill>
                  <a:srgbClr val="FF3300"/>
                </a:solidFill>
                <a:latin typeface="Times New Roman" panose="02020603050405020304" pitchFamily="18" charset="0"/>
              </a:rPr>
              <a:t>-ca </a:t>
            </a:r>
            <a:r>
              <a:rPr lang="en-US" altLang="en-US" sz="3000" dirty="0" err="1">
                <a:solidFill>
                  <a:srgbClr val="FF3300"/>
                </a:solidFill>
                <a:latin typeface="Times New Roman" panose="02020603050405020304" pitchFamily="18" charset="0"/>
              </a:rPr>
              <a:t>trên</a:t>
            </a:r>
            <a:r>
              <a:rPr lang="en-US" altLang="en-US" sz="3000" dirty="0">
                <a:solidFill>
                  <a:srgbClr val="FF3300"/>
                </a:solidFill>
                <a:latin typeface="Times New Roman" panose="02020603050405020304" pitchFamily="18" charset="0"/>
              </a:rPr>
              <a:t> </a:t>
            </a:r>
            <a:r>
              <a:rPr lang="en-US" altLang="en-US" sz="3000" dirty="0" err="1">
                <a:solidFill>
                  <a:srgbClr val="FF3300"/>
                </a:solidFill>
                <a:latin typeface="Times New Roman" panose="02020603050405020304" pitchFamily="18" charset="0"/>
              </a:rPr>
              <a:t>sông</a:t>
            </a:r>
            <a:r>
              <a:rPr lang="en-US" altLang="en-US" sz="3000" dirty="0">
                <a:solidFill>
                  <a:srgbClr val="FF3300"/>
                </a:solidFill>
                <a:latin typeface="Times New Roman" panose="02020603050405020304" pitchFamily="18" charset="0"/>
              </a:rPr>
              <a:t> </a:t>
            </a:r>
            <a:r>
              <a:rPr lang="en-US" altLang="en-US" sz="3000" dirty="0" err="1">
                <a:solidFill>
                  <a:srgbClr val="FF3300"/>
                </a:solidFill>
                <a:latin typeface="Times New Roman" panose="02020603050405020304" pitchFamily="18" charset="0"/>
              </a:rPr>
              <a:t>Đà</a:t>
            </a:r>
            <a:endParaRPr lang="en-US" altLang="en-US" sz="3000" dirty="0">
              <a:solidFill>
                <a:srgbClr val="FF3300"/>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2406516280"/>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anim calcmode="lin" valueType="num">
                                      <p:cBhvr>
                                        <p:cTn id="25" dur="1000" fill="hold"/>
                                        <p:tgtEl>
                                          <p:spTgt spid="44"/>
                                        </p:tgtEl>
                                        <p:attrNameLst>
                                          <p:attrName>ppt_x</p:attrName>
                                        </p:attrNameLst>
                                      </p:cBhvr>
                                      <p:tavLst>
                                        <p:tav tm="0">
                                          <p:val>
                                            <p:strVal val="#ppt_x"/>
                                          </p:val>
                                        </p:tav>
                                        <p:tav tm="100000">
                                          <p:val>
                                            <p:strVal val="#ppt_x"/>
                                          </p:val>
                                        </p:tav>
                                      </p:tavLst>
                                    </p:anim>
                                    <p:anim calcmode="lin" valueType="num">
                                      <p:cBhvr>
                                        <p:cTn id="2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1000"/>
                                        <p:tgtEl>
                                          <p:spTgt spid="45"/>
                                        </p:tgtEl>
                                      </p:cBhvr>
                                    </p:animEffect>
                                    <p:anim calcmode="lin" valueType="num">
                                      <p:cBhvr>
                                        <p:cTn id="37" dur="1000" fill="hold"/>
                                        <p:tgtEl>
                                          <p:spTgt spid="45"/>
                                        </p:tgtEl>
                                        <p:attrNameLst>
                                          <p:attrName>ppt_x</p:attrName>
                                        </p:attrNameLst>
                                      </p:cBhvr>
                                      <p:tavLst>
                                        <p:tav tm="0">
                                          <p:val>
                                            <p:strVal val="#ppt_x"/>
                                          </p:val>
                                        </p:tav>
                                        <p:tav tm="100000">
                                          <p:val>
                                            <p:strVal val="#ppt_x"/>
                                          </p:val>
                                        </p:tav>
                                      </p:tavLst>
                                    </p:anim>
                                    <p:anim calcmode="lin" valueType="num">
                                      <p:cBhvr>
                                        <p:cTn id="3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1000"/>
                                        <p:tgtEl>
                                          <p:spTgt spid="46"/>
                                        </p:tgtEl>
                                      </p:cBhvr>
                                    </p:animEffect>
                                    <p:anim calcmode="lin" valueType="num">
                                      <p:cBhvr>
                                        <p:cTn id="49" dur="1000" fill="hold"/>
                                        <p:tgtEl>
                                          <p:spTgt spid="46"/>
                                        </p:tgtEl>
                                        <p:attrNameLst>
                                          <p:attrName>ppt_x</p:attrName>
                                        </p:attrNameLst>
                                      </p:cBhvr>
                                      <p:tavLst>
                                        <p:tav tm="0">
                                          <p:val>
                                            <p:strVal val="#ppt_x"/>
                                          </p:val>
                                        </p:tav>
                                        <p:tav tm="100000">
                                          <p:val>
                                            <p:strVal val="#ppt_x"/>
                                          </p:val>
                                        </p:tav>
                                      </p:tavLst>
                                    </p:anim>
                                    <p:anim calcmode="lin" valueType="num">
                                      <p:cBhvr>
                                        <p:cTn id="5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0" nodeType="clickEffect">
                                  <p:stCondLst>
                                    <p:cond delay="0"/>
                                  </p:stCondLst>
                                  <p:childTnLst>
                                    <p:animMotion origin="layout" path="M -0.00638 0.1 L 0.03606 -0.69237 " pathEditMode="relative" rAng="0" ptsTypes="AA">
                                      <p:cBhvr>
                                        <p:cTn id="54" dur="2000" fill="hold"/>
                                        <p:tgtEl>
                                          <p:spTgt spid="49"/>
                                        </p:tgtEl>
                                        <p:attrNameLst>
                                          <p:attrName>ppt_x</p:attrName>
                                          <p:attrName>ppt_y</p:attrName>
                                        </p:attrNameLst>
                                      </p:cBhvr>
                                      <p:rCtr x="2122" y="-39630"/>
                                    </p:animMotion>
                                  </p:childTnLst>
                                </p:cTn>
                              </p:par>
                              <p:par>
                                <p:cTn id="55" presetID="42" presetClass="path" presetSubtype="0" accel="50000" decel="50000" fill="hold" grpId="0" nodeType="withEffect">
                                  <p:stCondLst>
                                    <p:cond delay="0"/>
                                  </p:stCondLst>
                                  <p:childTnLst>
                                    <p:animMotion origin="layout" path="M 0.00274 0.11111 L -0.00494 -0.66435 " pathEditMode="relative" rAng="0" ptsTypes="AA">
                                      <p:cBhvr>
                                        <p:cTn id="56" dur="2000" fill="hold"/>
                                        <p:tgtEl>
                                          <p:spTgt spid="48"/>
                                        </p:tgtEl>
                                        <p:attrNameLst>
                                          <p:attrName>ppt_x</p:attrName>
                                          <p:attrName>ppt_y</p:attrName>
                                        </p:attrNameLst>
                                      </p:cBhvr>
                                      <p:rCtr x="-391" y="-38773"/>
                                    </p:animMotion>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1000"/>
                                        <p:tgtEl>
                                          <p:spTgt spid="55"/>
                                        </p:tgtEl>
                                      </p:cBhvr>
                                    </p:animEffect>
                                    <p:anim calcmode="lin" valueType="num">
                                      <p:cBhvr>
                                        <p:cTn id="62" dur="1000" fill="hold"/>
                                        <p:tgtEl>
                                          <p:spTgt spid="55"/>
                                        </p:tgtEl>
                                        <p:attrNameLst>
                                          <p:attrName>ppt_x</p:attrName>
                                        </p:attrNameLst>
                                      </p:cBhvr>
                                      <p:tavLst>
                                        <p:tav tm="0">
                                          <p:val>
                                            <p:strVal val="#ppt_x"/>
                                          </p:val>
                                        </p:tav>
                                        <p:tav tm="100000">
                                          <p:val>
                                            <p:strVal val="#ppt_x"/>
                                          </p:val>
                                        </p:tav>
                                      </p:tavLst>
                                    </p:anim>
                                    <p:anim calcmode="lin" valueType="num">
                                      <p:cBhvr>
                                        <p:cTn id="63" dur="1000" fill="hold"/>
                                        <p:tgtEl>
                                          <p:spTgt spid="5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1000"/>
                                        <p:tgtEl>
                                          <p:spTgt spid="51"/>
                                        </p:tgtEl>
                                      </p:cBhvr>
                                    </p:animEffect>
                                    <p:anim calcmode="lin" valueType="num">
                                      <p:cBhvr>
                                        <p:cTn id="67" dur="1000" fill="hold"/>
                                        <p:tgtEl>
                                          <p:spTgt spid="51"/>
                                        </p:tgtEl>
                                        <p:attrNameLst>
                                          <p:attrName>ppt_x</p:attrName>
                                        </p:attrNameLst>
                                      </p:cBhvr>
                                      <p:tavLst>
                                        <p:tav tm="0">
                                          <p:val>
                                            <p:strVal val="#ppt_x"/>
                                          </p:val>
                                        </p:tav>
                                        <p:tav tm="100000">
                                          <p:val>
                                            <p:strVal val="#ppt_x"/>
                                          </p:val>
                                        </p:tav>
                                      </p:tavLst>
                                    </p:anim>
                                    <p:anim calcmode="lin" valueType="num">
                                      <p:cBhvr>
                                        <p:cTn id="6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fade">
                                      <p:cBhvr>
                                        <p:cTn id="73" dur="1000"/>
                                        <p:tgtEl>
                                          <p:spTgt spid="57"/>
                                        </p:tgtEl>
                                      </p:cBhvr>
                                    </p:animEffect>
                                    <p:anim calcmode="lin" valueType="num">
                                      <p:cBhvr>
                                        <p:cTn id="74" dur="1000" fill="hold"/>
                                        <p:tgtEl>
                                          <p:spTgt spid="57"/>
                                        </p:tgtEl>
                                        <p:attrNameLst>
                                          <p:attrName>ppt_x</p:attrName>
                                        </p:attrNameLst>
                                      </p:cBhvr>
                                      <p:tavLst>
                                        <p:tav tm="0">
                                          <p:val>
                                            <p:strVal val="#ppt_x"/>
                                          </p:val>
                                        </p:tav>
                                        <p:tav tm="100000">
                                          <p:val>
                                            <p:strVal val="#ppt_x"/>
                                          </p:val>
                                        </p:tav>
                                      </p:tavLst>
                                    </p:anim>
                                    <p:anim calcmode="lin" valueType="num">
                                      <p:cBhvr>
                                        <p:cTn id="75"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8"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154DE8E-5F81-4E0F-A70C-A872E7134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390436"/>
            <a:ext cx="12192000" cy="1009868"/>
          </a:xfrm>
          <a:prstGeom prst="rect">
            <a:avLst/>
          </a:prstGeom>
        </p:spPr>
      </p:pic>
      <p:sp>
        <p:nvSpPr>
          <p:cNvPr id="14" name="Rectangle 10">
            <a:extLst>
              <a:ext uri="{FF2B5EF4-FFF2-40B4-BE49-F238E27FC236}">
                <a16:creationId xmlns:a16="http://schemas.microsoft.com/office/drawing/2014/main" id="{248FC5B5-DA5D-416E-9826-32111A985A86}"/>
              </a:ext>
            </a:extLst>
          </p:cNvPr>
          <p:cNvSpPr>
            <a:spLocks noChangeArrowheads="1"/>
          </p:cNvSpPr>
          <p:nvPr/>
        </p:nvSpPr>
        <p:spPr bwMode="auto">
          <a:xfrm>
            <a:off x="257206" y="497243"/>
            <a:ext cx="5577986"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b="1" u="sng">
                <a:latin typeface="Times New Roman" panose="02020603050405020304" pitchFamily="18" charset="0"/>
                <a:cs typeface="Times New Roman" panose="02020603050405020304" pitchFamily="18" charset="0"/>
              </a:rPr>
              <a:t>Tập đọc</a:t>
            </a:r>
            <a:endParaRPr lang="en-US" altLang="en-US" sz="2800" b="1" u="sng" dirty="0">
              <a:latin typeface="Times New Roman" panose="02020603050405020304" pitchFamily="18" charset="0"/>
              <a:cs typeface="Times New Roman" panose="02020603050405020304" pitchFamily="18" charset="0"/>
            </a:endParaRPr>
          </a:p>
          <a:p>
            <a:pPr algn="ctr" eaLnBrk="1" hangingPunct="1"/>
            <a:r>
              <a:rPr lang="en-US" altLang="en-US" sz="3200" b="1" dirty="0" err="1">
                <a:solidFill>
                  <a:srgbClr val="FF3300"/>
                </a:solidFill>
                <a:latin typeface="Times New Roman" panose="02020603050405020304" pitchFamily="18" charset="0"/>
              </a:rPr>
              <a:t>Tiếng</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đàn</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ba</a:t>
            </a:r>
            <a:r>
              <a:rPr lang="en-US" altLang="en-US" sz="3200" b="1" dirty="0">
                <a:solidFill>
                  <a:srgbClr val="FF3300"/>
                </a:solidFill>
                <a:latin typeface="Times New Roman" panose="02020603050405020304" pitchFamily="18" charset="0"/>
              </a:rPr>
              <a:t>-la-</a:t>
            </a:r>
            <a:r>
              <a:rPr lang="en-US" altLang="en-US" sz="3200" b="1" dirty="0" err="1">
                <a:solidFill>
                  <a:srgbClr val="FF3300"/>
                </a:solidFill>
                <a:latin typeface="Times New Roman" panose="02020603050405020304" pitchFamily="18" charset="0"/>
              </a:rPr>
              <a:t>lai</a:t>
            </a:r>
            <a:r>
              <a:rPr lang="en-US" altLang="en-US" sz="3200" b="1" dirty="0">
                <a:solidFill>
                  <a:srgbClr val="FF3300"/>
                </a:solidFill>
                <a:latin typeface="Times New Roman" panose="02020603050405020304" pitchFamily="18" charset="0"/>
              </a:rPr>
              <a:t>-ca</a:t>
            </a:r>
          </a:p>
          <a:p>
            <a:pPr algn="ctr" eaLnBrk="1" hangingPunct="1"/>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trên</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sông</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Đà</a:t>
            </a:r>
            <a:endParaRPr lang="en-US" altLang="en-US" sz="3200" b="1" dirty="0">
              <a:solidFill>
                <a:srgbClr val="FF3300"/>
              </a:solidFill>
              <a:latin typeface="Times New Roman" panose="02020603050405020304" pitchFamily="18" charset="0"/>
            </a:endParaRPr>
          </a:p>
        </p:txBody>
      </p:sp>
      <p:pic>
        <p:nvPicPr>
          <p:cNvPr id="17" name="Picture 16">
            <a:extLst>
              <a:ext uri="{FF2B5EF4-FFF2-40B4-BE49-F238E27FC236}">
                <a16:creationId xmlns:a16="http://schemas.microsoft.com/office/drawing/2014/main" id="{19B29582-405B-4FEA-AF70-A30F2B7DD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50466"/>
            <a:ext cx="12192000" cy="1009868"/>
          </a:xfrm>
          <a:prstGeom prst="rect">
            <a:avLst/>
          </a:prstGeom>
        </p:spPr>
      </p:pic>
      <p:sp>
        <p:nvSpPr>
          <p:cNvPr id="2" name="Rectangle 1">
            <a:extLst>
              <a:ext uri="{FF2B5EF4-FFF2-40B4-BE49-F238E27FC236}">
                <a16:creationId xmlns:a16="http://schemas.microsoft.com/office/drawing/2014/main" id="{63FF1B8E-F12E-4E07-85E4-8D83EEED984D}"/>
              </a:ext>
            </a:extLst>
          </p:cNvPr>
          <p:cNvSpPr/>
          <p:nvPr/>
        </p:nvSpPr>
        <p:spPr>
          <a:xfrm>
            <a:off x="5835192" y="848412"/>
            <a:ext cx="6135023" cy="527215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600" dirty="0" err="1">
                <a:latin typeface="Times New Roman" pitchFamily="18" charset="0"/>
                <a:cs typeface="Times New Roman" pitchFamily="18" charset="0"/>
              </a:rPr>
              <a:t>Lúc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ấy</a:t>
            </a:r>
            <a:endParaRPr lang="en-US" sz="2600" dirty="0">
              <a:latin typeface="Times New Roman" pitchFamily="18" charset="0"/>
              <a:cs typeface="Times New Roman" pitchFamily="18" charset="0"/>
            </a:endParaRPr>
          </a:p>
          <a:p>
            <a:r>
              <a:rPr lang="en-US" sz="2600" dirty="0">
                <a:latin typeface="Times New Roman" pitchFamily="18" charset="0"/>
                <a:cs typeface="Times New Roman" pitchFamily="18" charset="0"/>
              </a:rPr>
              <a:t>Cả </a:t>
            </a:r>
            <a:r>
              <a:rPr lang="en-US" sz="2600" dirty="0" err="1">
                <a:latin typeface="Times New Roman" pitchFamily="18" charset="0"/>
                <a:cs typeface="Times New Roman" pitchFamily="18" charset="0"/>
              </a:rPr>
              <a:t>công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trường</a:t>
            </a:r>
            <a:r>
              <a:rPr lang="en-US" sz="2600" dirty="0">
                <a:latin typeface="Times New Roman" pitchFamily="18" charset="0"/>
                <a:cs typeface="Times New Roman" pitchFamily="18" charset="0"/>
              </a:rPr>
              <a:t> say </a:t>
            </a:r>
            <a:r>
              <a:rPr lang="en-US" sz="2600" dirty="0" err="1">
                <a:latin typeface="Times New Roman" pitchFamily="18" charset="0"/>
                <a:cs typeface="Times New Roman" pitchFamily="18" charset="0"/>
              </a:rPr>
              <a:t>ngủ</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cạnh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sông</a:t>
            </a:r>
            <a:endParaRPr lang="en-US" sz="2600" dirty="0">
              <a:latin typeface="Times New Roman" pitchFamily="18" charset="0"/>
              <a:cs typeface="Times New Roman" pitchFamily="18" charset="0"/>
            </a:endParaRPr>
          </a:p>
          <a:p>
            <a:r>
              <a:rPr lang="en-US" sz="2600" dirty="0" err="1">
                <a:latin typeface="Times New Roman" pitchFamily="18" charset="0"/>
                <a:cs typeface="Times New Roman" pitchFamily="18" charset="0"/>
              </a:rPr>
              <a:t>Những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tháp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khoan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nhô</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ngẫm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nghi</a:t>
            </a:r>
            <a:r>
              <a:rPr lang="en-US" sz="2600" dirty="0">
                <a:latin typeface="Times New Roman" pitchFamily="18" charset="0"/>
                <a:cs typeface="Times New Roman" pitchFamily="18" charset="0"/>
              </a:rPr>
              <a:t>̃</a:t>
            </a:r>
          </a:p>
          <a:p>
            <a:r>
              <a:rPr lang="en-US" sz="2600" dirty="0" err="1">
                <a:latin typeface="Times New Roman" pitchFamily="18" charset="0"/>
                <a:cs typeface="Times New Roman" pitchFamily="18" charset="0"/>
              </a:rPr>
              <a:t>Những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xe</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ủi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xe</a:t>
            </a:r>
            <a:r>
              <a:rPr lang="en-US" sz="2600" dirty="0">
                <a:latin typeface="Times New Roman" pitchFamily="18" charset="0"/>
                <a:cs typeface="Times New Roman" pitchFamily="18" charset="0"/>
              </a:rPr>
              <a:t> ben </a:t>
            </a:r>
            <a:r>
              <a:rPr lang="en-US" sz="2600" dirty="0" err="1">
                <a:latin typeface="Times New Roman" pitchFamily="18" charset="0"/>
                <a:cs typeface="Times New Roman" pitchFamily="18" charset="0"/>
              </a:rPr>
              <a:t>sóng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vai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nhau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nằm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nghi</a:t>
            </a:r>
            <a:r>
              <a:rPr lang="en-US" sz="2600" dirty="0">
                <a:latin typeface="Times New Roman" pitchFamily="18" charset="0"/>
                <a:cs typeface="Times New Roman" pitchFamily="18" charset="0"/>
              </a:rPr>
              <a:t>̉</a:t>
            </a:r>
          </a:p>
          <a:p>
            <a:r>
              <a:rPr lang="en-US" sz="2600" dirty="0">
                <a:latin typeface="Times New Roman" pitchFamily="18" charset="0"/>
                <a:cs typeface="Times New Roman" pitchFamily="18" charset="0"/>
              </a:rPr>
              <a:t>Chỉ </a:t>
            </a:r>
            <a:r>
              <a:rPr lang="en-US" sz="2600" dirty="0" err="1">
                <a:latin typeface="Times New Roman" pitchFamily="18" charset="0"/>
                <a:cs typeface="Times New Roman" pitchFamily="18" charset="0"/>
              </a:rPr>
              <a:t>còn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tiếng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đàn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nga</a:t>
            </a:r>
            <a:endParaRPr lang="en-US" sz="2600" dirty="0">
              <a:latin typeface="Times New Roman" pitchFamily="18" charset="0"/>
              <a:cs typeface="Times New Roman" pitchFamily="18" charset="0"/>
            </a:endParaRPr>
          </a:p>
          <a:p>
            <a:r>
              <a:rPr lang="en-US" sz="2600" dirty="0" err="1">
                <a:latin typeface="Times New Roman" pitchFamily="18" charset="0"/>
                <a:cs typeface="Times New Roman" pitchFamily="18" charset="0"/>
              </a:rPr>
              <a:t>Với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một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trăng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lấp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loáng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Đà</a:t>
            </a:r>
            <a:r>
              <a:rPr lang="en-US" sz="2600" dirty="0">
                <a:latin typeface="Times New Roman" pitchFamily="18" charset="0"/>
                <a:cs typeface="Times New Roman" pitchFamily="18" charset="0"/>
              </a:rPr>
              <a:t>.</a:t>
            </a:r>
          </a:p>
          <a:p>
            <a:r>
              <a:rPr lang="en-US" sz="2600" dirty="0">
                <a:latin typeface="Times New Roman" pitchFamily="18" charset="0"/>
                <a:cs typeface="Times New Roman" pitchFamily="18" charset="0"/>
              </a:rPr>
              <a:t> </a:t>
            </a:r>
          </a:p>
          <a:p>
            <a:r>
              <a:rPr lang="en-US" sz="2600" dirty="0" err="1">
                <a:latin typeface="Times New Roman" pitchFamily="18" charset="0"/>
                <a:cs typeface="Times New Roman" pitchFamily="18" charset="0"/>
              </a:rPr>
              <a:t>Ngày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mai</a:t>
            </a:r>
            <a:endParaRPr lang="en-US" sz="2600" dirty="0">
              <a:latin typeface="Times New Roman" pitchFamily="18" charset="0"/>
              <a:cs typeface="Times New Roman" pitchFamily="18" charset="0"/>
            </a:endParaRPr>
          </a:p>
          <a:p>
            <a:r>
              <a:rPr lang="en-US" sz="2600" dirty="0" err="1">
                <a:latin typeface="Times New Roman" pitchFamily="18" charset="0"/>
                <a:cs typeface="Times New Roman" pitchFamily="18" charset="0"/>
              </a:rPr>
              <a:t>Chiếc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đập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lớn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nối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hai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khối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núi</a:t>
            </a:r>
            <a:endParaRPr lang="en-US" sz="2600" dirty="0">
              <a:latin typeface="Times New Roman" pitchFamily="18" charset="0"/>
              <a:cs typeface="Times New Roman" pitchFamily="18" charset="0"/>
            </a:endParaRPr>
          </a:p>
          <a:p>
            <a:r>
              <a:rPr lang="en-US" sz="2600" dirty="0" err="1">
                <a:latin typeface="Times New Roman" pitchFamily="18" charset="0"/>
                <a:cs typeface="Times New Roman" pitchFamily="18" charset="0"/>
              </a:rPr>
              <a:t>Biển</a:t>
            </a:r>
            <a:r>
              <a:rPr lang="en-US" sz="2600" dirty="0">
                <a:latin typeface="Times New Roman" pitchFamily="18" charset="0"/>
                <a:cs typeface="Times New Roman" pitchFamily="18" charset="0"/>
              </a:rPr>
              <a:t> sẽ </a:t>
            </a:r>
            <a:r>
              <a:rPr lang="en-US" sz="2600" dirty="0" err="1">
                <a:latin typeface="Times New Roman" pitchFamily="18" charset="0"/>
                <a:cs typeface="Times New Roman" pitchFamily="18" charset="0"/>
              </a:rPr>
              <a:t>nằm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giữa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cao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nguyên</a:t>
            </a:r>
            <a:endParaRPr lang="en-US" sz="2600" dirty="0">
              <a:latin typeface="Times New Roman" pitchFamily="18" charset="0"/>
              <a:cs typeface="Times New Roman" pitchFamily="18" charset="0"/>
            </a:endParaRPr>
          </a:p>
          <a:p>
            <a:r>
              <a:rPr lang="en-US" sz="2600" dirty="0" err="1">
                <a:latin typeface="Times New Roman" pitchFamily="18" charset="0"/>
                <a:cs typeface="Times New Roman" pitchFamily="18" charset="0"/>
              </a:rPr>
              <a:t>Sông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Đà</a:t>
            </a:r>
            <a:r>
              <a:rPr lang="en-US" sz="2600" dirty="0">
                <a:latin typeface="Times New Roman" pitchFamily="18" charset="0"/>
                <a:cs typeface="Times New Roman" pitchFamily="18" charset="0"/>
              </a:rPr>
              <a:t>  chia </a:t>
            </a:r>
            <a:r>
              <a:rPr lang="en-US" sz="2600" dirty="0" err="1">
                <a:latin typeface="Times New Roman" pitchFamily="18" charset="0"/>
                <a:cs typeface="Times New Roman" pitchFamily="18" charset="0"/>
              </a:rPr>
              <a:t>ánh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sáng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muôn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ngả</a:t>
            </a:r>
            <a:endParaRPr lang="en-US" sz="2600" dirty="0">
              <a:latin typeface="Times New Roman" pitchFamily="18" charset="0"/>
              <a:cs typeface="Times New Roman" pitchFamily="18" charset="0"/>
            </a:endParaRPr>
          </a:p>
          <a:p>
            <a:r>
              <a:rPr lang="en-US" sz="2600" dirty="0" err="1">
                <a:latin typeface="Times New Roman" pitchFamily="18" charset="0"/>
                <a:cs typeface="Times New Roman" pitchFamily="18" charset="0"/>
              </a:rPr>
              <a:t>Từ</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thủy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lớn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đầu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tiên</a:t>
            </a:r>
            <a:r>
              <a:rPr lang="en-US" sz="2600" dirty="0">
                <a:latin typeface="Times New Roman" pitchFamily="18" charset="0"/>
                <a:cs typeface="Times New Roman" pitchFamily="18" charset="0"/>
              </a:rPr>
              <a:t>.</a:t>
            </a:r>
          </a:p>
          <a:p>
            <a:r>
              <a:rPr lang="en-US" sz="2600" dirty="0">
                <a:latin typeface="Times New Roman" pitchFamily="18" charset="0"/>
                <a:cs typeface="Times New Roman" pitchFamily="18" charset="0"/>
              </a:rPr>
              <a:t>                                                Quang </a:t>
            </a:r>
            <a:r>
              <a:rPr lang="en-US" sz="2600" dirty="0" err="1">
                <a:latin typeface="Times New Roman" pitchFamily="18" charset="0"/>
                <a:cs typeface="Times New Roman" pitchFamily="18" charset="0"/>
              </a:rPr>
              <a:t>Huy</a:t>
            </a:r>
            <a:endParaRPr lang="en-US" sz="2600" dirty="0">
              <a:latin typeface="Times New Roman" pitchFamily="18" charset="0"/>
              <a:cs typeface="Times New Roman" pitchFamily="18" charset="0"/>
            </a:endParaRPr>
          </a:p>
        </p:txBody>
      </p:sp>
      <p:sp>
        <p:nvSpPr>
          <p:cNvPr id="20" name="Rectangle 19">
            <a:extLst>
              <a:ext uri="{FF2B5EF4-FFF2-40B4-BE49-F238E27FC236}">
                <a16:creationId xmlns:a16="http://schemas.microsoft.com/office/drawing/2014/main" id="{525CBC82-4590-4DE0-BB6C-EA6062EABF9A}"/>
              </a:ext>
            </a:extLst>
          </p:cNvPr>
          <p:cNvSpPr/>
          <p:nvPr/>
        </p:nvSpPr>
        <p:spPr>
          <a:xfrm>
            <a:off x="225987" y="3289956"/>
            <a:ext cx="5496082" cy="283060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600" dirty="0" err="1">
                <a:latin typeface="Times New Roman" pitchFamily="18" charset="0"/>
                <a:cs typeface="Times New Roman" pitchFamily="18" charset="0"/>
              </a:rPr>
              <a:t>Trên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Đà</a:t>
            </a:r>
            <a:endParaRPr lang="en-US" sz="2600" dirty="0">
              <a:latin typeface="Times New Roman" pitchFamily="18" charset="0"/>
              <a:cs typeface="Times New Roman" pitchFamily="18" charset="0"/>
            </a:endParaRPr>
          </a:p>
          <a:p>
            <a:r>
              <a:rPr lang="en-US" sz="2600" dirty="0" err="1">
                <a:latin typeface="Times New Roman" pitchFamily="18" charset="0"/>
                <a:cs typeface="Times New Roman" pitchFamily="18" charset="0"/>
              </a:rPr>
              <a:t>Một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đêm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trăng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a:t>
            </a:r>
            <a:r>
              <a:rPr lang="vi-VN" sz="2600" dirty="0">
                <a:latin typeface="Times New Roman" pitchFamily="18" charset="0"/>
                <a:cs typeface="Times New Roman" pitchFamily="18" charset="0"/>
              </a:rPr>
              <a:t>ơ</a:t>
            </a:r>
            <a:r>
              <a:rPr lang="en-US" sz="2600" dirty="0" err="1">
                <a:latin typeface="Times New Roman" pitchFamily="18" charset="0"/>
                <a:cs typeface="Times New Roman" pitchFamily="18" charset="0"/>
              </a:rPr>
              <a:t>i</a:t>
            </a:r>
            <a:r>
              <a:rPr lang="en-US" sz="2600" dirty="0">
                <a:latin typeface="Times New Roman" pitchFamily="18" charset="0"/>
                <a:cs typeface="Times New Roman" pitchFamily="18" charset="0"/>
              </a:rPr>
              <a:t> v</a:t>
            </a:r>
            <a:r>
              <a:rPr lang="vi-VN" sz="2600" dirty="0">
                <a:latin typeface="Times New Roman" pitchFamily="18" charset="0"/>
                <a:cs typeface="Times New Roman" pitchFamily="18" charset="0"/>
              </a:rPr>
              <a:t>ơ</a:t>
            </a:r>
            <a:r>
              <a:rPr lang="en-US" sz="2600" dirty="0" err="1">
                <a:latin typeface="Times New Roman" pitchFamily="18" charset="0"/>
                <a:cs typeface="Times New Roman" pitchFamily="18" charset="0"/>
              </a:rPr>
              <a:t>i</a:t>
            </a:r>
            <a:endParaRPr lang="en-US" sz="2600" dirty="0">
              <a:latin typeface="Times New Roman" pitchFamily="18" charset="0"/>
              <a:cs typeface="Times New Roman" pitchFamily="18" charset="0"/>
            </a:endParaRPr>
          </a:p>
          <a:p>
            <a:r>
              <a:rPr lang="en-US" sz="2600" dirty="0" err="1">
                <a:latin typeface="Times New Roman" pitchFamily="18" charset="0"/>
                <a:cs typeface="Times New Roman" pitchFamily="18" charset="0"/>
              </a:rPr>
              <a:t>Tôi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nghe</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tiếng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ba</a:t>
            </a:r>
            <a:r>
              <a:rPr lang="en-US" sz="2600" dirty="0">
                <a:latin typeface="Times New Roman" pitchFamily="18" charset="0"/>
                <a:cs typeface="Times New Roman" pitchFamily="18" charset="0"/>
              </a:rPr>
              <a:t>-la-</a:t>
            </a:r>
            <a:r>
              <a:rPr lang="en-US" sz="2600" dirty="0" err="1">
                <a:latin typeface="Times New Roman" pitchFamily="18" charset="0"/>
                <a:cs typeface="Times New Roman" pitchFamily="18" charset="0"/>
              </a:rPr>
              <a:t>lai</a:t>
            </a:r>
            <a:r>
              <a:rPr lang="en-US" sz="2600" dirty="0">
                <a:latin typeface="Times New Roman" pitchFamily="18" charset="0"/>
                <a:cs typeface="Times New Roman" pitchFamily="18" charset="0"/>
              </a:rPr>
              <a:t>-ca</a:t>
            </a:r>
          </a:p>
          <a:p>
            <a:r>
              <a:rPr lang="en-US" sz="2600" dirty="0" err="1">
                <a:latin typeface="Times New Roman" pitchFamily="18" charset="0"/>
                <a:cs typeface="Times New Roman" pitchFamily="18" charset="0"/>
              </a:rPr>
              <a:t>Một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cô</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gái</a:t>
            </a:r>
            <a:r>
              <a:rPr lang="en-US" sz="2600" dirty="0">
                <a:latin typeface="Times New Roman" pitchFamily="18" charset="0"/>
                <a:cs typeface="Times New Roman" pitchFamily="18" charset="0"/>
              </a:rPr>
              <a:t> Nga </a:t>
            </a:r>
            <a:r>
              <a:rPr lang="en-US" sz="2600" dirty="0" err="1">
                <a:latin typeface="Times New Roman" pitchFamily="18" charset="0"/>
                <a:cs typeface="Times New Roman" pitchFamily="18" charset="0"/>
              </a:rPr>
              <a:t>mái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tóc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màu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hạt</a:t>
            </a:r>
            <a:r>
              <a:rPr lang="en-US" sz="2600" dirty="0">
                <a:latin typeface="Times New Roman" pitchFamily="18" charset="0"/>
                <a:cs typeface="Times New Roman" pitchFamily="18" charset="0"/>
              </a:rPr>
              <a:t> dẻ</a:t>
            </a:r>
          </a:p>
          <a:p>
            <a:r>
              <a:rPr lang="en-US" sz="2600" dirty="0" err="1">
                <a:latin typeface="Times New Roman" pitchFamily="18" charset="0"/>
                <a:cs typeface="Times New Roman" pitchFamily="18" charset="0"/>
              </a:rPr>
              <a:t>Ngón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tay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đan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những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dây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đồng</a:t>
            </a:r>
            <a:r>
              <a:rPr lang="en-US" sz="2600" dirty="0">
                <a:latin typeface="Times New Roman" pitchFamily="18" charset="0"/>
                <a:cs typeface="Times New Roman" pitchFamily="18" charset="0"/>
              </a:rPr>
              <a:t>.</a:t>
            </a:r>
          </a:p>
        </p:txBody>
      </p:sp>
      <p:cxnSp>
        <p:nvCxnSpPr>
          <p:cNvPr id="7" name="Straight Connector 6">
            <a:extLst>
              <a:ext uri="{FF2B5EF4-FFF2-40B4-BE49-F238E27FC236}">
                <a16:creationId xmlns:a16="http://schemas.microsoft.com/office/drawing/2014/main" id="{B7336901-6AA8-425B-8FE7-4940FC2788B5}"/>
              </a:ext>
            </a:extLst>
          </p:cNvPr>
          <p:cNvCxnSpPr/>
          <p:nvPr/>
        </p:nvCxnSpPr>
        <p:spPr>
          <a:xfrm flipH="1">
            <a:off x="2382156" y="4920808"/>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21E5C34-ECC4-48F8-AB96-990C1BD664D4}"/>
              </a:ext>
            </a:extLst>
          </p:cNvPr>
          <p:cNvCxnSpPr/>
          <p:nvPr/>
        </p:nvCxnSpPr>
        <p:spPr>
          <a:xfrm flipH="1">
            <a:off x="2119777" y="5308881"/>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F397E5-8680-4F93-9589-0DB999867BDF}"/>
              </a:ext>
            </a:extLst>
          </p:cNvPr>
          <p:cNvCxnSpPr/>
          <p:nvPr/>
        </p:nvCxnSpPr>
        <p:spPr>
          <a:xfrm flipH="1">
            <a:off x="9097183" y="1283057"/>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3FE708-B890-429E-9C06-3B0453AE90F8}"/>
              </a:ext>
            </a:extLst>
          </p:cNvPr>
          <p:cNvCxnSpPr/>
          <p:nvPr/>
        </p:nvCxnSpPr>
        <p:spPr>
          <a:xfrm flipH="1">
            <a:off x="8413994" y="1702078"/>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EC2F2A3-4992-45FB-9978-2DFE3AC1BE35}"/>
              </a:ext>
            </a:extLst>
          </p:cNvPr>
          <p:cNvCxnSpPr/>
          <p:nvPr/>
        </p:nvCxnSpPr>
        <p:spPr>
          <a:xfrm flipH="1">
            <a:off x="8619559" y="2087486"/>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CF2E21-D90F-4F92-A064-D7B9045238BA}"/>
              </a:ext>
            </a:extLst>
          </p:cNvPr>
          <p:cNvCxnSpPr/>
          <p:nvPr/>
        </p:nvCxnSpPr>
        <p:spPr>
          <a:xfrm flipH="1">
            <a:off x="8272340" y="2494410"/>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49D0509-97A2-4CF4-98AA-78C728E2EFD3}"/>
              </a:ext>
            </a:extLst>
          </p:cNvPr>
          <p:cNvCxnSpPr/>
          <p:nvPr/>
        </p:nvCxnSpPr>
        <p:spPr>
          <a:xfrm flipH="1">
            <a:off x="8537864" y="2913682"/>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AE4B2D2-5268-4C7A-BADD-062E83D08AE3}"/>
              </a:ext>
            </a:extLst>
          </p:cNvPr>
          <p:cNvCxnSpPr/>
          <p:nvPr/>
        </p:nvCxnSpPr>
        <p:spPr>
          <a:xfrm flipH="1">
            <a:off x="7775864" y="4116379"/>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37A45E7-9D88-476A-BE75-55A57A754350}"/>
              </a:ext>
            </a:extLst>
          </p:cNvPr>
          <p:cNvCxnSpPr/>
          <p:nvPr/>
        </p:nvCxnSpPr>
        <p:spPr>
          <a:xfrm flipH="1">
            <a:off x="7583791" y="4471188"/>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25F2E1-13F0-4149-A19D-9CBA71EBEA4B}"/>
              </a:ext>
            </a:extLst>
          </p:cNvPr>
          <p:cNvCxnSpPr>
            <a:cxnSpLocks/>
          </p:cNvCxnSpPr>
          <p:nvPr/>
        </p:nvCxnSpPr>
        <p:spPr>
          <a:xfrm flipH="1">
            <a:off x="8618578" y="4488083"/>
            <a:ext cx="57472" cy="2937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E3A27F-3FF7-4054-BE96-93BFB3740C1C}"/>
              </a:ext>
            </a:extLst>
          </p:cNvPr>
          <p:cNvCxnSpPr/>
          <p:nvPr/>
        </p:nvCxnSpPr>
        <p:spPr>
          <a:xfrm flipH="1">
            <a:off x="7133073" y="4879961"/>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30AAF51-3BB6-4007-9A13-F5B169B8A760}"/>
              </a:ext>
            </a:extLst>
          </p:cNvPr>
          <p:cNvCxnSpPr/>
          <p:nvPr/>
        </p:nvCxnSpPr>
        <p:spPr>
          <a:xfrm flipH="1">
            <a:off x="9095907" y="5276564"/>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542AC91-5ECC-4CC7-A667-B5F70278DE22}"/>
              </a:ext>
            </a:extLst>
          </p:cNvPr>
          <p:cNvCxnSpPr/>
          <p:nvPr/>
        </p:nvCxnSpPr>
        <p:spPr>
          <a:xfrm flipH="1">
            <a:off x="2176927" y="3758287"/>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2DC44E4-419C-45BE-8B09-835C64342F57}"/>
              </a:ext>
            </a:extLst>
          </p:cNvPr>
          <p:cNvCxnSpPr/>
          <p:nvPr/>
        </p:nvCxnSpPr>
        <p:spPr>
          <a:xfrm flipH="1">
            <a:off x="3624475" y="4160499"/>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28303D1-B446-4C48-8CFF-8D1405F6144A}"/>
              </a:ext>
            </a:extLst>
          </p:cNvPr>
          <p:cNvCxnSpPr/>
          <p:nvPr/>
        </p:nvCxnSpPr>
        <p:spPr>
          <a:xfrm flipH="1">
            <a:off x="4232476" y="4514867"/>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A39E3CD-2DD3-4220-A8FA-C1AE34BF54C1}"/>
              </a:ext>
            </a:extLst>
          </p:cNvPr>
          <p:cNvCxnSpPr/>
          <p:nvPr/>
        </p:nvCxnSpPr>
        <p:spPr>
          <a:xfrm flipH="1">
            <a:off x="5584832" y="5340925"/>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0B26AB7-234D-4575-A9AA-BF1653F410CE}"/>
              </a:ext>
            </a:extLst>
          </p:cNvPr>
          <p:cNvCxnSpPr/>
          <p:nvPr/>
        </p:nvCxnSpPr>
        <p:spPr>
          <a:xfrm flipH="1">
            <a:off x="5505794" y="5337161"/>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1D9218C-97C7-4E4B-B926-19C905B6FA0E}"/>
              </a:ext>
            </a:extLst>
          </p:cNvPr>
          <p:cNvCxnSpPr/>
          <p:nvPr/>
        </p:nvCxnSpPr>
        <p:spPr>
          <a:xfrm flipH="1">
            <a:off x="6833372" y="927301"/>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448B247-FD2C-4D50-B172-60769F0B6E57}"/>
              </a:ext>
            </a:extLst>
          </p:cNvPr>
          <p:cNvCxnSpPr/>
          <p:nvPr/>
        </p:nvCxnSpPr>
        <p:spPr>
          <a:xfrm flipH="1">
            <a:off x="11112953" y="2894682"/>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167D9A5-A1CC-4630-95AC-11C3A4A7B0E2}"/>
              </a:ext>
            </a:extLst>
          </p:cNvPr>
          <p:cNvCxnSpPr/>
          <p:nvPr/>
        </p:nvCxnSpPr>
        <p:spPr>
          <a:xfrm flipH="1">
            <a:off x="11186139" y="2904109"/>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FE03BA4-431E-48B8-9026-55B814B4C64A}"/>
              </a:ext>
            </a:extLst>
          </p:cNvPr>
          <p:cNvCxnSpPr/>
          <p:nvPr/>
        </p:nvCxnSpPr>
        <p:spPr>
          <a:xfrm flipH="1">
            <a:off x="7200172" y="3709455"/>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C2DA052-6163-4818-83AA-9C296CEC3931}"/>
              </a:ext>
            </a:extLst>
          </p:cNvPr>
          <p:cNvCxnSpPr/>
          <p:nvPr/>
        </p:nvCxnSpPr>
        <p:spPr>
          <a:xfrm flipH="1">
            <a:off x="10943677" y="5282669"/>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2DD227D-7E58-4922-9C42-E01F1F482DA2}"/>
              </a:ext>
            </a:extLst>
          </p:cNvPr>
          <p:cNvCxnSpPr/>
          <p:nvPr/>
        </p:nvCxnSpPr>
        <p:spPr>
          <a:xfrm flipH="1">
            <a:off x="11000827" y="5285990"/>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932E1B2-9052-47AB-BA90-D2201321069A}"/>
              </a:ext>
            </a:extLst>
          </p:cNvPr>
          <p:cNvSpPr/>
          <p:nvPr/>
        </p:nvSpPr>
        <p:spPr>
          <a:xfrm>
            <a:off x="221785" y="2242829"/>
            <a:ext cx="4515107" cy="33839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dirty="0">
                <a:solidFill>
                  <a:srgbClr val="595959"/>
                </a:solidFill>
                <a:latin typeface="Times New Roman" panose="02020603050405020304" charset="0"/>
                <a:cs typeface="Times New Roman" panose="02020603050405020304" charset="0"/>
              </a:rPr>
              <a:t>HĐ 1. </a:t>
            </a:r>
            <a:r>
              <a:rPr lang="en-US" sz="2800" b="1" dirty="0" err="1">
                <a:solidFill>
                  <a:srgbClr val="595959"/>
                </a:solidFill>
                <a:latin typeface="Times New Roman" panose="02020603050405020304" charset="0"/>
                <a:cs typeface="Times New Roman" panose="02020603050405020304" charset="0"/>
              </a:rPr>
              <a:t>Luyện</a:t>
            </a:r>
            <a:r>
              <a:rPr lang="en-US" sz="2800" b="1" dirty="0">
                <a:solidFill>
                  <a:srgbClr val="595959"/>
                </a:solidFill>
                <a:latin typeface="Times New Roman" panose="02020603050405020304" charset="0"/>
                <a:cs typeface="Times New Roman" panose="02020603050405020304" charset="0"/>
              </a:rPr>
              <a:t> </a:t>
            </a:r>
            <a:r>
              <a:rPr lang="en-US" sz="2800" b="1" dirty="0" err="1">
                <a:solidFill>
                  <a:srgbClr val="595959"/>
                </a:solidFill>
                <a:latin typeface="Times New Roman" panose="02020603050405020304" charset="0"/>
                <a:cs typeface="Times New Roman" panose="02020603050405020304" charset="0"/>
              </a:rPr>
              <a:t>đọc</a:t>
            </a:r>
            <a:r>
              <a:rPr lang="en-US" sz="2800" b="1" dirty="0">
                <a:solidFill>
                  <a:srgbClr val="595959"/>
                </a:solidFill>
                <a:latin typeface="Times New Roman" panose="02020603050405020304" charset="0"/>
                <a:cs typeface="Times New Roman" panose="02020603050405020304" charset="0"/>
              </a:rPr>
              <a:t> </a:t>
            </a:r>
            <a:r>
              <a:rPr lang="en-US" sz="2800" b="1" dirty="0" err="1">
                <a:solidFill>
                  <a:srgbClr val="595959"/>
                </a:solidFill>
                <a:latin typeface="Times New Roman" panose="02020603050405020304" charset="0"/>
                <a:cs typeface="Times New Roman" panose="02020603050405020304" charset="0"/>
              </a:rPr>
              <a:t>đúng</a:t>
            </a:r>
            <a:endParaRPr lang="en-US" sz="2800" b="1" dirty="0">
              <a:solidFill>
                <a:srgbClr val="595959"/>
              </a:solidFill>
              <a:latin typeface="Times New Roman" panose="02020603050405020304" charset="0"/>
              <a:cs typeface="Times New Roman" panose="02020603050405020304" charset="0"/>
            </a:endParaRPr>
          </a:p>
        </p:txBody>
      </p:sp>
      <p:sp>
        <p:nvSpPr>
          <p:cNvPr id="36" name="Title 12">
            <a:extLst>
              <a:ext uri="{FF2B5EF4-FFF2-40B4-BE49-F238E27FC236}">
                <a16:creationId xmlns:a16="http://schemas.microsoft.com/office/drawing/2014/main" id="{E95F42BB-E911-4636-B222-87B0747C57CC}"/>
              </a:ext>
            </a:extLst>
          </p:cNvPr>
          <p:cNvSpPr txBox="1">
            <a:spLocks/>
          </p:cNvSpPr>
          <p:nvPr/>
        </p:nvSpPr>
        <p:spPr>
          <a:xfrm>
            <a:off x="-227238" y="2802819"/>
            <a:ext cx="3075940" cy="4394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0070C0"/>
                </a:solidFill>
                <a:latin typeface="Times New Roman" panose="02020603050405020304" charset="0"/>
                <a:cs typeface="Times New Roman" panose="02020603050405020304" charset="0"/>
              </a:rPr>
              <a:t> - </a:t>
            </a:r>
            <a:r>
              <a:rPr lang="en-US" sz="2800" dirty="0" err="1">
                <a:solidFill>
                  <a:srgbClr val="0070C0"/>
                </a:solidFill>
                <a:latin typeface="Times New Roman" panose="02020603050405020304" charset="0"/>
                <a:cs typeface="Times New Roman" panose="02020603050405020304" charset="0"/>
              </a:rPr>
              <a:t>Ngắt</a:t>
            </a:r>
            <a:r>
              <a:rPr lang="en-US" sz="2800" dirty="0">
                <a:solidFill>
                  <a:srgbClr val="0070C0"/>
                </a:solidFill>
                <a:latin typeface="Times New Roman" panose="02020603050405020304" charset="0"/>
                <a:cs typeface="Times New Roman" panose="02020603050405020304" charset="0"/>
              </a:rPr>
              <a:t> </a:t>
            </a:r>
            <a:r>
              <a:rPr lang="en-US" sz="2800" dirty="0" err="1">
                <a:solidFill>
                  <a:srgbClr val="0070C0"/>
                </a:solidFill>
                <a:latin typeface="Times New Roman" panose="02020603050405020304" charset="0"/>
                <a:cs typeface="Times New Roman" panose="02020603050405020304" charset="0"/>
              </a:rPr>
              <a:t>nhịp</a:t>
            </a:r>
            <a:r>
              <a:rPr lang="en-US" sz="2800" dirty="0">
                <a:solidFill>
                  <a:srgbClr val="0070C0"/>
                </a:solidFill>
                <a:latin typeface="Times New Roman" panose="02020603050405020304" charset="0"/>
                <a:cs typeface="Times New Roman" panose="02020603050405020304" charset="0"/>
              </a:rPr>
              <a:t> </a:t>
            </a:r>
            <a:r>
              <a:rPr lang="en-US" sz="2800" dirty="0" err="1">
                <a:solidFill>
                  <a:srgbClr val="0070C0"/>
                </a:solidFill>
                <a:latin typeface="Times New Roman" panose="02020603050405020304" charset="0"/>
                <a:cs typeface="Times New Roman" panose="02020603050405020304" charset="0"/>
              </a:rPr>
              <a:t>thơ</a:t>
            </a:r>
            <a:r>
              <a:rPr lang="en-US" sz="2800" dirty="0">
                <a:solidFill>
                  <a:srgbClr val="0070C0"/>
                </a:solidFill>
                <a:latin typeface="Times New Roman" panose="02020603050405020304" charset="0"/>
                <a:cs typeface="Times New Roman" panose="02020603050405020304" charset="0"/>
              </a:rPr>
              <a:t>: </a:t>
            </a:r>
          </a:p>
        </p:txBody>
      </p:sp>
      <p:cxnSp>
        <p:nvCxnSpPr>
          <p:cNvPr id="37" name="Straight Connector 36">
            <a:extLst>
              <a:ext uri="{FF2B5EF4-FFF2-40B4-BE49-F238E27FC236}">
                <a16:creationId xmlns:a16="http://schemas.microsoft.com/office/drawing/2014/main" id="{A7B10E9E-F0D4-4C46-B2F8-2FC20BA21391}"/>
              </a:ext>
            </a:extLst>
          </p:cNvPr>
          <p:cNvCxnSpPr/>
          <p:nvPr/>
        </p:nvCxnSpPr>
        <p:spPr>
          <a:xfrm flipH="1">
            <a:off x="9038757" y="4919912"/>
            <a:ext cx="57150" cy="3106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5329773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1000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5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 calcmode="lin" valueType="num">
                                      <p:cBhvr>
                                        <p:cTn id="14" dur="500" fill="hold"/>
                                        <p:tgtEl>
                                          <p:spTgt spid="22"/>
                                        </p:tgtEl>
                                        <p:attrNameLst>
                                          <p:attrName>style.rotation</p:attrName>
                                        </p:attrNameLst>
                                      </p:cBhvr>
                                      <p:tavLst>
                                        <p:tav tm="0">
                                          <p:val>
                                            <p:fltVal val="360"/>
                                          </p:val>
                                        </p:tav>
                                        <p:tav tm="100000">
                                          <p:val>
                                            <p:fltVal val="0"/>
                                          </p:val>
                                        </p:tav>
                                      </p:tavLst>
                                    </p:anim>
                                    <p:animEffect transition="in" filter="fade">
                                      <p:cBhvr>
                                        <p:cTn id="15" dur="500"/>
                                        <p:tgtEl>
                                          <p:spTgt spid="22"/>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750" fill="hold"/>
                                        <p:tgtEl>
                                          <p:spTgt spid="23"/>
                                        </p:tgtEl>
                                        <p:attrNameLst>
                                          <p:attrName>ppt_w</p:attrName>
                                        </p:attrNameLst>
                                      </p:cBhvr>
                                      <p:tavLst>
                                        <p:tav tm="0">
                                          <p:val>
                                            <p:fltVal val="0"/>
                                          </p:val>
                                        </p:tav>
                                        <p:tav tm="100000">
                                          <p:val>
                                            <p:strVal val="#ppt_w"/>
                                          </p:val>
                                        </p:tav>
                                      </p:tavLst>
                                    </p:anim>
                                    <p:anim calcmode="lin" valueType="num">
                                      <p:cBhvr>
                                        <p:cTn id="19" dur="750" fill="hold"/>
                                        <p:tgtEl>
                                          <p:spTgt spid="23"/>
                                        </p:tgtEl>
                                        <p:attrNameLst>
                                          <p:attrName>ppt_h</p:attrName>
                                        </p:attrNameLst>
                                      </p:cBhvr>
                                      <p:tavLst>
                                        <p:tav tm="0">
                                          <p:val>
                                            <p:fltVal val="0"/>
                                          </p:val>
                                        </p:tav>
                                        <p:tav tm="100000">
                                          <p:val>
                                            <p:strVal val="#ppt_h"/>
                                          </p:val>
                                        </p:tav>
                                      </p:tavLst>
                                    </p:anim>
                                    <p:anim calcmode="lin" valueType="num">
                                      <p:cBhvr>
                                        <p:cTn id="20" dur="750" fill="hold"/>
                                        <p:tgtEl>
                                          <p:spTgt spid="23"/>
                                        </p:tgtEl>
                                        <p:attrNameLst>
                                          <p:attrName>style.rotation</p:attrName>
                                        </p:attrNameLst>
                                      </p:cBhvr>
                                      <p:tavLst>
                                        <p:tav tm="0">
                                          <p:val>
                                            <p:fltVal val="360"/>
                                          </p:val>
                                        </p:tav>
                                        <p:tav tm="100000">
                                          <p:val>
                                            <p:fltVal val="0"/>
                                          </p:val>
                                        </p:tav>
                                      </p:tavLst>
                                    </p:anim>
                                    <p:animEffect transition="in" filter="fade">
                                      <p:cBhvr>
                                        <p:cTn id="21" dur="750"/>
                                        <p:tgtEl>
                                          <p:spTgt spid="23"/>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750" fill="hold"/>
                                        <p:tgtEl>
                                          <p:spTgt spid="24"/>
                                        </p:tgtEl>
                                        <p:attrNameLst>
                                          <p:attrName>ppt_w</p:attrName>
                                        </p:attrNameLst>
                                      </p:cBhvr>
                                      <p:tavLst>
                                        <p:tav tm="0">
                                          <p:val>
                                            <p:fltVal val="0"/>
                                          </p:val>
                                        </p:tav>
                                        <p:tav tm="100000">
                                          <p:val>
                                            <p:strVal val="#ppt_w"/>
                                          </p:val>
                                        </p:tav>
                                      </p:tavLst>
                                    </p:anim>
                                    <p:anim calcmode="lin" valueType="num">
                                      <p:cBhvr>
                                        <p:cTn id="25" dur="750" fill="hold"/>
                                        <p:tgtEl>
                                          <p:spTgt spid="24"/>
                                        </p:tgtEl>
                                        <p:attrNameLst>
                                          <p:attrName>ppt_h</p:attrName>
                                        </p:attrNameLst>
                                      </p:cBhvr>
                                      <p:tavLst>
                                        <p:tav tm="0">
                                          <p:val>
                                            <p:fltVal val="0"/>
                                          </p:val>
                                        </p:tav>
                                        <p:tav tm="100000">
                                          <p:val>
                                            <p:strVal val="#ppt_h"/>
                                          </p:val>
                                        </p:tav>
                                      </p:tavLst>
                                    </p:anim>
                                    <p:anim calcmode="lin" valueType="num">
                                      <p:cBhvr>
                                        <p:cTn id="26" dur="750" fill="hold"/>
                                        <p:tgtEl>
                                          <p:spTgt spid="24"/>
                                        </p:tgtEl>
                                        <p:attrNameLst>
                                          <p:attrName>style.rotation</p:attrName>
                                        </p:attrNameLst>
                                      </p:cBhvr>
                                      <p:tavLst>
                                        <p:tav tm="0">
                                          <p:val>
                                            <p:fltVal val="360"/>
                                          </p:val>
                                        </p:tav>
                                        <p:tav tm="100000">
                                          <p:val>
                                            <p:fltVal val="0"/>
                                          </p:val>
                                        </p:tav>
                                      </p:tavLst>
                                    </p:anim>
                                    <p:animEffect transition="in" filter="fade">
                                      <p:cBhvr>
                                        <p:cTn id="27" dur="750"/>
                                        <p:tgtEl>
                                          <p:spTgt spid="24"/>
                                        </p:tgtEl>
                                      </p:cBhvr>
                                    </p:animEffect>
                                  </p:childTnLst>
                                </p:cTn>
                              </p:par>
                              <p:par>
                                <p:cTn id="28" presetID="49" presetClass="entr" presetSubtype="0" decel="10000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750" fill="hold"/>
                                        <p:tgtEl>
                                          <p:spTgt spid="7"/>
                                        </p:tgtEl>
                                        <p:attrNameLst>
                                          <p:attrName>ppt_w</p:attrName>
                                        </p:attrNameLst>
                                      </p:cBhvr>
                                      <p:tavLst>
                                        <p:tav tm="0">
                                          <p:val>
                                            <p:fltVal val="0"/>
                                          </p:val>
                                        </p:tav>
                                        <p:tav tm="100000">
                                          <p:val>
                                            <p:strVal val="#ppt_w"/>
                                          </p:val>
                                        </p:tav>
                                      </p:tavLst>
                                    </p:anim>
                                    <p:anim calcmode="lin" valueType="num">
                                      <p:cBhvr>
                                        <p:cTn id="31" dur="750" fill="hold"/>
                                        <p:tgtEl>
                                          <p:spTgt spid="7"/>
                                        </p:tgtEl>
                                        <p:attrNameLst>
                                          <p:attrName>ppt_h</p:attrName>
                                        </p:attrNameLst>
                                      </p:cBhvr>
                                      <p:tavLst>
                                        <p:tav tm="0">
                                          <p:val>
                                            <p:fltVal val="0"/>
                                          </p:val>
                                        </p:tav>
                                        <p:tav tm="100000">
                                          <p:val>
                                            <p:strVal val="#ppt_h"/>
                                          </p:val>
                                        </p:tav>
                                      </p:tavLst>
                                    </p:anim>
                                    <p:anim calcmode="lin" valueType="num">
                                      <p:cBhvr>
                                        <p:cTn id="32" dur="750" fill="hold"/>
                                        <p:tgtEl>
                                          <p:spTgt spid="7"/>
                                        </p:tgtEl>
                                        <p:attrNameLst>
                                          <p:attrName>style.rotation</p:attrName>
                                        </p:attrNameLst>
                                      </p:cBhvr>
                                      <p:tavLst>
                                        <p:tav tm="0">
                                          <p:val>
                                            <p:fltVal val="360"/>
                                          </p:val>
                                        </p:tav>
                                        <p:tav tm="100000">
                                          <p:val>
                                            <p:fltVal val="0"/>
                                          </p:val>
                                        </p:tav>
                                      </p:tavLst>
                                    </p:anim>
                                    <p:animEffect transition="in" filter="fade">
                                      <p:cBhvr>
                                        <p:cTn id="33" dur="750"/>
                                        <p:tgtEl>
                                          <p:spTgt spid="7"/>
                                        </p:tgtEl>
                                      </p:cBhvr>
                                    </p:animEffect>
                                  </p:childTnLst>
                                </p:cTn>
                              </p:par>
                              <p:par>
                                <p:cTn id="34" presetID="49" presetClass="entr" presetSubtype="0" decel="10000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750" fill="hold"/>
                                        <p:tgtEl>
                                          <p:spTgt spid="8"/>
                                        </p:tgtEl>
                                        <p:attrNameLst>
                                          <p:attrName>ppt_w</p:attrName>
                                        </p:attrNameLst>
                                      </p:cBhvr>
                                      <p:tavLst>
                                        <p:tav tm="0">
                                          <p:val>
                                            <p:fltVal val="0"/>
                                          </p:val>
                                        </p:tav>
                                        <p:tav tm="100000">
                                          <p:val>
                                            <p:strVal val="#ppt_w"/>
                                          </p:val>
                                        </p:tav>
                                      </p:tavLst>
                                    </p:anim>
                                    <p:anim calcmode="lin" valueType="num">
                                      <p:cBhvr>
                                        <p:cTn id="37" dur="750" fill="hold"/>
                                        <p:tgtEl>
                                          <p:spTgt spid="8"/>
                                        </p:tgtEl>
                                        <p:attrNameLst>
                                          <p:attrName>ppt_h</p:attrName>
                                        </p:attrNameLst>
                                      </p:cBhvr>
                                      <p:tavLst>
                                        <p:tav tm="0">
                                          <p:val>
                                            <p:fltVal val="0"/>
                                          </p:val>
                                        </p:tav>
                                        <p:tav tm="100000">
                                          <p:val>
                                            <p:strVal val="#ppt_h"/>
                                          </p:val>
                                        </p:tav>
                                      </p:tavLst>
                                    </p:anim>
                                    <p:anim calcmode="lin" valueType="num">
                                      <p:cBhvr>
                                        <p:cTn id="38" dur="750" fill="hold"/>
                                        <p:tgtEl>
                                          <p:spTgt spid="8"/>
                                        </p:tgtEl>
                                        <p:attrNameLst>
                                          <p:attrName>style.rotation</p:attrName>
                                        </p:attrNameLst>
                                      </p:cBhvr>
                                      <p:tavLst>
                                        <p:tav tm="0">
                                          <p:val>
                                            <p:fltVal val="360"/>
                                          </p:val>
                                        </p:tav>
                                        <p:tav tm="100000">
                                          <p:val>
                                            <p:fltVal val="0"/>
                                          </p:val>
                                        </p:tav>
                                      </p:tavLst>
                                    </p:anim>
                                    <p:animEffect transition="in" filter="fade">
                                      <p:cBhvr>
                                        <p:cTn id="39" dur="750"/>
                                        <p:tgtEl>
                                          <p:spTgt spid="8"/>
                                        </p:tgtEl>
                                      </p:cBhvr>
                                    </p:animEffect>
                                  </p:childTnLst>
                                </p:cTn>
                              </p:par>
                              <p:par>
                                <p:cTn id="40" presetID="49" presetClass="entr" presetSubtype="0" decel="10000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750" fill="hold"/>
                                        <p:tgtEl>
                                          <p:spTgt spid="26"/>
                                        </p:tgtEl>
                                        <p:attrNameLst>
                                          <p:attrName>ppt_w</p:attrName>
                                        </p:attrNameLst>
                                      </p:cBhvr>
                                      <p:tavLst>
                                        <p:tav tm="0">
                                          <p:val>
                                            <p:fltVal val="0"/>
                                          </p:val>
                                        </p:tav>
                                        <p:tav tm="100000">
                                          <p:val>
                                            <p:strVal val="#ppt_w"/>
                                          </p:val>
                                        </p:tav>
                                      </p:tavLst>
                                    </p:anim>
                                    <p:anim calcmode="lin" valueType="num">
                                      <p:cBhvr>
                                        <p:cTn id="43" dur="750" fill="hold"/>
                                        <p:tgtEl>
                                          <p:spTgt spid="26"/>
                                        </p:tgtEl>
                                        <p:attrNameLst>
                                          <p:attrName>ppt_h</p:attrName>
                                        </p:attrNameLst>
                                      </p:cBhvr>
                                      <p:tavLst>
                                        <p:tav tm="0">
                                          <p:val>
                                            <p:fltVal val="0"/>
                                          </p:val>
                                        </p:tav>
                                        <p:tav tm="100000">
                                          <p:val>
                                            <p:strVal val="#ppt_h"/>
                                          </p:val>
                                        </p:tav>
                                      </p:tavLst>
                                    </p:anim>
                                    <p:anim calcmode="lin" valueType="num">
                                      <p:cBhvr>
                                        <p:cTn id="44" dur="750" fill="hold"/>
                                        <p:tgtEl>
                                          <p:spTgt spid="26"/>
                                        </p:tgtEl>
                                        <p:attrNameLst>
                                          <p:attrName>style.rotation</p:attrName>
                                        </p:attrNameLst>
                                      </p:cBhvr>
                                      <p:tavLst>
                                        <p:tav tm="0">
                                          <p:val>
                                            <p:fltVal val="360"/>
                                          </p:val>
                                        </p:tav>
                                        <p:tav tm="100000">
                                          <p:val>
                                            <p:fltVal val="0"/>
                                          </p:val>
                                        </p:tav>
                                      </p:tavLst>
                                    </p:anim>
                                    <p:animEffect transition="in" filter="fade">
                                      <p:cBhvr>
                                        <p:cTn id="45" dur="750"/>
                                        <p:tgtEl>
                                          <p:spTgt spid="26"/>
                                        </p:tgtEl>
                                      </p:cBhvr>
                                    </p:animEffect>
                                  </p:childTnLst>
                                </p:cTn>
                              </p:par>
                              <p:par>
                                <p:cTn id="46" presetID="49" presetClass="entr" presetSubtype="0" decel="10000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p:cTn id="48" dur="750" fill="hold"/>
                                        <p:tgtEl>
                                          <p:spTgt spid="27"/>
                                        </p:tgtEl>
                                        <p:attrNameLst>
                                          <p:attrName>ppt_w</p:attrName>
                                        </p:attrNameLst>
                                      </p:cBhvr>
                                      <p:tavLst>
                                        <p:tav tm="0">
                                          <p:val>
                                            <p:fltVal val="0"/>
                                          </p:val>
                                        </p:tav>
                                        <p:tav tm="100000">
                                          <p:val>
                                            <p:strVal val="#ppt_w"/>
                                          </p:val>
                                        </p:tav>
                                      </p:tavLst>
                                    </p:anim>
                                    <p:anim calcmode="lin" valueType="num">
                                      <p:cBhvr>
                                        <p:cTn id="49" dur="750" fill="hold"/>
                                        <p:tgtEl>
                                          <p:spTgt spid="27"/>
                                        </p:tgtEl>
                                        <p:attrNameLst>
                                          <p:attrName>ppt_h</p:attrName>
                                        </p:attrNameLst>
                                      </p:cBhvr>
                                      <p:tavLst>
                                        <p:tav tm="0">
                                          <p:val>
                                            <p:fltVal val="0"/>
                                          </p:val>
                                        </p:tav>
                                        <p:tav tm="100000">
                                          <p:val>
                                            <p:strVal val="#ppt_h"/>
                                          </p:val>
                                        </p:tav>
                                      </p:tavLst>
                                    </p:anim>
                                    <p:anim calcmode="lin" valueType="num">
                                      <p:cBhvr>
                                        <p:cTn id="50" dur="750" fill="hold"/>
                                        <p:tgtEl>
                                          <p:spTgt spid="27"/>
                                        </p:tgtEl>
                                        <p:attrNameLst>
                                          <p:attrName>style.rotation</p:attrName>
                                        </p:attrNameLst>
                                      </p:cBhvr>
                                      <p:tavLst>
                                        <p:tav tm="0">
                                          <p:val>
                                            <p:fltVal val="360"/>
                                          </p:val>
                                        </p:tav>
                                        <p:tav tm="100000">
                                          <p:val>
                                            <p:fltVal val="0"/>
                                          </p:val>
                                        </p:tav>
                                      </p:tavLst>
                                    </p:anim>
                                    <p:animEffect transition="in" filter="fade">
                                      <p:cBhvr>
                                        <p:cTn id="51" dur="750"/>
                                        <p:tgtEl>
                                          <p:spTgt spid="27"/>
                                        </p:tgtEl>
                                      </p:cBhvr>
                                    </p:animEffect>
                                  </p:childTnLst>
                                </p:cTn>
                              </p:par>
                              <p:par>
                                <p:cTn id="52" presetID="49" presetClass="entr" presetSubtype="0" decel="10000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750" fill="hold"/>
                                        <p:tgtEl>
                                          <p:spTgt spid="29"/>
                                        </p:tgtEl>
                                        <p:attrNameLst>
                                          <p:attrName>ppt_w</p:attrName>
                                        </p:attrNameLst>
                                      </p:cBhvr>
                                      <p:tavLst>
                                        <p:tav tm="0">
                                          <p:val>
                                            <p:fltVal val="0"/>
                                          </p:val>
                                        </p:tav>
                                        <p:tav tm="100000">
                                          <p:val>
                                            <p:strVal val="#ppt_w"/>
                                          </p:val>
                                        </p:tav>
                                      </p:tavLst>
                                    </p:anim>
                                    <p:anim calcmode="lin" valueType="num">
                                      <p:cBhvr>
                                        <p:cTn id="55" dur="750" fill="hold"/>
                                        <p:tgtEl>
                                          <p:spTgt spid="29"/>
                                        </p:tgtEl>
                                        <p:attrNameLst>
                                          <p:attrName>ppt_h</p:attrName>
                                        </p:attrNameLst>
                                      </p:cBhvr>
                                      <p:tavLst>
                                        <p:tav tm="0">
                                          <p:val>
                                            <p:fltVal val="0"/>
                                          </p:val>
                                        </p:tav>
                                        <p:tav tm="100000">
                                          <p:val>
                                            <p:strVal val="#ppt_h"/>
                                          </p:val>
                                        </p:tav>
                                      </p:tavLst>
                                    </p:anim>
                                    <p:anim calcmode="lin" valueType="num">
                                      <p:cBhvr>
                                        <p:cTn id="56" dur="750" fill="hold"/>
                                        <p:tgtEl>
                                          <p:spTgt spid="29"/>
                                        </p:tgtEl>
                                        <p:attrNameLst>
                                          <p:attrName>style.rotation</p:attrName>
                                        </p:attrNameLst>
                                      </p:cBhvr>
                                      <p:tavLst>
                                        <p:tav tm="0">
                                          <p:val>
                                            <p:fltVal val="360"/>
                                          </p:val>
                                        </p:tav>
                                        <p:tav tm="100000">
                                          <p:val>
                                            <p:fltVal val="0"/>
                                          </p:val>
                                        </p:tav>
                                      </p:tavLst>
                                    </p:anim>
                                    <p:animEffect transition="in" filter="fade">
                                      <p:cBhvr>
                                        <p:cTn id="57" dur="750"/>
                                        <p:tgtEl>
                                          <p:spTgt spid="29"/>
                                        </p:tgtEl>
                                      </p:cBhvr>
                                    </p:animEffect>
                                  </p:childTnLst>
                                </p:cTn>
                              </p:par>
                              <p:par>
                                <p:cTn id="58" presetID="49" presetClass="entr" presetSubtype="0" decel="10000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750" fill="hold"/>
                                        <p:tgtEl>
                                          <p:spTgt spid="9"/>
                                        </p:tgtEl>
                                        <p:attrNameLst>
                                          <p:attrName>ppt_w</p:attrName>
                                        </p:attrNameLst>
                                      </p:cBhvr>
                                      <p:tavLst>
                                        <p:tav tm="0">
                                          <p:val>
                                            <p:fltVal val="0"/>
                                          </p:val>
                                        </p:tav>
                                        <p:tav tm="100000">
                                          <p:val>
                                            <p:strVal val="#ppt_w"/>
                                          </p:val>
                                        </p:tav>
                                      </p:tavLst>
                                    </p:anim>
                                    <p:anim calcmode="lin" valueType="num">
                                      <p:cBhvr>
                                        <p:cTn id="61" dur="750" fill="hold"/>
                                        <p:tgtEl>
                                          <p:spTgt spid="9"/>
                                        </p:tgtEl>
                                        <p:attrNameLst>
                                          <p:attrName>ppt_h</p:attrName>
                                        </p:attrNameLst>
                                      </p:cBhvr>
                                      <p:tavLst>
                                        <p:tav tm="0">
                                          <p:val>
                                            <p:fltVal val="0"/>
                                          </p:val>
                                        </p:tav>
                                        <p:tav tm="100000">
                                          <p:val>
                                            <p:strVal val="#ppt_h"/>
                                          </p:val>
                                        </p:tav>
                                      </p:tavLst>
                                    </p:anim>
                                    <p:anim calcmode="lin" valueType="num">
                                      <p:cBhvr>
                                        <p:cTn id="62" dur="750" fill="hold"/>
                                        <p:tgtEl>
                                          <p:spTgt spid="9"/>
                                        </p:tgtEl>
                                        <p:attrNameLst>
                                          <p:attrName>style.rotation</p:attrName>
                                        </p:attrNameLst>
                                      </p:cBhvr>
                                      <p:tavLst>
                                        <p:tav tm="0">
                                          <p:val>
                                            <p:fltVal val="360"/>
                                          </p:val>
                                        </p:tav>
                                        <p:tav tm="100000">
                                          <p:val>
                                            <p:fltVal val="0"/>
                                          </p:val>
                                        </p:tav>
                                      </p:tavLst>
                                    </p:anim>
                                    <p:animEffect transition="in" filter="fade">
                                      <p:cBhvr>
                                        <p:cTn id="63" dur="750"/>
                                        <p:tgtEl>
                                          <p:spTgt spid="9"/>
                                        </p:tgtEl>
                                      </p:cBhvr>
                                    </p:animEffect>
                                  </p:childTnLst>
                                </p:cTn>
                              </p:par>
                              <p:par>
                                <p:cTn id="64" presetID="49" presetClass="entr" presetSubtype="0" decel="100000"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p:cTn id="66" dur="750" fill="hold"/>
                                        <p:tgtEl>
                                          <p:spTgt spid="10"/>
                                        </p:tgtEl>
                                        <p:attrNameLst>
                                          <p:attrName>ppt_w</p:attrName>
                                        </p:attrNameLst>
                                      </p:cBhvr>
                                      <p:tavLst>
                                        <p:tav tm="0">
                                          <p:val>
                                            <p:fltVal val="0"/>
                                          </p:val>
                                        </p:tav>
                                        <p:tav tm="100000">
                                          <p:val>
                                            <p:strVal val="#ppt_w"/>
                                          </p:val>
                                        </p:tav>
                                      </p:tavLst>
                                    </p:anim>
                                    <p:anim calcmode="lin" valueType="num">
                                      <p:cBhvr>
                                        <p:cTn id="67" dur="750" fill="hold"/>
                                        <p:tgtEl>
                                          <p:spTgt spid="10"/>
                                        </p:tgtEl>
                                        <p:attrNameLst>
                                          <p:attrName>ppt_h</p:attrName>
                                        </p:attrNameLst>
                                      </p:cBhvr>
                                      <p:tavLst>
                                        <p:tav tm="0">
                                          <p:val>
                                            <p:fltVal val="0"/>
                                          </p:val>
                                        </p:tav>
                                        <p:tav tm="100000">
                                          <p:val>
                                            <p:strVal val="#ppt_h"/>
                                          </p:val>
                                        </p:tav>
                                      </p:tavLst>
                                    </p:anim>
                                    <p:anim calcmode="lin" valueType="num">
                                      <p:cBhvr>
                                        <p:cTn id="68" dur="750" fill="hold"/>
                                        <p:tgtEl>
                                          <p:spTgt spid="10"/>
                                        </p:tgtEl>
                                        <p:attrNameLst>
                                          <p:attrName>style.rotation</p:attrName>
                                        </p:attrNameLst>
                                      </p:cBhvr>
                                      <p:tavLst>
                                        <p:tav tm="0">
                                          <p:val>
                                            <p:fltVal val="360"/>
                                          </p:val>
                                        </p:tav>
                                        <p:tav tm="100000">
                                          <p:val>
                                            <p:fltVal val="0"/>
                                          </p:val>
                                        </p:tav>
                                      </p:tavLst>
                                    </p:anim>
                                    <p:animEffect transition="in" filter="fade">
                                      <p:cBhvr>
                                        <p:cTn id="69" dur="750"/>
                                        <p:tgtEl>
                                          <p:spTgt spid="10"/>
                                        </p:tgtEl>
                                      </p:cBhvr>
                                    </p:animEffect>
                                  </p:childTnLst>
                                </p:cTn>
                              </p:par>
                              <p:par>
                                <p:cTn id="70" presetID="49" presetClass="entr" presetSubtype="0" decel="100000" fill="hold" nodeType="with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750" fill="hold"/>
                                        <p:tgtEl>
                                          <p:spTgt spid="11"/>
                                        </p:tgtEl>
                                        <p:attrNameLst>
                                          <p:attrName>ppt_w</p:attrName>
                                        </p:attrNameLst>
                                      </p:cBhvr>
                                      <p:tavLst>
                                        <p:tav tm="0">
                                          <p:val>
                                            <p:fltVal val="0"/>
                                          </p:val>
                                        </p:tav>
                                        <p:tav tm="100000">
                                          <p:val>
                                            <p:strVal val="#ppt_w"/>
                                          </p:val>
                                        </p:tav>
                                      </p:tavLst>
                                    </p:anim>
                                    <p:anim calcmode="lin" valueType="num">
                                      <p:cBhvr>
                                        <p:cTn id="73" dur="750" fill="hold"/>
                                        <p:tgtEl>
                                          <p:spTgt spid="11"/>
                                        </p:tgtEl>
                                        <p:attrNameLst>
                                          <p:attrName>ppt_h</p:attrName>
                                        </p:attrNameLst>
                                      </p:cBhvr>
                                      <p:tavLst>
                                        <p:tav tm="0">
                                          <p:val>
                                            <p:fltVal val="0"/>
                                          </p:val>
                                        </p:tav>
                                        <p:tav tm="100000">
                                          <p:val>
                                            <p:strVal val="#ppt_h"/>
                                          </p:val>
                                        </p:tav>
                                      </p:tavLst>
                                    </p:anim>
                                    <p:anim calcmode="lin" valueType="num">
                                      <p:cBhvr>
                                        <p:cTn id="74" dur="750" fill="hold"/>
                                        <p:tgtEl>
                                          <p:spTgt spid="11"/>
                                        </p:tgtEl>
                                        <p:attrNameLst>
                                          <p:attrName>style.rotation</p:attrName>
                                        </p:attrNameLst>
                                      </p:cBhvr>
                                      <p:tavLst>
                                        <p:tav tm="0">
                                          <p:val>
                                            <p:fltVal val="360"/>
                                          </p:val>
                                        </p:tav>
                                        <p:tav tm="100000">
                                          <p:val>
                                            <p:fltVal val="0"/>
                                          </p:val>
                                        </p:tav>
                                      </p:tavLst>
                                    </p:anim>
                                    <p:animEffect transition="in" filter="fade">
                                      <p:cBhvr>
                                        <p:cTn id="75" dur="750"/>
                                        <p:tgtEl>
                                          <p:spTgt spid="11"/>
                                        </p:tgtEl>
                                      </p:cBhvr>
                                    </p:animEffect>
                                  </p:childTnLst>
                                </p:cTn>
                              </p:par>
                              <p:par>
                                <p:cTn id="76" presetID="49" presetClass="entr" presetSubtype="0" decel="10000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p:cTn id="78" dur="750" fill="hold"/>
                                        <p:tgtEl>
                                          <p:spTgt spid="12"/>
                                        </p:tgtEl>
                                        <p:attrNameLst>
                                          <p:attrName>ppt_w</p:attrName>
                                        </p:attrNameLst>
                                      </p:cBhvr>
                                      <p:tavLst>
                                        <p:tav tm="0">
                                          <p:val>
                                            <p:fltVal val="0"/>
                                          </p:val>
                                        </p:tav>
                                        <p:tav tm="100000">
                                          <p:val>
                                            <p:strVal val="#ppt_w"/>
                                          </p:val>
                                        </p:tav>
                                      </p:tavLst>
                                    </p:anim>
                                    <p:anim calcmode="lin" valueType="num">
                                      <p:cBhvr>
                                        <p:cTn id="79" dur="750" fill="hold"/>
                                        <p:tgtEl>
                                          <p:spTgt spid="12"/>
                                        </p:tgtEl>
                                        <p:attrNameLst>
                                          <p:attrName>ppt_h</p:attrName>
                                        </p:attrNameLst>
                                      </p:cBhvr>
                                      <p:tavLst>
                                        <p:tav tm="0">
                                          <p:val>
                                            <p:fltVal val="0"/>
                                          </p:val>
                                        </p:tav>
                                        <p:tav tm="100000">
                                          <p:val>
                                            <p:strVal val="#ppt_h"/>
                                          </p:val>
                                        </p:tav>
                                      </p:tavLst>
                                    </p:anim>
                                    <p:anim calcmode="lin" valueType="num">
                                      <p:cBhvr>
                                        <p:cTn id="80" dur="750" fill="hold"/>
                                        <p:tgtEl>
                                          <p:spTgt spid="12"/>
                                        </p:tgtEl>
                                        <p:attrNameLst>
                                          <p:attrName>style.rotation</p:attrName>
                                        </p:attrNameLst>
                                      </p:cBhvr>
                                      <p:tavLst>
                                        <p:tav tm="0">
                                          <p:val>
                                            <p:fltVal val="360"/>
                                          </p:val>
                                        </p:tav>
                                        <p:tav tm="100000">
                                          <p:val>
                                            <p:fltVal val="0"/>
                                          </p:val>
                                        </p:tav>
                                      </p:tavLst>
                                    </p:anim>
                                    <p:animEffect transition="in" filter="fade">
                                      <p:cBhvr>
                                        <p:cTn id="81" dur="750"/>
                                        <p:tgtEl>
                                          <p:spTgt spid="12"/>
                                        </p:tgtEl>
                                      </p:cBhvr>
                                    </p:animEffect>
                                  </p:childTnLst>
                                </p:cTn>
                              </p:par>
                              <p:par>
                                <p:cTn id="82" presetID="49" presetClass="entr" presetSubtype="0" decel="100000"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750" fill="hold"/>
                                        <p:tgtEl>
                                          <p:spTgt spid="13"/>
                                        </p:tgtEl>
                                        <p:attrNameLst>
                                          <p:attrName>ppt_w</p:attrName>
                                        </p:attrNameLst>
                                      </p:cBhvr>
                                      <p:tavLst>
                                        <p:tav tm="0">
                                          <p:val>
                                            <p:fltVal val="0"/>
                                          </p:val>
                                        </p:tav>
                                        <p:tav tm="100000">
                                          <p:val>
                                            <p:strVal val="#ppt_w"/>
                                          </p:val>
                                        </p:tav>
                                      </p:tavLst>
                                    </p:anim>
                                    <p:anim calcmode="lin" valueType="num">
                                      <p:cBhvr>
                                        <p:cTn id="85" dur="750" fill="hold"/>
                                        <p:tgtEl>
                                          <p:spTgt spid="13"/>
                                        </p:tgtEl>
                                        <p:attrNameLst>
                                          <p:attrName>ppt_h</p:attrName>
                                        </p:attrNameLst>
                                      </p:cBhvr>
                                      <p:tavLst>
                                        <p:tav tm="0">
                                          <p:val>
                                            <p:fltVal val="0"/>
                                          </p:val>
                                        </p:tav>
                                        <p:tav tm="100000">
                                          <p:val>
                                            <p:strVal val="#ppt_h"/>
                                          </p:val>
                                        </p:tav>
                                      </p:tavLst>
                                    </p:anim>
                                    <p:anim calcmode="lin" valueType="num">
                                      <p:cBhvr>
                                        <p:cTn id="86" dur="750" fill="hold"/>
                                        <p:tgtEl>
                                          <p:spTgt spid="13"/>
                                        </p:tgtEl>
                                        <p:attrNameLst>
                                          <p:attrName>style.rotation</p:attrName>
                                        </p:attrNameLst>
                                      </p:cBhvr>
                                      <p:tavLst>
                                        <p:tav tm="0">
                                          <p:val>
                                            <p:fltVal val="360"/>
                                          </p:val>
                                        </p:tav>
                                        <p:tav tm="100000">
                                          <p:val>
                                            <p:fltVal val="0"/>
                                          </p:val>
                                        </p:tav>
                                      </p:tavLst>
                                    </p:anim>
                                    <p:animEffect transition="in" filter="fade">
                                      <p:cBhvr>
                                        <p:cTn id="87" dur="750"/>
                                        <p:tgtEl>
                                          <p:spTgt spid="13"/>
                                        </p:tgtEl>
                                      </p:cBhvr>
                                    </p:animEffect>
                                  </p:childTnLst>
                                </p:cTn>
                              </p:par>
                              <p:par>
                                <p:cTn id="88" presetID="49" presetClass="entr" presetSubtype="0" decel="10000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 calcmode="lin" valueType="num">
                                      <p:cBhvr>
                                        <p:cTn id="90" dur="750" fill="hold"/>
                                        <p:tgtEl>
                                          <p:spTgt spid="30"/>
                                        </p:tgtEl>
                                        <p:attrNameLst>
                                          <p:attrName>ppt_w</p:attrName>
                                        </p:attrNameLst>
                                      </p:cBhvr>
                                      <p:tavLst>
                                        <p:tav tm="0">
                                          <p:val>
                                            <p:fltVal val="0"/>
                                          </p:val>
                                        </p:tav>
                                        <p:tav tm="100000">
                                          <p:val>
                                            <p:strVal val="#ppt_w"/>
                                          </p:val>
                                        </p:tav>
                                      </p:tavLst>
                                    </p:anim>
                                    <p:anim calcmode="lin" valueType="num">
                                      <p:cBhvr>
                                        <p:cTn id="91" dur="750" fill="hold"/>
                                        <p:tgtEl>
                                          <p:spTgt spid="30"/>
                                        </p:tgtEl>
                                        <p:attrNameLst>
                                          <p:attrName>ppt_h</p:attrName>
                                        </p:attrNameLst>
                                      </p:cBhvr>
                                      <p:tavLst>
                                        <p:tav tm="0">
                                          <p:val>
                                            <p:fltVal val="0"/>
                                          </p:val>
                                        </p:tav>
                                        <p:tav tm="100000">
                                          <p:val>
                                            <p:strVal val="#ppt_h"/>
                                          </p:val>
                                        </p:tav>
                                      </p:tavLst>
                                    </p:anim>
                                    <p:anim calcmode="lin" valueType="num">
                                      <p:cBhvr>
                                        <p:cTn id="92" dur="750" fill="hold"/>
                                        <p:tgtEl>
                                          <p:spTgt spid="30"/>
                                        </p:tgtEl>
                                        <p:attrNameLst>
                                          <p:attrName>style.rotation</p:attrName>
                                        </p:attrNameLst>
                                      </p:cBhvr>
                                      <p:tavLst>
                                        <p:tav tm="0">
                                          <p:val>
                                            <p:fltVal val="360"/>
                                          </p:val>
                                        </p:tav>
                                        <p:tav tm="100000">
                                          <p:val>
                                            <p:fltVal val="0"/>
                                          </p:val>
                                        </p:tav>
                                      </p:tavLst>
                                    </p:anim>
                                    <p:animEffect transition="in" filter="fade">
                                      <p:cBhvr>
                                        <p:cTn id="93" dur="750"/>
                                        <p:tgtEl>
                                          <p:spTgt spid="30"/>
                                        </p:tgtEl>
                                      </p:cBhvr>
                                    </p:animEffect>
                                  </p:childTnLst>
                                </p:cTn>
                              </p:par>
                              <p:par>
                                <p:cTn id="94" presetID="49" presetClass="entr" presetSubtype="0" decel="100000" fill="hold" nodeType="withEffect">
                                  <p:stCondLst>
                                    <p:cond delay="0"/>
                                  </p:stCondLst>
                                  <p:childTnLst>
                                    <p:set>
                                      <p:cBhvr>
                                        <p:cTn id="95" dur="1" fill="hold">
                                          <p:stCondLst>
                                            <p:cond delay="0"/>
                                          </p:stCondLst>
                                        </p:cTn>
                                        <p:tgtEl>
                                          <p:spTgt spid="31"/>
                                        </p:tgtEl>
                                        <p:attrNameLst>
                                          <p:attrName>style.visibility</p:attrName>
                                        </p:attrNameLst>
                                      </p:cBhvr>
                                      <p:to>
                                        <p:strVal val="visible"/>
                                      </p:to>
                                    </p:set>
                                    <p:anim calcmode="lin" valueType="num">
                                      <p:cBhvr>
                                        <p:cTn id="96" dur="750" fill="hold"/>
                                        <p:tgtEl>
                                          <p:spTgt spid="31"/>
                                        </p:tgtEl>
                                        <p:attrNameLst>
                                          <p:attrName>ppt_w</p:attrName>
                                        </p:attrNameLst>
                                      </p:cBhvr>
                                      <p:tavLst>
                                        <p:tav tm="0">
                                          <p:val>
                                            <p:fltVal val="0"/>
                                          </p:val>
                                        </p:tav>
                                        <p:tav tm="100000">
                                          <p:val>
                                            <p:strVal val="#ppt_w"/>
                                          </p:val>
                                        </p:tav>
                                      </p:tavLst>
                                    </p:anim>
                                    <p:anim calcmode="lin" valueType="num">
                                      <p:cBhvr>
                                        <p:cTn id="97" dur="750" fill="hold"/>
                                        <p:tgtEl>
                                          <p:spTgt spid="31"/>
                                        </p:tgtEl>
                                        <p:attrNameLst>
                                          <p:attrName>ppt_h</p:attrName>
                                        </p:attrNameLst>
                                      </p:cBhvr>
                                      <p:tavLst>
                                        <p:tav tm="0">
                                          <p:val>
                                            <p:fltVal val="0"/>
                                          </p:val>
                                        </p:tav>
                                        <p:tav tm="100000">
                                          <p:val>
                                            <p:strVal val="#ppt_h"/>
                                          </p:val>
                                        </p:tav>
                                      </p:tavLst>
                                    </p:anim>
                                    <p:anim calcmode="lin" valueType="num">
                                      <p:cBhvr>
                                        <p:cTn id="98" dur="750" fill="hold"/>
                                        <p:tgtEl>
                                          <p:spTgt spid="31"/>
                                        </p:tgtEl>
                                        <p:attrNameLst>
                                          <p:attrName>style.rotation</p:attrName>
                                        </p:attrNameLst>
                                      </p:cBhvr>
                                      <p:tavLst>
                                        <p:tav tm="0">
                                          <p:val>
                                            <p:fltVal val="360"/>
                                          </p:val>
                                        </p:tav>
                                        <p:tav tm="100000">
                                          <p:val>
                                            <p:fltVal val="0"/>
                                          </p:val>
                                        </p:tav>
                                      </p:tavLst>
                                    </p:anim>
                                    <p:animEffect transition="in" filter="fade">
                                      <p:cBhvr>
                                        <p:cTn id="99" dur="750"/>
                                        <p:tgtEl>
                                          <p:spTgt spid="31"/>
                                        </p:tgtEl>
                                      </p:cBhvr>
                                    </p:animEffect>
                                  </p:childTnLst>
                                </p:cTn>
                              </p:par>
                              <p:par>
                                <p:cTn id="100" presetID="49" presetClass="entr" presetSubtype="0" decel="100000" fill="hold" nodeType="withEffect">
                                  <p:stCondLst>
                                    <p:cond delay="0"/>
                                  </p:stCondLst>
                                  <p:childTnLst>
                                    <p:set>
                                      <p:cBhvr>
                                        <p:cTn id="101" dur="1" fill="hold">
                                          <p:stCondLst>
                                            <p:cond delay="0"/>
                                          </p:stCondLst>
                                        </p:cTn>
                                        <p:tgtEl>
                                          <p:spTgt spid="15"/>
                                        </p:tgtEl>
                                        <p:attrNameLst>
                                          <p:attrName>style.visibility</p:attrName>
                                        </p:attrNameLst>
                                      </p:cBhvr>
                                      <p:to>
                                        <p:strVal val="visible"/>
                                      </p:to>
                                    </p:set>
                                    <p:anim calcmode="lin" valueType="num">
                                      <p:cBhvr>
                                        <p:cTn id="102" dur="750" fill="hold"/>
                                        <p:tgtEl>
                                          <p:spTgt spid="15"/>
                                        </p:tgtEl>
                                        <p:attrNameLst>
                                          <p:attrName>ppt_w</p:attrName>
                                        </p:attrNameLst>
                                      </p:cBhvr>
                                      <p:tavLst>
                                        <p:tav tm="0">
                                          <p:val>
                                            <p:fltVal val="0"/>
                                          </p:val>
                                        </p:tav>
                                        <p:tav tm="100000">
                                          <p:val>
                                            <p:strVal val="#ppt_w"/>
                                          </p:val>
                                        </p:tav>
                                      </p:tavLst>
                                    </p:anim>
                                    <p:anim calcmode="lin" valueType="num">
                                      <p:cBhvr>
                                        <p:cTn id="103" dur="750" fill="hold"/>
                                        <p:tgtEl>
                                          <p:spTgt spid="15"/>
                                        </p:tgtEl>
                                        <p:attrNameLst>
                                          <p:attrName>ppt_h</p:attrName>
                                        </p:attrNameLst>
                                      </p:cBhvr>
                                      <p:tavLst>
                                        <p:tav tm="0">
                                          <p:val>
                                            <p:fltVal val="0"/>
                                          </p:val>
                                        </p:tav>
                                        <p:tav tm="100000">
                                          <p:val>
                                            <p:strVal val="#ppt_h"/>
                                          </p:val>
                                        </p:tav>
                                      </p:tavLst>
                                    </p:anim>
                                    <p:anim calcmode="lin" valueType="num">
                                      <p:cBhvr>
                                        <p:cTn id="104" dur="750" fill="hold"/>
                                        <p:tgtEl>
                                          <p:spTgt spid="15"/>
                                        </p:tgtEl>
                                        <p:attrNameLst>
                                          <p:attrName>style.rotation</p:attrName>
                                        </p:attrNameLst>
                                      </p:cBhvr>
                                      <p:tavLst>
                                        <p:tav tm="0">
                                          <p:val>
                                            <p:fltVal val="360"/>
                                          </p:val>
                                        </p:tav>
                                        <p:tav tm="100000">
                                          <p:val>
                                            <p:fltVal val="0"/>
                                          </p:val>
                                        </p:tav>
                                      </p:tavLst>
                                    </p:anim>
                                    <p:animEffect transition="in" filter="fade">
                                      <p:cBhvr>
                                        <p:cTn id="105" dur="750"/>
                                        <p:tgtEl>
                                          <p:spTgt spid="15"/>
                                        </p:tgtEl>
                                      </p:cBhvr>
                                    </p:animEffect>
                                  </p:childTnLst>
                                </p:cTn>
                              </p:par>
                              <p:par>
                                <p:cTn id="106" presetID="49" presetClass="entr" presetSubtype="0" decel="100000" fill="hold" nodeType="withEffect">
                                  <p:stCondLst>
                                    <p:cond delay="0"/>
                                  </p:stCondLst>
                                  <p:childTnLst>
                                    <p:set>
                                      <p:cBhvr>
                                        <p:cTn id="107" dur="1" fill="hold">
                                          <p:stCondLst>
                                            <p:cond delay="0"/>
                                          </p:stCondLst>
                                        </p:cTn>
                                        <p:tgtEl>
                                          <p:spTgt spid="16"/>
                                        </p:tgtEl>
                                        <p:attrNameLst>
                                          <p:attrName>style.visibility</p:attrName>
                                        </p:attrNameLst>
                                      </p:cBhvr>
                                      <p:to>
                                        <p:strVal val="visible"/>
                                      </p:to>
                                    </p:set>
                                    <p:anim calcmode="lin" valueType="num">
                                      <p:cBhvr>
                                        <p:cTn id="108" dur="750" fill="hold"/>
                                        <p:tgtEl>
                                          <p:spTgt spid="16"/>
                                        </p:tgtEl>
                                        <p:attrNameLst>
                                          <p:attrName>ppt_w</p:attrName>
                                        </p:attrNameLst>
                                      </p:cBhvr>
                                      <p:tavLst>
                                        <p:tav tm="0">
                                          <p:val>
                                            <p:fltVal val="0"/>
                                          </p:val>
                                        </p:tav>
                                        <p:tav tm="100000">
                                          <p:val>
                                            <p:strVal val="#ppt_w"/>
                                          </p:val>
                                        </p:tav>
                                      </p:tavLst>
                                    </p:anim>
                                    <p:anim calcmode="lin" valueType="num">
                                      <p:cBhvr>
                                        <p:cTn id="109" dur="750" fill="hold"/>
                                        <p:tgtEl>
                                          <p:spTgt spid="16"/>
                                        </p:tgtEl>
                                        <p:attrNameLst>
                                          <p:attrName>ppt_h</p:attrName>
                                        </p:attrNameLst>
                                      </p:cBhvr>
                                      <p:tavLst>
                                        <p:tav tm="0">
                                          <p:val>
                                            <p:fltVal val="0"/>
                                          </p:val>
                                        </p:tav>
                                        <p:tav tm="100000">
                                          <p:val>
                                            <p:strVal val="#ppt_h"/>
                                          </p:val>
                                        </p:tav>
                                      </p:tavLst>
                                    </p:anim>
                                    <p:anim calcmode="lin" valueType="num">
                                      <p:cBhvr>
                                        <p:cTn id="110" dur="750" fill="hold"/>
                                        <p:tgtEl>
                                          <p:spTgt spid="16"/>
                                        </p:tgtEl>
                                        <p:attrNameLst>
                                          <p:attrName>style.rotation</p:attrName>
                                        </p:attrNameLst>
                                      </p:cBhvr>
                                      <p:tavLst>
                                        <p:tav tm="0">
                                          <p:val>
                                            <p:fltVal val="360"/>
                                          </p:val>
                                        </p:tav>
                                        <p:tav tm="100000">
                                          <p:val>
                                            <p:fltVal val="0"/>
                                          </p:val>
                                        </p:tav>
                                      </p:tavLst>
                                    </p:anim>
                                    <p:animEffect transition="in" filter="fade">
                                      <p:cBhvr>
                                        <p:cTn id="111" dur="750"/>
                                        <p:tgtEl>
                                          <p:spTgt spid="16"/>
                                        </p:tgtEl>
                                      </p:cBhvr>
                                    </p:animEffect>
                                  </p:childTnLst>
                                </p:cTn>
                              </p:par>
                              <p:par>
                                <p:cTn id="112" presetID="49" presetClass="entr" presetSubtype="0" decel="100000" fill="hold" nodeType="withEffect">
                                  <p:stCondLst>
                                    <p:cond delay="0"/>
                                  </p:stCondLst>
                                  <p:childTnLst>
                                    <p:set>
                                      <p:cBhvr>
                                        <p:cTn id="113" dur="1" fill="hold">
                                          <p:stCondLst>
                                            <p:cond delay="0"/>
                                          </p:stCondLst>
                                        </p:cTn>
                                        <p:tgtEl>
                                          <p:spTgt spid="18"/>
                                        </p:tgtEl>
                                        <p:attrNameLst>
                                          <p:attrName>style.visibility</p:attrName>
                                        </p:attrNameLst>
                                      </p:cBhvr>
                                      <p:to>
                                        <p:strVal val="visible"/>
                                      </p:to>
                                    </p:set>
                                    <p:anim calcmode="lin" valueType="num">
                                      <p:cBhvr>
                                        <p:cTn id="114" dur="750" fill="hold"/>
                                        <p:tgtEl>
                                          <p:spTgt spid="18"/>
                                        </p:tgtEl>
                                        <p:attrNameLst>
                                          <p:attrName>ppt_w</p:attrName>
                                        </p:attrNameLst>
                                      </p:cBhvr>
                                      <p:tavLst>
                                        <p:tav tm="0">
                                          <p:val>
                                            <p:fltVal val="0"/>
                                          </p:val>
                                        </p:tav>
                                        <p:tav tm="100000">
                                          <p:val>
                                            <p:strVal val="#ppt_w"/>
                                          </p:val>
                                        </p:tav>
                                      </p:tavLst>
                                    </p:anim>
                                    <p:anim calcmode="lin" valueType="num">
                                      <p:cBhvr>
                                        <p:cTn id="115" dur="750" fill="hold"/>
                                        <p:tgtEl>
                                          <p:spTgt spid="18"/>
                                        </p:tgtEl>
                                        <p:attrNameLst>
                                          <p:attrName>ppt_h</p:attrName>
                                        </p:attrNameLst>
                                      </p:cBhvr>
                                      <p:tavLst>
                                        <p:tav tm="0">
                                          <p:val>
                                            <p:fltVal val="0"/>
                                          </p:val>
                                        </p:tav>
                                        <p:tav tm="100000">
                                          <p:val>
                                            <p:strVal val="#ppt_h"/>
                                          </p:val>
                                        </p:tav>
                                      </p:tavLst>
                                    </p:anim>
                                    <p:anim calcmode="lin" valueType="num">
                                      <p:cBhvr>
                                        <p:cTn id="116" dur="750" fill="hold"/>
                                        <p:tgtEl>
                                          <p:spTgt spid="18"/>
                                        </p:tgtEl>
                                        <p:attrNameLst>
                                          <p:attrName>style.rotation</p:attrName>
                                        </p:attrNameLst>
                                      </p:cBhvr>
                                      <p:tavLst>
                                        <p:tav tm="0">
                                          <p:val>
                                            <p:fltVal val="360"/>
                                          </p:val>
                                        </p:tav>
                                        <p:tav tm="100000">
                                          <p:val>
                                            <p:fltVal val="0"/>
                                          </p:val>
                                        </p:tav>
                                      </p:tavLst>
                                    </p:anim>
                                    <p:animEffect transition="in" filter="fade">
                                      <p:cBhvr>
                                        <p:cTn id="117" dur="750"/>
                                        <p:tgtEl>
                                          <p:spTgt spid="18"/>
                                        </p:tgtEl>
                                      </p:cBhvr>
                                    </p:animEffect>
                                  </p:childTnLst>
                                </p:cTn>
                              </p:par>
                              <p:par>
                                <p:cTn id="118" presetID="49" presetClass="entr" presetSubtype="0" decel="100000" fill="hold" nodeType="withEffect">
                                  <p:stCondLst>
                                    <p:cond delay="0"/>
                                  </p:stCondLst>
                                  <p:childTnLst>
                                    <p:set>
                                      <p:cBhvr>
                                        <p:cTn id="119" dur="1" fill="hold">
                                          <p:stCondLst>
                                            <p:cond delay="0"/>
                                          </p:stCondLst>
                                        </p:cTn>
                                        <p:tgtEl>
                                          <p:spTgt spid="19"/>
                                        </p:tgtEl>
                                        <p:attrNameLst>
                                          <p:attrName>style.visibility</p:attrName>
                                        </p:attrNameLst>
                                      </p:cBhvr>
                                      <p:to>
                                        <p:strVal val="visible"/>
                                      </p:to>
                                    </p:set>
                                    <p:anim calcmode="lin" valueType="num">
                                      <p:cBhvr>
                                        <p:cTn id="120" dur="750" fill="hold"/>
                                        <p:tgtEl>
                                          <p:spTgt spid="19"/>
                                        </p:tgtEl>
                                        <p:attrNameLst>
                                          <p:attrName>ppt_w</p:attrName>
                                        </p:attrNameLst>
                                      </p:cBhvr>
                                      <p:tavLst>
                                        <p:tav tm="0">
                                          <p:val>
                                            <p:fltVal val="0"/>
                                          </p:val>
                                        </p:tav>
                                        <p:tav tm="100000">
                                          <p:val>
                                            <p:strVal val="#ppt_w"/>
                                          </p:val>
                                        </p:tav>
                                      </p:tavLst>
                                    </p:anim>
                                    <p:anim calcmode="lin" valueType="num">
                                      <p:cBhvr>
                                        <p:cTn id="121" dur="750" fill="hold"/>
                                        <p:tgtEl>
                                          <p:spTgt spid="19"/>
                                        </p:tgtEl>
                                        <p:attrNameLst>
                                          <p:attrName>ppt_h</p:attrName>
                                        </p:attrNameLst>
                                      </p:cBhvr>
                                      <p:tavLst>
                                        <p:tav tm="0">
                                          <p:val>
                                            <p:fltVal val="0"/>
                                          </p:val>
                                        </p:tav>
                                        <p:tav tm="100000">
                                          <p:val>
                                            <p:strVal val="#ppt_h"/>
                                          </p:val>
                                        </p:tav>
                                      </p:tavLst>
                                    </p:anim>
                                    <p:anim calcmode="lin" valueType="num">
                                      <p:cBhvr>
                                        <p:cTn id="122" dur="750" fill="hold"/>
                                        <p:tgtEl>
                                          <p:spTgt spid="19"/>
                                        </p:tgtEl>
                                        <p:attrNameLst>
                                          <p:attrName>style.rotation</p:attrName>
                                        </p:attrNameLst>
                                      </p:cBhvr>
                                      <p:tavLst>
                                        <p:tav tm="0">
                                          <p:val>
                                            <p:fltVal val="360"/>
                                          </p:val>
                                        </p:tav>
                                        <p:tav tm="100000">
                                          <p:val>
                                            <p:fltVal val="0"/>
                                          </p:val>
                                        </p:tav>
                                      </p:tavLst>
                                    </p:anim>
                                    <p:animEffect transition="in" filter="fade">
                                      <p:cBhvr>
                                        <p:cTn id="123" dur="750"/>
                                        <p:tgtEl>
                                          <p:spTgt spid="19"/>
                                        </p:tgtEl>
                                      </p:cBhvr>
                                    </p:animEffect>
                                  </p:childTnLst>
                                </p:cTn>
                              </p:par>
                              <p:par>
                                <p:cTn id="124" presetID="49" presetClass="entr" presetSubtype="0" decel="100000" fill="hold" nodeType="withEffect">
                                  <p:stCondLst>
                                    <p:cond delay="0"/>
                                  </p:stCondLst>
                                  <p:childTnLst>
                                    <p:set>
                                      <p:cBhvr>
                                        <p:cTn id="125" dur="1" fill="hold">
                                          <p:stCondLst>
                                            <p:cond delay="0"/>
                                          </p:stCondLst>
                                        </p:cTn>
                                        <p:tgtEl>
                                          <p:spTgt spid="21"/>
                                        </p:tgtEl>
                                        <p:attrNameLst>
                                          <p:attrName>style.visibility</p:attrName>
                                        </p:attrNameLst>
                                      </p:cBhvr>
                                      <p:to>
                                        <p:strVal val="visible"/>
                                      </p:to>
                                    </p:set>
                                    <p:anim calcmode="lin" valueType="num">
                                      <p:cBhvr>
                                        <p:cTn id="126" dur="750" fill="hold"/>
                                        <p:tgtEl>
                                          <p:spTgt spid="21"/>
                                        </p:tgtEl>
                                        <p:attrNameLst>
                                          <p:attrName>ppt_w</p:attrName>
                                        </p:attrNameLst>
                                      </p:cBhvr>
                                      <p:tavLst>
                                        <p:tav tm="0">
                                          <p:val>
                                            <p:fltVal val="0"/>
                                          </p:val>
                                        </p:tav>
                                        <p:tav tm="100000">
                                          <p:val>
                                            <p:strVal val="#ppt_w"/>
                                          </p:val>
                                        </p:tav>
                                      </p:tavLst>
                                    </p:anim>
                                    <p:anim calcmode="lin" valueType="num">
                                      <p:cBhvr>
                                        <p:cTn id="127" dur="750" fill="hold"/>
                                        <p:tgtEl>
                                          <p:spTgt spid="21"/>
                                        </p:tgtEl>
                                        <p:attrNameLst>
                                          <p:attrName>ppt_h</p:attrName>
                                        </p:attrNameLst>
                                      </p:cBhvr>
                                      <p:tavLst>
                                        <p:tav tm="0">
                                          <p:val>
                                            <p:fltVal val="0"/>
                                          </p:val>
                                        </p:tav>
                                        <p:tav tm="100000">
                                          <p:val>
                                            <p:strVal val="#ppt_h"/>
                                          </p:val>
                                        </p:tav>
                                      </p:tavLst>
                                    </p:anim>
                                    <p:anim calcmode="lin" valueType="num">
                                      <p:cBhvr>
                                        <p:cTn id="128" dur="750" fill="hold"/>
                                        <p:tgtEl>
                                          <p:spTgt spid="21"/>
                                        </p:tgtEl>
                                        <p:attrNameLst>
                                          <p:attrName>style.rotation</p:attrName>
                                        </p:attrNameLst>
                                      </p:cBhvr>
                                      <p:tavLst>
                                        <p:tav tm="0">
                                          <p:val>
                                            <p:fltVal val="360"/>
                                          </p:val>
                                        </p:tav>
                                        <p:tav tm="100000">
                                          <p:val>
                                            <p:fltVal val="0"/>
                                          </p:val>
                                        </p:tav>
                                      </p:tavLst>
                                    </p:anim>
                                    <p:animEffect transition="in" filter="fade">
                                      <p:cBhvr>
                                        <p:cTn id="129" dur="750"/>
                                        <p:tgtEl>
                                          <p:spTgt spid="21"/>
                                        </p:tgtEl>
                                      </p:cBhvr>
                                    </p:animEffect>
                                  </p:childTnLst>
                                </p:cTn>
                              </p:par>
                              <p:par>
                                <p:cTn id="130" presetID="49" presetClass="entr" presetSubtype="0" decel="100000" fill="hold" nodeType="withEffect">
                                  <p:stCondLst>
                                    <p:cond delay="0"/>
                                  </p:stCondLst>
                                  <p:childTnLst>
                                    <p:set>
                                      <p:cBhvr>
                                        <p:cTn id="131" dur="1" fill="hold">
                                          <p:stCondLst>
                                            <p:cond delay="0"/>
                                          </p:stCondLst>
                                        </p:cTn>
                                        <p:tgtEl>
                                          <p:spTgt spid="32"/>
                                        </p:tgtEl>
                                        <p:attrNameLst>
                                          <p:attrName>style.visibility</p:attrName>
                                        </p:attrNameLst>
                                      </p:cBhvr>
                                      <p:to>
                                        <p:strVal val="visible"/>
                                      </p:to>
                                    </p:set>
                                    <p:anim calcmode="lin" valueType="num">
                                      <p:cBhvr>
                                        <p:cTn id="132" dur="750" fill="hold"/>
                                        <p:tgtEl>
                                          <p:spTgt spid="32"/>
                                        </p:tgtEl>
                                        <p:attrNameLst>
                                          <p:attrName>ppt_w</p:attrName>
                                        </p:attrNameLst>
                                      </p:cBhvr>
                                      <p:tavLst>
                                        <p:tav tm="0">
                                          <p:val>
                                            <p:fltVal val="0"/>
                                          </p:val>
                                        </p:tav>
                                        <p:tav tm="100000">
                                          <p:val>
                                            <p:strVal val="#ppt_w"/>
                                          </p:val>
                                        </p:tav>
                                      </p:tavLst>
                                    </p:anim>
                                    <p:anim calcmode="lin" valueType="num">
                                      <p:cBhvr>
                                        <p:cTn id="133" dur="750" fill="hold"/>
                                        <p:tgtEl>
                                          <p:spTgt spid="32"/>
                                        </p:tgtEl>
                                        <p:attrNameLst>
                                          <p:attrName>ppt_h</p:attrName>
                                        </p:attrNameLst>
                                      </p:cBhvr>
                                      <p:tavLst>
                                        <p:tav tm="0">
                                          <p:val>
                                            <p:fltVal val="0"/>
                                          </p:val>
                                        </p:tav>
                                        <p:tav tm="100000">
                                          <p:val>
                                            <p:strVal val="#ppt_h"/>
                                          </p:val>
                                        </p:tav>
                                      </p:tavLst>
                                    </p:anim>
                                    <p:anim calcmode="lin" valueType="num">
                                      <p:cBhvr>
                                        <p:cTn id="134" dur="750" fill="hold"/>
                                        <p:tgtEl>
                                          <p:spTgt spid="32"/>
                                        </p:tgtEl>
                                        <p:attrNameLst>
                                          <p:attrName>style.rotation</p:attrName>
                                        </p:attrNameLst>
                                      </p:cBhvr>
                                      <p:tavLst>
                                        <p:tav tm="0">
                                          <p:val>
                                            <p:fltVal val="360"/>
                                          </p:val>
                                        </p:tav>
                                        <p:tav tm="100000">
                                          <p:val>
                                            <p:fltVal val="0"/>
                                          </p:val>
                                        </p:tav>
                                      </p:tavLst>
                                    </p:anim>
                                    <p:animEffect transition="in" filter="fade">
                                      <p:cBhvr>
                                        <p:cTn id="135" dur="750"/>
                                        <p:tgtEl>
                                          <p:spTgt spid="32"/>
                                        </p:tgtEl>
                                      </p:cBhvr>
                                    </p:animEffect>
                                  </p:childTnLst>
                                </p:cTn>
                              </p:par>
                              <p:par>
                                <p:cTn id="136" presetID="49" presetClass="entr" presetSubtype="0" decel="100000" fill="hold" nodeType="withEffect">
                                  <p:stCondLst>
                                    <p:cond delay="0"/>
                                  </p:stCondLst>
                                  <p:childTnLst>
                                    <p:set>
                                      <p:cBhvr>
                                        <p:cTn id="137" dur="1" fill="hold">
                                          <p:stCondLst>
                                            <p:cond delay="0"/>
                                          </p:stCondLst>
                                        </p:cTn>
                                        <p:tgtEl>
                                          <p:spTgt spid="33"/>
                                        </p:tgtEl>
                                        <p:attrNameLst>
                                          <p:attrName>style.visibility</p:attrName>
                                        </p:attrNameLst>
                                      </p:cBhvr>
                                      <p:to>
                                        <p:strVal val="visible"/>
                                      </p:to>
                                    </p:set>
                                    <p:anim calcmode="lin" valueType="num">
                                      <p:cBhvr>
                                        <p:cTn id="138" dur="750" fill="hold"/>
                                        <p:tgtEl>
                                          <p:spTgt spid="33"/>
                                        </p:tgtEl>
                                        <p:attrNameLst>
                                          <p:attrName>ppt_w</p:attrName>
                                        </p:attrNameLst>
                                      </p:cBhvr>
                                      <p:tavLst>
                                        <p:tav tm="0">
                                          <p:val>
                                            <p:fltVal val="0"/>
                                          </p:val>
                                        </p:tav>
                                        <p:tav tm="100000">
                                          <p:val>
                                            <p:strVal val="#ppt_w"/>
                                          </p:val>
                                        </p:tav>
                                      </p:tavLst>
                                    </p:anim>
                                    <p:anim calcmode="lin" valueType="num">
                                      <p:cBhvr>
                                        <p:cTn id="139" dur="750" fill="hold"/>
                                        <p:tgtEl>
                                          <p:spTgt spid="33"/>
                                        </p:tgtEl>
                                        <p:attrNameLst>
                                          <p:attrName>ppt_h</p:attrName>
                                        </p:attrNameLst>
                                      </p:cBhvr>
                                      <p:tavLst>
                                        <p:tav tm="0">
                                          <p:val>
                                            <p:fltVal val="0"/>
                                          </p:val>
                                        </p:tav>
                                        <p:tav tm="100000">
                                          <p:val>
                                            <p:strVal val="#ppt_h"/>
                                          </p:val>
                                        </p:tav>
                                      </p:tavLst>
                                    </p:anim>
                                    <p:anim calcmode="lin" valueType="num">
                                      <p:cBhvr>
                                        <p:cTn id="140" dur="750" fill="hold"/>
                                        <p:tgtEl>
                                          <p:spTgt spid="33"/>
                                        </p:tgtEl>
                                        <p:attrNameLst>
                                          <p:attrName>style.rotation</p:attrName>
                                        </p:attrNameLst>
                                      </p:cBhvr>
                                      <p:tavLst>
                                        <p:tav tm="0">
                                          <p:val>
                                            <p:fltVal val="360"/>
                                          </p:val>
                                        </p:tav>
                                        <p:tav tm="100000">
                                          <p:val>
                                            <p:fltVal val="0"/>
                                          </p:val>
                                        </p:tav>
                                      </p:tavLst>
                                    </p:anim>
                                    <p:animEffect transition="in" filter="fade">
                                      <p:cBhvr>
                                        <p:cTn id="141" dur="750"/>
                                        <p:tgtEl>
                                          <p:spTgt spid="33"/>
                                        </p:tgtEl>
                                      </p:cBhvr>
                                    </p:animEffect>
                                  </p:childTnLst>
                                </p:cTn>
                              </p:par>
                              <p:par>
                                <p:cTn id="142" presetID="49" presetClass="entr" presetSubtype="0" decel="100000" fill="hold" nodeType="withEffect">
                                  <p:stCondLst>
                                    <p:cond delay="0"/>
                                  </p:stCondLst>
                                  <p:childTnLst>
                                    <p:set>
                                      <p:cBhvr>
                                        <p:cTn id="143" dur="1" fill="hold">
                                          <p:stCondLst>
                                            <p:cond delay="0"/>
                                          </p:stCondLst>
                                        </p:cTn>
                                        <p:tgtEl>
                                          <p:spTgt spid="34"/>
                                        </p:tgtEl>
                                        <p:attrNameLst>
                                          <p:attrName>style.visibility</p:attrName>
                                        </p:attrNameLst>
                                      </p:cBhvr>
                                      <p:to>
                                        <p:strVal val="visible"/>
                                      </p:to>
                                    </p:set>
                                    <p:anim calcmode="lin" valueType="num">
                                      <p:cBhvr>
                                        <p:cTn id="144" dur="750" fill="hold"/>
                                        <p:tgtEl>
                                          <p:spTgt spid="34"/>
                                        </p:tgtEl>
                                        <p:attrNameLst>
                                          <p:attrName>ppt_w</p:attrName>
                                        </p:attrNameLst>
                                      </p:cBhvr>
                                      <p:tavLst>
                                        <p:tav tm="0">
                                          <p:val>
                                            <p:fltVal val="0"/>
                                          </p:val>
                                        </p:tav>
                                        <p:tav tm="100000">
                                          <p:val>
                                            <p:strVal val="#ppt_w"/>
                                          </p:val>
                                        </p:tav>
                                      </p:tavLst>
                                    </p:anim>
                                    <p:anim calcmode="lin" valueType="num">
                                      <p:cBhvr>
                                        <p:cTn id="145" dur="750" fill="hold"/>
                                        <p:tgtEl>
                                          <p:spTgt spid="34"/>
                                        </p:tgtEl>
                                        <p:attrNameLst>
                                          <p:attrName>ppt_h</p:attrName>
                                        </p:attrNameLst>
                                      </p:cBhvr>
                                      <p:tavLst>
                                        <p:tav tm="0">
                                          <p:val>
                                            <p:fltVal val="0"/>
                                          </p:val>
                                        </p:tav>
                                        <p:tav tm="100000">
                                          <p:val>
                                            <p:strVal val="#ppt_h"/>
                                          </p:val>
                                        </p:tav>
                                      </p:tavLst>
                                    </p:anim>
                                    <p:anim calcmode="lin" valueType="num">
                                      <p:cBhvr>
                                        <p:cTn id="146" dur="750" fill="hold"/>
                                        <p:tgtEl>
                                          <p:spTgt spid="34"/>
                                        </p:tgtEl>
                                        <p:attrNameLst>
                                          <p:attrName>style.rotation</p:attrName>
                                        </p:attrNameLst>
                                      </p:cBhvr>
                                      <p:tavLst>
                                        <p:tav tm="0">
                                          <p:val>
                                            <p:fltVal val="360"/>
                                          </p:val>
                                        </p:tav>
                                        <p:tav tm="100000">
                                          <p:val>
                                            <p:fltVal val="0"/>
                                          </p:val>
                                        </p:tav>
                                      </p:tavLst>
                                    </p:anim>
                                    <p:animEffect transition="in" filter="fade">
                                      <p:cBhvr>
                                        <p:cTn id="147" dur="750"/>
                                        <p:tgtEl>
                                          <p:spTgt spid="34"/>
                                        </p:tgtEl>
                                      </p:cBhvr>
                                    </p:animEffect>
                                  </p:childTnLst>
                                </p:cTn>
                              </p:par>
                              <p:par>
                                <p:cTn id="148" presetID="49" presetClass="entr" presetSubtype="0" decel="100000" fill="hold" nodeType="withEffect">
                                  <p:stCondLst>
                                    <p:cond delay="0"/>
                                  </p:stCondLst>
                                  <p:childTnLst>
                                    <p:set>
                                      <p:cBhvr>
                                        <p:cTn id="149" dur="1" fill="hold">
                                          <p:stCondLst>
                                            <p:cond delay="0"/>
                                          </p:stCondLst>
                                        </p:cTn>
                                        <p:tgtEl>
                                          <p:spTgt spid="37"/>
                                        </p:tgtEl>
                                        <p:attrNameLst>
                                          <p:attrName>style.visibility</p:attrName>
                                        </p:attrNameLst>
                                      </p:cBhvr>
                                      <p:to>
                                        <p:strVal val="visible"/>
                                      </p:to>
                                    </p:set>
                                    <p:anim calcmode="lin" valueType="num">
                                      <p:cBhvr>
                                        <p:cTn id="150" dur="750" fill="hold"/>
                                        <p:tgtEl>
                                          <p:spTgt spid="37"/>
                                        </p:tgtEl>
                                        <p:attrNameLst>
                                          <p:attrName>ppt_w</p:attrName>
                                        </p:attrNameLst>
                                      </p:cBhvr>
                                      <p:tavLst>
                                        <p:tav tm="0">
                                          <p:val>
                                            <p:fltVal val="0"/>
                                          </p:val>
                                        </p:tav>
                                        <p:tav tm="100000">
                                          <p:val>
                                            <p:strVal val="#ppt_w"/>
                                          </p:val>
                                        </p:tav>
                                      </p:tavLst>
                                    </p:anim>
                                    <p:anim calcmode="lin" valueType="num">
                                      <p:cBhvr>
                                        <p:cTn id="151" dur="750" fill="hold"/>
                                        <p:tgtEl>
                                          <p:spTgt spid="37"/>
                                        </p:tgtEl>
                                        <p:attrNameLst>
                                          <p:attrName>ppt_h</p:attrName>
                                        </p:attrNameLst>
                                      </p:cBhvr>
                                      <p:tavLst>
                                        <p:tav tm="0">
                                          <p:val>
                                            <p:fltVal val="0"/>
                                          </p:val>
                                        </p:tav>
                                        <p:tav tm="100000">
                                          <p:val>
                                            <p:strVal val="#ppt_h"/>
                                          </p:val>
                                        </p:tav>
                                      </p:tavLst>
                                    </p:anim>
                                    <p:anim calcmode="lin" valueType="num">
                                      <p:cBhvr>
                                        <p:cTn id="152" dur="750" fill="hold"/>
                                        <p:tgtEl>
                                          <p:spTgt spid="37"/>
                                        </p:tgtEl>
                                        <p:attrNameLst>
                                          <p:attrName>style.rotation</p:attrName>
                                        </p:attrNameLst>
                                      </p:cBhvr>
                                      <p:tavLst>
                                        <p:tav tm="0">
                                          <p:val>
                                            <p:fltVal val="360"/>
                                          </p:val>
                                        </p:tav>
                                        <p:tav tm="100000">
                                          <p:val>
                                            <p:fltVal val="0"/>
                                          </p:val>
                                        </p:tav>
                                      </p:tavLst>
                                    </p:anim>
                                    <p:animEffect transition="in" filter="fade">
                                      <p:cBhvr>
                                        <p:cTn id="153"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F43024-3F49-4D0B-8990-03ADD5319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AAF176A-23FA-49E7-901F-7B1791C8CEC4}"/>
              </a:ext>
            </a:extLst>
          </p:cNvPr>
          <p:cNvSpPr/>
          <p:nvPr/>
        </p:nvSpPr>
        <p:spPr>
          <a:xfrm>
            <a:off x="3974804" y="0"/>
            <a:ext cx="4242391" cy="82933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err="1">
                <a:solidFill>
                  <a:schemeClr val="tx1"/>
                </a:solidFill>
                <a:latin typeface="Times New Roman" panose="02020603050405020304" charset="0"/>
                <a:cs typeface="Times New Roman" panose="02020603050405020304" charset="0"/>
              </a:rPr>
              <a:t>Giải</a:t>
            </a:r>
            <a:r>
              <a:rPr lang="en-US" sz="4000" b="1" dirty="0">
                <a:solidFill>
                  <a:schemeClr val="tx1"/>
                </a:solidFill>
                <a:latin typeface="Times New Roman" panose="02020603050405020304" charset="0"/>
                <a:cs typeface="Times New Roman" panose="02020603050405020304" charset="0"/>
              </a:rPr>
              <a:t> </a:t>
            </a:r>
            <a:r>
              <a:rPr lang="en-US" sz="4000" b="1" dirty="0" err="1">
                <a:solidFill>
                  <a:schemeClr val="tx1"/>
                </a:solidFill>
                <a:latin typeface="Times New Roman" panose="02020603050405020304" charset="0"/>
                <a:cs typeface="Times New Roman" panose="02020603050405020304" charset="0"/>
              </a:rPr>
              <a:t>nghĩa</a:t>
            </a:r>
            <a:r>
              <a:rPr lang="en-US" sz="4000" b="1" dirty="0">
                <a:solidFill>
                  <a:schemeClr val="tx1"/>
                </a:solidFill>
                <a:latin typeface="Times New Roman" panose="02020603050405020304" charset="0"/>
                <a:cs typeface="Times New Roman" panose="02020603050405020304" charset="0"/>
              </a:rPr>
              <a:t> </a:t>
            </a:r>
            <a:r>
              <a:rPr lang="en-US" sz="4000" b="1" dirty="0" err="1">
                <a:solidFill>
                  <a:schemeClr val="tx1"/>
                </a:solidFill>
                <a:latin typeface="Times New Roman" panose="02020603050405020304" charset="0"/>
                <a:cs typeface="Times New Roman" panose="02020603050405020304" charset="0"/>
              </a:rPr>
              <a:t>từ</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6A43EE6C-4751-40F9-B4C1-825A38819ED8}"/>
              </a:ext>
            </a:extLst>
          </p:cNvPr>
          <p:cNvSpPr/>
          <p:nvPr/>
        </p:nvSpPr>
        <p:spPr>
          <a:xfrm>
            <a:off x="3094074" y="1535449"/>
            <a:ext cx="8878186" cy="1010093"/>
          </a:xfrm>
          <a:prstGeom prst="rect">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pPr algn="just"/>
            <a:r>
              <a:rPr lang="en-US" sz="2800" b="1" dirty="0" err="1">
                <a:solidFill>
                  <a:schemeClr val="tx1"/>
                </a:solidFill>
                <a:latin typeface="Times New Roman" panose="02020603050405020304" pitchFamily="18" charset="0"/>
                <a:cs typeface="Times New Roman" panose="02020603050405020304" pitchFamily="18" charset="0"/>
              </a:rPr>
              <a:t>Xe</a:t>
            </a:r>
            <a:r>
              <a:rPr lang="en-US" sz="2800" b="1" dirty="0">
                <a:solidFill>
                  <a:schemeClr val="tx1"/>
                </a:solidFill>
                <a:latin typeface="Times New Roman" panose="02020603050405020304" pitchFamily="18" charset="0"/>
                <a:cs typeface="Times New Roman" panose="02020603050405020304" pitchFamily="18" charset="0"/>
              </a:rPr>
              <a:t> ben: </a:t>
            </a:r>
            <a:r>
              <a:rPr lang="en-US" sz="2800" dirty="0" err="1">
                <a:solidFill>
                  <a:schemeClr val="tx1"/>
                </a:solidFill>
                <a:latin typeface="Times New Roman" panose="02020603050405020304" pitchFamily="18" charset="0"/>
                <a:cs typeface="Times New Roman" panose="02020603050405020304" pitchFamily="18" charset="0"/>
              </a:rPr>
              <a:t>xe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xe</a:t>
            </a:r>
            <a:r>
              <a:rPr lang="en-US" sz="2800" dirty="0">
                <a:solidFill>
                  <a:schemeClr val="tx1"/>
                </a:solidFill>
                <a:latin typeface="Times New Roman" panose="02020603050405020304" pitchFamily="18" charset="0"/>
                <a:cs typeface="Times New Roman" panose="02020603050405020304" pitchFamily="18" charset="0"/>
              </a:rPr>
              <a:t> có </a:t>
            </a:r>
            <a:r>
              <a:rPr lang="en-US" sz="2800" dirty="0" err="1">
                <a:solidFill>
                  <a:schemeClr val="tx1"/>
                </a:solidFill>
                <a:latin typeface="Times New Roman" panose="02020603050405020304" pitchFamily="18" charset="0"/>
                <a:cs typeface="Times New Roman" panose="02020603050405020304" pitchFamily="18" charset="0"/>
              </a:rPr>
              <a:t>thê</a:t>
            </a:r>
            <a:r>
              <a:rPr lang="en-US" sz="2800" dirty="0">
                <a:solidFill>
                  <a:schemeClr val="tx1"/>
                </a:solidFill>
                <a:latin typeface="Times New Roman" panose="02020603050405020304" pitchFamily="18" charset="0"/>
                <a:cs typeface="Times New Roman" panose="02020603050405020304" pitchFamily="18" charset="0"/>
              </a:rPr>
              <a:t>̉ đ</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dốc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xuống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vật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liệu</a:t>
            </a:r>
            <a:r>
              <a:rPr lang="en-US" sz="2800" dirty="0">
                <a:solidFill>
                  <a:schemeClr val="tx1"/>
                </a:solidFill>
                <a:latin typeface="Times New Roman" panose="02020603050405020304" pitchFamily="18" charset="0"/>
                <a:cs typeface="Times New Roman" panose="02020603050405020304" pitchFamily="18" charset="0"/>
              </a:rPr>
              <a:t>.</a:t>
            </a:r>
          </a:p>
        </p:txBody>
      </p:sp>
      <p:grpSp>
        <p:nvGrpSpPr>
          <p:cNvPr id="16" name="Group 15">
            <a:extLst>
              <a:ext uri="{FF2B5EF4-FFF2-40B4-BE49-F238E27FC236}">
                <a16:creationId xmlns:a16="http://schemas.microsoft.com/office/drawing/2014/main" id="{F1813D29-E911-4CBE-87F5-886100E1E853}"/>
              </a:ext>
            </a:extLst>
          </p:cNvPr>
          <p:cNvGrpSpPr/>
          <p:nvPr/>
        </p:nvGrpSpPr>
        <p:grpSpPr>
          <a:xfrm>
            <a:off x="327838" y="829339"/>
            <a:ext cx="2438398" cy="1802215"/>
            <a:chOff x="435936" y="1552353"/>
            <a:chExt cx="2438398" cy="1467293"/>
          </a:xfrm>
        </p:grpSpPr>
        <p:sp>
          <p:nvSpPr>
            <p:cNvPr id="13" name="Rectangle: Rounded Corners 12">
              <a:extLst>
                <a:ext uri="{FF2B5EF4-FFF2-40B4-BE49-F238E27FC236}">
                  <a16:creationId xmlns:a16="http://schemas.microsoft.com/office/drawing/2014/main" id="{BC7B3625-9BDA-41EB-8B3A-053489169DDC}"/>
                </a:ext>
              </a:extLst>
            </p:cNvPr>
            <p:cNvSpPr/>
            <p:nvPr/>
          </p:nvSpPr>
          <p:spPr>
            <a:xfrm>
              <a:off x="435936" y="1552353"/>
              <a:ext cx="2438398" cy="146729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63C91CA-A382-45BE-BB0F-15366295E4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789" y="1678992"/>
              <a:ext cx="2140690" cy="1214015"/>
            </a:xfrm>
            <a:prstGeom prst="rect">
              <a:avLst/>
            </a:prstGeom>
          </p:spPr>
        </p:pic>
      </p:grpSp>
      <p:pic>
        <p:nvPicPr>
          <p:cNvPr id="21" name="Picture 20">
            <a:extLst>
              <a:ext uri="{FF2B5EF4-FFF2-40B4-BE49-F238E27FC236}">
                <a16:creationId xmlns:a16="http://schemas.microsoft.com/office/drawing/2014/main" id="{BB5C0B93-ED8F-4252-AB24-5C55AF0AEA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838" y="2745352"/>
            <a:ext cx="2438398" cy="1659097"/>
          </a:xfrm>
          <a:prstGeom prst="rect">
            <a:avLst/>
          </a:prstGeom>
        </p:spPr>
      </p:pic>
      <p:sp>
        <p:nvSpPr>
          <p:cNvPr id="22" name="Rectangle 21">
            <a:extLst>
              <a:ext uri="{FF2B5EF4-FFF2-40B4-BE49-F238E27FC236}">
                <a16:creationId xmlns:a16="http://schemas.microsoft.com/office/drawing/2014/main" id="{6A7B675A-92DC-4589-B721-64E4D9803115}"/>
              </a:ext>
            </a:extLst>
          </p:cNvPr>
          <p:cNvSpPr/>
          <p:nvPr/>
        </p:nvSpPr>
        <p:spPr>
          <a:xfrm>
            <a:off x="3094073" y="2791493"/>
            <a:ext cx="8878187" cy="1566817"/>
          </a:xfrm>
          <a:prstGeom prst="rect">
            <a:avLst/>
          </a:prstGeom>
          <a:solidFill>
            <a:srgbClr val="00CC66"/>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800" b="1" dirty="0" err="1">
                <a:latin typeface="Times New Roman" pitchFamily="18" charset="0"/>
                <a:cs typeface="Times New Roman" pitchFamily="18" charset="0"/>
              </a:rPr>
              <a:t>Sông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Đà</a:t>
            </a:r>
            <a:r>
              <a:rPr lang="en-US" sz="2800" b="1" dirty="0">
                <a:latin typeface="Times New Roman" pitchFamily="18" charset="0"/>
                <a:cs typeface="Times New Roman" pitchFamily="18" charset="0"/>
              </a:rPr>
              <a:t>: </a:t>
            </a:r>
            <a:r>
              <a:rPr lang="en-US" sz="2800" dirty="0" err="1">
                <a:latin typeface="Times New Roman" pitchFamily="18" charset="0"/>
                <a:cs typeface="Times New Roman" pitchFamily="18" charset="0"/>
              </a:rPr>
              <a:t>sông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chảy</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tỉnh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khu</a:t>
            </a:r>
            <a:r>
              <a:rPr lang="en-US" sz="2800" dirty="0">
                <a:latin typeface="Times New Roman" pitchFamily="18" charset="0"/>
                <a:cs typeface="Times New Roman" pitchFamily="18" charset="0"/>
              </a:rPr>
              <a:t> v</a:t>
            </a:r>
            <a:r>
              <a:rPr lang="vi-VN" sz="2800" dirty="0">
                <a:latin typeface="Times New Roman" pitchFamily="18" charset="0"/>
                <a:cs typeface="Times New Roman" pitchFamily="18" charset="0"/>
              </a:rPr>
              <a:t>ư</a:t>
            </a:r>
            <a:r>
              <a:rPr lang="en-US" sz="2800" dirty="0">
                <a:latin typeface="Times New Roman" pitchFamily="18" charset="0"/>
                <a:cs typeface="Times New Roman" pitchFamily="18" charset="0"/>
              </a:rPr>
              <a:t>̣c </a:t>
            </a:r>
            <a:r>
              <a:rPr lang="nl-NL" sz="2800" dirty="0">
                <a:solidFill>
                  <a:schemeClr val="tx1"/>
                </a:solidFill>
                <a:latin typeface="Times New Roman" panose="02020603050405020304" pitchFamily="18" charset="0"/>
                <a:cs typeface="Times New Roman" panose="02020603050405020304" pitchFamily="18" charset="0"/>
              </a:rPr>
              <a:t>thị xã</a:t>
            </a:r>
            <a:r>
              <a:rPr lang="en-US" sz="2800" dirty="0">
                <a:latin typeface="Times New Roman" panose="02020603050405020304" pitchFamily="18" charset="0"/>
                <a:cs typeface="Times New Roman" pitchFamily="18" charset="0"/>
              </a:rPr>
              <a:t> </a:t>
            </a:r>
            <a:r>
              <a:rPr lang="en-US" sz="2800" dirty="0" err="1">
                <a:latin typeface="Times New Roman" pitchFamily="18" charset="0"/>
                <a:cs typeface="Times New Roman" pitchFamily="18" charset="0"/>
              </a:rPr>
              <a:t>Hòa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Xô</a:t>
            </a:r>
            <a:r>
              <a:rPr lang="en-US" sz="2800" dirty="0">
                <a:latin typeface="Times New Roman" pitchFamily="18" charset="0"/>
                <a:cs typeface="Times New Roman" pitchFamily="18" charset="0"/>
              </a:rPr>
              <a:t> </a:t>
            </a:r>
            <a:r>
              <a:rPr lang="nl-NL" sz="2800" dirty="0">
                <a:solidFill>
                  <a:schemeClr val="tx1"/>
                </a:solidFill>
                <a:latin typeface="Times New Roman" panose="02020603050405020304" pitchFamily="18" charset="0"/>
                <a:cs typeface="Times New Roman" panose="02020603050405020304" pitchFamily="18" charset="0"/>
              </a:rPr>
              <a:t>đã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giúp</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xây</a:t>
            </a:r>
            <a:r>
              <a:rPr lang="en-US" sz="2800" dirty="0">
                <a:latin typeface="Times New Roman" pitchFamily="18" charset="0"/>
                <a:cs typeface="Times New Roman" pitchFamily="18" charset="0"/>
              </a:rPr>
              <a:t> d</a:t>
            </a:r>
            <a:r>
              <a:rPr lang="vi-VN" sz="2800" dirty="0">
                <a:latin typeface="Times New Roman" pitchFamily="18" charset="0"/>
                <a:cs typeface="Times New Roman" pitchFamily="18" charset="0"/>
              </a:rPr>
              <a:t>ư</a:t>
            </a:r>
            <a:r>
              <a:rPr lang="en-US" sz="2800" dirty="0">
                <a:latin typeface="Times New Roman" pitchFamily="18" charset="0"/>
                <a:cs typeface="Times New Roman" pitchFamily="18" charset="0"/>
              </a:rPr>
              <a:t>̣ng </a:t>
            </a:r>
            <a:r>
              <a:rPr lang="en-US" sz="2800" dirty="0" err="1">
                <a:latin typeface="Times New Roman" pitchFamily="18" charset="0"/>
                <a:cs typeface="Times New Roman" pitchFamily="18" charset="0"/>
              </a:rPr>
              <a:t>một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lớn</a:t>
            </a:r>
            <a:r>
              <a:rPr lang="en-US" sz="2800" dirty="0">
                <a:latin typeface="Times New Roman" pitchFamily="18" charset="0"/>
                <a:cs typeface="Times New Roman"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6641867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ircle(in)">
                                      <p:cBhvr>
                                        <p:cTn id="2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19|11.1|3|3.9"/>
</p:tagLst>
</file>

<file path=ppt/tags/tag10.xml><?xml version="1.0" encoding="utf-8"?>
<p:tagLst xmlns:a="http://schemas.openxmlformats.org/drawingml/2006/main" xmlns:r="http://schemas.openxmlformats.org/officeDocument/2006/relationships" xmlns:p="http://schemas.openxmlformats.org/presentationml/2006/main">
  <p:tag name="TIMING" val="|1.2|9.9|13.8"/>
</p:tagLst>
</file>

<file path=ppt/tags/tag11.xml><?xml version="1.0" encoding="utf-8"?>
<p:tagLst xmlns:a="http://schemas.openxmlformats.org/drawingml/2006/main" xmlns:r="http://schemas.openxmlformats.org/officeDocument/2006/relationships" xmlns:p="http://schemas.openxmlformats.org/presentationml/2006/main">
  <p:tag name="TIMING" val="|6.2|1|1.5|1.2"/>
</p:tagLst>
</file>

<file path=ppt/tags/tag12.xml><?xml version="1.0" encoding="utf-8"?>
<p:tagLst xmlns:a="http://schemas.openxmlformats.org/drawingml/2006/main" xmlns:r="http://schemas.openxmlformats.org/officeDocument/2006/relationships" xmlns:p="http://schemas.openxmlformats.org/presentationml/2006/main">
  <p:tag name="TIMING" val="|0.7|30.7"/>
</p:tagLst>
</file>

<file path=ppt/tags/tag13.xml><?xml version="1.0" encoding="utf-8"?>
<p:tagLst xmlns:a="http://schemas.openxmlformats.org/drawingml/2006/main" xmlns:r="http://schemas.openxmlformats.org/officeDocument/2006/relationships" xmlns:p="http://schemas.openxmlformats.org/presentationml/2006/main">
  <p:tag name="TIMING" val="|2"/>
</p:tagLst>
</file>

<file path=ppt/tags/tag2.xml><?xml version="1.0" encoding="utf-8"?>
<p:tagLst xmlns:a="http://schemas.openxmlformats.org/drawingml/2006/main" xmlns:r="http://schemas.openxmlformats.org/officeDocument/2006/relationships" xmlns:p="http://schemas.openxmlformats.org/presentationml/2006/main">
  <p:tag name="TIMING" val="|4.5"/>
</p:tagLst>
</file>

<file path=ppt/tags/tag3.xml><?xml version="1.0" encoding="utf-8"?>
<p:tagLst xmlns:a="http://schemas.openxmlformats.org/drawingml/2006/main" xmlns:r="http://schemas.openxmlformats.org/officeDocument/2006/relationships" xmlns:p="http://schemas.openxmlformats.org/presentationml/2006/main">
  <p:tag name="TIMING" val="|7.7|2|2.5|2.4|11.6|5.6|5.2"/>
</p:tagLst>
</file>

<file path=ppt/tags/tag4.xml><?xml version="1.0" encoding="utf-8"?>
<p:tagLst xmlns:a="http://schemas.openxmlformats.org/drawingml/2006/main" xmlns:r="http://schemas.openxmlformats.org/officeDocument/2006/relationships" xmlns:p="http://schemas.openxmlformats.org/presentationml/2006/main">
  <p:tag name="TIMING" val="|11.1|1.2"/>
</p:tagLst>
</file>

<file path=ppt/tags/tag5.xml><?xml version="1.0" encoding="utf-8"?>
<p:tagLst xmlns:a="http://schemas.openxmlformats.org/drawingml/2006/main" xmlns:r="http://schemas.openxmlformats.org/officeDocument/2006/relationships" xmlns:p="http://schemas.openxmlformats.org/presentationml/2006/main">
  <p:tag name="TIMING" val="|9.4|7.8|3.8|11.8|3.9|6.9"/>
</p:tagLst>
</file>

<file path=ppt/tags/tag6.xml><?xml version="1.0" encoding="utf-8"?>
<p:tagLst xmlns:a="http://schemas.openxmlformats.org/drawingml/2006/main" xmlns:r="http://schemas.openxmlformats.org/officeDocument/2006/relationships" xmlns:p="http://schemas.openxmlformats.org/presentationml/2006/main">
  <p:tag name="TIMING" val="|9.4|7.8|3.8|11.8|3.9|6.9"/>
</p:tagLst>
</file>

<file path=ppt/tags/tag7.xml><?xml version="1.0" encoding="utf-8"?>
<p:tagLst xmlns:a="http://schemas.openxmlformats.org/drawingml/2006/main" xmlns:r="http://schemas.openxmlformats.org/officeDocument/2006/relationships" xmlns:p="http://schemas.openxmlformats.org/presentationml/2006/main">
  <p:tag name="TIMING" val="|2|36.5"/>
</p:tagLst>
</file>

<file path=ppt/tags/tag8.xml><?xml version="1.0" encoding="utf-8"?>
<p:tagLst xmlns:a="http://schemas.openxmlformats.org/drawingml/2006/main" xmlns:r="http://schemas.openxmlformats.org/officeDocument/2006/relationships" xmlns:p="http://schemas.openxmlformats.org/presentationml/2006/main">
  <p:tag name="TIMING" val="|1.7|21.1|12.6"/>
</p:tagLst>
</file>

<file path=ppt/tags/tag9.xml><?xml version="1.0" encoding="utf-8"?>
<p:tagLst xmlns:a="http://schemas.openxmlformats.org/drawingml/2006/main" xmlns:r="http://schemas.openxmlformats.org/officeDocument/2006/relationships" xmlns:p="http://schemas.openxmlformats.org/presentationml/2006/main">
  <p:tag name="TIMING" val="|3.5|24.9|3.6|4.1|3.2|3.3|15|3.7|5.2|2.3|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3588</TotalTime>
  <Words>1192</Words>
  <Application>Microsoft Office PowerPoint</Application>
  <PresentationFormat>Widescreen</PresentationFormat>
  <Paragraphs>165</Paragraphs>
  <Slides>27</Slides>
  <Notes>16</Notes>
  <HiddenSlides>0</HiddenSlides>
  <MMClips>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微软雅黑</vt:lpstr>
      <vt:lpstr>宋体</vt:lpstr>
      <vt:lpstr>.VnTime</vt:lpstr>
      <vt:lpstr>Arial</vt:lpstr>
      <vt:lpstr>Calibri</vt:lpstr>
      <vt:lpstr>Calibri (Body)</vt:lpstr>
      <vt:lpstr>Calibri Light</vt:lpstr>
      <vt:lpstr>HP001 4 hàng</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Anh Pham Nguyen Vu</dc:creator>
  <cp:lastModifiedBy>ttvui</cp:lastModifiedBy>
  <cp:revision>431</cp:revision>
  <dcterms:created xsi:type="dcterms:W3CDTF">2021-08-30T14:50:06Z</dcterms:created>
  <dcterms:modified xsi:type="dcterms:W3CDTF">2024-05-30T01:23:37Z</dcterms:modified>
</cp:coreProperties>
</file>