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5" r:id="rId3"/>
  </p:sldMasterIdLst>
  <p:notesMasterIdLst>
    <p:notesMasterId r:id="rId15"/>
  </p:notesMasterIdLst>
  <p:sldIdLst>
    <p:sldId id="280" r:id="rId4"/>
    <p:sldId id="281" r:id="rId5"/>
    <p:sldId id="286" r:id="rId6"/>
    <p:sldId id="282" r:id="rId7"/>
    <p:sldId id="287" r:id="rId8"/>
    <p:sldId id="266" r:id="rId9"/>
    <p:sldId id="288" r:id="rId10"/>
    <p:sldId id="267" r:id="rId11"/>
    <p:sldId id="289" r:id="rId12"/>
    <p:sldId id="290" r:id="rId13"/>
    <p:sldId id="28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81" d="100"/>
          <a:sy n="81" d="100"/>
        </p:scale>
        <p:origin x="63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74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sz="1200" dirty="0">
                <a:latin typeface="Calibri" panose="020F0502020204030204" charset="0"/>
              </a:rPr>
              <a:t>1</a:t>
            </a:fld>
            <a:endParaRPr lang="en-US" sz="1200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179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201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129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510721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 smtClean="0"/>
              <a:t>Content</a:t>
            </a:r>
            <a:endParaRPr lang="zh-CN" altLang="en-US"/>
          </a:p>
          <a:p>
            <a:pPr lvl="1"/>
            <a:r>
              <a:rPr lang="en-US" altLang="zh-CN" smtClean="0"/>
              <a:t>Branch 1</a:t>
            </a:r>
            <a:endParaRPr lang="zh-CN" altLang="en-US"/>
          </a:p>
          <a:p>
            <a:pPr lvl="2"/>
            <a:r>
              <a:rPr lang="en-US" altLang="zh-CN" smtClean="0"/>
              <a:t>Branch 2</a:t>
            </a:r>
            <a:endParaRPr lang="zh-CN" altLang="en-US" smtClean="0"/>
          </a:p>
          <a:p>
            <a:pPr lvl="3"/>
            <a:r>
              <a:rPr lang="en-US" altLang="zh-CN" smtClean="0"/>
              <a:t>Branch 3</a:t>
            </a:r>
            <a:endParaRPr lang="zh-CN" altLang="en-US"/>
          </a:p>
          <a:p>
            <a:pPr lvl="4"/>
            <a:r>
              <a:rPr lang="en-US" altLang="zh-CN" smtClean="0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9" r:id="rId12"/>
  </p:sldLayoutIdLst>
  <p:transition>
    <p:sndAc>
      <p:stSnd>
        <p:snd r:embed="rId14" name="applause.wav"/>
      </p:stSnd>
    </p:sndAc>
  </p:transition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570345" y="89972"/>
            <a:ext cx="2024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TK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ndAc>
      <p:stSnd>
        <p:snd r:embed="rId13" name="applause.wav"/>
      </p:stSnd>
    </p:sndAc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>
    <p:sndAc>
      <p:stSnd>
        <p:snd r:embed="rId13" name="applause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audio" Target="../media/audio1.wav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0" y="1529783"/>
            <a:ext cx="12090400" cy="233616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algn="ctr" defTabSz="913130" eaLnBrk="1" hangingPunct="1">
              <a:buNone/>
            </a:pPr>
            <a:r>
              <a:rPr sz="7200" b="1" dirty="0">
                <a:solidFill>
                  <a:srgbClr val="FF0000"/>
                </a:solidFill>
                <a:latin typeface="UTM Avo" panose="02040603050506020204"/>
              </a:rPr>
              <a:t>Chào mừng các con đến với </a:t>
            </a:r>
            <a:r>
              <a:rPr sz="7200" b="1" dirty="0" err="1">
                <a:solidFill>
                  <a:srgbClr val="FF0000"/>
                </a:solidFill>
                <a:latin typeface="UTM Avo" panose="02040603050506020204"/>
              </a:rPr>
              <a:t>tiết</a:t>
            </a:r>
            <a:r>
              <a:rPr sz="7200" b="1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UTM Avo" panose="02040603050506020204"/>
              </a:rPr>
              <a:t>toán</a:t>
            </a:r>
            <a:r>
              <a:rPr lang="en-US" sz="7200" b="1" dirty="0" smtClean="0">
                <a:solidFill>
                  <a:srgbClr val="FF0000"/>
                </a:solidFill>
                <a:latin typeface="UTM Avo" panose="02040603050506020204"/>
              </a:rPr>
              <a:t>.</a:t>
            </a:r>
            <a:endParaRPr lang="en-US" sz="7200" b="1" dirty="0">
              <a:solidFill>
                <a:srgbClr val="FF0000"/>
              </a:solidFill>
              <a:latin typeface="UTM Avo" panose="02040603050506020204"/>
            </a:endParaRPr>
          </a:p>
        </p:txBody>
      </p:sp>
    </p:spTree>
    <p:extLst>
      <p:ext uri="{BB962C8B-B14F-4D97-AF65-F5344CB8AC3E}">
        <p14:creationId xmlns:p14="http://schemas.microsoft.com/office/powerpoint/2010/main" val="3059537797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722070" y="2497608"/>
            <a:ext cx="6469930" cy="7875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vải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741366" y="3444545"/>
            <a:ext cx="4405751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27+18 = 45  (</a:t>
            </a:r>
            <a:r>
              <a:rPr lang="en-US" sz="3200" dirty="0" err="1" smtClean="0">
                <a:solidFill>
                  <a:schemeClr val="tx1"/>
                </a:solidFill>
              </a:rPr>
              <a:t>quả</a:t>
            </a:r>
            <a:r>
              <a:rPr lang="en-US" sz="3200" dirty="0" smtClean="0">
                <a:solidFill>
                  <a:schemeClr val="tx1"/>
                </a:solidFill>
              </a:rPr>
              <a:t> )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619323" y="4232057"/>
            <a:ext cx="4265340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45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894548" y="1809945"/>
            <a:ext cx="2099388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u="sng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u="sng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endParaRPr lang="en-US" sz="3200" u="sng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78" y="397250"/>
            <a:ext cx="9762144" cy="11534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445" y="1550671"/>
            <a:ext cx="5798124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43881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 animBg="1"/>
      <p:bldP spid="10" grpId="1" animBg="1"/>
      <p:bldP spid="15" grpId="0" animBg="1"/>
      <p:bldP spid="15" grpId="1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830406219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=""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=""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=""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=""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=""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=""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76094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62573" y="1"/>
            <a:ext cx="7494309" cy="121726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57" y="-704680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aby Shark Dance - Sing and Dance! - @Baby Shark Official - PINKFONG Songs for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1802" y="984163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808386"/>
      </p:ext>
    </p:extLst>
  </p:cSld>
  <p:clrMapOvr>
    <a:masterClrMapping/>
  </p:clrMapOvr>
  <p:transition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48:</a:t>
            </a:r>
            <a:r>
              <a:rPr kumimoji="0" lang="en-US" sz="4400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cộng,phép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100.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43167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719773" y="2413306"/>
            <a:ext cx="89344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48</a:t>
            </a:r>
          </a:p>
          <a:p>
            <a:r>
              <a:rPr lang="en-US" sz="4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1847" y="2697589"/>
            <a:ext cx="415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+</a:t>
            </a:r>
            <a:endParaRPr lang="en-US" sz="3200" dirty="0"/>
          </a:p>
        </p:txBody>
      </p:sp>
      <p:sp>
        <p:nvSpPr>
          <p:cNvPr id="8" name="Text Box 7"/>
          <p:cNvSpPr txBox="1"/>
          <p:nvPr/>
        </p:nvSpPr>
        <p:spPr>
          <a:xfrm>
            <a:off x="2534007" y="2428051"/>
            <a:ext cx="107755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</a:t>
            </a:r>
            <a:endParaRPr lang="en-US" sz="36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2230272" y="259842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4389312" y="2404110"/>
            <a:ext cx="95377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4068128" y="2583674"/>
            <a:ext cx="456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11" name="Text Box 10"/>
          <p:cNvSpPr txBox="1"/>
          <p:nvPr/>
        </p:nvSpPr>
        <p:spPr>
          <a:xfrm>
            <a:off x="6196113" y="2393984"/>
            <a:ext cx="91016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5931092" y="2605801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-</a:t>
            </a:r>
          </a:p>
        </p:txBody>
      </p:sp>
      <p:sp>
        <p:nvSpPr>
          <p:cNvPr id="15" name="Text Box 9"/>
          <p:cNvSpPr txBox="1"/>
          <p:nvPr/>
        </p:nvSpPr>
        <p:spPr>
          <a:xfrm>
            <a:off x="659633" y="3914290"/>
            <a:ext cx="760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64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6" name="Text Box 9"/>
          <p:cNvSpPr txBox="1"/>
          <p:nvPr/>
        </p:nvSpPr>
        <p:spPr>
          <a:xfrm>
            <a:off x="2472395" y="3874689"/>
            <a:ext cx="760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15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7" name="Text Box 9"/>
          <p:cNvSpPr txBox="1"/>
          <p:nvPr/>
        </p:nvSpPr>
        <p:spPr>
          <a:xfrm>
            <a:off x="4423093" y="3874689"/>
            <a:ext cx="760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80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8" name="Text Box 9"/>
          <p:cNvSpPr txBox="1"/>
          <p:nvPr/>
        </p:nvSpPr>
        <p:spPr>
          <a:xfrm>
            <a:off x="6192397" y="3836907"/>
            <a:ext cx="760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24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230"/>
            <a:ext cx="11057641" cy="2268985"/>
          </a:xfrm>
          <a:prstGeom prst="rect">
            <a:avLst/>
          </a:prstGeom>
        </p:spPr>
      </p:pic>
      <p:sp>
        <p:nvSpPr>
          <p:cNvPr id="19" name="Text Box 11"/>
          <p:cNvSpPr txBox="1"/>
          <p:nvPr/>
        </p:nvSpPr>
        <p:spPr>
          <a:xfrm>
            <a:off x="7482423" y="2358268"/>
            <a:ext cx="95377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Text Box 12"/>
          <p:cNvSpPr txBox="1"/>
          <p:nvPr/>
        </p:nvSpPr>
        <p:spPr>
          <a:xfrm>
            <a:off x="7198199" y="2635185"/>
            <a:ext cx="456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21" name="Text Box 9"/>
          <p:cNvSpPr txBox="1"/>
          <p:nvPr/>
        </p:nvSpPr>
        <p:spPr>
          <a:xfrm>
            <a:off x="7237351" y="3815913"/>
            <a:ext cx="945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100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2" name="Text Box 10"/>
          <p:cNvSpPr txBox="1"/>
          <p:nvPr/>
        </p:nvSpPr>
        <p:spPr>
          <a:xfrm>
            <a:off x="8959738" y="2358268"/>
            <a:ext cx="91016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89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－</a:t>
            </a:r>
            <a:endParaRPr lang="en-US" sz="44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Text Box 13"/>
          <p:cNvSpPr txBox="1"/>
          <p:nvPr/>
        </p:nvSpPr>
        <p:spPr>
          <a:xfrm>
            <a:off x="8694296" y="2583674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-</a:t>
            </a:r>
          </a:p>
        </p:txBody>
      </p:sp>
      <p:sp>
        <p:nvSpPr>
          <p:cNvPr id="24" name="Text Box 9"/>
          <p:cNvSpPr txBox="1"/>
          <p:nvPr/>
        </p:nvSpPr>
        <p:spPr>
          <a:xfrm>
            <a:off x="9150861" y="3812219"/>
            <a:ext cx="760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11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514628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  <p:bldP spid="19" grpId="0"/>
      <p:bldP spid="19" grpId="1"/>
      <p:bldP spid="20" grpId="0"/>
      <p:bldP spid="20" grpId="1"/>
      <p:bldP spid="22" grpId="0"/>
      <p:bldP spid="22" grpId="1"/>
      <p:bldP spid="23" grpId="0"/>
      <p:bldP spid="2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38" y="267583"/>
            <a:ext cx="11753163" cy="6425447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2960016" y="3695307"/>
            <a:ext cx="2611225" cy="1555423"/>
          </a:xfrm>
          <a:prstGeom prst="line">
            <a:avLst/>
          </a:prstGeom>
          <a:ln w="571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091991" y="5090474"/>
            <a:ext cx="6136850" cy="9427"/>
          </a:xfrm>
          <a:prstGeom prst="line">
            <a:avLst/>
          </a:prstGeom>
          <a:ln w="571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816338" y="2121031"/>
            <a:ext cx="2215299" cy="3572759"/>
          </a:xfrm>
          <a:prstGeom prst="line">
            <a:avLst/>
          </a:prstGeom>
          <a:ln w="571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710366" y="1941922"/>
            <a:ext cx="1970203" cy="641022"/>
          </a:xfrm>
          <a:prstGeom prst="line">
            <a:avLst/>
          </a:prstGeom>
          <a:ln w="571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53" y="360576"/>
            <a:ext cx="11656974" cy="406059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2243579" y="2168444"/>
            <a:ext cx="45719" cy="4571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589517" y="2390873"/>
            <a:ext cx="693416" cy="86312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&lt;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545736" y="2436261"/>
            <a:ext cx="723268" cy="75414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&lt;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545736" y="3606972"/>
            <a:ext cx="686140" cy="81419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=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9589517" y="3571011"/>
            <a:ext cx="760396" cy="8861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&gt;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366995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31" y="409427"/>
            <a:ext cx="9662474" cy="2899381"/>
          </a:xfrm>
          <a:prstGeom prst="rect">
            <a:avLst/>
          </a:prstGeom>
        </p:spPr>
      </p:pic>
      <p:sp>
        <p:nvSpPr>
          <p:cNvPr id="16" name="Text Box 9"/>
          <p:cNvSpPr txBox="1"/>
          <p:nvPr/>
        </p:nvSpPr>
        <p:spPr>
          <a:xfrm>
            <a:off x="3809755" y="1680138"/>
            <a:ext cx="1225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=100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8" name="Text Box 9"/>
          <p:cNvSpPr txBox="1"/>
          <p:nvPr/>
        </p:nvSpPr>
        <p:spPr>
          <a:xfrm>
            <a:off x="3809756" y="2577255"/>
            <a:ext cx="1225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=90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9" name="Text Box 9"/>
          <p:cNvSpPr txBox="1"/>
          <p:nvPr/>
        </p:nvSpPr>
        <p:spPr>
          <a:xfrm>
            <a:off x="9765925" y="1680137"/>
            <a:ext cx="1225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=30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0" name="Text Box 9"/>
          <p:cNvSpPr txBox="1"/>
          <p:nvPr/>
        </p:nvSpPr>
        <p:spPr>
          <a:xfrm>
            <a:off x="9765924" y="2577255"/>
            <a:ext cx="1225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=80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722070" y="2497608"/>
            <a:ext cx="6469930" cy="7875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xoài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741366" y="3444545"/>
            <a:ext cx="4405751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95- 36 = 59  (</a:t>
            </a:r>
            <a:r>
              <a:rPr lang="en-US" sz="3200" dirty="0" err="1" smtClean="0">
                <a:solidFill>
                  <a:schemeClr val="tx1"/>
                </a:solidFill>
              </a:rPr>
              <a:t>quả</a:t>
            </a:r>
            <a:r>
              <a:rPr lang="en-US" sz="3200" dirty="0" smtClean="0">
                <a:solidFill>
                  <a:schemeClr val="tx1"/>
                </a:solidFill>
              </a:rPr>
              <a:t> )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619323" y="4232057"/>
            <a:ext cx="4265340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51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894548" y="1809945"/>
            <a:ext cx="2099388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u="sng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u="sng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endParaRPr lang="en-US" sz="3200" u="sng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68" y="176171"/>
            <a:ext cx="11391263" cy="1374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625" y="2585839"/>
            <a:ext cx="5930785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16838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 animBg="1"/>
      <p:bldP spid="10" grpId="1" animBg="1"/>
      <p:bldP spid="15" grpId="0" animBg="1"/>
      <p:bldP spid="15" grpId="1" animBg="1"/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138</Words>
  <Application>Microsoft Office PowerPoint</Application>
  <PresentationFormat>Widescreen</PresentationFormat>
  <Paragraphs>58</Paragraphs>
  <Slides>11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inpin heiti</vt:lpstr>
      <vt:lpstr>微软雅黑</vt:lpstr>
      <vt:lpstr>Montserrat ExtraBold</vt:lpstr>
      <vt:lpstr>黑体</vt:lpstr>
      <vt:lpstr>宋体</vt:lpstr>
      <vt:lpstr>宋体</vt:lpstr>
      <vt:lpstr>UTM Avo</vt:lpstr>
      <vt:lpstr>方正卡通简体</vt:lpstr>
      <vt:lpstr>.VnAvant</vt:lpstr>
      <vt:lpstr>Arial</vt:lpstr>
      <vt:lpstr>Arial-Rounded</vt:lpstr>
      <vt:lpstr>Calibri</vt:lpstr>
      <vt:lpstr>Times New Roman</vt:lpstr>
      <vt:lpstr>Office 主题​​</vt:lpstr>
      <vt:lpstr>1_Default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DELL</cp:lastModifiedBy>
  <cp:revision>12</cp:revision>
  <dcterms:created xsi:type="dcterms:W3CDTF">2021-05-22T03:38:00Z</dcterms:created>
  <dcterms:modified xsi:type="dcterms:W3CDTF">2021-06-12T05:38:47Z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