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257" r:id="rId4"/>
    <p:sldId id="299" r:id="rId5"/>
    <p:sldId id="300" r:id="rId7"/>
    <p:sldId id="295" r:id="rId8"/>
    <p:sldId id="296" r:id="rId9"/>
    <p:sldId id="268" r:id="rId10"/>
    <p:sldId id="269" r:id="rId11"/>
    <p:sldId id="272" r:id="rId12"/>
    <p:sldId id="303" r:id="rId13"/>
    <p:sldId id="304" r:id="rId14"/>
    <p:sldId id="302" r:id="rId15"/>
    <p:sldId id="273" r:id="rId16"/>
    <p:sldId id="274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6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smtClean="0"/>
              <a:t>Hồng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0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0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3315" y="150828"/>
            <a:ext cx="10979086" cy="5967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68" y="148374"/>
            <a:ext cx="12097732" cy="1847850"/>
          </a:xfrm>
          <a:prstGeom prst="rect">
            <a:avLst/>
          </a:prstGeom>
        </p:spPr>
      </p:pic>
      <p:sp>
        <p:nvSpPr>
          <p:cNvPr id="6" name="Text Box 7"/>
          <p:cNvSpPr txBox="1"/>
          <p:nvPr/>
        </p:nvSpPr>
        <p:spPr>
          <a:xfrm>
            <a:off x="3126563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14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7" name="Text Box 7"/>
          <p:cNvSpPr txBox="1"/>
          <p:nvPr/>
        </p:nvSpPr>
        <p:spPr>
          <a:xfrm>
            <a:off x="3126562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14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182396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14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7182396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14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0" name="Text Box 7"/>
          <p:cNvSpPr txBox="1"/>
          <p:nvPr/>
        </p:nvSpPr>
        <p:spPr>
          <a:xfrm>
            <a:off x="11238229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14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11238231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14</a:t>
            </a:r>
            <a:endParaRPr lang="en-US" sz="3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6640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95998" y="5462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39957" y="5462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93722" y="5462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39727" y="621443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79286" y="5500166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 panose="02040603050506020204"/>
              </a:rPr>
              <a:t>HẸN GẶP LẠI</a:t>
            </a:r>
            <a:endParaRPr lang="en-US" sz="6600">
              <a:solidFill>
                <a:schemeClr val="bg1"/>
              </a:solidFill>
              <a:latin typeface="UTM Avo" panose="02040603050506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ác Ngày Trong Tuần   Các Ngày Trong Tuần Lễ   Toán Lớp 1 Đổi Mới   Ca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07745" y="274955"/>
            <a:ext cx="9871075" cy="5852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74507" y="632953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97265" y="557704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432650" y="3007133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17: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phạmvi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endParaRPr lang="en-US" sz="4400" spc="10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0" y="-85829"/>
            <a:ext cx="4355558" cy="2651501"/>
          </a:xfrm>
          <a:prstGeom prst="rect">
            <a:avLst/>
          </a:prstGeom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3012229" y="206069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34841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331149" y="6221494"/>
            <a:ext cx="3061741" cy="476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13 - 4 = 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829559"/>
            <a:ext cx="12273698" cy="542041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7390" y="75415"/>
            <a:ext cx="933254" cy="754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.VnAvant" panose="020B7200000000000000" pitchFamily="34" charset="0"/>
              </a:rPr>
              <a:t>1.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8105" y="149860"/>
            <a:ext cx="1916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64092" y="2556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27496" y="85784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627496" y="161198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333746" y="161198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50901" y="531163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600310" y="371850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00310" y="4486411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333746" y="438346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911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46448" y="237989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70176" y="237989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46448" y="487799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570176" y="487799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2" y="2279375"/>
            <a:ext cx="6335285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Widescreen</PresentationFormat>
  <Paragraphs>71</Paragraphs>
  <Slides>14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ITC Avant Garde Std Bk</vt:lpstr>
      <vt:lpstr>Century Gothic</vt:lpstr>
      <vt:lpstr>字魂17号-萌趣果冻体</vt:lpstr>
      <vt:lpstr>Segoe Print</vt:lpstr>
      <vt:lpstr>Montserrat ExtraBold</vt:lpstr>
      <vt:lpstr>Microsoft YaHei</vt:lpstr>
      <vt:lpstr>Times New Roman</vt:lpstr>
      <vt:lpstr>.VnAvant</vt:lpstr>
      <vt:lpstr>Arial-Rounded</vt:lpstr>
      <vt:lpstr>Sitka Text</vt:lpstr>
      <vt:lpstr>UTM Avo</vt:lpstr>
      <vt:lpstr>Arial Unicode MS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ASUS</cp:lastModifiedBy>
  <cp:revision>9</cp:revision>
  <dcterms:created xsi:type="dcterms:W3CDTF">2021-05-12T10:24:00Z</dcterms:created>
  <dcterms:modified xsi:type="dcterms:W3CDTF">2021-06-09T10:54:44Z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1033-11.2.0.10152</vt:lpwstr>
  </property>
</Properties>
</file>