
<file path=[Content_Types].xml><?xml version="1.0" encoding="utf-8"?>
<Types xmlns="http://schemas.openxmlformats.org/package/2006/content-types">
  <Default Extension="jpeg" ContentType="image/jpeg"/>
  <Default Extension="jpg" ContentType="image/jpeg"/>
  <Default Extension="m4a" ContentType="audio/mp4"/>
  <Default Extension="mp3" ContentType="audio/m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1"/>
    <p:sldMasterId id="2147483731" r:id="rId2"/>
  </p:sldMasterIdLst>
  <p:notesMasterIdLst>
    <p:notesMasterId r:id="rId17"/>
  </p:notesMasterIdLst>
  <p:sldIdLst>
    <p:sldId id="485" r:id="rId3"/>
    <p:sldId id="280" r:id="rId4"/>
    <p:sldId id="494" r:id="rId5"/>
    <p:sldId id="472" r:id="rId6"/>
    <p:sldId id="348" r:id="rId7"/>
    <p:sldId id="474" r:id="rId8"/>
    <p:sldId id="498" r:id="rId9"/>
    <p:sldId id="482" r:id="rId10"/>
    <p:sldId id="495" r:id="rId11"/>
    <p:sldId id="496" r:id="rId12"/>
    <p:sldId id="486" r:id="rId13"/>
    <p:sldId id="497" r:id="rId14"/>
    <p:sldId id="483" r:id="rId15"/>
    <p:sldId id="35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AE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67" d="100"/>
          <a:sy n="67" d="100"/>
        </p:scale>
        <p:origin x="85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commentAuthors" Target="commentAuthors.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E963E2-1B04-4379-93CF-09BBA40A4790}" type="datetimeFigureOut">
              <a:rPr lang="en-US" smtClean="0"/>
              <a:t>09/08/2023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04B5C8-6D79-4602-9868-B34202063E27}" type="slidenum">
              <a:rPr lang="en-US" smtClean="0"/>
              <a:t>‹#›</a:t>
            </a:fld>
            <a:endParaRPr lang="en-US"/>
          </a:p>
        </p:txBody>
      </p:sp>
    </p:spTree>
    <p:extLst>
      <p:ext uri="{BB962C8B-B14F-4D97-AF65-F5344CB8AC3E}">
        <p14:creationId xmlns:p14="http://schemas.microsoft.com/office/powerpoint/2010/main" val="1554890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latin typeface="Arial" pitchFamily="34" charset="0"/>
            </a:endParaRP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fld id="{91BD44DA-4AC7-4E37-9069-B224182F4A30}" type="slidenum">
              <a:rPr lang="en-US" altLang="en-US" smtClean="0"/>
              <a:pPr/>
              <a:t>2</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7409"/>
          <p:cNvSpPr>
            <a:spLocks noGrp="1" noRot="1" noChangeAspect="1" noTextEdit="1"/>
          </p:cNvSpPr>
          <p:nvPr>
            <p:ph type="sldImg"/>
          </p:nvPr>
        </p:nvSpPr>
        <p:spPr>
          <a:ln/>
        </p:spPr>
      </p:sp>
      <p:sp>
        <p:nvSpPr>
          <p:cNvPr id="17411" name="文本占位符 17410"/>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t>5</a:t>
            </a:fld>
            <a:endParaRPr lang="zh-CN" sz="1200" dirty="0"/>
          </a:p>
        </p:txBody>
      </p:sp>
    </p:spTree>
    <p:extLst>
      <p:ext uri="{BB962C8B-B14F-4D97-AF65-F5344CB8AC3E}">
        <p14:creationId xmlns:p14="http://schemas.microsoft.com/office/powerpoint/2010/main" val="266316366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blipFill dpi="0" rotWithShape="1">
            <a:blip r:embed="rId2"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86277" tIns="43142" rIns="86277" bIns="43142" rtlCol="0" anchor="ctr"/>
          <a:lstStyle/>
          <a:p>
            <a:pPr algn="ctr" defTabSz="862758" fontAlgn="base">
              <a:spcBef>
                <a:spcPct val="0"/>
              </a:spcBef>
              <a:spcAft>
                <a:spcPct val="0"/>
              </a:spcAft>
            </a:pPr>
            <a:endParaRPr lang="zh-CN" altLang="en-US" sz="1700">
              <a:solidFill>
                <a:prstClr val="white"/>
              </a:solidFill>
            </a:endParaRPr>
          </a:p>
        </p:txBody>
      </p:sp>
    </p:spTree>
    <p:extLst>
      <p:ext uri="{BB962C8B-B14F-4D97-AF65-F5344CB8AC3E}">
        <p14:creationId xmlns:p14="http://schemas.microsoft.com/office/powerpoint/2010/main" val="17262011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3666E-A047-FFAC-190F-754AA355DE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A654D3-50B9-98FD-E7B1-41E24C61EAAC}"/>
              </a:ext>
            </a:extLst>
          </p:cNvPr>
          <p:cNvSpPr>
            <a:spLocks noGrp="1"/>
          </p:cNvSpPr>
          <p:nvPr>
            <p:ph type="dt" sz="half" idx="10"/>
          </p:nvPr>
        </p:nvSpPr>
        <p:spPr/>
        <p:txBody>
          <a:bodyPr/>
          <a:lstStyle/>
          <a:p>
            <a:pPr defTabSz="862758" fontAlgn="base">
              <a:spcBef>
                <a:spcPct val="0"/>
              </a:spcBef>
              <a:spcAft>
                <a:spcPct val="0"/>
              </a:spcAft>
            </a:pPr>
            <a:fld id="{43A93E93-166D-47F5-9EF1-ACEABE24AEEA}" type="datetimeFigureOut">
              <a:rPr lang="zh-CN" altLang="en-US" smtClean="0">
                <a:solidFill>
                  <a:prstClr val="black">
                    <a:tint val="75000"/>
                  </a:prstClr>
                </a:solidFill>
              </a:rPr>
              <a:pPr defTabSz="862758" fontAlgn="base">
                <a:spcBef>
                  <a:spcPct val="0"/>
                </a:spcBef>
                <a:spcAft>
                  <a:spcPct val="0"/>
                </a:spcAft>
              </a:pPr>
              <a:t>2023/8/9</a:t>
            </a:fld>
            <a:endParaRPr lang="zh-CN" altLang="en-US">
              <a:solidFill>
                <a:prstClr val="black">
                  <a:tint val="75000"/>
                </a:prstClr>
              </a:solidFill>
            </a:endParaRPr>
          </a:p>
        </p:txBody>
      </p:sp>
      <p:sp>
        <p:nvSpPr>
          <p:cNvPr id="4" name="Footer Placeholder 3">
            <a:extLst>
              <a:ext uri="{FF2B5EF4-FFF2-40B4-BE49-F238E27FC236}">
                <a16:creationId xmlns:a16="http://schemas.microsoft.com/office/drawing/2014/main" id="{0761CC06-D914-D19A-74FD-A5902253B097}"/>
              </a:ext>
            </a:extLst>
          </p:cNvPr>
          <p:cNvSpPr>
            <a:spLocks noGrp="1"/>
          </p:cNvSpPr>
          <p:nvPr>
            <p:ph type="ftr" sz="quarter" idx="11"/>
          </p:nvPr>
        </p:nvSpPr>
        <p:spPr/>
        <p:txBody>
          <a:bodyPr/>
          <a:lstStyle/>
          <a:p>
            <a:pPr defTabSz="862758" fontAlgn="base">
              <a:spcBef>
                <a:spcPct val="0"/>
              </a:spcBef>
              <a:spcAft>
                <a:spcPct val="0"/>
              </a:spcAft>
            </a:pPr>
            <a:endParaRPr lang="zh-CN" altLang="en-US">
              <a:solidFill>
                <a:prstClr val="black">
                  <a:tint val="75000"/>
                </a:prstClr>
              </a:solidFill>
            </a:endParaRPr>
          </a:p>
        </p:txBody>
      </p:sp>
      <p:sp>
        <p:nvSpPr>
          <p:cNvPr id="5" name="Slide Number Placeholder 4">
            <a:extLst>
              <a:ext uri="{FF2B5EF4-FFF2-40B4-BE49-F238E27FC236}">
                <a16:creationId xmlns:a16="http://schemas.microsoft.com/office/drawing/2014/main" id="{F7C62703-33F3-56A3-054D-CEF1F093069A}"/>
              </a:ext>
            </a:extLst>
          </p:cNvPr>
          <p:cNvSpPr>
            <a:spLocks noGrp="1"/>
          </p:cNvSpPr>
          <p:nvPr>
            <p:ph type="sldNum" sz="quarter" idx="12"/>
          </p:nvPr>
        </p:nvSpPr>
        <p:spPr/>
        <p:txBody>
          <a:bodyPr/>
          <a:lstStyle/>
          <a:p>
            <a:pPr defTabSz="862758" fontAlgn="base">
              <a:spcBef>
                <a:spcPct val="0"/>
              </a:spcBef>
              <a:spcAft>
                <a:spcPct val="0"/>
              </a:spcAft>
            </a:pPr>
            <a:fld id="{118D5ACA-62CA-46DB-AD6B-12EDD6D51A23}" type="slidenum">
              <a:rPr lang="zh-CN" altLang="en-US" smtClean="0">
                <a:solidFill>
                  <a:prstClr val="black">
                    <a:tint val="75000"/>
                  </a:prstClr>
                </a:solidFill>
              </a:rPr>
              <a:pPr defTabSz="862758"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3621086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FCA39A-3525-93AF-57D5-2B3F399232D1}"/>
              </a:ext>
            </a:extLst>
          </p:cNvPr>
          <p:cNvSpPr>
            <a:spLocks noGrp="1"/>
          </p:cNvSpPr>
          <p:nvPr>
            <p:ph type="dt" sz="half" idx="10"/>
          </p:nvPr>
        </p:nvSpPr>
        <p:spPr/>
        <p:txBody>
          <a:bodyPr/>
          <a:lstStyle/>
          <a:p>
            <a:pPr defTabSz="862758" fontAlgn="base">
              <a:spcBef>
                <a:spcPct val="0"/>
              </a:spcBef>
              <a:spcAft>
                <a:spcPct val="0"/>
              </a:spcAft>
            </a:pPr>
            <a:fld id="{43A93E93-166D-47F5-9EF1-ACEABE24AEEA}" type="datetimeFigureOut">
              <a:rPr lang="zh-CN" altLang="en-US" smtClean="0">
                <a:solidFill>
                  <a:prstClr val="black">
                    <a:tint val="75000"/>
                  </a:prstClr>
                </a:solidFill>
              </a:rPr>
              <a:pPr defTabSz="862758" fontAlgn="base">
                <a:spcBef>
                  <a:spcPct val="0"/>
                </a:spcBef>
                <a:spcAft>
                  <a:spcPct val="0"/>
                </a:spcAft>
              </a:pPr>
              <a:t>2023/8/9</a:t>
            </a:fld>
            <a:endParaRPr lang="zh-CN" altLang="en-US">
              <a:solidFill>
                <a:prstClr val="black">
                  <a:tint val="75000"/>
                </a:prstClr>
              </a:solidFill>
            </a:endParaRPr>
          </a:p>
        </p:txBody>
      </p:sp>
      <p:sp>
        <p:nvSpPr>
          <p:cNvPr id="3" name="Footer Placeholder 2">
            <a:extLst>
              <a:ext uri="{FF2B5EF4-FFF2-40B4-BE49-F238E27FC236}">
                <a16:creationId xmlns:a16="http://schemas.microsoft.com/office/drawing/2014/main" id="{EFED8FF9-E4D1-10DD-9FD0-BB66200872BC}"/>
              </a:ext>
            </a:extLst>
          </p:cNvPr>
          <p:cNvSpPr>
            <a:spLocks noGrp="1"/>
          </p:cNvSpPr>
          <p:nvPr>
            <p:ph type="ftr" sz="quarter" idx="11"/>
          </p:nvPr>
        </p:nvSpPr>
        <p:spPr/>
        <p:txBody>
          <a:bodyPr/>
          <a:lstStyle/>
          <a:p>
            <a:pPr defTabSz="862758" fontAlgn="base">
              <a:spcBef>
                <a:spcPct val="0"/>
              </a:spcBef>
              <a:spcAft>
                <a:spcPct val="0"/>
              </a:spcAft>
            </a:pPr>
            <a:endParaRPr lang="zh-CN" altLang="en-US">
              <a:solidFill>
                <a:prstClr val="black">
                  <a:tint val="75000"/>
                </a:prstClr>
              </a:solidFill>
            </a:endParaRPr>
          </a:p>
        </p:txBody>
      </p:sp>
      <p:sp>
        <p:nvSpPr>
          <p:cNvPr id="4" name="Slide Number Placeholder 3">
            <a:extLst>
              <a:ext uri="{FF2B5EF4-FFF2-40B4-BE49-F238E27FC236}">
                <a16:creationId xmlns:a16="http://schemas.microsoft.com/office/drawing/2014/main" id="{F9949DE7-25DF-537B-0B84-5F6985CE6BF3}"/>
              </a:ext>
            </a:extLst>
          </p:cNvPr>
          <p:cNvSpPr>
            <a:spLocks noGrp="1"/>
          </p:cNvSpPr>
          <p:nvPr>
            <p:ph type="sldNum" sz="quarter" idx="12"/>
          </p:nvPr>
        </p:nvSpPr>
        <p:spPr/>
        <p:txBody>
          <a:bodyPr/>
          <a:lstStyle/>
          <a:p>
            <a:pPr defTabSz="862758" fontAlgn="base">
              <a:spcBef>
                <a:spcPct val="0"/>
              </a:spcBef>
              <a:spcAft>
                <a:spcPct val="0"/>
              </a:spcAft>
            </a:pPr>
            <a:fld id="{118D5ACA-62CA-46DB-AD6B-12EDD6D51A23}" type="slidenum">
              <a:rPr lang="zh-CN" altLang="en-US" smtClean="0">
                <a:solidFill>
                  <a:prstClr val="black">
                    <a:tint val="75000"/>
                  </a:prstClr>
                </a:solidFill>
              </a:rPr>
              <a:pPr defTabSz="862758"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1838496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C3F98-F351-4FC9-3F43-126ACF28E5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08E5BC8-933A-BCCF-FF2F-2C7A55B077B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7874A2-D01E-6174-ABB9-983E54D0C1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B4B5E2-0686-1AD4-5FB9-E7AA6D588C41}"/>
              </a:ext>
            </a:extLst>
          </p:cNvPr>
          <p:cNvSpPr>
            <a:spLocks noGrp="1"/>
          </p:cNvSpPr>
          <p:nvPr>
            <p:ph type="dt" sz="half" idx="10"/>
          </p:nvPr>
        </p:nvSpPr>
        <p:spPr/>
        <p:txBody>
          <a:bodyPr/>
          <a:lstStyle/>
          <a:p>
            <a:pPr defTabSz="862758" fontAlgn="base">
              <a:spcBef>
                <a:spcPct val="0"/>
              </a:spcBef>
              <a:spcAft>
                <a:spcPct val="0"/>
              </a:spcAft>
            </a:pPr>
            <a:fld id="{43A93E93-166D-47F5-9EF1-ACEABE24AEEA}" type="datetimeFigureOut">
              <a:rPr lang="zh-CN" altLang="en-US" smtClean="0">
                <a:solidFill>
                  <a:prstClr val="black">
                    <a:tint val="75000"/>
                  </a:prstClr>
                </a:solidFill>
              </a:rPr>
              <a:pPr defTabSz="862758" fontAlgn="base">
                <a:spcBef>
                  <a:spcPct val="0"/>
                </a:spcBef>
                <a:spcAft>
                  <a:spcPct val="0"/>
                </a:spcAft>
              </a:pPr>
              <a:t>2023/8/9</a:t>
            </a:fld>
            <a:endParaRPr lang="zh-CN" altLang="en-US">
              <a:solidFill>
                <a:prstClr val="black">
                  <a:tint val="75000"/>
                </a:prstClr>
              </a:solidFill>
            </a:endParaRPr>
          </a:p>
        </p:txBody>
      </p:sp>
      <p:sp>
        <p:nvSpPr>
          <p:cNvPr id="6" name="Footer Placeholder 5">
            <a:extLst>
              <a:ext uri="{FF2B5EF4-FFF2-40B4-BE49-F238E27FC236}">
                <a16:creationId xmlns:a16="http://schemas.microsoft.com/office/drawing/2014/main" id="{E9206FBB-1ECE-6FEF-F104-A359255D4E68}"/>
              </a:ext>
            </a:extLst>
          </p:cNvPr>
          <p:cNvSpPr>
            <a:spLocks noGrp="1"/>
          </p:cNvSpPr>
          <p:nvPr>
            <p:ph type="ftr" sz="quarter" idx="11"/>
          </p:nvPr>
        </p:nvSpPr>
        <p:spPr/>
        <p:txBody>
          <a:bodyPr/>
          <a:lstStyle/>
          <a:p>
            <a:pPr defTabSz="862758" fontAlgn="base">
              <a:spcBef>
                <a:spcPct val="0"/>
              </a:spcBef>
              <a:spcAft>
                <a:spcPct val="0"/>
              </a:spcAft>
            </a:pPr>
            <a:endParaRPr lang="zh-CN" altLang="en-US">
              <a:solidFill>
                <a:prstClr val="black">
                  <a:tint val="75000"/>
                </a:prstClr>
              </a:solidFill>
            </a:endParaRPr>
          </a:p>
        </p:txBody>
      </p:sp>
      <p:sp>
        <p:nvSpPr>
          <p:cNvPr id="7" name="Slide Number Placeholder 6">
            <a:extLst>
              <a:ext uri="{FF2B5EF4-FFF2-40B4-BE49-F238E27FC236}">
                <a16:creationId xmlns:a16="http://schemas.microsoft.com/office/drawing/2014/main" id="{CF464522-1232-255E-F865-951981C6B15B}"/>
              </a:ext>
            </a:extLst>
          </p:cNvPr>
          <p:cNvSpPr>
            <a:spLocks noGrp="1"/>
          </p:cNvSpPr>
          <p:nvPr>
            <p:ph type="sldNum" sz="quarter" idx="12"/>
          </p:nvPr>
        </p:nvSpPr>
        <p:spPr/>
        <p:txBody>
          <a:bodyPr/>
          <a:lstStyle/>
          <a:p>
            <a:pPr defTabSz="862758" fontAlgn="base">
              <a:spcBef>
                <a:spcPct val="0"/>
              </a:spcBef>
              <a:spcAft>
                <a:spcPct val="0"/>
              </a:spcAft>
            </a:pPr>
            <a:fld id="{118D5ACA-62CA-46DB-AD6B-12EDD6D51A23}" type="slidenum">
              <a:rPr lang="zh-CN" altLang="en-US" smtClean="0">
                <a:solidFill>
                  <a:prstClr val="black">
                    <a:tint val="75000"/>
                  </a:prstClr>
                </a:solidFill>
              </a:rPr>
              <a:pPr defTabSz="862758"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1465959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C5123-FC10-349F-1C0C-5A75A5A77C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678AAB-3E6A-1EAC-A6B6-A34A44708B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315DFB4-A484-B466-8890-D56212F8AA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444D0E-194B-510E-4956-A54C2CDA3C21}"/>
              </a:ext>
            </a:extLst>
          </p:cNvPr>
          <p:cNvSpPr>
            <a:spLocks noGrp="1"/>
          </p:cNvSpPr>
          <p:nvPr>
            <p:ph type="dt" sz="half" idx="10"/>
          </p:nvPr>
        </p:nvSpPr>
        <p:spPr/>
        <p:txBody>
          <a:bodyPr/>
          <a:lstStyle/>
          <a:p>
            <a:pPr defTabSz="862758" fontAlgn="base">
              <a:spcBef>
                <a:spcPct val="0"/>
              </a:spcBef>
              <a:spcAft>
                <a:spcPct val="0"/>
              </a:spcAft>
            </a:pPr>
            <a:fld id="{43A93E93-166D-47F5-9EF1-ACEABE24AEEA}" type="datetimeFigureOut">
              <a:rPr lang="zh-CN" altLang="en-US" smtClean="0">
                <a:solidFill>
                  <a:prstClr val="black">
                    <a:tint val="75000"/>
                  </a:prstClr>
                </a:solidFill>
              </a:rPr>
              <a:pPr defTabSz="862758" fontAlgn="base">
                <a:spcBef>
                  <a:spcPct val="0"/>
                </a:spcBef>
                <a:spcAft>
                  <a:spcPct val="0"/>
                </a:spcAft>
              </a:pPr>
              <a:t>2023/8/9</a:t>
            </a:fld>
            <a:endParaRPr lang="zh-CN" altLang="en-US">
              <a:solidFill>
                <a:prstClr val="black">
                  <a:tint val="75000"/>
                </a:prstClr>
              </a:solidFill>
            </a:endParaRPr>
          </a:p>
        </p:txBody>
      </p:sp>
      <p:sp>
        <p:nvSpPr>
          <p:cNvPr id="6" name="Footer Placeholder 5">
            <a:extLst>
              <a:ext uri="{FF2B5EF4-FFF2-40B4-BE49-F238E27FC236}">
                <a16:creationId xmlns:a16="http://schemas.microsoft.com/office/drawing/2014/main" id="{D351A0A5-FE01-046B-05CE-4382958CB05F}"/>
              </a:ext>
            </a:extLst>
          </p:cNvPr>
          <p:cNvSpPr>
            <a:spLocks noGrp="1"/>
          </p:cNvSpPr>
          <p:nvPr>
            <p:ph type="ftr" sz="quarter" idx="11"/>
          </p:nvPr>
        </p:nvSpPr>
        <p:spPr/>
        <p:txBody>
          <a:bodyPr/>
          <a:lstStyle/>
          <a:p>
            <a:pPr defTabSz="862758" fontAlgn="base">
              <a:spcBef>
                <a:spcPct val="0"/>
              </a:spcBef>
              <a:spcAft>
                <a:spcPct val="0"/>
              </a:spcAft>
            </a:pPr>
            <a:endParaRPr lang="zh-CN" altLang="en-US">
              <a:solidFill>
                <a:prstClr val="black">
                  <a:tint val="75000"/>
                </a:prstClr>
              </a:solidFill>
            </a:endParaRPr>
          </a:p>
        </p:txBody>
      </p:sp>
      <p:sp>
        <p:nvSpPr>
          <p:cNvPr id="7" name="Slide Number Placeholder 6">
            <a:extLst>
              <a:ext uri="{FF2B5EF4-FFF2-40B4-BE49-F238E27FC236}">
                <a16:creationId xmlns:a16="http://schemas.microsoft.com/office/drawing/2014/main" id="{288AEC91-5FE0-0DD0-1D42-65869C2D2A1A}"/>
              </a:ext>
            </a:extLst>
          </p:cNvPr>
          <p:cNvSpPr>
            <a:spLocks noGrp="1"/>
          </p:cNvSpPr>
          <p:nvPr>
            <p:ph type="sldNum" sz="quarter" idx="12"/>
          </p:nvPr>
        </p:nvSpPr>
        <p:spPr/>
        <p:txBody>
          <a:bodyPr/>
          <a:lstStyle/>
          <a:p>
            <a:pPr defTabSz="862758" fontAlgn="base">
              <a:spcBef>
                <a:spcPct val="0"/>
              </a:spcBef>
              <a:spcAft>
                <a:spcPct val="0"/>
              </a:spcAft>
            </a:pPr>
            <a:fld id="{118D5ACA-62CA-46DB-AD6B-12EDD6D51A23}" type="slidenum">
              <a:rPr lang="zh-CN" altLang="en-US" smtClean="0">
                <a:solidFill>
                  <a:prstClr val="black">
                    <a:tint val="75000"/>
                  </a:prstClr>
                </a:solidFill>
              </a:rPr>
              <a:pPr defTabSz="862758"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29397820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BB556-46A1-14C7-6266-39397E7FB37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DA8E80-2FCA-04B4-AC9B-6FBDD79061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7E27C7-FF09-1FD9-D5F6-AAA1AA99C4D1}"/>
              </a:ext>
            </a:extLst>
          </p:cNvPr>
          <p:cNvSpPr>
            <a:spLocks noGrp="1"/>
          </p:cNvSpPr>
          <p:nvPr>
            <p:ph type="dt" sz="half" idx="10"/>
          </p:nvPr>
        </p:nvSpPr>
        <p:spPr/>
        <p:txBody>
          <a:bodyPr/>
          <a:lstStyle/>
          <a:p>
            <a:pPr defTabSz="862758" fontAlgn="base">
              <a:spcBef>
                <a:spcPct val="0"/>
              </a:spcBef>
              <a:spcAft>
                <a:spcPct val="0"/>
              </a:spcAft>
            </a:pPr>
            <a:fld id="{43A93E93-166D-47F5-9EF1-ACEABE24AEEA}" type="datetimeFigureOut">
              <a:rPr lang="zh-CN" altLang="en-US" smtClean="0">
                <a:solidFill>
                  <a:prstClr val="black">
                    <a:tint val="75000"/>
                  </a:prstClr>
                </a:solidFill>
              </a:rPr>
              <a:pPr defTabSz="862758" fontAlgn="base">
                <a:spcBef>
                  <a:spcPct val="0"/>
                </a:spcBef>
                <a:spcAft>
                  <a:spcPct val="0"/>
                </a:spcAft>
              </a:pPr>
              <a:t>2023/8/9</a:t>
            </a:fld>
            <a:endParaRPr lang="zh-CN" altLang="en-US">
              <a:solidFill>
                <a:prstClr val="black">
                  <a:tint val="75000"/>
                </a:prstClr>
              </a:solidFill>
            </a:endParaRPr>
          </a:p>
        </p:txBody>
      </p:sp>
      <p:sp>
        <p:nvSpPr>
          <p:cNvPr id="5" name="Footer Placeholder 4">
            <a:extLst>
              <a:ext uri="{FF2B5EF4-FFF2-40B4-BE49-F238E27FC236}">
                <a16:creationId xmlns:a16="http://schemas.microsoft.com/office/drawing/2014/main" id="{00ACC6D5-574B-4C12-9D68-A270F6A3EC83}"/>
              </a:ext>
            </a:extLst>
          </p:cNvPr>
          <p:cNvSpPr>
            <a:spLocks noGrp="1"/>
          </p:cNvSpPr>
          <p:nvPr>
            <p:ph type="ftr" sz="quarter" idx="11"/>
          </p:nvPr>
        </p:nvSpPr>
        <p:spPr/>
        <p:txBody>
          <a:bodyPr/>
          <a:lstStyle/>
          <a:p>
            <a:pPr defTabSz="862758" fontAlgn="base">
              <a:spcBef>
                <a:spcPct val="0"/>
              </a:spcBef>
              <a:spcAft>
                <a:spcPct val="0"/>
              </a:spcAft>
            </a:pPr>
            <a:endParaRPr lang="zh-CN" altLang="en-US">
              <a:solidFill>
                <a:prstClr val="black">
                  <a:tint val="75000"/>
                </a:prstClr>
              </a:solidFill>
            </a:endParaRPr>
          </a:p>
        </p:txBody>
      </p:sp>
      <p:sp>
        <p:nvSpPr>
          <p:cNvPr id="6" name="Slide Number Placeholder 5">
            <a:extLst>
              <a:ext uri="{FF2B5EF4-FFF2-40B4-BE49-F238E27FC236}">
                <a16:creationId xmlns:a16="http://schemas.microsoft.com/office/drawing/2014/main" id="{7BDA433F-122F-51B0-3557-80AF2AED35D9}"/>
              </a:ext>
            </a:extLst>
          </p:cNvPr>
          <p:cNvSpPr>
            <a:spLocks noGrp="1"/>
          </p:cNvSpPr>
          <p:nvPr>
            <p:ph type="sldNum" sz="quarter" idx="12"/>
          </p:nvPr>
        </p:nvSpPr>
        <p:spPr/>
        <p:txBody>
          <a:bodyPr/>
          <a:lstStyle/>
          <a:p>
            <a:pPr defTabSz="862758" fontAlgn="base">
              <a:spcBef>
                <a:spcPct val="0"/>
              </a:spcBef>
              <a:spcAft>
                <a:spcPct val="0"/>
              </a:spcAft>
            </a:pPr>
            <a:fld id="{118D5ACA-62CA-46DB-AD6B-12EDD6D51A23}" type="slidenum">
              <a:rPr lang="zh-CN" altLang="en-US" smtClean="0">
                <a:solidFill>
                  <a:prstClr val="black">
                    <a:tint val="75000"/>
                  </a:prstClr>
                </a:solidFill>
              </a:rPr>
              <a:pPr defTabSz="862758"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26224131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35AE44A-2389-002F-36A8-4EFF22A5DE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1A1C75-2B88-B1D2-D8B3-130FE4D5F43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857075-A38C-E324-5C44-C28D4B964808}"/>
              </a:ext>
            </a:extLst>
          </p:cNvPr>
          <p:cNvSpPr>
            <a:spLocks noGrp="1"/>
          </p:cNvSpPr>
          <p:nvPr>
            <p:ph type="dt" sz="half" idx="10"/>
          </p:nvPr>
        </p:nvSpPr>
        <p:spPr/>
        <p:txBody>
          <a:bodyPr/>
          <a:lstStyle/>
          <a:p>
            <a:pPr defTabSz="862758" fontAlgn="base">
              <a:spcBef>
                <a:spcPct val="0"/>
              </a:spcBef>
              <a:spcAft>
                <a:spcPct val="0"/>
              </a:spcAft>
            </a:pPr>
            <a:fld id="{43A93E93-166D-47F5-9EF1-ACEABE24AEEA}" type="datetimeFigureOut">
              <a:rPr lang="zh-CN" altLang="en-US" smtClean="0">
                <a:solidFill>
                  <a:prstClr val="black">
                    <a:tint val="75000"/>
                  </a:prstClr>
                </a:solidFill>
              </a:rPr>
              <a:pPr defTabSz="862758" fontAlgn="base">
                <a:spcBef>
                  <a:spcPct val="0"/>
                </a:spcBef>
                <a:spcAft>
                  <a:spcPct val="0"/>
                </a:spcAft>
              </a:pPr>
              <a:t>2023/8/9</a:t>
            </a:fld>
            <a:endParaRPr lang="zh-CN" altLang="en-US">
              <a:solidFill>
                <a:prstClr val="black">
                  <a:tint val="75000"/>
                </a:prstClr>
              </a:solidFill>
            </a:endParaRPr>
          </a:p>
        </p:txBody>
      </p:sp>
      <p:sp>
        <p:nvSpPr>
          <p:cNvPr id="5" name="Footer Placeholder 4">
            <a:extLst>
              <a:ext uri="{FF2B5EF4-FFF2-40B4-BE49-F238E27FC236}">
                <a16:creationId xmlns:a16="http://schemas.microsoft.com/office/drawing/2014/main" id="{EFE4DBB3-BA7E-050C-500B-34ABD53D9125}"/>
              </a:ext>
            </a:extLst>
          </p:cNvPr>
          <p:cNvSpPr>
            <a:spLocks noGrp="1"/>
          </p:cNvSpPr>
          <p:nvPr>
            <p:ph type="ftr" sz="quarter" idx="11"/>
          </p:nvPr>
        </p:nvSpPr>
        <p:spPr/>
        <p:txBody>
          <a:bodyPr/>
          <a:lstStyle/>
          <a:p>
            <a:pPr defTabSz="862758" fontAlgn="base">
              <a:spcBef>
                <a:spcPct val="0"/>
              </a:spcBef>
              <a:spcAft>
                <a:spcPct val="0"/>
              </a:spcAft>
            </a:pPr>
            <a:endParaRPr lang="zh-CN" altLang="en-US">
              <a:solidFill>
                <a:prstClr val="black">
                  <a:tint val="75000"/>
                </a:prstClr>
              </a:solidFill>
            </a:endParaRPr>
          </a:p>
        </p:txBody>
      </p:sp>
      <p:sp>
        <p:nvSpPr>
          <p:cNvPr id="6" name="Slide Number Placeholder 5">
            <a:extLst>
              <a:ext uri="{FF2B5EF4-FFF2-40B4-BE49-F238E27FC236}">
                <a16:creationId xmlns:a16="http://schemas.microsoft.com/office/drawing/2014/main" id="{925F2386-8F0C-33D2-0855-3A0260835F08}"/>
              </a:ext>
            </a:extLst>
          </p:cNvPr>
          <p:cNvSpPr>
            <a:spLocks noGrp="1"/>
          </p:cNvSpPr>
          <p:nvPr>
            <p:ph type="sldNum" sz="quarter" idx="12"/>
          </p:nvPr>
        </p:nvSpPr>
        <p:spPr/>
        <p:txBody>
          <a:bodyPr/>
          <a:lstStyle/>
          <a:p>
            <a:pPr defTabSz="862758" fontAlgn="base">
              <a:spcBef>
                <a:spcPct val="0"/>
              </a:spcBef>
              <a:spcAft>
                <a:spcPct val="0"/>
              </a:spcAft>
            </a:pPr>
            <a:fld id="{118D5ACA-62CA-46DB-AD6B-12EDD6D51A23}" type="slidenum">
              <a:rPr lang="zh-CN" altLang="en-US" smtClean="0">
                <a:solidFill>
                  <a:prstClr val="black">
                    <a:tint val="75000"/>
                  </a:prstClr>
                </a:solidFill>
              </a:rPr>
              <a:pPr defTabSz="862758"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2791512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2023/8/9</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275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FB5CEFA-83CF-4C86-9F4B-47350923148F}"/>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0116DAC3-B955-4DAD-BFE3-BA566CA7456C}"/>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2728608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565E100-AD8A-431F-A68C-ED5B1800830D}"/>
              </a:ext>
            </a:extLst>
          </p:cNvPr>
          <p:cNvPicPr>
            <a:picLocks noChangeAspect="1"/>
          </p:cNvPicPr>
          <p:nvPr userDrawn="1"/>
        </p:nvPicPr>
        <p:blipFill rotWithShape="1">
          <a:blip r:embed="rId2"/>
          <a:srcRect l="1006" b="53364"/>
          <a:stretch/>
        </p:blipFill>
        <p:spPr>
          <a:xfrm>
            <a:off x="0" y="4654373"/>
            <a:ext cx="12192000" cy="2203627"/>
          </a:xfrm>
          <a:prstGeom prst="rect">
            <a:avLst/>
          </a:prstGeom>
        </p:spPr>
      </p:pic>
      <p:pic>
        <p:nvPicPr>
          <p:cNvPr id="3" name="图片 2">
            <a:extLst>
              <a:ext uri="{FF2B5EF4-FFF2-40B4-BE49-F238E27FC236}">
                <a16:creationId xmlns:a16="http://schemas.microsoft.com/office/drawing/2014/main" id="{6FC7E2E4-B43F-469F-9661-7C2CD1A4AA51}"/>
              </a:ext>
            </a:extLst>
          </p:cNvPr>
          <p:cNvPicPr>
            <a:picLocks noChangeAspect="1"/>
          </p:cNvPicPr>
          <p:nvPr userDrawn="1"/>
        </p:nvPicPr>
        <p:blipFill>
          <a:blip r:embed="rId3"/>
          <a:stretch>
            <a:fillRect/>
          </a:stretch>
        </p:blipFill>
        <p:spPr>
          <a:xfrm>
            <a:off x="0" y="0"/>
            <a:ext cx="3714750" cy="1834632"/>
          </a:xfrm>
          <a:prstGeom prst="rect">
            <a:avLst/>
          </a:prstGeom>
        </p:spPr>
      </p:pic>
    </p:spTree>
    <p:extLst>
      <p:ext uri="{BB962C8B-B14F-4D97-AF65-F5344CB8AC3E}">
        <p14:creationId xmlns:p14="http://schemas.microsoft.com/office/powerpoint/2010/main" val="1417303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63617-661D-F14D-7E95-CF4DC0203E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D66CE9-AACE-B484-0655-6A060F504C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3D3172D-9BCF-1801-41F9-D81E22372361}"/>
              </a:ext>
            </a:extLst>
          </p:cNvPr>
          <p:cNvSpPr>
            <a:spLocks noGrp="1"/>
          </p:cNvSpPr>
          <p:nvPr>
            <p:ph type="dt" sz="half" idx="10"/>
          </p:nvPr>
        </p:nvSpPr>
        <p:spPr/>
        <p:txBody>
          <a:bodyPr/>
          <a:lstStyle/>
          <a:p>
            <a:fld id="{D997B5FA-0921-464F-AAE1-844C04324D75}" type="datetimeFigureOut">
              <a:rPr lang="zh-CN" altLang="en-US" smtClean="0"/>
              <a:t>2023/8/9</a:t>
            </a:fld>
            <a:endParaRPr lang="zh-CN" altLang="en-US"/>
          </a:p>
        </p:txBody>
      </p:sp>
      <p:sp>
        <p:nvSpPr>
          <p:cNvPr id="5" name="Footer Placeholder 4">
            <a:extLst>
              <a:ext uri="{FF2B5EF4-FFF2-40B4-BE49-F238E27FC236}">
                <a16:creationId xmlns:a16="http://schemas.microsoft.com/office/drawing/2014/main" id="{78A94642-5331-D863-E291-CCD08E7A67EC}"/>
              </a:ext>
            </a:extLst>
          </p:cNvPr>
          <p:cNvSpPr>
            <a:spLocks noGrp="1"/>
          </p:cNvSpPr>
          <p:nvPr>
            <p:ph type="ftr" sz="quarter" idx="11"/>
          </p:nvPr>
        </p:nvSpPr>
        <p:spPr/>
        <p:txBody>
          <a:bodyPr/>
          <a:lstStyle/>
          <a:p>
            <a:endParaRPr lang="zh-CN" altLang="en-US"/>
          </a:p>
        </p:txBody>
      </p:sp>
      <p:sp>
        <p:nvSpPr>
          <p:cNvPr id="6" name="Slide Number Placeholder 5">
            <a:extLst>
              <a:ext uri="{FF2B5EF4-FFF2-40B4-BE49-F238E27FC236}">
                <a16:creationId xmlns:a16="http://schemas.microsoft.com/office/drawing/2014/main" id="{E829B5B1-ED27-5FE9-CA5B-EC7FF145B0DB}"/>
              </a:ext>
            </a:extLst>
          </p:cNvPr>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2815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6B10C-B188-18A4-4C7D-2DA0FAC0E4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BAE8A7-F3DF-11D0-71E9-2C82709175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6E4CCD-3EB7-3816-15C5-6F902A8F5B18}"/>
              </a:ext>
            </a:extLst>
          </p:cNvPr>
          <p:cNvSpPr>
            <a:spLocks noGrp="1"/>
          </p:cNvSpPr>
          <p:nvPr>
            <p:ph type="dt" sz="half" idx="10"/>
          </p:nvPr>
        </p:nvSpPr>
        <p:spPr/>
        <p:txBody>
          <a:bodyPr/>
          <a:lstStyle/>
          <a:p>
            <a:pPr defTabSz="862758" fontAlgn="base">
              <a:spcBef>
                <a:spcPct val="0"/>
              </a:spcBef>
              <a:spcAft>
                <a:spcPct val="0"/>
              </a:spcAft>
            </a:pPr>
            <a:fld id="{43A93E93-166D-47F5-9EF1-ACEABE24AEEA}" type="datetimeFigureOut">
              <a:rPr lang="zh-CN" altLang="en-US" smtClean="0">
                <a:solidFill>
                  <a:prstClr val="black">
                    <a:tint val="75000"/>
                  </a:prstClr>
                </a:solidFill>
              </a:rPr>
              <a:pPr defTabSz="862758" fontAlgn="base">
                <a:spcBef>
                  <a:spcPct val="0"/>
                </a:spcBef>
                <a:spcAft>
                  <a:spcPct val="0"/>
                </a:spcAft>
              </a:pPr>
              <a:t>2023/8/9</a:t>
            </a:fld>
            <a:endParaRPr lang="zh-CN" altLang="en-US">
              <a:solidFill>
                <a:prstClr val="black">
                  <a:tint val="75000"/>
                </a:prstClr>
              </a:solidFill>
            </a:endParaRPr>
          </a:p>
        </p:txBody>
      </p:sp>
      <p:sp>
        <p:nvSpPr>
          <p:cNvPr id="5" name="Footer Placeholder 4">
            <a:extLst>
              <a:ext uri="{FF2B5EF4-FFF2-40B4-BE49-F238E27FC236}">
                <a16:creationId xmlns:a16="http://schemas.microsoft.com/office/drawing/2014/main" id="{2AE8482A-4C5E-3D23-36BD-D824F602450F}"/>
              </a:ext>
            </a:extLst>
          </p:cNvPr>
          <p:cNvSpPr>
            <a:spLocks noGrp="1"/>
          </p:cNvSpPr>
          <p:nvPr>
            <p:ph type="ftr" sz="quarter" idx="11"/>
          </p:nvPr>
        </p:nvSpPr>
        <p:spPr/>
        <p:txBody>
          <a:bodyPr/>
          <a:lstStyle/>
          <a:p>
            <a:pPr defTabSz="862758" fontAlgn="base">
              <a:spcBef>
                <a:spcPct val="0"/>
              </a:spcBef>
              <a:spcAft>
                <a:spcPct val="0"/>
              </a:spcAft>
            </a:pPr>
            <a:endParaRPr lang="zh-CN" altLang="en-US">
              <a:solidFill>
                <a:prstClr val="black">
                  <a:tint val="75000"/>
                </a:prstClr>
              </a:solidFill>
            </a:endParaRPr>
          </a:p>
        </p:txBody>
      </p:sp>
      <p:sp>
        <p:nvSpPr>
          <p:cNvPr id="6" name="Slide Number Placeholder 5">
            <a:extLst>
              <a:ext uri="{FF2B5EF4-FFF2-40B4-BE49-F238E27FC236}">
                <a16:creationId xmlns:a16="http://schemas.microsoft.com/office/drawing/2014/main" id="{BE290508-2CDC-4B73-4FB3-70B8C20C71B5}"/>
              </a:ext>
            </a:extLst>
          </p:cNvPr>
          <p:cNvSpPr>
            <a:spLocks noGrp="1"/>
          </p:cNvSpPr>
          <p:nvPr>
            <p:ph type="sldNum" sz="quarter" idx="12"/>
          </p:nvPr>
        </p:nvSpPr>
        <p:spPr/>
        <p:txBody>
          <a:bodyPr/>
          <a:lstStyle/>
          <a:p>
            <a:pPr defTabSz="862758" fontAlgn="base">
              <a:spcBef>
                <a:spcPct val="0"/>
              </a:spcBef>
              <a:spcAft>
                <a:spcPct val="0"/>
              </a:spcAft>
            </a:pPr>
            <a:fld id="{118D5ACA-62CA-46DB-AD6B-12EDD6D51A23}" type="slidenum">
              <a:rPr lang="zh-CN" altLang="en-US" smtClean="0">
                <a:solidFill>
                  <a:prstClr val="black">
                    <a:tint val="75000"/>
                  </a:prstClr>
                </a:solidFill>
              </a:rPr>
              <a:pPr defTabSz="862758"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3538371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53BDD-4B60-F99F-F764-D848B2C80B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DA754A-A966-AEBD-6E3A-940E7015E6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1B0CB0-1FD6-3C93-93CE-234057F09DA8}"/>
              </a:ext>
            </a:extLst>
          </p:cNvPr>
          <p:cNvSpPr>
            <a:spLocks noGrp="1"/>
          </p:cNvSpPr>
          <p:nvPr>
            <p:ph type="dt" sz="half" idx="10"/>
          </p:nvPr>
        </p:nvSpPr>
        <p:spPr/>
        <p:txBody>
          <a:bodyPr/>
          <a:lstStyle/>
          <a:p>
            <a:pPr defTabSz="862758" fontAlgn="base">
              <a:spcBef>
                <a:spcPct val="0"/>
              </a:spcBef>
              <a:spcAft>
                <a:spcPct val="0"/>
              </a:spcAft>
            </a:pPr>
            <a:fld id="{43A93E93-166D-47F5-9EF1-ACEABE24AEEA}" type="datetimeFigureOut">
              <a:rPr lang="zh-CN" altLang="en-US" smtClean="0">
                <a:solidFill>
                  <a:prstClr val="black">
                    <a:tint val="75000"/>
                  </a:prstClr>
                </a:solidFill>
              </a:rPr>
              <a:pPr defTabSz="862758" fontAlgn="base">
                <a:spcBef>
                  <a:spcPct val="0"/>
                </a:spcBef>
                <a:spcAft>
                  <a:spcPct val="0"/>
                </a:spcAft>
              </a:pPr>
              <a:t>2023/8/9</a:t>
            </a:fld>
            <a:endParaRPr lang="zh-CN" altLang="en-US">
              <a:solidFill>
                <a:prstClr val="black">
                  <a:tint val="75000"/>
                </a:prstClr>
              </a:solidFill>
            </a:endParaRPr>
          </a:p>
        </p:txBody>
      </p:sp>
      <p:sp>
        <p:nvSpPr>
          <p:cNvPr id="5" name="Footer Placeholder 4">
            <a:extLst>
              <a:ext uri="{FF2B5EF4-FFF2-40B4-BE49-F238E27FC236}">
                <a16:creationId xmlns:a16="http://schemas.microsoft.com/office/drawing/2014/main" id="{FC8F79FC-E6FA-B031-C51E-991BF8629AA7}"/>
              </a:ext>
            </a:extLst>
          </p:cNvPr>
          <p:cNvSpPr>
            <a:spLocks noGrp="1"/>
          </p:cNvSpPr>
          <p:nvPr>
            <p:ph type="ftr" sz="quarter" idx="11"/>
          </p:nvPr>
        </p:nvSpPr>
        <p:spPr/>
        <p:txBody>
          <a:bodyPr/>
          <a:lstStyle/>
          <a:p>
            <a:pPr defTabSz="862758" fontAlgn="base">
              <a:spcBef>
                <a:spcPct val="0"/>
              </a:spcBef>
              <a:spcAft>
                <a:spcPct val="0"/>
              </a:spcAft>
            </a:pPr>
            <a:endParaRPr lang="zh-CN" altLang="en-US">
              <a:solidFill>
                <a:prstClr val="black">
                  <a:tint val="75000"/>
                </a:prstClr>
              </a:solidFill>
            </a:endParaRPr>
          </a:p>
        </p:txBody>
      </p:sp>
      <p:sp>
        <p:nvSpPr>
          <p:cNvPr id="6" name="Slide Number Placeholder 5">
            <a:extLst>
              <a:ext uri="{FF2B5EF4-FFF2-40B4-BE49-F238E27FC236}">
                <a16:creationId xmlns:a16="http://schemas.microsoft.com/office/drawing/2014/main" id="{0CCC1DAF-CDDC-E18A-7492-C668998288C0}"/>
              </a:ext>
            </a:extLst>
          </p:cNvPr>
          <p:cNvSpPr>
            <a:spLocks noGrp="1"/>
          </p:cNvSpPr>
          <p:nvPr>
            <p:ph type="sldNum" sz="quarter" idx="12"/>
          </p:nvPr>
        </p:nvSpPr>
        <p:spPr/>
        <p:txBody>
          <a:bodyPr/>
          <a:lstStyle/>
          <a:p>
            <a:pPr defTabSz="862758" fontAlgn="base">
              <a:spcBef>
                <a:spcPct val="0"/>
              </a:spcBef>
              <a:spcAft>
                <a:spcPct val="0"/>
              </a:spcAft>
            </a:pPr>
            <a:fld id="{118D5ACA-62CA-46DB-AD6B-12EDD6D51A23}" type="slidenum">
              <a:rPr lang="zh-CN" altLang="en-US" smtClean="0">
                <a:solidFill>
                  <a:prstClr val="black">
                    <a:tint val="75000"/>
                  </a:prstClr>
                </a:solidFill>
              </a:rPr>
              <a:pPr defTabSz="862758"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872360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78309-0EB2-A0C4-6495-60680AAF3C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D888EC-AEB9-AFA2-6C47-16522B5FE9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BDE44B-18CF-5FA9-1564-508D14AFD6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F6DAAC-491D-AED9-6CFD-C0AAFC6BDB51}"/>
              </a:ext>
            </a:extLst>
          </p:cNvPr>
          <p:cNvSpPr>
            <a:spLocks noGrp="1"/>
          </p:cNvSpPr>
          <p:nvPr>
            <p:ph type="dt" sz="half" idx="10"/>
          </p:nvPr>
        </p:nvSpPr>
        <p:spPr/>
        <p:txBody>
          <a:bodyPr/>
          <a:lstStyle/>
          <a:p>
            <a:pPr defTabSz="862758" fontAlgn="base">
              <a:spcBef>
                <a:spcPct val="0"/>
              </a:spcBef>
              <a:spcAft>
                <a:spcPct val="0"/>
              </a:spcAft>
            </a:pPr>
            <a:fld id="{43A93E93-166D-47F5-9EF1-ACEABE24AEEA}" type="datetimeFigureOut">
              <a:rPr lang="zh-CN" altLang="en-US" smtClean="0">
                <a:solidFill>
                  <a:prstClr val="black">
                    <a:tint val="75000"/>
                  </a:prstClr>
                </a:solidFill>
              </a:rPr>
              <a:pPr defTabSz="862758" fontAlgn="base">
                <a:spcBef>
                  <a:spcPct val="0"/>
                </a:spcBef>
                <a:spcAft>
                  <a:spcPct val="0"/>
                </a:spcAft>
              </a:pPr>
              <a:t>2023/8/9</a:t>
            </a:fld>
            <a:endParaRPr lang="zh-CN" altLang="en-US">
              <a:solidFill>
                <a:prstClr val="black">
                  <a:tint val="75000"/>
                </a:prstClr>
              </a:solidFill>
            </a:endParaRPr>
          </a:p>
        </p:txBody>
      </p:sp>
      <p:sp>
        <p:nvSpPr>
          <p:cNvPr id="6" name="Footer Placeholder 5">
            <a:extLst>
              <a:ext uri="{FF2B5EF4-FFF2-40B4-BE49-F238E27FC236}">
                <a16:creationId xmlns:a16="http://schemas.microsoft.com/office/drawing/2014/main" id="{E5D174AE-3A81-7558-E459-BD09E2DA7DCB}"/>
              </a:ext>
            </a:extLst>
          </p:cNvPr>
          <p:cNvSpPr>
            <a:spLocks noGrp="1"/>
          </p:cNvSpPr>
          <p:nvPr>
            <p:ph type="ftr" sz="quarter" idx="11"/>
          </p:nvPr>
        </p:nvSpPr>
        <p:spPr/>
        <p:txBody>
          <a:bodyPr/>
          <a:lstStyle/>
          <a:p>
            <a:pPr defTabSz="862758" fontAlgn="base">
              <a:spcBef>
                <a:spcPct val="0"/>
              </a:spcBef>
              <a:spcAft>
                <a:spcPct val="0"/>
              </a:spcAft>
            </a:pPr>
            <a:endParaRPr lang="zh-CN" altLang="en-US">
              <a:solidFill>
                <a:prstClr val="black">
                  <a:tint val="75000"/>
                </a:prstClr>
              </a:solidFill>
            </a:endParaRPr>
          </a:p>
        </p:txBody>
      </p:sp>
      <p:sp>
        <p:nvSpPr>
          <p:cNvPr id="7" name="Slide Number Placeholder 6">
            <a:extLst>
              <a:ext uri="{FF2B5EF4-FFF2-40B4-BE49-F238E27FC236}">
                <a16:creationId xmlns:a16="http://schemas.microsoft.com/office/drawing/2014/main" id="{9EA1A3E1-12B3-8B15-9727-476F50825FAD}"/>
              </a:ext>
            </a:extLst>
          </p:cNvPr>
          <p:cNvSpPr>
            <a:spLocks noGrp="1"/>
          </p:cNvSpPr>
          <p:nvPr>
            <p:ph type="sldNum" sz="quarter" idx="12"/>
          </p:nvPr>
        </p:nvSpPr>
        <p:spPr/>
        <p:txBody>
          <a:bodyPr/>
          <a:lstStyle/>
          <a:p>
            <a:pPr defTabSz="862758" fontAlgn="base">
              <a:spcBef>
                <a:spcPct val="0"/>
              </a:spcBef>
              <a:spcAft>
                <a:spcPct val="0"/>
              </a:spcAft>
            </a:pPr>
            <a:fld id="{118D5ACA-62CA-46DB-AD6B-12EDD6D51A23}" type="slidenum">
              <a:rPr lang="zh-CN" altLang="en-US" smtClean="0">
                <a:solidFill>
                  <a:prstClr val="black">
                    <a:tint val="75000"/>
                  </a:prstClr>
                </a:solidFill>
              </a:rPr>
              <a:pPr defTabSz="862758"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3479556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B406D-2304-694B-9A2C-A80471A5C0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CED4AD-FBE0-86FE-B5BE-B0D91AD91A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51A401-1BBC-61CC-65BE-51F207D280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172F38-9AA2-3B3F-0F79-8B9DE35CD85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E807D7-718E-5EF3-C926-C524825D60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6829BF-ECFB-02D1-B725-30945F4B35B1}"/>
              </a:ext>
            </a:extLst>
          </p:cNvPr>
          <p:cNvSpPr>
            <a:spLocks noGrp="1"/>
          </p:cNvSpPr>
          <p:nvPr>
            <p:ph type="dt" sz="half" idx="10"/>
          </p:nvPr>
        </p:nvSpPr>
        <p:spPr/>
        <p:txBody>
          <a:bodyPr/>
          <a:lstStyle/>
          <a:p>
            <a:pPr defTabSz="862758" fontAlgn="base">
              <a:spcBef>
                <a:spcPct val="0"/>
              </a:spcBef>
              <a:spcAft>
                <a:spcPct val="0"/>
              </a:spcAft>
            </a:pPr>
            <a:fld id="{43A93E93-166D-47F5-9EF1-ACEABE24AEEA}" type="datetimeFigureOut">
              <a:rPr lang="zh-CN" altLang="en-US" smtClean="0">
                <a:solidFill>
                  <a:prstClr val="black">
                    <a:tint val="75000"/>
                  </a:prstClr>
                </a:solidFill>
              </a:rPr>
              <a:pPr defTabSz="862758" fontAlgn="base">
                <a:spcBef>
                  <a:spcPct val="0"/>
                </a:spcBef>
                <a:spcAft>
                  <a:spcPct val="0"/>
                </a:spcAft>
              </a:pPr>
              <a:t>2023/8/9</a:t>
            </a:fld>
            <a:endParaRPr lang="zh-CN" altLang="en-US">
              <a:solidFill>
                <a:prstClr val="black">
                  <a:tint val="75000"/>
                </a:prstClr>
              </a:solidFill>
            </a:endParaRPr>
          </a:p>
        </p:txBody>
      </p:sp>
      <p:sp>
        <p:nvSpPr>
          <p:cNvPr id="8" name="Footer Placeholder 7">
            <a:extLst>
              <a:ext uri="{FF2B5EF4-FFF2-40B4-BE49-F238E27FC236}">
                <a16:creationId xmlns:a16="http://schemas.microsoft.com/office/drawing/2014/main" id="{A9382F22-AC3F-6F2E-612A-9B8B8BCFD5CB}"/>
              </a:ext>
            </a:extLst>
          </p:cNvPr>
          <p:cNvSpPr>
            <a:spLocks noGrp="1"/>
          </p:cNvSpPr>
          <p:nvPr>
            <p:ph type="ftr" sz="quarter" idx="11"/>
          </p:nvPr>
        </p:nvSpPr>
        <p:spPr/>
        <p:txBody>
          <a:bodyPr/>
          <a:lstStyle/>
          <a:p>
            <a:pPr defTabSz="862758" fontAlgn="base">
              <a:spcBef>
                <a:spcPct val="0"/>
              </a:spcBef>
              <a:spcAft>
                <a:spcPct val="0"/>
              </a:spcAft>
            </a:pPr>
            <a:endParaRPr lang="zh-CN" altLang="en-US">
              <a:solidFill>
                <a:prstClr val="black">
                  <a:tint val="75000"/>
                </a:prstClr>
              </a:solidFill>
            </a:endParaRPr>
          </a:p>
        </p:txBody>
      </p:sp>
      <p:sp>
        <p:nvSpPr>
          <p:cNvPr id="9" name="Slide Number Placeholder 8">
            <a:extLst>
              <a:ext uri="{FF2B5EF4-FFF2-40B4-BE49-F238E27FC236}">
                <a16:creationId xmlns:a16="http://schemas.microsoft.com/office/drawing/2014/main" id="{E78596B3-88A8-AE7C-211B-FCA1866E67C8}"/>
              </a:ext>
            </a:extLst>
          </p:cNvPr>
          <p:cNvSpPr>
            <a:spLocks noGrp="1"/>
          </p:cNvSpPr>
          <p:nvPr>
            <p:ph type="sldNum" sz="quarter" idx="12"/>
          </p:nvPr>
        </p:nvSpPr>
        <p:spPr/>
        <p:txBody>
          <a:bodyPr/>
          <a:lstStyle/>
          <a:p>
            <a:pPr defTabSz="862758" fontAlgn="base">
              <a:spcBef>
                <a:spcPct val="0"/>
              </a:spcBef>
              <a:spcAft>
                <a:spcPct val="0"/>
              </a:spcAft>
            </a:pPr>
            <a:fld id="{118D5ACA-62CA-46DB-AD6B-12EDD6D51A23}" type="slidenum">
              <a:rPr lang="zh-CN" altLang="en-US" smtClean="0">
                <a:solidFill>
                  <a:prstClr val="black">
                    <a:tint val="75000"/>
                  </a:prstClr>
                </a:solidFill>
              </a:rPr>
              <a:pPr defTabSz="862758"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195319582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400" y="365793"/>
            <a:ext cx="10515225" cy="1324638"/>
          </a:xfrm>
          <a:prstGeom prst="rect">
            <a:avLst/>
          </a:prstGeom>
        </p:spPr>
        <p:txBody>
          <a:bodyPr vert="horz" lIns="86277" tIns="43142" rIns="86277" bIns="43142" rtlCol="0" anchor="ctr">
            <a:normAutofit/>
          </a:bodyPr>
          <a:lstStyle/>
          <a:p>
            <a:r>
              <a:rPr lang="zh-CN" altLang="en-US"/>
              <a:t>单击此处编辑母版标题样式</a:t>
            </a:r>
          </a:p>
        </p:txBody>
      </p:sp>
      <p:sp>
        <p:nvSpPr>
          <p:cNvPr id="3" name="文本占位符 2"/>
          <p:cNvSpPr>
            <a:spLocks noGrp="1"/>
          </p:cNvSpPr>
          <p:nvPr>
            <p:ph type="body" idx="1"/>
          </p:nvPr>
        </p:nvSpPr>
        <p:spPr>
          <a:xfrm>
            <a:off x="838400" y="1825901"/>
            <a:ext cx="10515225" cy="4351729"/>
          </a:xfrm>
          <a:prstGeom prst="rect">
            <a:avLst/>
          </a:prstGeom>
        </p:spPr>
        <p:txBody>
          <a:bodyPr vert="horz" lIns="86277" tIns="43142" rIns="86277" bIns="43142"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432" y="6356775"/>
            <a:ext cx="2742448" cy="364276"/>
          </a:xfrm>
          <a:prstGeom prst="rect">
            <a:avLst/>
          </a:prstGeom>
        </p:spPr>
        <p:txBody>
          <a:bodyPr vert="horz" lIns="86277" tIns="43142" rIns="86277" bIns="43142" rtlCol="0" anchor="ctr"/>
          <a:lstStyle>
            <a:lvl1pPr algn="l">
              <a:defRPr sz="1000">
                <a:solidFill>
                  <a:schemeClr val="tx1">
                    <a:tint val="75000"/>
                  </a:schemeClr>
                </a:solidFill>
              </a:defRPr>
            </a:lvl1pPr>
          </a:lstStyle>
          <a:p>
            <a:pPr defTabSz="862758" fontAlgn="base">
              <a:spcBef>
                <a:spcPct val="0"/>
              </a:spcBef>
              <a:spcAft>
                <a:spcPct val="0"/>
              </a:spcAft>
            </a:pPr>
            <a:fld id="{43A93E93-166D-47F5-9EF1-ACEABE24AEEA}" type="datetimeFigureOut">
              <a:rPr lang="zh-CN" altLang="en-US" smtClean="0">
                <a:solidFill>
                  <a:prstClr val="black">
                    <a:tint val="75000"/>
                  </a:prstClr>
                </a:solidFill>
              </a:rPr>
              <a:pPr defTabSz="862758" fontAlgn="base">
                <a:spcBef>
                  <a:spcPct val="0"/>
                </a:spcBef>
                <a:spcAft>
                  <a:spcPct val="0"/>
                </a:spcAft>
              </a:pPr>
              <a:t>2023/8/9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23" y="6356775"/>
            <a:ext cx="4115176" cy="364276"/>
          </a:xfrm>
          <a:prstGeom prst="rect">
            <a:avLst/>
          </a:prstGeom>
        </p:spPr>
        <p:txBody>
          <a:bodyPr vert="horz" lIns="86277" tIns="43142" rIns="86277" bIns="43142" rtlCol="0" anchor="ctr"/>
          <a:lstStyle>
            <a:lvl1pPr algn="ctr">
              <a:defRPr sz="1000">
                <a:solidFill>
                  <a:schemeClr val="tx1">
                    <a:tint val="75000"/>
                  </a:schemeClr>
                </a:solidFill>
              </a:defRPr>
            </a:lvl1pPr>
          </a:lstStyle>
          <a:p>
            <a:pPr defTabSz="862758"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209" y="6356775"/>
            <a:ext cx="2742448" cy="364276"/>
          </a:xfrm>
          <a:prstGeom prst="rect">
            <a:avLst/>
          </a:prstGeom>
        </p:spPr>
        <p:txBody>
          <a:bodyPr vert="horz" lIns="86277" tIns="43142" rIns="86277" bIns="43142" rtlCol="0" anchor="ctr"/>
          <a:lstStyle>
            <a:lvl1pPr algn="r">
              <a:defRPr sz="1000">
                <a:solidFill>
                  <a:schemeClr val="tx1">
                    <a:tint val="75000"/>
                  </a:schemeClr>
                </a:solidFill>
              </a:defRPr>
            </a:lvl1pPr>
          </a:lstStyle>
          <a:p>
            <a:pPr defTabSz="862758" fontAlgn="base">
              <a:spcBef>
                <a:spcPct val="0"/>
              </a:spcBef>
              <a:spcAft>
                <a:spcPct val="0"/>
              </a:spcAft>
            </a:pPr>
            <a:fld id="{118D5ACA-62CA-46DB-AD6B-12EDD6D51A23}" type="slidenum">
              <a:rPr lang="zh-CN" altLang="en-US" smtClean="0">
                <a:solidFill>
                  <a:prstClr val="black">
                    <a:tint val="75000"/>
                  </a:prstClr>
                </a:solidFill>
              </a:rPr>
              <a:pPr defTabSz="862758"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771428154"/>
      </p:ext>
    </p:extLst>
  </p:cSld>
  <p:clrMap bg1="lt1" tx1="dk1" bg2="lt2" tx2="dk2" accent1="accent1" accent2="accent2" accent3="accent3" accent4="accent4" accent5="accent5" accent6="accent6" hlink="hlink" folHlink="folHlink"/>
  <p:sldLayoutIdLst>
    <p:sldLayoutId id="2147483680" r:id="rId1"/>
    <p:sldLayoutId id="2147483729" r:id="rId2"/>
    <p:sldLayoutId id="2147483730" r:id="rId3"/>
    <p:sldLayoutId id="2147483678"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862758" rtl="0" eaLnBrk="1" latinLnBrk="0" hangingPunct="1">
        <a:lnSpc>
          <a:spcPct val="90000"/>
        </a:lnSpc>
        <a:spcBef>
          <a:spcPct val="0"/>
        </a:spcBef>
        <a:buNone/>
        <a:defRPr sz="4300" kern="1200">
          <a:solidFill>
            <a:schemeClr val="tx1"/>
          </a:solidFill>
          <a:latin typeface="+mj-lt"/>
          <a:ea typeface="+mj-ea"/>
          <a:cs typeface="+mj-cs"/>
        </a:defRPr>
      </a:lvl1pPr>
    </p:titleStyle>
    <p:bodyStyle>
      <a:lvl1pPr marL="215686" indent="-215686" algn="l" defTabSz="862758" rtl="0" eaLnBrk="1" latinLnBrk="0" hangingPunct="1">
        <a:lnSpc>
          <a:spcPct val="90000"/>
        </a:lnSpc>
        <a:spcBef>
          <a:spcPts val="947"/>
        </a:spcBef>
        <a:buFont typeface="Arial" panose="020B0604020202020204" pitchFamily="34" charset="0"/>
        <a:buChar char="•"/>
        <a:defRPr sz="2700" kern="1200">
          <a:solidFill>
            <a:schemeClr val="tx1"/>
          </a:solidFill>
          <a:latin typeface="+mn-lt"/>
          <a:ea typeface="+mn-ea"/>
          <a:cs typeface="+mn-cs"/>
        </a:defRPr>
      </a:lvl1pPr>
      <a:lvl2pPr marL="647072" indent="-215686" algn="l" defTabSz="862758" rtl="0" eaLnBrk="1" latinLnBrk="0" hangingPunct="1">
        <a:lnSpc>
          <a:spcPct val="90000"/>
        </a:lnSpc>
        <a:spcBef>
          <a:spcPts val="474"/>
        </a:spcBef>
        <a:buFont typeface="Arial" panose="020B0604020202020204" pitchFamily="34" charset="0"/>
        <a:buChar char="•"/>
        <a:defRPr sz="2300" kern="1200">
          <a:solidFill>
            <a:schemeClr val="tx1"/>
          </a:solidFill>
          <a:latin typeface="+mn-lt"/>
          <a:ea typeface="+mn-ea"/>
          <a:cs typeface="+mn-cs"/>
        </a:defRPr>
      </a:lvl2pPr>
      <a:lvl3pPr marL="1078444" indent="-215686" algn="l" defTabSz="862758" rtl="0" eaLnBrk="1" latinLnBrk="0" hangingPunct="1">
        <a:lnSpc>
          <a:spcPct val="90000"/>
        </a:lnSpc>
        <a:spcBef>
          <a:spcPts val="474"/>
        </a:spcBef>
        <a:buFont typeface="Arial" panose="020B0604020202020204" pitchFamily="34" charset="0"/>
        <a:buChar char="•"/>
        <a:defRPr sz="2000" kern="1200">
          <a:solidFill>
            <a:schemeClr val="tx1"/>
          </a:solidFill>
          <a:latin typeface="+mn-lt"/>
          <a:ea typeface="+mn-ea"/>
          <a:cs typeface="+mn-cs"/>
        </a:defRPr>
      </a:lvl3pPr>
      <a:lvl4pPr marL="1509830"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4pPr>
      <a:lvl5pPr marL="1941213"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5pPr>
      <a:lvl6pPr marL="2372587"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6pPr>
      <a:lvl7pPr marL="280396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7pPr>
      <a:lvl8pPr marL="323534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8pPr>
      <a:lvl9pPr marL="3666726" indent="-215686" algn="l" defTabSz="862758" rtl="0" eaLnBrk="1" latinLnBrk="0" hangingPunct="1">
        <a:lnSpc>
          <a:spcPct val="90000"/>
        </a:lnSpc>
        <a:spcBef>
          <a:spcPts val="474"/>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862758" rtl="0" eaLnBrk="1" latinLnBrk="0" hangingPunct="1">
        <a:defRPr sz="1800" kern="1200">
          <a:solidFill>
            <a:schemeClr val="tx1"/>
          </a:solidFill>
          <a:latin typeface="+mn-lt"/>
          <a:ea typeface="+mn-ea"/>
          <a:cs typeface="+mn-cs"/>
        </a:defRPr>
      </a:lvl1pPr>
      <a:lvl2pPr marL="431380" algn="l" defTabSz="862758" rtl="0" eaLnBrk="1" latinLnBrk="0" hangingPunct="1">
        <a:defRPr sz="1800" kern="1200">
          <a:solidFill>
            <a:schemeClr val="tx1"/>
          </a:solidFill>
          <a:latin typeface="+mn-lt"/>
          <a:ea typeface="+mn-ea"/>
          <a:cs typeface="+mn-cs"/>
        </a:defRPr>
      </a:lvl2pPr>
      <a:lvl3pPr marL="862758" algn="l" defTabSz="862758" rtl="0" eaLnBrk="1" latinLnBrk="0" hangingPunct="1">
        <a:defRPr sz="1800" kern="1200">
          <a:solidFill>
            <a:schemeClr val="tx1"/>
          </a:solidFill>
          <a:latin typeface="+mn-lt"/>
          <a:ea typeface="+mn-ea"/>
          <a:cs typeface="+mn-cs"/>
        </a:defRPr>
      </a:lvl3pPr>
      <a:lvl4pPr marL="1294141" algn="l" defTabSz="862758" rtl="0" eaLnBrk="1" latinLnBrk="0" hangingPunct="1">
        <a:defRPr sz="1800" kern="1200">
          <a:solidFill>
            <a:schemeClr val="tx1"/>
          </a:solidFill>
          <a:latin typeface="+mn-lt"/>
          <a:ea typeface="+mn-ea"/>
          <a:cs typeface="+mn-cs"/>
        </a:defRPr>
      </a:lvl4pPr>
      <a:lvl5pPr marL="1725521" algn="l" defTabSz="862758" rtl="0" eaLnBrk="1" latinLnBrk="0" hangingPunct="1">
        <a:defRPr sz="1800" kern="1200">
          <a:solidFill>
            <a:schemeClr val="tx1"/>
          </a:solidFill>
          <a:latin typeface="+mn-lt"/>
          <a:ea typeface="+mn-ea"/>
          <a:cs typeface="+mn-cs"/>
        </a:defRPr>
      </a:lvl5pPr>
      <a:lvl6pPr marL="2156896" algn="l" defTabSz="862758" rtl="0" eaLnBrk="1" latinLnBrk="0" hangingPunct="1">
        <a:defRPr sz="1800" kern="1200">
          <a:solidFill>
            <a:schemeClr val="tx1"/>
          </a:solidFill>
          <a:latin typeface="+mn-lt"/>
          <a:ea typeface="+mn-ea"/>
          <a:cs typeface="+mn-cs"/>
        </a:defRPr>
      </a:lvl6pPr>
      <a:lvl7pPr marL="2588275" algn="l" defTabSz="862758" rtl="0" eaLnBrk="1" latinLnBrk="0" hangingPunct="1">
        <a:defRPr sz="1800" kern="1200">
          <a:solidFill>
            <a:schemeClr val="tx1"/>
          </a:solidFill>
          <a:latin typeface="+mn-lt"/>
          <a:ea typeface="+mn-ea"/>
          <a:cs typeface="+mn-cs"/>
        </a:defRPr>
      </a:lvl7pPr>
      <a:lvl8pPr marL="3019657" algn="l" defTabSz="862758" rtl="0" eaLnBrk="1" latinLnBrk="0" hangingPunct="1">
        <a:defRPr sz="1800" kern="1200">
          <a:solidFill>
            <a:schemeClr val="tx1"/>
          </a:solidFill>
          <a:latin typeface="+mn-lt"/>
          <a:ea typeface="+mn-ea"/>
          <a:cs typeface="+mn-cs"/>
        </a:defRPr>
      </a:lvl8pPr>
      <a:lvl9pPr marL="3451035" algn="l" defTabSz="86275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22F88E4-7852-BBD4-0D34-215BF6EDC6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AF215B4-0A12-D9A9-2C2F-CF4A1F3077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98838-14B2-B2F1-D3D6-1B74AEC2B9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862758" fontAlgn="base">
              <a:spcBef>
                <a:spcPct val="0"/>
              </a:spcBef>
              <a:spcAft>
                <a:spcPct val="0"/>
              </a:spcAft>
            </a:pPr>
            <a:fld id="{43A93E93-166D-47F5-9EF1-ACEABE24AEEA}" type="datetimeFigureOut">
              <a:rPr lang="zh-CN" altLang="en-US" smtClean="0">
                <a:solidFill>
                  <a:prstClr val="black">
                    <a:tint val="75000"/>
                  </a:prstClr>
                </a:solidFill>
              </a:rPr>
              <a:pPr defTabSz="862758" fontAlgn="base">
                <a:spcBef>
                  <a:spcPct val="0"/>
                </a:spcBef>
                <a:spcAft>
                  <a:spcPct val="0"/>
                </a:spcAft>
              </a:pPr>
              <a:t>2023/8/9</a:t>
            </a:fld>
            <a:endParaRPr lang="zh-CN" altLang="en-US">
              <a:solidFill>
                <a:prstClr val="black">
                  <a:tint val="75000"/>
                </a:prstClr>
              </a:solidFill>
            </a:endParaRPr>
          </a:p>
        </p:txBody>
      </p:sp>
      <p:sp>
        <p:nvSpPr>
          <p:cNvPr id="5" name="Footer Placeholder 4">
            <a:extLst>
              <a:ext uri="{FF2B5EF4-FFF2-40B4-BE49-F238E27FC236}">
                <a16:creationId xmlns:a16="http://schemas.microsoft.com/office/drawing/2014/main" id="{5848B5B8-24BE-2BF3-322D-20ADD9BB3C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862758" fontAlgn="base">
              <a:spcBef>
                <a:spcPct val="0"/>
              </a:spcBef>
              <a:spcAft>
                <a:spcPct val="0"/>
              </a:spcAft>
            </a:pPr>
            <a:endParaRPr lang="zh-CN" altLang="en-US">
              <a:solidFill>
                <a:prstClr val="black">
                  <a:tint val="75000"/>
                </a:prstClr>
              </a:solidFill>
            </a:endParaRPr>
          </a:p>
        </p:txBody>
      </p:sp>
      <p:sp>
        <p:nvSpPr>
          <p:cNvPr id="6" name="Slide Number Placeholder 5">
            <a:extLst>
              <a:ext uri="{FF2B5EF4-FFF2-40B4-BE49-F238E27FC236}">
                <a16:creationId xmlns:a16="http://schemas.microsoft.com/office/drawing/2014/main" id="{99C6A4AC-37FE-D555-1033-CDC8B684F6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862758" fontAlgn="base">
              <a:spcBef>
                <a:spcPct val="0"/>
              </a:spcBef>
              <a:spcAft>
                <a:spcPct val="0"/>
              </a:spcAft>
            </a:pPr>
            <a:fld id="{118D5ACA-62CA-46DB-AD6B-12EDD6D51A23}" type="slidenum">
              <a:rPr lang="zh-CN" altLang="en-US" smtClean="0">
                <a:solidFill>
                  <a:prstClr val="black">
                    <a:tint val="75000"/>
                  </a:prstClr>
                </a:solidFill>
              </a:rPr>
              <a:pPr defTabSz="862758" fontAlgn="base">
                <a:spcBef>
                  <a:spcPct val="0"/>
                </a:spcBef>
                <a:spcAft>
                  <a:spcPct val="0"/>
                </a:spcAft>
              </a:pPr>
              <a:t>‹#›</a:t>
            </a:fld>
            <a:endParaRPr lang="zh-CN" altLang="en-US">
              <a:solidFill>
                <a:prstClr val="black">
                  <a:tint val="75000"/>
                </a:prstClr>
              </a:solidFill>
            </a:endParaRPr>
          </a:p>
        </p:txBody>
      </p:sp>
    </p:spTree>
    <p:extLst>
      <p:ext uri="{BB962C8B-B14F-4D97-AF65-F5344CB8AC3E}">
        <p14:creationId xmlns:p14="http://schemas.microsoft.com/office/powerpoint/2010/main" val="300133714"/>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5.pn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16.jpg"/></Relationships>
</file>

<file path=ppt/slides/_rels/slide2.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B3BABC-6A45-81D5-9E8C-EB1F17515B98}"/>
              </a:ext>
            </a:extLst>
          </p:cNvPr>
          <p:cNvSpPr txBox="1"/>
          <p:nvPr/>
        </p:nvSpPr>
        <p:spPr>
          <a:xfrm>
            <a:off x="0" y="0"/>
            <a:ext cx="12192000" cy="6858000"/>
          </a:xfrm>
          <a:prstGeom prst="rect">
            <a:avLst/>
          </a:prstGeom>
          <a:solidFill>
            <a:srgbClr val="FFFAEB"/>
          </a:solidFill>
        </p:spPr>
        <p:txBody>
          <a:bodyPr wrap="square" rtlCol="0">
            <a:spAutoFit/>
          </a:bodyPr>
          <a:lstStyle/>
          <a:p>
            <a:endParaRPr lang="en-US" dirty="0"/>
          </a:p>
        </p:txBody>
      </p:sp>
      <p:sp>
        <p:nvSpPr>
          <p:cNvPr id="3" name="WordArt 9">
            <a:extLst>
              <a:ext uri="{FF2B5EF4-FFF2-40B4-BE49-F238E27FC236}">
                <a16:creationId xmlns:a16="http://schemas.microsoft.com/office/drawing/2014/main" id="{71D33FD8-DE38-427C-3C74-31BC3A3D1065}"/>
              </a:ext>
            </a:extLst>
          </p:cNvPr>
          <p:cNvSpPr>
            <a:spLocks noChangeArrowheads="1" noChangeShapeType="1" noTextEdit="1"/>
          </p:cNvSpPr>
          <p:nvPr/>
        </p:nvSpPr>
        <p:spPr bwMode="auto">
          <a:xfrm>
            <a:off x="995796" y="736025"/>
            <a:ext cx="10200408" cy="1600200"/>
          </a:xfrm>
          <a:prstGeom prst="rect">
            <a:avLst/>
          </a:prstGeom>
        </p:spPr>
        <p:txBody>
          <a:bodyPr wrap="none" fromWordArt="1">
            <a:prstTxWarp prst="textDeflateBottom">
              <a:avLst>
                <a:gd name="adj" fmla="val 53125"/>
              </a:avLst>
            </a:prstTxWarp>
          </a:bodyPr>
          <a:lstStyle/>
          <a:p>
            <a:pPr algn="ctr"/>
            <a:r>
              <a:rPr lang="en-US" sz="3600" b="1" kern="10" dirty="0">
                <a:ln w="19050">
                  <a:solidFill>
                    <a:schemeClr val="accent1"/>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rPr>
              <a:t>NHIỆT LIỆT CHÀO MỪNG CÁC THẦY CÔ GIÁO</a:t>
            </a:r>
            <a:r>
              <a:rPr lang="en-US" sz="3600" b="1" kern="10" dirty="0">
                <a:ln w="19050">
                  <a:solidFill>
                    <a:schemeClr val="accent1"/>
                  </a:solidFill>
                  <a:round/>
                  <a:headEnd/>
                  <a:tailEnd/>
                </a:ln>
                <a:solidFill>
                  <a:srgbClr val="FF0000"/>
                </a:solidFill>
                <a:effectLst>
                  <a:outerShdw dist="35921" dir="2700000" algn="ctr" rotWithShape="0">
                    <a:srgbClr val="990000"/>
                  </a:outerShdw>
                </a:effectLst>
                <a:latin typeface=".VnRevueH" panose="020B7200000000000000" pitchFamily="34" charset="0"/>
              </a:rPr>
              <a:t> </a:t>
            </a:r>
            <a:endParaRPr lang="en-US" sz="3600" b="1" kern="10" dirty="0">
              <a:ln w="19050">
                <a:solidFill>
                  <a:schemeClr val="accent1"/>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endParaRPr>
          </a:p>
        </p:txBody>
      </p:sp>
      <p:sp>
        <p:nvSpPr>
          <p:cNvPr id="4" name="WordArt 15">
            <a:extLst>
              <a:ext uri="{FF2B5EF4-FFF2-40B4-BE49-F238E27FC236}">
                <a16:creationId xmlns:a16="http://schemas.microsoft.com/office/drawing/2014/main" id="{97C8243F-448C-83BB-C4C8-8F1975C658D3}"/>
              </a:ext>
            </a:extLst>
          </p:cNvPr>
          <p:cNvSpPr>
            <a:spLocks noChangeArrowheads="1" noChangeShapeType="1" noTextEdit="1"/>
          </p:cNvSpPr>
          <p:nvPr/>
        </p:nvSpPr>
        <p:spPr bwMode="auto">
          <a:xfrm>
            <a:off x="2630582" y="1928446"/>
            <a:ext cx="6629399" cy="352425"/>
          </a:xfrm>
          <a:prstGeom prst="rect">
            <a:avLst/>
          </a:prstGeom>
        </p:spPr>
        <p:txBody>
          <a:bodyPr wrap="none" fromWordArt="1">
            <a:prstTxWarp prst="textPlain">
              <a:avLst>
                <a:gd name="adj" fmla="val 50204"/>
              </a:avLst>
            </a:prstTxWarp>
          </a:bodyPr>
          <a:lstStyle/>
          <a:p>
            <a:pPr algn="ctr"/>
            <a:r>
              <a:rPr lang="vi-VN" sz="3600" b="1" kern="10" dirty="0">
                <a:ln w="9525">
                  <a:solidFill>
                    <a:srgbClr val="FF0000"/>
                  </a:solidFill>
                  <a:round/>
                  <a:headEnd/>
                  <a:tailEnd/>
                </a:ln>
                <a:gradFill rotWithShape="1">
                  <a:gsLst>
                    <a:gs pos="0">
                      <a:srgbClr val="F66A0A"/>
                    </a:gs>
                    <a:gs pos="50000">
                      <a:srgbClr val="F5F571"/>
                    </a:gs>
                    <a:gs pos="100000">
                      <a:srgbClr val="F66A0A"/>
                    </a:gs>
                  </a:gsLst>
                  <a:lin ang="5400000" scaled="1"/>
                </a:gradFill>
                <a:effectLst>
                  <a:outerShdw dist="53882" dir="2700000" algn="ctr" rotWithShape="0">
                    <a:srgbClr val="9999FF">
                      <a:alpha val="79999"/>
                    </a:srgbClr>
                  </a:outerShdw>
                </a:effectLst>
                <a:latin typeface="Times New Roman" pitchFamily="18" charset="0"/>
                <a:cs typeface="Times New Roman" pitchFamily="18" charset="0"/>
              </a:rPr>
              <a:t> </a:t>
            </a:r>
            <a:r>
              <a:rPr lang="en-US" sz="3600" b="1" kern="10" dirty="0">
                <a:ln w="9525">
                  <a:solidFill>
                    <a:srgbClr val="FF0000"/>
                  </a:solidFill>
                  <a:round/>
                  <a:headEnd/>
                  <a:tailEnd/>
                </a:ln>
                <a:gradFill rotWithShape="1">
                  <a:gsLst>
                    <a:gs pos="0">
                      <a:srgbClr val="F66A0A"/>
                    </a:gs>
                    <a:gs pos="50000">
                      <a:srgbClr val="F5F571"/>
                    </a:gs>
                    <a:gs pos="100000">
                      <a:srgbClr val="F66A0A"/>
                    </a:gs>
                  </a:gsLst>
                  <a:lin ang="5400000" scaled="1"/>
                </a:gradFill>
                <a:effectLst>
                  <a:outerShdw dist="53882" dir="2700000" algn="ctr" rotWithShape="0">
                    <a:srgbClr val="9999FF">
                      <a:alpha val="79999"/>
                    </a:srgbClr>
                  </a:outerShdw>
                </a:effectLst>
                <a:latin typeface="Times New Roman" pitchFamily="18" charset="0"/>
                <a:cs typeface="Times New Roman" pitchFamily="18" charset="0"/>
              </a:rPr>
              <a:t>VỀ </a:t>
            </a:r>
            <a:r>
              <a:rPr lang="vi-VN" sz="3600" b="1" kern="10" dirty="0">
                <a:ln w="9525">
                  <a:solidFill>
                    <a:srgbClr val="FF0000"/>
                  </a:solidFill>
                  <a:round/>
                  <a:headEnd/>
                  <a:tailEnd/>
                </a:ln>
                <a:gradFill rotWithShape="1">
                  <a:gsLst>
                    <a:gs pos="0">
                      <a:srgbClr val="F66A0A"/>
                    </a:gs>
                    <a:gs pos="50000">
                      <a:srgbClr val="F5F571"/>
                    </a:gs>
                    <a:gs pos="100000">
                      <a:srgbClr val="F66A0A"/>
                    </a:gs>
                  </a:gsLst>
                  <a:lin ang="5400000" scaled="1"/>
                </a:gradFill>
                <a:effectLst>
                  <a:outerShdw dist="53882" dir="2700000" algn="ctr" rotWithShape="0">
                    <a:srgbClr val="9999FF">
                      <a:alpha val="79999"/>
                    </a:srgbClr>
                  </a:outerShdw>
                </a:effectLst>
                <a:latin typeface="Times New Roman" pitchFamily="18" charset="0"/>
                <a:cs typeface="Times New Roman" pitchFamily="18" charset="0"/>
              </a:rPr>
              <a:t>DỰ</a:t>
            </a:r>
            <a:r>
              <a:rPr lang="en-US" sz="3600" b="1" kern="10" dirty="0">
                <a:ln w="9525">
                  <a:solidFill>
                    <a:srgbClr val="FF0000"/>
                  </a:solidFill>
                  <a:round/>
                  <a:headEnd/>
                  <a:tailEnd/>
                </a:ln>
                <a:gradFill rotWithShape="1">
                  <a:gsLst>
                    <a:gs pos="0">
                      <a:srgbClr val="F66A0A"/>
                    </a:gs>
                    <a:gs pos="50000">
                      <a:srgbClr val="F5F571"/>
                    </a:gs>
                    <a:gs pos="100000">
                      <a:srgbClr val="F66A0A"/>
                    </a:gs>
                  </a:gsLst>
                  <a:lin ang="5400000" scaled="1"/>
                </a:gradFill>
                <a:effectLst>
                  <a:outerShdw dist="53882" dir="2700000" algn="ctr" rotWithShape="0">
                    <a:srgbClr val="9999FF">
                      <a:alpha val="79999"/>
                    </a:srgbClr>
                  </a:outerShdw>
                </a:effectLst>
                <a:latin typeface="Times New Roman" pitchFamily="18" charset="0"/>
                <a:cs typeface="Times New Roman" pitchFamily="18" charset="0"/>
              </a:rPr>
              <a:t> GIỜ</a:t>
            </a:r>
            <a:r>
              <a:rPr lang="vi-VN" sz="3600" b="1" kern="10" dirty="0">
                <a:ln w="9525">
                  <a:solidFill>
                    <a:srgbClr val="FF0000"/>
                  </a:solidFill>
                  <a:round/>
                  <a:headEnd/>
                  <a:tailEnd/>
                </a:ln>
                <a:gradFill rotWithShape="1">
                  <a:gsLst>
                    <a:gs pos="0">
                      <a:srgbClr val="F66A0A"/>
                    </a:gs>
                    <a:gs pos="50000">
                      <a:srgbClr val="F5F571"/>
                    </a:gs>
                    <a:gs pos="100000">
                      <a:srgbClr val="F66A0A"/>
                    </a:gs>
                  </a:gsLst>
                  <a:lin ang="5400000" scaled="1"/>
                </a:gradFill>
                <a:effectLst>
                  <a:outerShdw dist="53882" dir="2700000" algn="ctr" rotWithShape="0">
                    <a:srgbClr val="9999FF">
                      <a:alpha val="79999"/>
                    </a:srgbClr>
                  </a:outerShdw>
                </a:effectLst>
                <a:latin typeface="Times New Roman" pitchFamily="18" charset="0"/>
                <a:cs typeface="Times New Roman" pitchFamily="18" charset="0"/>
              </a:rPr>
              <a:t> </a:t>
            </a:r>
            <a:endParaRPr lang="en-US" sz="3600" b="1" kern="10" dirty="0">
              <a:ln w="9525">
                <a:solidFill>
                  <a:srgbClr val="FF0000"/>
                </a:solidFill>
                <a:round/>
                <a:headEnd/>
                <a:tailEnd/>
              </a:ln>
              <a:gradFill rotWithShape="1">
                <a:gsLst>
                  <a:gs pos="0">
                    <a:srgbClr val="F66A0A"/>
                  </a:gs>
                  <a:gs pos="50000">
                    <a:srgbClr val="F5F571"/>
                  </a:gs>
                  <a:gs pos="100000">
                    <a:srgbClr val="F66A0A"/>
                  </a:gs>
                </a:gsLst>
                <a:lin ang="5400000" scaled="1"/>
              </a:gradFill>
              <a:effectLst>
                <a:outerShdw dist="53882" dir="2700000" algn="ctr" rotWithShape="0">
                  <a:srgbClr val="9999FF">
                    <a:alpha val="79999"/>
                  </a:srgbClr>
                </a:outerShdw>
              </a:effectLst>
              <a:latin typeface="Times New Roman" pitchFamily="18" charset="0"/>
              <a:cs typeface="Times New Roman" pitchFamily="18" charset="0"/>
            </a:endParaRPr>
          </a:p>
        </p:txBody>
      </p:sp>
      <p:sp>
        <p:nvSpPr>
          <p:cNvPr id="5" name="矩形 51">
            <a:extLst>
              <a:ext uri="{FF2B5EF4-FFF2-40B4-BE49-F238E27FC236}">
                <a16:creationId xmlns:a16="http://schemas.microsoft.com/office/drawing/2014/main" id="{235312CD-CA16-A31D-6260-48E15FF8AD39}"/>
              </a:ext>
            </a:extLst>
          </p:cNvPr>
          <p:cNvSpPr>
            <a:spLocks noChangeArrowheads="1"/>
          </p:cNvSpPr>
          <p:nvPr/>
        </p:nvSpPr>
        <p:spPr bwMode="auto">
          <a:xfrm>
            <a:off x="505063" y="2509122"/>
            <a:ext cx="10880435" cy="1020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eaLnBrk="1" hangingPunct="1">
              <a:spcBef>
                <a:spcPts val="1000"/>
              </a:spcBef>
            </a:pPr>
            <a:r>
              <a:rPr lang="en-US" sz="2400" b="1" dirty="0">
                <a:solidFill>
                  <a:srgbClr val="FF0000"/>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pitchFamily="34" charset="0"/>
              </a:rPr>
              <a:t>NĂM HỌC 2023 - 2024</a:t>
            </a:r>
          </a:p>
          <a:p>
            <a:pPr algn="ctr" eaLnBrk="1" hangingPunct="1">
              <a:spcBef>
                <a:spcPts val="1000"/>
              </a:spcBef>
            </a:pPr>
            <a:endParaRPr lang="en-US" sz="2800" b="1" dirty="0">
              <a:solidFill>
                <a:srgbClr val="00B050"/>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pitchFamily="34" charset="0"/>
            </a:endParaRPr>
          </a:p>
        </p:txBody>
      </p:sp>
      <p:sp>
        <p:nvSpPr>
          <p:cNvPr id="6" name="矩形 51">
            <a:extLst>
              <a:ext uri="{FF2B5EF4-FFF2-40B4-BE49-F238E27FC236}">
                <a16:creationId xmlns:a16="http://schemas.microsoft.com/office/drawing/2014/main" id="{DA8E235C-A85D-5DC3-DBA7-E5146C5E5684}"/>
              </a:ext>
            </a:extLst>
          </p:cNvPr>
          <p:cNvSpPr>
            <a:spLocks noChangeArrowheads="1"/>
          </p:cNvSpPr>
          <p:nvPr/>
        </p:nvSpPr>
        <p:spPr bwMode="auto">
          <a:xfrm>
            <a:off x="315769" y="3360456"/>
            <a:ext cx="10880435"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square">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eaLnBrk="1" hangingPunct="1">
              <a:spcBef>
                <a:spcPts val="1000"/>
              </a:spcBef>
            </a:pPr>
            <a:r>
              <a:rPr lang="en-US" sz="2800" b="1" dirty="0">
                <a:solidFill>
                  <a:srgbClr val="00B050"/>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pitchFamily="34" charset="0"/>
              </a:rPr>
              <a:t>ĐẠO ĐỨC  LỚP 4</a:t>
            </a:r>
          </a:p>
          <a:p>
            <a:pPr algn="ctr" eaLnBrk="1" hangingPunct="1">
              <a:spcBef>
                <a:spcPts val="1000"/>
              </a:spcBef>
            </a:pPr>
            <a:r>
              <a:rPr lang="en-US" sz="2800" b="1" dirty="0">
                <a:solidFill>
                  <a:srgbClr val="00B050"/>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pitchFamily="34" charset="0"/>
              </a:rPr>
              <a:t>        </a:t>
            </a:r>
            <a:r>
              <a:rPr lang="en-US" sz="2800" b="1" dirty="0" err="1">
                <a:solidFill>
                  <a:schemeClr val="accent6"/>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pitchFamily="34" charset="0"/>
              </a:rPr>
              <a:t>Giáo</a:t>
            </a:r>
            <a:r>
              <a:rPr lang="en-US" sz="2800" b="1" dirty="0">
                <a:solidFill>
                  <a:schemeClr val="accent6"/>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pitchFamily="34" charset="0"/>
              </a:rPr>
              <a:t> </a:t>
            </a:r>
            <a:r>
              <a:rPr lang="en-US" sz="2800" b="1" dirty="0" err="1">
                <a:solidFill>
                  <a:schemeClr val="accent6"/>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pitchFamily="34" charset="0"/>
              </a:rPr>
              <a:t>viên</a:t>
            </a:r>
            <a:r>
              <a:rPr lang="en-US" sz="2800" b="1" dirty="0">
                <a:solidFill>
                  <a:schemeClr val="accent6"/>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pitchFamily="34" charset="0"/>
              </a:rPr>
              <a:t>: </a:t>
            </a:r>
            <a:r>
              <a:rPr lang="en-US" sz="2800" b="1" dirty="0" err="1">
                <a:solidFill>
                  <a:schemeClr val="accent6"/>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pitchFamily="34" charset="0"/>
              </a:rPr>
              <a:t>Đặng</a:t>
            </a:r>
            <a:r>
              <a:rPr lang="en-US" sz="2800" b="1" dirty="0">
                <a:solidFill>
                  <a:schemeClr val="accent6"/>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pitchFamily="34" charset="0"/>
              </a:rPr>
              <a:t> </a:t>
            </a:r>
            <a:r>
              <a:rPr lang="en-US" sz="2800" b="1" dirty="0" err="1">
                <a:solidFill>
                  <a:schemeClr val="accent6"/>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pitchFamily="34" charset="0"/>
              </a:rPr>
              <a:t>Thị</a:t>
            </a:r>
            <a:r>
              <a:rPr lang="en-US" sz="2800" b="1" dirty="0">
                <a:solidFill>
                  <a:schemeClr val="accent6"/>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pitchFamily="34" charset="0"/>
              </a:rPr>
              <a:t> </a:t>
            </a:r>
            <a:r>
              <a:rPr lang="en-US" sz="2800" b="1" dirty="0" err="1">
                <a:solidFill>
                  <a:schemeClr val="accent6"/>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pitchFamily="34" charset="0"/>
              </a:rPr>
              <a:t>Hà</a:t>
            </a:r>
            <a:endParaRPr lang="en-US" sz="2800" b="1" dirty="0">
              <a:solidFill>
                <a:schemeClr val="accent6"/>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pitchFamily="34" charset="0"/>
            </a:endParaRPr>
          </a:p>
          <a:p>
            <a:pPr algn="ctr" eaLnBrk="1" hangingPunct="1">
              <a:spcBef>
                <a:spcPts val="1000"/>
              </a:spcBef>
            </a:pPr>
            <a:endParaRPr lang="en-US" sz="2800" b="1" dirty="0">
              <a:solidFill>
                <a:srgbClr val="00B050"/>
              </a:solidFill>
              <a:latin typeface="Times New Roman" panose="02020603050405020304" pitchFamily="18" charset="0"/>
              <a:ea typeface="Microsoft YaHei" panose="020B0503020204020204" charset="-122"/>
              <a:cs typeface="Times New Roman" panose="02020603050405020304" pitchFamily="18" charset="0"/>
              <a:sym typeface="Arial" panose="020B0604020202020204" pitchFamily="34" charset="0"/>
            </a:endParaRPr>
          </a:p>
        </p:txBody>
      </p:sp>
    </p:spTree>
    <p:extLst>
      <p:ext uri="{BB962C8B-B14F-4D97-AF65-F5344CB8AC3E}">
        <p14:creationId xmlns:p14="http://schemas.microsoft.com/office/powerpoint/2010/main" val="87835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7637" y="0"/>
            <a:ext cx="10755432" cy="400110"/>
          </a:xfrm>
          <a:prstGeom prst="rect">
            <a:avLst/>
          </a:prstGeom>
          <a:noFill/>
        </p:spPr>
        <p:txBody>
          <a:bodyPr wrap="square" rtlCol="0">
            <a:spAutoFit/>
          </a:bodyPr>
          <a:lstStyle/>
          <a:p>
            <a:r>
              <a:rPr lang="en-US" sz="2000" b="1" dirty="0">
                <a:latin typeface="Arial" panose="020B0604020202020204" pitchFamily="34" charset="0"/>
                <a:cs typeface="Arial" panose="020B0604020202020204" pitchFamily="34" charset="0"/>
              </a:rPr>
              <a:t>2. </a:t>
            </a:r>
            <a:r>
              <a:rPr lang="en-US" sz="2000" b="1" dirty="0" err="1">
                <a:latin typeface="Arial" panose="020B0604020202020204" pitchFamily="34" charset="0"/>
                <a:cs typeface="Arial" panose="020B0604020202020204" pitchFamily="34" charset="0"/>
              </a:rPr>
              <a:t>Đọc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câu</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chuyện</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và</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trả</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lời</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câu</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hỏi</a:t>
            </a:r>
            <a:endParaRPr lang="en-US" sz="2000" b="1" dirty="0">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76E22078-5A1D-4DA9-AD99-568B63A762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6326" y="872833"/>
            <a:ext cx="2738437" cy="3171826"/>
          </a:xfrm>
          <a:prstGeom prst="rect">
            <a:avLst/>
          </a:prstGeom>
        </p:spPr>
      </p:pic>
      <p:sp>
        <p:nvSpPr>
          <p:cNvPr id="6" name="TextBox 5">
            <a:extLst>
              <a:ext uri="{FF2B5EF4-FFF2-40B4-BE49-F238E27FC236}">
                <a16:creationId xmlns:a16="http://schemas.microsoft.com/office/drawing/2014/main" id="{404D1D59-46C5-4A69-8E86-0253BF521EF2}"/>
              </a:ext>
            </a:extLst>
          </p:cNvPr>
          <p:cNvSpPr txBox="1"/>
          <p:nvPr/>
        </p:nvSpPr>
        <p:spPr>
          <a:xfrm>
            <a:off x="147637" y="242918"/>
            <a:ext cx="11896726" cy="5816977"/>
          </a:xfrm>
          <a:prstGeom prst="rect">
            <a:avLst/>
          </a:prstGeom>
          <a:noFill/>
        </p:spPr>
        <p:txBody>
          <a:bodyPr wrap="square" rtlCol="0">
            <a:spAutoFit/>
          </a:bodyPr>
          <a:lstStyle/>
          <a:p>
            <a:pPr algn="ctr" latinLnBrk="0"/>
            <a:r>
              <a:rPr lang="vi-VN" sz="2000" b="1" i="0" dirty="0">
                <a:solidFill>
                  <a:srgbClr val="000000"/>
                </a:solidFill>
                <a:effectLst/>
              </a:rPr>
              <a:t>Các em nhỏ </a:t>
            </a:r>
            <a:r>
              <a:rPr lang="vi-VN" sz="2000" b="1" i="0" dirty="0">
                <a:solidFill>
                  <a:srgbClr val="000000"/>
                </a:solidFill>
                <a:effectLst/>
                <a:latin typeface="Arial" panose="020B0604020202020204" pitchFamily="34" charset="0"/>
                <a:cs typeface="Arial" panose="020B0604020202020204" pitchFamily="34" charset="0"/>
              </a:rPr>
              <a:t>và </a:t>
            </a:r>
            <a:r>
              <a:rPr lang="en-US" sz="2000" b="1" dirty="0" err="1">
                <a:solidFill>
                  <a:srgbClr val="000000"/>
                </a:solidFill>
                <a:latin typeface="Arial" panose="020B0604020202020204" pitchFamily="34" charset="0"/>
                <a:cs typeface="Arial" panose="020B0604020202020204" pitchFamily="34" charset="0"/>
              </a:rPr>
              <a:t>ông</a:t>
            </a:r>
            <a:r>
              <a:rPr lang="en-US" sz="2000" b="1" dirty="0">
                <a:solidFill>
                  <a:srgbClr val="000000"/>
                </a:solidFill>
                <a:latin typeface="Arial" panose="020B0604020202020204" pitchFamily="34" charset="0"/>
                <a:cs typeface="Arial" panose="020B0604020202020204" pitchFamily="34" charset="0"/>
              </a:rPr>
              <a:t> </a:t>
            </a:r>
            <a:r>
              <a:rPr lang="vi-VN" sz="2000" b="1" i="0" dirty="0">
                <a:solidFill>
                  <a:srgbClr val="000000"/>
                </a:solidFill>
                <a:effectLst/>
                <a:latin typeface="Arial" panose="020B0604020202020204" pitchFamily="34" charset="0"/>
                <a:cs typeface="Arial" panose="020B0604020202020204" pitchFamily="34" charset="0"/>
              </a:rPr>
              <a:t>cụ </a:t>
            </a:r>
            <a:endParaRPr lang="en-US" sz="2000" dirty="0">
              <a:solidFill>
                <a:srgbClr val="000000"/>
              </a:solidFill>
              <a:latin typeface="Arial" panose="020B0604020202020204" pitchFamily="34" charset="0"/>
              <a:cs typeface="Arial" panose="020B0604020202020204" pitchFamily="34" charset="0"/>
            </a:endParaRPr>
          </a:p>
          <a:p>
            <a:pPr algn="just" latinLnBrk="0"/>
            <a:r>
              <a:rPr lang="en-US" sz="2000" b="0" i="0" dirty="0">
                <a:solidFill>
                  <a:srgbClr val="000000"/>
                </a:solidFill>
                <a:effectLst/>
              </a:rPr>
              <a:t>     </a:t>
            </a:r>
            <a:r>
              <a:rPr lang="vi-VN" sz="2000" b="0" i="0" dirty="0">
                <a:solidFill>
                  <a:srgbClr val="000000"/>
                </a:solidFill>
                <a:effectLst/>
              </a:rPr>
              <a:t>Mặt trời đã lùi dần về chân núi phía tây. Đàn sếu đang sải cánh trên cao. Sau một</a:t>
            </a:r>
            <a:r>
              <a:rPr lang="en-US" sz="2000" b="0" i="0" dirty="0">
                <a:solidFill>
                  <a:srgbClr val="000000"/>
                </a:solidFill>
                <a:effectLst/>
              </a:rPr>
              <a:t> </a:t>
            </a:r>
            <a:r>
              <a:rPr lang="vi-VN" sz="2000" b="0" i="0" dirty="0">
                <a:solidFill>
                  <a:srgbClr val="000000"/>
                </a:solidFill>
                <a:effectLst/>
              </a:rPr>
              <a:t>cuộc dạo chơi, đám trẻ ra về. Tiếng nói cười ríu rít. Bỗng các em dừng lại khi nhìn thấy một </a:t>
            </a:r>
            <a:r>
              <a:rPr lang="en-US" sz="2400" dirty="0" err="1">
                <a:solidFill>
                  <a:srgbClr val="000000"/>
                </a:solidFill>
              </a:rPr>
              <a:t>ông</a:t>
            </a:r>
            <a:r>
              <a:rPr lang="en-US" sz="2400" dirty="0">
                <a:solidFill>
                  <a:srgbClr val="000000"/>
                </a:solidFill>
              </a:rPr>
              <a:t> </a:t>
            </a:r>
            <a:r>
              <a:rPr lang="en-US" sz="2400" dirty="0" err="1">
                <a:solidFill>
                  <a:srgbClr val="000000"/>
                </a:solidFill>
              </a:rPr>
              <a:t>cụ</a:t>
            </a:r>
            <a:r>
              <a:rPr lang="vi-VN" sz="2400" b="0" i="0" dirty="0">
                <a:solidFill>
                  <a:srgbClr val="000000"/>
                </a:solidFill>
                <a:effectLst/>
              </a:rPr>
              <a:t> </a:t>
            </a:r>
            <a:r>
              <a:rPr lang="vi-VN" sz="2000" b="0" i="0" dirty="0">
                <a:solidFill>
                  <a:srgbClr val="000000"/>
                </a:solidFill>
                <a:effectLst/>
              </a:rPr>
              <a:t>đang ngồi ở vệ cỏ ven đường. Trông </a:t>
            </a:r>
            <a:r>
              <a:rPr lang="en-US" sz="2400" dirty="0" err="1">
                <a:solidFill>
                  <a:srgbClr val="000000"/>
                </a:solidFill>
              </a:rPr>
              <a:t>ông</a:t>
            </a:r>
            <a:r>
              <a:rPr lang="en-US" sz="2400" dirty="0">
                <a:solidFill>
                  <a:srgbClr val="000000"/>
                </a:solidFill>
              </a:rPr>
              <a:t> </a:t>
            </a:r>
            <a:r>
              <a:rPr lang="en-US" sz="2400" dirty="0" err="1">
                <a:solidFill>
                  <a:srgbClr val="000000"/>
                </a:solidFill>
              </a:rPr>
              <a:t>rất</a:t>
            </a:r>
            <a:r>
              <a:rPr lang="vi-VN" sz="2400" b="0" i="0" dirty="0">
                <a:solidFill>
                  <a:srgbClr val="000000"/>
                </a:solidFill>
                <a:effectLst/>
              </a:rPr>
              <a:t> </a:t>
            </a:r>
            <a:r>
              <a:rPr lang="vi-VN" sz="2000" b="0" i="0" dirty="0">
                <a:solidFill>
                  <a:srgbClr val="000000"/>
                </a:solidFill>
                <a:effectLst/>
              </a:rPr>
              <a:t>mệt mỏi, </a:t>
            </a:r>
            <a:r>
              <a:rPr lang="en-US" sz="2000" dirty="0" err="1">
                <a:solidFill>
                  <a:srgbClr val="000000"/>
                </a:solidFill>
              </a:rPr>
              <a:t>đôi</a:t>
            </a:r>
            <a:r>
              <a:rPr lang="vi-VN" sz="2000" b="0" i="0" dirty="0">
                <a:solidFill>
                  <a:srgbClr val="000000"/>
                </a:solidFill>
                <a:effectLst/>
              </a:rPr>
              <a:t> mắt lộ rõ vẻ u sầu.</a:t>
            </a:r>
          </a:p>
          <a:p>
            <a:pPr algn="just" latinLnBrk="0"/>
            <a:r>
              <a:rPr lang="vi-VN" sz="2000" b="0" i="0" dirty="0">
                <a:solidFill>
                  <a:srgbClr val="000000"/>
                </a:solidFill>
                <a:effectLst/>
              </a:rPr>
              <a:t>- Chuyện gì xảy ra với ông cụ thế nhỉ ? –Một em trai </a:t>
            </a:r>
            <a:r>
              <a:rPr lang="en-US" sz="2000" b="0" i="0" dirty="0" err="1">
                <a:solidFill>
                  <a:srgbClr val="000000"/>
                </a:solidFill>
                <a:effectLst/>
              </a:rPr>
              <a:t>nói</a:t>
            </a:r>
            <a:r>
              <a:rPr lang="vi-VN" sz="2000" b="0" i="0" dirty="0">
                <a:solidFill>
                  <a:srgbClr val="000000"/>
                </a:solidFill>
                <a:effectLst/>
              </a:rPr>
              <a:t>.</a:t>
            </a:r>
          </a:p>
          <a:p>
            <a:pPr algn="just" latinLnBrk="0"/>
            <a:r>
              <a:rPr lang="vi-VN" sz="2000" b="0" i="0" dirty="0">
                <a:solidFill>
                  <a:srgbClr val="000000"/>
                </a:solidFill>
                <a:effectLst/>
              </a:rPr>
              <a:t>- Hay </a:t>
            </a:r>
            <a:r>
              <a:rPr lang="en-US" sz="2000" dirty="0" err="1">
                <a:solidFill>
                  <a:srgbClr val="000000"/>
                </a:solidFill>
                <a:latin typeface="Arial" panose="020B0604020202020204" pitchFamily="34" charset="0"/>
                <a:cs typeface="Arial" panose="020B0604020202020204" pitchFamily="34" charset="0"/>
              </a:rPr>
              <a:t>ông</a:t>
            </a:r>
            <a:r>
              <a:rPr lang="vi-VN" sz="2000" b="0" i="0" dirty="0">
                <a:solidFill>
                  <a:srgbClr val="000000"/>
                </a:solidFill>
                <a:effectLst/>
              </a:rPr>
              <a:t> cụ</a:t>
            </a:r>
            <a:r>
              <a:rPr lang="en-US" sz="2000" b="0" i="0" dirty="0">
                <a:solidFill>
                  <a:srgbClr val="000000"/>
                </a:solidFill>
                <a:effectLst/>
              </a:rPr>
              <a:t> </a:t>
            </a:r>
            <a:r>
              <a:rPr lang="en-US" sz="2000" dirty="0" err="1">
                <a:solidFill>
                  <a:srgbClr val="000000"/>
                </a:solidFill>
                <a:latin typeface="Arial" panose="020B0604020202020204" pitchFamily="34" charset="0"/>
                <a:cs typeface="Arial" panose="020B0604020202020204" pitchFamily="34" charset="0"/>
              </a:rPr>
              <a:t>đánh</a:t>
            </a:r>
            <a:r>
              <a:rPr lang="vi-VN" sz="2000" b="0" i="0" dirty="0">
                <a:solidFill>
                  <a:srgbClr val="000000"/>
                </a:solidFill>
                <a:effectLst/>
                <a:latin typeface="Arial" panose="020B0604020202020204" pitchFamily="34" charset="0"/>
                <a:cs typeface="Arial" panose="020B0604020202020204" pitchFamily="34" charset="0"/>
              </a:rPr>
              <a:t> mất cái gì ?</a:t>
            </a:r>
          </a:p>
          <a:p>
            <a:pPr algn="just" latinLnBrk="0"/>
            <a:r>
              <a:rPr lang="en-US" sz="2000" b="0" i="0" dirty="0">
                <a:solidFill>
                  <a:srgbClr val="000000"/>
                </a:solidFill>
                <a:effectLst/>
                <a:latin typeface="Arial" panose="020B0604020202020204" pitchFamily="34" charset="0"/>
                <a:cs typeface="Arial" panose="020B0604020202020204" pitchFamily="34" charset="0"/>
              </a:rPr>
              <a:t>- </a:t>
            </a:r>
            <a:r>
              <a:rPr lang="vi-VN" sz="2000" b="0" i="0" dirty="0">
                <a:solidFill>
                  <a:srgbClr val="000000"/>
                </a:solidFill>
                <a:effectLst/>
                <a:latin typeface="Arial" panose="020B0604020202020204" pitchFamily="34" charset="0"/>
                <a:cs typeface="Arial" panose="020B0604020202020204" pitchFamily="34" charset="0"/>
              </a:rPr>
              <a:t>Chúng mình </a:t>
            </a:r>
            <a:r>
              <a:rPr lang="en-US" sz="2000" b="0" i="0" dirty="0" err="1">
                <a:solidFill>
                  <a:srgbClr val="000000"/>
                </a:solidFill>
                <a:effectLst/>
                <a:latin typeface="Arial" panose="020B0604020202020204" pitchFamily="34" charset="0"/>
                <a:cs typeface="Arial" panose="020B0604020202020204" pitchFamily="34" charset="0"/>
              </a:rPr>
              <a:t>nên</a:t>
            </a:r>
            <a:r>
              <a:rPr lang="vi-VN" sz="2000" b="0" i="0" dirty="0">
                <a:solidFill>
                  <a:srgbClr val="000000"/>
                </a:solidFill>
                <a:effectLst/>
                <a:latin typeface="Arial" panose="020B0604020202020204" pitchFamily="34" charset="0"/>
                <a:cs typeface="Arial" panose="020B0604020202020204" pitchFamily="34" charset="0"/>
              </a:rPr>
              <a:t> </a:t>
            </a:r>
            <a:r>
              <a:rPr lang="vi-VN" sz="2000" b="0" i="0" dirty="0">
                <a:solidFill>
                  <a:srgbClr val="000000"/>
                </a:solidFill>
                <a:effectLst/>
              </a:rPr>
              <a:t>hỏi </a:t>
            </a:r>
            <a:r>
              <a:rPr lang="en-US" sz="2000" b="0" i="0" dirty="0" err="1">
                <a:solidFill>
                  <a:srgbClr val="000000"/>
                </a:solidFill>
                <a:effectLst/>
                <a:latin typeface="Arial" panose="020B0604020202020204" pitchFamily="34" charset="0"/>
                <a:cs typeface="Arial" panose="020B0604020202020204" pitchFamily="34" charset="0"/>
              </a:rPr>
              <a:t>thử</a:t>
            </a:r>
            <a:r>
              <a:rPr lang="en-US" sz="2000" b="0" i="0" dirty="0">
                <a:solidFill>
                  <a:srgbClr val="000000"/>
                </a:solidFill>
                <a:effectLst/>
              </a:rPr>
              <a:t> </a:t>
            </a:r>
            <a:r>
              <a:rPr lang="vi-VN" sz="2000" b="0" i="0" dirty="0">
                <a:solidFill>
                  <a:srgbClr val="000000"/>
                </a:solidFill>
                <a:effectLst/>
              </a:rPr>
              <a:t>xem đi !</a:t>
            </a:r>
            <a:endParaRPr lang="en-US" sz="2000" b="0" i="0" dirty="0">
              <a:solidFill>
                <a:srgbClr val="000000"/>
              </a:solidFill>
              <a:effectLst/>
            </a:endParaRPr>
          </a:p>
          <a:p>
            <a:pPr algn="just" latinLnBrk="0"/>
            <a:r>
              <a:rPr lang="vi-VN" sz="2000" b="0" i="0" dirty="0">
                <a:solidFill>
                  <a:srgbClr val="000000"/>
                </a:solidFill>
                <a:effectLst/>
              </a:rPr>
              <a:t>Các em tới chỗ ông cụ, lễ phép hỏi :</a:t>
            </a:r>
            <a:endParaRPr lang="vi-VN" sz="2000" b="0" i="0" dirty="0">
              <a:solidFill>
                <a:srgbClr val="000000"/>
              </a:solidFill>
              <a:effectLst/>
              <a:latin typeface="Arial" panose="020B0604020202020204" pitchFamily="34" charset="0"/>
              <a:cs typeface="Arial" panose="020B0604020202020204" pitchFamily="34" charset="0"/>
            </a:endParaRPr>
          </a:p>
          <a:p>
            <a:pPr algn="just" latinLnBrk="0"/>
            <a:r>
              <a:rPr lang="vi-VN" sz="2000" b="0" i="0" dirty="0">
                <a:solidFill>
                  <a:srgbClr val="000000"/>
                </a:solidFill>
                <a:effectLst/>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Ông</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ơi</a:t>
            </a:r>
            <a:r>
              <a:rPr lang="vi-VN" sz="2000" b="0" i="0" dirty="0">
                <a:solidFill>
                  <a:srgbClr val="000000"/>
                </a:solidFill>
                <a:effectLst/>
              </a:rPr>
              <a:t>, chúng cháu có thể giúp gì </a:t>
            </a:r>
            <a:r>
              <a:rPr lang="en-US" sz="2000" dirty="0" err="1">
                <a:solidFill>
                  <a:srgbClr val="000000"/>
                </a:solidFill>
                <a:latin typeface="Arial" panose="020B0604020202020204" pitchFamily="34" charset="0"/>
                <a:cs typeface="Arial" panose="020B0604020202020204" pitchFamily="34" charset="0"/>
              </a:rPr>
              <a:t>ông</a:t>
            </a:r>
            <a:r>
              <a:rPr lang="vi-VN" sz="2000" b="0" i="0" dirty="0">
                <a:solidFill>
                  <a:srgbClr val="000000"/>
                </a:solidFill>
                <a:effectLst/>
              </a:rPr>
              <a:t> không ạ ?</a:t>
            </a:r>
          </a:p>
          <a:p>
            <a:pPr algn="just" latinLnBrk="0"/>
            <a:r>
              <a:rPr lang="en-US" sz="2000" b="0" i="0" dirty="0" err="1">
                <a:solidFill>
                  <a:srgbClr val="000000"/>
                </a:solidFill>
                <a:effectLst/>
                <a:latin typeface="Arial" panose="020B0604020202020204" pitchFamily="34" charset="0"/>
                <a:cs typeface="Arial" panose="020B0604020202020204" pitchFamily="34" charset="0"/>
              </a:rPr>
              <a:t>Ông</a:t>
            </a:r>
            <a:r>
              <a:rPr lang="en-US" sz="2000" b="0" i="0" dirty="0">
                <a:solidFill>
                  <a:srgbClr val="000000"/>
                </a:solidFill>
                <a:effectLst/>
                <a:latin typeface="Arial" panose="020B0604020202020204" pitchFamily="34" charset="0"/>
                <a:cs typeface="Arial" panose="020B0604020202020204" pitchFamily="34" charset="0"/>
              </a:rPr>
              <a:t> </a:t>
            </a:r>
            <a:r>
              <a:rPr lang="en-US" sz="2000" b="0" i="0" dirty="0" err="1">
                <a:solidFill>
                  <a:srgbClr val="000000"/>
                </a:solidFill>
                <a:effectLst/>
                <a:latin typeface="Arial" panose="020B0604020202020204" pitchFamily="34" charset="0"/>
                <a:cs typeface="Arial" panose="020B0604020202020204" pitchFamily="34" charset="0"/>
              </a:rPr>
              <a:t>cụ</a:t>
            </a:r>
            <a:r>
              <a:rPr lang="en-US" sz="2000" b="0" i="0" dirty="0">
                <a:solidFill>
                  <a:srgbClr val="000000"/>
                </a:solidFill>
                <a:effectLst/>
                <a:latin typeface="Arial" panose="020B0604020202020204" pitchFamily="34" charset="0"/>
                <a:cs typeface="Arial" panose="020B0604020202020204" pitchFamily="34" charset="0"/>
              </a:rPr>
              <a:t> </a:t>
            </a:r>
            <a:r>
              <a:rPr lang="vi-VN" sz="2000" b="0" i="0" dirty="0">
                <a:solidFill>
                  <a:srgbClr val="000000"/>
                </a:solidFill>
                <a:effectLst/>
              </a:rPr>
              <a:t>thở nặng nhọc, nhưng đôi mắt ánh lên những tia ấm áp.</a:t>
            </a:r>
          </a:p>
          <a:p>
            <a:pPr algn="just" latinLnBrk="0"/>
            <a:r>
              <a:rPr lang="en-US" sz="2000" b="0" i="0" dirty="0">
                <a:solidFill>
                  <a:srgbClr val="000000"/>
                </a:solidFill>
                <a:effectLst/>
              </a:rPr>
              <a:t>- </a:t>
            </a:r>
            <a:r>
              <a:rPr lang="vi-VN" sz="2000" b="0" i="0" dirty="0">
                <a:solidFill>
                  <a:srgbClr val="000000"/>
                </a:solidFill>
                <a:effectLst/>
              </a:rPr>
              <a:t>Cảm ơn các cháu</a:t>
            </a:r>
            <a:r>
              <a:rPr lang="en-US" sz="2000" b="0" i="0" dirty="0">
                <a:solidFill>
                  <a:srgbClr val="000000"/>
                </a:solidFill>
                <a:effectLst/>
              </a:rPr>
              <a:t>!</a:t>
            </a:r>
            <a:r>
              <a:rPr lang="vi-VN" sz="2000" b="0" i="0" dirty="0">
                <a:solidFill>
                  <a:srgbClr val="000000"/>
                </a:solidFill>
                <a:effectLst/>
              </a:rPr>
              <a:t> Nhưng các cháu không giúp ông được đâu.</a:t>
            </a:r>
          </a:p>
          <a:p>
            <a:pPr algn="just" latinLnBrk="0"/>
            <a:r>
              <a:rPr lang="en-US" sz="2000" b="0" i="0" dirty="0" err="1">
                <a:solidFill>
                  <a:srgbClr val="000000"/>
                </a:solidFill>
                <a:effectLst/>
                <a:latin typeface="Arial" panose="020B0604020202020204" pitchFamily="34" charset="0"/>
                <a:cs typeface="Arial" panose="020B0604020202020204" pitchFamily="34" charset="0"/>
              </a:rPr>
              <a:t>Ông</a:t>
            </a:r>
            <a:r>
              <a:rPr lang="vi-VN" sz="2000" b="0" i="0" dirty="0">
                <a:solidFill>
                  <a:srgbClr val="000000"/>
                </a:solidFill>
                <a:effectLst/>
              </a:rPr>
              <a:t> Cụ ngừng lại, rồi nghẹn ngào nói tiếp :</a:t>
            </a:r>
          </a:p>
          <a:p>
            <a:pPr algn="just" latinLnBrk="0"/>
            <a:r>
              <a:rPr lang="vi-VN" sz="2000" b="0" i="0" dirty="0">
                <a:solidFill>
                  <a:srgbClr val="000000"/>
                </a:solidFill>
                <a:effectLst/>
              </a:rPr>
              <a:t>- Ông đang rất buồn</a:t>
            </a:r>
            <a:r>
              <a:rPr lang="vi-VN" sz="2000" b="0" i="0" dirty="0">
                <a:solidFill>
                  <a:srgbClr val="000000"/>
                </a:solidFill>
                <a:effectLst/>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Vợ</a:t>
            </a:r>
            <a:r>
              <a:rPr lang="en-US" sz="2000" dirty="0">
                <a:solidFill>
                  <a:srgbClr val="000000"/>
                </a:solidFill>
                <a:latin typeface="Arial" panose="020B0604020202020204" pitchFamily="34" charset="0"/>
                <a:cs typeface="Arial" panose="020B0604020202020204" pitchFamily="34" charset="0"/>
              </a:rPr>
              <a:t> </a:t>
            </a:r>
            <a:r>
              <a:rPr lang="en-US" sz="2000" dirty="0" err="1">
                <a:solidFill>
                  <a:srgbClr val="000000"/>
                </a:solidFill>
                <a:latin typeface="Arial" panose="020B0604020202020204" pitchFamily="34" charset="0"/>
                <a:cs typeface="Arial" panose="020B0604020202020204" pitchFamily="34" charset="0"/>
              </a:rPr>
              <a:t>của</a:t>
            </a:r>
            <a:r>
              <a:rPr lang="vi-VN" sz="2000" b="0" i="0" dirty="0">
                <a:solidFill>
                  <a:srgbClr val="000000"/>
                </a:solidFill>
                <a:effectLst/>
                <a:latin typeface="Arial" panose="020B0604020202020204" pitchFamily="34" charset="0"/>
                <a:cs typeface="Arial" panose="020B0604020202020204" pitchFamily="34" charset="0"/>
              </a:rPr>
              <a:t> </a:t>
            </a:r>
            <a:r>
              <a:rPr lang="vi-VN" sz="2000" b="0" i="0" dirty="0">
                <a:solidFill>
                  <a:srgbClr val="000000"/>
                </a:solidFill>
                <a:effectLst/>
              </a:rPr>
              <a:t>ông nằm viện mấy tháng nay rồi. Bà ốm nặng lắm, khó mà qua khỏi. Ông ngồi đây chờ xe buýt để đến bệnh viện. Ông cảm ơn lòng tốt của các cháu. Dẫu các cháu không giúp gì được, nhưng ông cũng thấy lòng nhẹ hơn.</a:t>
            </a:r>
          </a:p>
          <a:p>
            <a:pPr algn="just" latinLnBrk="0"/>
            <a:r>
              <a:rPr lang="vi-VN" sz="2000" b="0" i="0" dirty="0">
                <a:solidFill>
                  <a:srgbClr val="000000"/>
                </a:solidFill>
                <a:effectLst/>
              </a:rPr>
              <a:t>Đám trẻ lặng đi. Các em nhìn </a:t>
            </a:r>
            <a:r>
              <a:rPr lang="en-US" sz="2400" dirty="0" err="1">
                <a:solidFill>
                  <a:srgbClr val="000000"/>
                </a:solidFill>
              </a:rPr>
              <a:t>ông</a:t>
            </a:r>
            <a:r>
              <a:rPr lang="en-US" sz="2400" dirty="0">
                <a:solidFill>
                  <a:srgbClr val="000000"/>
                </a:solidFill>
              </a:rPr>
              <a:t> </a:t>
            </a:r>
            <a:r>
              <a:rPr lang="en-US" sz="2400" dirty="0" err="1">
                <a:solidFill>
                  <a:srgbClr val="000000"/>
                </a:solidFill>
              </a:rPr>
              <a:t>cụ</a:t>
            </a:r>
            <a:r>
              <a:rPr lang="vi-VN" sz="2400" b="0" i="0" dirty="0">
                <a:solidFill>
                  <a:srgbClr val="000000"/>
                </a:solidFill>
                <a:effectLst/>
              </a:rPr>
              <a:t> </a:t>
            </a:r>
            <a:r>
              <a:rPr lang="vi-VN" sz="2000" b="0" i="0" dirty="0">
                <a:solidFill>
                  <a:srgbClr val="000000"/>
                </a:solidFill>
                <a:effectLst/>
              </a:rPr>
              <a:t>đầy thương cảm.</a:t>
            </a:r>
          </a:p>
          <a:p>
            <a:pPr algn="just" latinLnBrk="0"/>
            <a:r>
              <a:rPr lang="vi-VN" sz="2000" b="0" i="0" dirty="0">
                <a:solidFill>
                  <a:srgbClr val="000000"/>
                </a:solidFill>
                <a:effectLst/>
              </a:rPr>
              <a:t>Một lát sau, xe buýt đến. giúp ông cụ lên xe rồi, các em còn đứng nhìn theo mãi mới ra về.</a:t>
            </a:r>
          </a:p>
          <a:p>
            <a:r>
              <a:rPr lang="en-US" sz="2000" dirty="0">
                <a:cs typeface="Arial" panose="020B0604020202020204" pitchFamily="34" charset="0"/>
              </a:rPr>
              <a:t>                                                                            (Theo Xu - </a:t>
            </a:r>
            <a:r>
              <a:rPr lang="en-US" sz="2000" dirty="0" err="1">
                <a:cs typeface="Arial" panose="020B0604020202020204" pitchFamily="34" charset="0"/>
              </a:rPr>
              <a:t>khôm</a:t>
            </a:r>
            <a:r>
              <a:rPr lang="en-US" sz="2000" dirty="0">
                <a:cs typeface="Arial" panose="020B0604020202020204" pitchFamily="34" charset="0"/>
              </a:rPr>
              <a:t> - </a:t>
            </a:r>
            <a:r>
              <a:rPr lang="en-US" sz="2000" dirty="0" err="1">
                <a:cs typeface="Arial" panose="020B0604020202020204" pitchFamily="34" charset="0"/>
              </a:rPr>
              <a:t>lin</a:t>
            </a:r>
            <a:r>
              <a:rPr lang="en-US" sz="2000" dirty="0">
                <a:cs typeface="Arial" panose="020B0604020202020204" pitchFamily="34" charset="0"/>
              </a:rPr>
              <a:t> – </a:t>
            </a:r>
            <a:r>
              <a:rPr lang="en-US" sz="2000" dirty="0" err="1">
                <a:cs typeface="Arial" panose="020B0604020202020204" pitchFamily="34" charset="0"/>
              </a:rPr>
              <a:t>xki</a:t>
            </a:r>
            <a:r>
              <a:rPr lang="en-US" sz="2000" dirty="0">
                <a:cs typeface="Arial" panose="020B0604020202020204" pitchFamily="34" charset="0"/>
              </a:rPr>
              <a:t>, </a:t>
            </a:r>
            <a:r>
              <a:rPr lang="en-US" sz="2000" dirty="0" err="1">
                <a:cs typeface="Arial" panose="020B0604020202020204" pitchFamily="34" charset="0"/>
              </a:rPr>
              <a:t>Tiếng</a:t>
            </a:r>
            <a:r>
              <a:rPr lang="en-US" sz="2000" dirty="0">
                <a:cs typeface="Arial" panose="020B0604020202020204" pitchFamily="34" charset="0"/>
              </a:rPr>
              <a:t> </a:t>
            </a:r>
            <a:r>
              <a:rPr lang="en-US" sz="2000" dirty="0" err="1">
                <a:cs typeface="Arial" panose="020B0604020202020204" pitchFamily="34" charset="0"/>
              </a:rPr>
              <a:t>Việt</a:t>
            </a:r>
            <a:r>
              <a:rPr lang="en-US" sz="2000" dirty="0">
                <a:cs typeface="Arial" panose="020B0604020202020204" pitchFamily="34" charset="0"/>
              </a:rPr>
              <a:t> 3, NXB </a:t>
            </a:r>
            <a:r>
              <a:rPr lang="en-US" sz="2000" dirty="0" err="1">
                <a:cs typeface="Arial" panose="020B0604020202020204" pitchFamily="34" charset="0"/>
              </a:rPr>
              <a:t>Giáo</a:t>
            </a:r>
            <a:r>
              <a:rPr lang="en-US" sz="2000" dirty="0">
                <a:cs typeface="Arial" panose="020B0604020202020204" pitchFamily="34" charset="0"/>
              </a:rPr>
              <a:t> </a:t>
            </a:r>
            <a:r>
              <a:rPr lang="en-US" sz="2000" dirty="0" err="1">
                <a:cs typeface="Arial" panose="020B0604020202020204" pitchFamily="34" charset="0"/>
              </a:rPr>
              <a:t>dục</a:t>
            </a:r>
            <a:r>
              <a:rPr lang="en-US" sz="2000" dirty="0">
                <a:cs typeface="Arial" panose="020B0604020202020204" pitchFamily="34" charset="0"/>
              </a:rPr>
              <a:t> </a:t>
            </a:r>
            <a:r>
              <a:rPr lang="en-US" sz="2000" dirty="0" err="1">
                <a:cs typeface="Arial" panose="020B0604020202020204" pitchFamily="34" charset="0"/>
              </a:rPr>
              <a:t>Việt</a:t>
            </a:r>
            <a:r>
              <a:rPr lang="en-US" sz="2000" dirty="0">
                <a:cs typeface="Arial" panose="020B0604020202020204" pitchFamily="34" charset="0"/>
              </a:rPr>
              <a:t> Nam, 2020)</a:t>
            </a:r>
          </a:p>
        </p:txBody>
      </p:sp>
      <p:sp>
        <p:nvSpPr>
          <p:cNvPr id="9" name="TextBox 8">
            <a:extLst>
              <a:ext uri="{FF2B5EF4-FFF2-40B4-BE49-F238E27FC236}">
                <a16:creationId xmlns:a16="http://schemas.microsoft.com/office/drawing/2014/main" id="{9CF4B22D-D530-403F-B8BF-BC61F3047293}"/>
              </a:ext>
            </a:extLst>
          </p:cNvPr>
          <p:cNvSpPr txBox="1"/>
          <p:nvPr/>
        </p:nvSpPr>
        <p:spPr>
          <a:xfrm>
            <a:off x="495297" y="5761851"/>
            <a:ext cx="10755432" cy="1015663"/>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a. </a:t>
            </a:r>
            <a:r>
              <a:rPr lang="en-US" sz="2000" dirty="0" err="1">
                <a:latin typeface="Arial" panose="020B0604020202020204" pitchFamily="34" charset="0"/>
                <a:cs typeface="Arial" panose="020B0604020202020204" pitchFamily="34" charset="0"/>
              </a:rPr>
              <a:t>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cụ</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gặp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khăn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gì</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b.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nhỏ</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đã</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hiện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sự</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cảm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giúp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cụ</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như</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nào</a:t>
            </a:r>
            <a:r>
              <a:rPr lang="en-US" sz="2000" dirty="0">
                <a:latin typeface="Arial" panose="020B0604020202020204" pitchFamily="34" charset="0"/>
                <a:cs typeface="Arial" panose="020B0604020202020204" pitchFamily="34" charset="0"/>
              </a:rPr>
              <a:t>?</a:t>
            </a:r>
          </a:p>
          <a:p>
            <a:r>
              <a:rPr lang="en-US" sz="2000" dirty="0">
                <a:latin typeface="Arial" panose="020B0604020202020204" pitchFamily="34" charset="0"/>
                <a:cs typeface="Arial" panose="020B0604020202020204" pitchFamily="34" charset="0"/>
              </a:rPr>
              <a:t>c. </a:t>
            </a:r>
            <a:r>
              <a:rPr lang="en-US" sz="2000" dirty="0" err="1">
                <a:latin typeface="Arial" panose="020B0604020202020204" pitchFamily="34" charset="0"/>
                <a:cs typeface="Arial" panose="020B0604020202020204" pitchFamily="34" charset="0"/>
              </a:rPr>
              <a:t>Sự</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cảm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giúp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em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nhỏ</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mang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điều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gì</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ông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cụ</a:t>
            </a:r>
            <a:r>
              <a:rPr lang="en-US" sz="2000" dirty="0">
                <a:latin typeface="Arial" panose="020B0604020202020204" pitchFamily="34" charset="0"/>
                <a:cs typeface="Arial" panose="020B0604020202020204" pitchFamily="34" charset="0"/>
              </a:rPr>
              <a:t>?</a:t>
            </a:r>
          </a:p>
        </p:txBody>
      </p:sp>
      <p:sp>
        <p:nvSpPr>
          <p:cNvPr id="10" name="Oval 9">
            <a:extLst>
              <a:ext uri="{FF2B5EF4-FFF2-40B4-BE49-F238E27FC236}">
                <a16:creationId xmlns:a16="http://schemas.microsoft.com/office/drawing/2014/main" id="{9B11D56A-B52A-4930-B221-6CA473F689E4}"/>
              </a:ext>
            </a:extLst>
          </p:cNvPr>
          <p:cNvSpPr/>
          <p:nvPr/>
        </p:nvSpPr>
        <p:spPr>
          <a:xfrm>
            <a:off x="90485" y="5499292"/>
            <a:ext cx="528637" cy="4616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pic>
        <p:nvPicPr>
          <p:cNvPr id="2" name="các em nhỏ và ông cụ">
            <a:hlinkClick r:id="" action="ppaction://media"/>
            <a:extLst>
              <a:ext uri="{FF2B5EF4-FFF2-40B4-BE49-F238E27FC236}">
                <a16:creationId xmlns:a16="http://schemas.microsoft.com/office/drawing/2014/main" id="{6BE5E261-9C51-4368-B0D3-07CF7619B6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03069" y="1165908"/>
            <a:ext cx="503121" cy="609600"/>
          </a:xfrm>
          <a:prstGeom prst="rect">
            <a:avLst/>
          </a:prstGeom>
        </p:spPr>
      </p:pic>
    </p:spTree>
    <p:extLst>
      <p:ext uri="{BB962C8B-B14F-4D97-AF65-F5344CB8AC3E}">
        <p14:creationId xmlns:p14="http://schemas.microsoft.com/office/powerpoint/2010/main" val="22863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1052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bldLst>
      <p:bldP spid="4" grpId="0"/>
      <p:bldP spid="6" grpId="0"/>
      <p:bldP spid="9"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24987" y="377867"/>
            <a:ext cx="9403308" cy="461665"/>
          </a:xfrm>
          <a:prstGeom prst="rect">
            <a:avLst/>
          </a:prstGeom>
          <a:noFill/>
        </p:spPr>
        <p:txBody>
          <a:bodyPr wrap="square" rtlCol="0">
            <a:spAutoFit/>
          </a:bodyPr>
          <a:lstStyle/>
          <a:p>
            <a:r>
              <a:rPr lang="en-US" sz="2400" b="1" dirty="0">
                <a:latin typeface="Arial" panose="020B0604020202020204" pitchFamily="34" charset="0"/>
                <a:cs typeface="Arial" panose="020B0604020202020204" pitchFamily="34" charset="0"/>
              </a:rPr>
              <a:t>3. </a:t>
            </a:r>
            <a:r>
              <a:rPr lang="en-US" sz="2400" b="1" dirty="0" err="1">
                <a:latin typeface="Arial" panose="020B0604020202020204" pitchFamily="34" charset="0"/>
                <a:cs typeface="Arial" panose="020B0604020202020204" pitchFamily="34" charset="0"/>
              </a:rPr>
              <a:t>Đọc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các</a:t>
            </a:r>
            <a:r>
              <a:rPr lang="en-US" sz="2400" b="1" dirty="0">
                <a:latin typeface="Arial" panose="020B0604020202020204" pitchFamily="34" charset="0"/>
                <a:cs typeface="Arial" panose="020B0604020202020204" pitchFamily="34" charset="0"/>
              </a:rPr>
              <a:t> ý </a:t>
            </a:r>
            <a:r>
              <a:rPr lang="en-US" sz="2400" b="1" dirty="0" err="1">
                <a:latin typeface="Arial" panose="020B0604020202020204" pitchFamily="34" charset="0"/>
                <a:cs typeface="Arial" panose="020B0604020202020204" pitchFamily="34" charset="0"/>
              </a:rPr>
              <a:t>kiến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và</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thực</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hiện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yêu</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cầu</a:t>
            </a:r>
            <a:endParaRPr lang="en-US" sz="2400" b="1"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4989FBF-5388-453E-84EA-D5668E3BDAD7}"/>
              </a:ext>
            </a:extLst>
          </p:cNvPr>
          <p:cNvSpPr txBox="1"/>
          <p:nvPr/>
        </p:nvSpPr>
        <p:spPr>
          <a:xfrm>
            <a:off x="324986" y="1215472"/>
            <a:ext cx="11533639"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      a. </a:t>
            </a:r>
            <a:r>
              <a:rPr lang="en-US" sz="2400" dirty="0" err="1">
                <a:latin typeface="Arial" panose="020B0604020202020204" pitchFamily="34" charset="0"/>
                <a:cs typeface="Arial" panose="020B0604020202020204" pitchFamily="34" charset="0"/>
              </a:rPr>
              <a:t>Cảm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giúp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người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gặp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họ</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thêm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sức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mạnh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niềm</a:t>
            </a:r>
            <a:r>
              <a:rPr lang="en-US" sz="2400" dirty="0">
                <a:latin typeface="Arial" panose="020B0604020202020204" pitchFamily="34" charset="0"/>
                <a:cs typeface="Arial" panose="020B0604020202020204" pitchFamily="34" charset="0"/>
              </a:rPr>
              <a:t> tin </a:t>
            </a:r>
            <a:r>
              <a:rPr lang="en-US" sz="2400" dirty="0" err="1">
                <a:latin typeface="Arial" panose="020B0604020202020204" pitchFamily="34" charset="0"/>
                <a:cs typeface="Arial" panose="020B0604020202020204" pitchFamily="34" charset="0"/>
              </a:rPr>
              <a:t>trong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cuộc</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sống</a:t>
            </a:r>
            <a:r>
              <a:rPr lang="en-US" sz="2400" dirty="0">
                <a:latin typeface="Arial" panose="020B0604020202020204" pitchFamily="34" charset="0"/>
                <a:cs typeface="Arial" panose="020B0604020202020204" pitchFamily="34" charset="0"/>
              </a:rPr>
              <a:t>.</a:t>
            </a:r>
          </a:p>
        </p:txBody>
      </p:sp>
      <p:sp>
        <p:nvSpPr>
          <p:cNvPr id="10" name="TextBox 9">
            <a:extLst>
              <a:ext uri="{FF2B5EF4-FFF2-40B4-BE49-F238E27FC236}">
                <a16:creationId xmlns:a16="http://schemas.microsoft.com/office/drawing/2014/main" id="{4DC0B185-2032-43CD-B3A1-0E39EAECFDC0}"/>
              </a:ext>
            </a:extLst>
          </p:cNvPr>
          <p:cNvSpPr txBox="1"/>
          <p:nvPr/>
        </p:nvSpPr>
        <p:spPr>
          <a:xfrm>
            <a:off x="324986" y="2463305"/>
            <a:ext cx="11290750"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     b. </a:t>
            </a:r>
            <a:r>
              <a:rPr lang="en-US" sz="2400" dirty="0" err="1">
                <a:latin typeface="Arial" panose="020B0604020202020204" pitchFamily="34" charset="0"/>
                <a:cs typeface="Arial" panose="020B0604020202020204" pitchFamily="34" charset="0"/>
              </a:rPr>
              <a:t>Không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phải</a:t>
            </a:r>
            <a:r>
              <a:rPr lang="en-US" sz="2400" dirty="0">
                <a:latin typeface="Arial" panose="020B0604020202020204" pitchFamily="34" charset="0"/>
                <a:cs typeface="Arial" panose="020B0604020202020204" pitchFamily="34" charset="0"/>
              </a:rPr>
              <a:t> ai </a:t>
            </a:r>
            <a:r>
              <a:rPr lang="en-US" sz="2400" dirty="0" err="1">
                <a:latin typeface="Arial" panose="020B0604020202020204" pitchFamily="34" charset="0"/>
                <a:cs typeface="Arial" panose="020B0604020202020204" pitchFamily="34" charset="0"/>
              </a:rPr>
              <a:t>cũng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luôn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gặp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những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điều</a:t>
            </a:r>
            <a:r>
              <a:rPr lang="en-US" sz="2400" dirty="0">
                <a:latin typeface="Arial" panose="020B0604020202020204" pitchFamily="34" charset="0"/>
                <a:cs typeface="Arial" panose="020B0604020202020204" pitchFamily="34" charset="0"/>
              </a:rPr>
              <a:t> may </a:t>
            </a:r>
            <a:r>
              <a:rPr lang="en-US" sz="2400" dirty="0" err="1">
                <a:latin typeface="Arial" panose="020B0604020202020204" pitchFamily="34" charset="0"/>
                <a:cs typeface="Arial" panose="020B0604020202020204" pitchFamily="34" charset="0"/>
              </a:rPr>
              <a:t>mắn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nên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chúng</a:t>
            </a:r>
            <a:r>
              <a:rPr lang="en-US" sz="2400" dirty="0">
                <a:latin typeface="Arial" panose="020B0604020202020204" pitchFamily="34" charset="0"/>
                <a:cs typeface="Arial" panose="020B0604020202020204" pitchFamily="34" charset="0"/>
              </a:rPr>
              <a:t> ta </a:t>
            </a:r>
            <a:r>
              <a:rPr lang="en-US" sz="2400" dirty="0" err="1">
                <a:latin typeface="Arial" panose="020B0604020202020204" pitchFamily="34" charset="0"/>
                <a:cs typeface="Arial" panose="020B0604020202020204" pitchFamily="34" charset="0"/>
              </a:rPr>
              <a:t>cần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cảm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giúp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người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gặp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khăn</a:t>
            </a:r>
            <a:r>
              <a:rPr lang="en-US" sz="2400" dirty="0">
                <a:latin typeface="Arial" panose="020B0604020202020204" pitchFamily="34" charset="0"/>
                <a:cs typeface="Arial" panose="020B0604020202020204" pitchFamily="34" charset="0"/>
              </a:rPr>
              <a:t>. </a:t>
            </a:r>
          </a:p>
        </p:txBody>
      </p:sp>
      <p:sp>
        <p:nvSpPr>
          <p:cNvPr id="11" name="TextBox 10">
            <a:extLst>
              <a:ext uri="{FF2B5EF4-FFF2-40B4-BE49-F238E27FC236}">
                <a16:creationId xmlns:a16="http://schemas.microsoft.com/office/drawing/2014/main" id="{9B559451-012A-41A8-844C-2F8048DE5C93}"/>
              </a:ext>
            </a:extLst>
          </p:cNvPr>
          <p:cNvSpPr txBox="1"/>
          <p:nvPr/>
        </p:nvSpPr>
        <p:spPr>
          <a:xfrm>
            <a:off x="324986" y="3471366"/>
            <a:ext cx="11290750"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     c. </a:t>
            </a:r>
            <a:r>
              <a:rPr lang="en-US" sz="2400" dirty="0" err="1">
                <a:latin typeface="Arial" panose="020B0604020202020204" pitchFamily="34" charset="0"/>
                <a:cs typeface="Arial" panose="020B0604020202020204" pitchFamily="34" charset="0"/>
              </a:rPr>
              <a:t>Cảm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giúp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người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gặp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khăn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thể</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hiện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mình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là</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người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tử</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tế</a:t>
            </a:r>
            <a:r>
              <a:rPr lang="en-US" sz="2400" dirty="0">
                <a:latin typeface="Arial" panose="020B0604020202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899A45AF-0C4F-4832-AEE1-CD1B4387ABC9}"/>
              </a:ext>
            </a:extLst>
          </p:cNvPr>
          <p:cNvSpPr txBox="1"/>
          <p:nvPr/>
        </p:nvSpPr>
        <p:spPr>
          <a:xfrm>
            <a:off x="400038" y="4908414"/>
            <a:ext cx="9403308"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a.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thích</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nhất</a:t>
            </a:r>
            <a:r>
              <a:rPr lang="en-US" sz="2400" dirty="0">
                <a:latin typeface="Arial" panose="020B0604020202020204" pitchFamily="34" charset="0"/>
                <a:cs typeface="Arial" panose="020B0604020202020204" pitchFamily="34" charset="0"/>
              </a:rPr>
              <a:t> ý </a:t>
            </a:r>
            <a:r>
              <a:rPr lang="en-US" sz="2400" dirty="0" err="1">
                <a:latin typeface="Arial" panose="020B0604020202020204" pitchFamily="34" charset="0"/>
                <a:cs typeface="Arial" panose="020B0604020202020204" pitchFamily="34" charset="0"/>
              </a:rPr>
              <a:t>kiến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nào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Vì</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sao</a:t>
            </a:r>
            <a:r>
              <a:rPr lang="en-US" sz="2400" dirty="0">
                <a:latin typeface="Arial" panose="020B0604020202020204" pitchFamily="34" charset="0"/>
                <a:cs typeface="Arial" panose="020B0604020202020204" pitchFamily="34" charset="0"/>
              </a:rPr>
              <a:t>?</a:t>
            </a:r>
          </a:p>
        </p:txBody>
      </p:sp>
      <p:sp>
        <p:nvSpPr>
          <p:cNvPr id="13" name="TextBox 12">
            <a:extLst>
              <a:ext uri="{FF2B5EF4-FFF2-40B4-BE49-F238E27FC236}">
                <a16:creationId xmlns:a16="http://schemas.microsoft.com/office/drawing/2014/main" id="{6A7497E2-DC5E-410C-96C9-8601C28C7FBB}"/>
              </a:ext>
            </a:extLst>
          </p:cNvPr>
          <p:cNvSpPr txBox="1"/>
          <p:nvPr/>
        </p:nvSpPr>
        <p:spPr>
          <a:xfrm>
            <a:off x="324986" y="5521040"/>
            <a:ext cx="10614475" cy="461665"/>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 b. Theo </a:t>
            </a:r>
            <a:r>
              <a:rPr lang="en-US" sz="2400" dirty="0" err="1">
                <a:latin typeface="Arial" panose="020B0604020202020204" pitchFamily="34" charset="0"/>
                <a:cs typeface="Arial" panose="020B0604020202020204" pitchFamily="34" charset="0"/>
              </a:rPr>
              <a:t>em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tại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sao</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phải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cảm</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thông</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giúp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đỡ</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người</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gặp</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khó</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khăn</a:t>
            </a:r>
            <a:r>
              <a:rPr lang="en-US" sz="2400" dirty="0">
                <a:latin typeface="Arial" panose="020B0604020202020204" pitchFamily="34" charset="0"/>
                <a:cs typeface="Arial" panose="020B0604020202020204" pitchFamily="34" charset="0"/>
              </a:rPr>
              <a:t>?</a:t>
            </a:r>
          </a:p>
        </p:txBody>
      </p:sp>
      <p:sp>
        <p:nvSpPr>
          <p:cNvPr id="7" name="Oval 6">
            <a:extLst>
              <a:ext uri="{FF2B5EF4-FFF2-40B4-BE49-F238E27FC236}">
                <a16:creationId xmlns:a16="http://schemas.microsoft.com/office/drawing/2014/main" id="{EA29565F-4377-4E7E-B7CB-557E63AC9858}"/>
              </a:ext>
            </a:extLst>
          </p:cNvPr>
          <p:cNvSpPr/>
          <p:nvPr/>
        </p:nvSpPr>
        <p:spPr>
          <a:xfrm>
            <a:off x="400038" y="4314825"/>
            <a:ext cx="528637" cy="4616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Tree>
    <p:extLst>
      <p:ext uri="{BB962C8B-B14F-4D97-AF65-F5344CB8AC3E}">
        <p14:creationId xmlns:p14="http://schemas.microsoft.com/office/powerpoint/2010/main" val="416810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3" grpId="0"/>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009DCC-8266-4653-9465-3CD71AC56E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743" y="-462708"/>
            <a:ext cx="12988887" cy="7304833"/>
          </a:xfrm>
          <a:prstGeom prst="rect">
            <a:avLst/>
          </a:prstGeom>
        </p:spPr>
      </p:pic>
      <p:pic>
        <p:nvPicPr>
          <p:cNvPr id="4" name="图片 3" descr="5c95d9be9ffa50fc92ed5552156a00c5">
            <a:extLst>
              <a:ext uri="{FF2B5EF4-FFF2-40B4-BE49-F238E27FC236}">
                <a16:creationId xmlns:a16="http://schemas.microsoft.com/office/drawing/2014/main" id="{C971F6E3-E02C-42EC-8A82-B1995DA4FD27}"/>
              </a:ext>
            </a:extLst>
          </p:cNvPr>
          <p:cNvPicPr>
            <a:picLocks noChangeAspect="1"/>
          </p:cNvPicPr>
          <p:nvPr/>
        </p:nvPicPr>
        <p:blipFill>
          <a:blip r:embed="rId5"/>
          <a:srcRect/>
          <a:stretch>
            <a:fillRect/>
          </a:stretch>
        </p:blipFill>
        <p:spPr>
          <a:xfrm>
            <a:off x="2080320" y="-104217"/>
            <a:ext cx="7858760" cy="4359744"/>
          </a:xfrm>
          <a:prstGeom prst="rect">
            <a:avLst/>
          </a:prstGeom>
        </p:spPr>
      </p:pic>
      <p:sp>
        <p:nvSpPr>
          <p:cNvPr id="5" name="标题 1">
            <a:extLst>
              <a:ext uri="{FF2B5EF4-FFF2-40B4-BE49-F238E27FC236}">
                <a16:creationId xmlns:a16="http://schemas.microsoft.com/office/drawing/2014/main" id="{26FECF49-E69B-4355-8867-02300F244365}"/>
              </a:ext>
            </a:extLst>
          </p:cNvPr>
          <p:cNvSpPr txBox="1"/>
          <p:nvPr/>
        </p:nvSpPr>
        <p:spPr>
          <a:xfrm rot="21308767">
            <a:off x="3539864" y="1487319"/>
            <a:ext cx="5420354" cy="2759529"/>
          </a:xfrm>
          <a:prstGeom prst="rect">
            <a:avLst/>
          </a:prstGeom>
        </p:spPr>
        <p:txBody>
          <a:bodyPr spcFirstLastPara="1" numCol="1">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7200" b="1" dirty="0" err="1">
                <a:solidFill>
                  <a:schemeClr val="accent4"/>
                </a:solidFill>
                <a:effectLst/>
                <a:latin typeface="Times New Roman" panose="02020603050405020304" pitchFamily="18" charset="0"/>
                <a:cs typeface="Times New Roman" panose="02020603050405020304" pitchFamily="18" charset="0"/>
              </a:rPr>
              <a:t>C</a:t>
            </a:r>
            <a:r>
              <a:rPr lang="en-US" altLang="zh-CN" sz="7200" b="1" dirty="0" err="1">
                <a:solidFill>
                  <a:srgbClr val="72BE00"/>
                </a:solidFill>
                <a:effectLst/>
                <a:latin typeface="Times New Roman" panose="02020603050405020304" pitchFamily="18" charset="0"/>
                <a:cs typeface="Times New Roman" panose="02020603050405020304" pitchFamily="18" charset="0"/>
              </a:rPr>
              <a:t>h</a:t>
            </a:r>
            <a:r>
              <a:rPr lang="en-US" altLang="zh-CN" sz="7200" b="1" dirty="0" err="1">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ú</a:t>
            </a:r>
            <a:r>
              <a:rPr lang="en-US" altLang="zh-CN" sz="7200" b="1" dirty="0" err="1">
                <a:solidFill>
                  <a:srgbClr val="CD5897"/>
                </a:solidFill>
                <a:effectLst/>
                <a:latin typeface="Times New Roman" panose="02020603050405020304" pitchFamily="18" charset="0"/>
                <a:cs typeface="Times New Roman" panose="02020603050405020304" pitchFamily="18" charset="0"/>
              </a:rPr>
              <a:t>c</a:t>
            </a:r>
            <a:r>
              <a:rPr lang="en-US" altLang="zh-CN" sz="7200" b="1" dirty="0">
                <a:solidFill>
                  <a:srgbClr val="CD5897"/>
                </a:solidFill>
                <a:effectLst/>
                <a:latin typeface="Times New Roman" panose="02020603050405020304" pitchFamily="18" charset="0"/>
                <a:cs typeface="Times New Roman" panose="02020603050405020304" pitchFamily="18" charset="0"/>
              </a:rPr>
              <a:t> </a:t>
            </a:r>
            <a:r>
              <a:rPr lang="en-US" altLang="zh-CN" sz="7200" b="1" dirty="0" err="1">
                <a:solidFill>
                  <a:srgbClr val="C56D27"/>
                </a:solidFill>
                <a:effectLst/>
                <a:latin typeface="Times New Roman" panose="02020603050405020304" pitchFamily="18" charset="0"/>
                <a:cs typeface="Times New Roman" panose="02020603050405020304" pitchFamily="18" charset="0"/>
              </a:rPr>
              <a:t>c</a:t>
            </a:r>
            <a:r>
              <a:rPr lang="en-US" altLang="zh-CN" sz="7200" b="1" dirty="0" err="1">
                <a:solidFill>
                  <a:srgbClr val="00B050"/>
                </a:solidFill>
                <a:effectLst/>
                <a:latin typeface="Times New Roman" panose="02020603050405020304" pitchFamily="18" charset="0"/>
                <a:cs typeface="Times New Roman" panose="02020603050405020304" pitchFamily="18" charset="0"/>
              </a:rPr>
              <a:t>á</a:t>
            </a:r>
            <a:r>
              <a:rPr lang="en-US" altLang="zh-CN" sz="7200" b="1" dirty="0" err="1">
                <a:solidFill>
                  <a:srgbClr val="C00000"/>
                </a:solidFill>
                <a:effectLst/>
                <a:latin typeface="Times New Roman" panose="02020603050405020304" pitchFamily="18" charset="0"/>
                <a:cs typeface="Times New Roman" panose="02020603050405020304" pitchFamily="18" charset="0"/>
              </a:rPr>
              <a:t>c</a:t>
            </a:r>
            <a:r>
              <a:rPr lang="en-US" altLang="zh-CN" sz="7200" b="1" dirty="0">
                <a:solidFill>
                  <a:srgbClr val="FFC000"/>
                </a:solidFill>
                <a:effectLst/>
                <a:latin typeface="Times New Roman" panose="02020603050405020304" pitchFamily="18" charset="0"/>
                <a:cs typeface="Times New Roman" panose="02020603050405020304" pitchFamily="18" charset="0"/>
              </a:rPr>
              <a:t> </a:t>
            </a:r>
            <a:r>
              <a:rPr lang="en-US" altLang="zh-CN" sz="7200" b="1" dirty="0" err="1">
                <a:solidFill>
                  <a:srgbClr val="45BCBC"/>
                </a:solidFill>
                <a:latin typeface="Times New Roman" panose="02020603050405020304" pitchFamily="18" charset="0"/>
                <a:cs typeface="Times New Roman" panose="02020603050405020304" pitchFamily="18" charset="0"/>
              </a:rPr>
              <a:t>thầy</a:t>
            </a:r>
            <a:r>
              <a:rPr lang="en-US" altLang="zh-CN" sz="7200" b="1" dirty="0">
                <a:solidFill>
                  <a:srgbClr val="45BCBC"/>
                </a:solidFill>
                <a:latin typeface="Times New Roman" panose="02020603050405020304" pitchFamily="18" charset="0"/>
                <a:cs typeface="Times New Roman" panose="02020603050405020304" pitchFamily="18" charset="0"/>
              </a:rPr>
              <a:t> </a:t>
            </a:r>
            <a:r>
              <a:rPr lang="en-US" altLang="zh-CN" sz="7200" b="1" dirty="0" err="1">
                <a:solidFill>
                  <a:srgbClr val="45BCBC"/>
                </a:solidFill>
                <a:latin typeface="Times New Roman" panose="02020603050405020304" pitchFamily="18" charset="0"/>
                <a:cs typeface="Times New Roman" panose="02020603050405020304" pitchFamily="18" charset="0"/>
              </a:rPr>
              <a:t>cô</a:t>
            </a:r>
            <a:r>
              <a:rPr lang="en-US" altLang="zh-CN" sz="7200" b="1" dirty="0">
                <a:solidFill>
                  <a:srgbClr val="45BCBC"/>
                </a:solidFill>
                <a:latin typeface="Times New Roman" panose="02020603050405020304" pitchFamily="18" charset="0"/>
                <a:cs typeface="Times New Roman" panose="02020603050405020304" pitchFamily="18" charset="0"/>
              </a:rPr>
              <a:t> </a:t>
            </a:r>
            <a:r>
              <a:rPr lang="en-US" altLang="zh-CN" sz="7200" b="1" dirty="0" err="1">
                <a:solidFill>
                  <a:srgbClr val="45BCBC"/>
                </a:solidFill>
                <a:latin typeface="Times New Roman" panose="02020603050405020304" pitchFamily="18" charset="0"/>
                <a:cs typeface="Times New Roman" panose="02020603050405020304" pitchFamily="18" charset="0"/>
              </a:rPr>
              <a:t>mạnh</a:t>
            </a:r>
            <a:r>
              <a:rPr lang="en-US" altLang="zh-CN" sz="7200" b="1" dirty="0">
                <a:solidFill>
                  <a:srgbClr val="45BCBC"/>
                </a:solidFill>
                <a:latin typeface="Times New Roman" panose="02020603050405020304" pitchFamily="18" charset="0"/>
                <a:cs typeface="Times New Roman" panose="02020603050405020304" pitchFamily="18" charset="0"/>
              </a:rPr>
              <a:t> </a:t>
            </a:r>
            <a:r>
              <a:rPr lang="en-US" altLang="zh-CN" sz="7200" b="1" dirty="0" err="1">
                <a:solidFill>
                  <a:srgbClr val="45BCBC"/>
                </a:solidFill>
                <a:latin typeface="Times New Roman" panose="02020603050405020304" pitchFamily="18" charset="0"/>
                <a:cs typeface="Times New Roman" panose="02020603050405020304" pitchFamily="18" charset="0"/>
              </a:rPr>
              <a:t>khỏe</a:t>
            </a:r>
            <a:r>
              <a:rPr lang="en-US" altLang="zh-CN" sz="7200" b="1" dirty="0">
                <a:solidFill>
                  <a:srgbClr val="45BCBC"/>
                </a:solidFill>
                <a:latin typeface="Times New Roman" panose="02020603050405020304" pitchFamily="18" charset="0"/>
                <a:cs typeface="Times New Roman" panose="02020603050405020304" pitchFamily="18" charset="0"/>
              </a:rPr>
              <a:t>, </a:t>
            </a:r>
            <a:r>
              <a:rPr lang="en-US" altLang="zh-CN" sz="7200" b="1" dirty="0" err="1">
                <a:solidFill>
                  <a:srgbClr val="45BCBC"/>
                </a:solidFill>
                <a:latin typeface="Times New Roman" panose="02020603050405020304" pitchFamily="18" charset="0"/>
                <a:cs typeface="Times New Roman" panose="02020603050405020304" pitchFamily="18" charset="0"/>
              </a:rPr>
              <a:t>công</a:t>
            </a:r>
            <a:r>
              <a:rPr lang="en-US" altLang="zh-CN" sz="7200" b="1" dirty="0">
                <a:solidFill>
                  <a:srgbClr val="45BCBC"/>
                </a:solidFill>
                <a:latin typeface="Times New Roman" panose="02020603050405020304" pitchFamily="18" charset="0"/>
                <a:cs typeface="Times New Roman" panose="02020603050405020304" pitchFamily="18" charset="0"/>
              </a:rPr>
              <a:t> </a:t>
            </a:r>
            <a:r>
              <a:rPr lang="en-US" altLang="zh-CN" sz="7200" b="1" dirty="0" err="1">
                <a:solidFill>
                  <a:srgbClr val="45BCBC"/>
                </a:solidFill>
                <a:latin typeface="Times New Roman" panose="02020603050405020304" pitchFamily="18" charset="0"/>
                <a:cs typeface="Times New Roman" panose="02020603050405020304" pitchFamily="18" charset="0"/>
              </a:rPr>
              <a:t>tác</a:t>
            </a:r>
            <a:r>
              <a:rPr lang="en-US" altLang="zh-CN" sz="7200" b="1" dirty="0">
                <a:solidFill>
                  <a:srgbClr val="45BCBC"/>
                </a:solidFill>
                <a:latin typeface="Times New Roman" panose="02020603050405020304" pitchFamily="18" charset="0"/>
                <a:cs typeface="Times New Roman" panose="02020603050405020304" pitchFamily="18" charset="0"/>
              </a:rPr>
              <a:t> </a:t>
            </a:r>
            <a:r>
              <a:rPr lang="en-US" sz="7200" b="1" dirty="0" err="1">
                <a:solidFill>
                  <a:srgbClr val="72BE00"/>
                </a:solidFill>
                <a:effectLst/>
                <a:latin typeface="Times New Roman" panose="02020603050405020304" pitchFamily="18" charset="0"/>
                <a:cs typeface="Times New Roman" panose="02020603050405020304" pitchFamily="18" charset="0"/>
              </a:rPr>
              <a:t>t</a:t>
            </a:r>
            <a:r>
              <a:rPr lang="en-US" sz="7200" b="1" dirty="0" err="1">
                <a:solidFill>
                  <a:srgbClr val="CD5897"/>
                </a:solidFill>
                <a:effectLst/>
                <a:latin typeface="Times New Roman" panose="02020603050405020304" pitchFamily="18" charset="0"/>
                <a:cs typeface="Times New Roman" panose="02020603050405020304" pitchFamily="18" charset="0"/>
              </a:rPr>
              <a:t>ố</a:t>
            </a:r>
            <a:r>
              <a:rPr lang="en-US" sz="7200" b="1" dirty="0" err="1">
                <a:solidFill>
                  <a:srgbClr val="C56D27"/>
                </a:solidFill>
                <a:effectLst/>
                <a:latin typeface="Times New Roman" panose="02020603050405020304" pitchFamily="18" charset="0"/>
                <a:cs typeface="Times New Roman" panose="02020603050405020304" pitchFamily="18" charset="0"/>
              </a:rPr>
              <a:t>t</a:t>
            </a:r>
            <a:r>
              <a:rPr lang="en-US" sz="7200" b="1" dirty="0">
                <a:solidFill>
                  <a:schemeClr val="accent5">
                    <a:lumMod val="50000"/>
                  </a:schemeClr>
                </a:solidFill>
                <a:effectLst/>
                <a:latin typeface="Times New Roman" panose="02020603050405020304" pitchFamily="18" charset="0"/>
                <a:cs typeface="Times New Roman" panose="02020603050405020304" pitchFamily="18" charset="0"/>
              </a:rPr>
              <a:t>!</a:t>
            </a:r>
          </a:p>
        </p:txBody>
      </p:sp>
      <p:pic>
        <p:nvPicPr>
          <p:cNvPr id="2" name="nhạc nền ‐ Made with Clipchamp (mp3cut (mp3cut.net)">
            <a:hlinkClick r:id="" action="ppaction://media"/>
            <a:extLst>
              <a:ext uri="{FF2B5EF4-FFF2-40B4-BE49-F238E27FC236}">
                <a16:creationId xmlns:a16="http://schemas.microsoft.com/office/drawing/2014/main" id="{BC816E75-ED1E-4C89-B1F1-D05D4CA714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6400" y="6483350"/>
            <a:ext cx="406400" cy="406400"/>
          </a:xfrm>
          <a:prstGeom prst="rect">
            <a:avLst/>
          </a:prstGeom>
        </p:spPr>
      </p:pic>
    </p:spTree>
    <p:extLst>
      <p:ext uri="{BB962C8B-B14F-4D97-AF65-F5344CB8AC3E}">
        <p14:creationId xmlns:p14="http://schemas.microsoft.com/office/powerpoint/2010/main" val="115708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1" nodeType="clickEffect">
                                  <p:stCondLst>
                                    <p:cond delay="0"/>
                                  </p:stCondLst>
                                  <p:childTnLst>
                                    <p:animRot by="21600000">
                                      <p:cBhvr>
                                        <p:cTn id="6" dur="20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61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5" grpId="0"/>
      <p:bldP spid="5"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04987" y="1447800"/>
            <a:ext cx="4024313" cy="646331"/>
          </a:xfrm>
          <a:prstGeom prst="rect">
            <a:avLst/>
          </a:prstGeom>
          <a:noFill/>
        </p:spPr>
        <p:txBody>
          <a:bodyPr wrap="square" rtlCol="0">
            <a:spAutoFit/>
          </a:bodyPr>
          <a:lstStyle/>
          <a:p>
            <a:r>
              <a:rPr lang="en-US" sz="2400" dirty="0">
                <a:highlight>
                  <a:srgbClr val="00FF00"/>
                </a:highlight>
                <a:latin typeface="Arial" panose="020B0604020202020204" pitchFamily="34" charset="0"/>
                <a:cs typeface="Arial" panose="020B0604020202020204" pitchFamily="34" charset="0"/>
              </a:rPr>
              <a:t>    </a:t>
            </a:r>
            <a:r>
              <a:rPr lang="en-US" sz="3600" dirty="0">
                <a:solidFill>
                  <a:srgbClr val="C00000"/>
                </a:solidFill>
                <a:highlight>
                  <a:srgbClr val="00FF00"/>
                </a:highlight>
                <a:latin typeface="Arial" panose="020B0604020202020204" pitchFamily="34" charset="0"/>
                <a:cs typeface="Arial" panose="020B0604020202020204" pitchFamily="34" charset="0"/>
              </a:rPr>
              <a:t>LỜI KHUYÊN</a:t>
            </a:r>
          </a:p>
        </p:txBody>
      </p:sp>
      <p:sp>
        <p:nvSpPr>
          <p:cNvPr id="5" name="TextBox 4">
            <a:extLst>
              <a:ext uri="{FF2B5EF4-FFF2-40B4-BE49-F238E27FC236}">
                <a16:creationId xmlns:a16="http://schemas.microsoft.com/office/drawing/2014/main" id="{90738572-B190-4ED3-AAD9-36CCFC8FF253}"/>
              </a:ext>
            </a:extLst>
          </p:cNvPr>
          <p:cNvSpPr txBox="1"/>
          <p:nvPr/>
        </p:nvSpPr>
        <p:spPr>
          <a:xfrm>
            <a:off x="3357561" y="2228164"/>
            <a:ext cx="9029700" cy="1754326"/>
          </a:xfrm>
          <a:prstGeom prst="rect">
            <a:avLst/>
          </a:prstGeom>
          <a:noFill/>
        </p:spPr>
        <p:txBody>
          <a:bodyPr wrap="square" rtlCol="0">
            <a:spAutoFit/>
          </a:bodyPr>
          <a:lstStyle/>
          <a:p>
            <a:r>
              <a:rPr lang="en-US" sz="3600" dirty="0">
                <a:highlight>
                  <a:srgbClr val="FFFF00"/>
                </a:highlight>
                <a:latin typeface="Arial" panose="020B0604020202020204" pitchFamily="34" charset="0"/>
                <a:cs typeface="Arial" panose="020B0604020202020204" pitchFamily="34" charset="0"/>
              </a:rPr>
              <a:t>   </a:t>
            </a:r>
          </a:p>
          <a:p>
            <a:r>
              <a:rPr lang="en-US" sz="3600" dirty="0" err="1">
                <a:highlight>
                  <a:srgbClr val="FFFF00"/>
                </a:highlight>
                <a:latin typeface="Arial" panose="020B0604020202020204" pitchFamily="34" charset="0"/>
                <a:cs typeface="Arial" panose="020B0604020202020204" pitchFamily="34" charset="0"/>
              </a:rPr>
              <a:t>Một</a:t>
            </a:r>
            <a:r>
              <a:rPr lang="en-US" sz="3600" dirty="0">
                <a:highlight>
                  <a:srgbClr val="FFFF00"/>
                </a:highlight>
                <a:latin typeface="Arial" panose="020B0604020202020204" pitchFamily="34" charset="0"/>
                <a:cs typeface="Arial" panose="020B0604020202020204" pitchFamily="34" charset="0"/>
              </a:rPr>
              <a:t> </a:t>
            </a:r>
            <a:r>
              <a:rPr lang="en-US" sz="3600" dirty="0" err="1">
                <a:highlight>
                  <a:srgbClr val="FFFF00"/>
                </a:highlight>
                <a:latin typeface="Arial" panose="020B0604020202020204" pitchFamily="34" charset="0"/>
                <a:cs typeface="Arial" panose="020B0604020202020204" pitchFamily="34" charset="0"/>
              </a:rPr>
              <a:t>miếng</a:t>
            </a:r>
            <a:r>
              <a:rPr lang="en-US" sz="3600" dirty="0">
                <a:highlight>
                  <a:srgbClr val="FFFF00"/>
                </a:highlight>
                <a:latin typeface="Arial" panose="020B0604020202020204" pitchFamily="34" charset="0"/>
                <a:cs typeface="Arial" panose="020B0604020202020204" pitchFamily="34" charset="0"/>
              </a:rPr>
              <a:t> </a:t>
            </a:r>
            <a:r>
              <a:rPr lang="en-US" sz="3600" dirty="0" err="1">
                <a:highlight>
                  <a:srgbClr val="FFFF00"/>
                </a:highlight>
                <a:latin typeface="Arial" panose="020B0604020202020204" pitchFamily="34" charset="0"/>
                <a:cs typeface="Arial" panose="020B0604020202020204" pitchFamily="34" charset="0"/>
              </a:rPr>
              <a:t>khi</a:t>
            </a:r>
            <a:r>
              <a:rPr lang="en-US" sz="3600" dirty="0">
                <a:highlight>
                  <a:srgbClr val="FFFF00"/>
                </a:highlight>
                <a:latin typeface="Arial" panose="020B0604020202020204" pitchFamily="34" charset="0"/>
                <a:cs typeface="Arial" panose="020B0604020202020204" pitchFamily="34" charset="0"/>
              </a:rPr>
              <a:t> </a:t>
            </a:r>
            <a:r>
              <a:rPr lang="en-US" sz="3600" dirty="0" err="1">
                <a:highlight>
                  <a:srgbClr val="FFFF00"/>
                </a:highlight>
                <a:latin typeface="Arial" panose="020B0604020202020204" pitchFamily="34" charset="0"/>
                <a:cs typeface="Arial" panose="020B0604020202020204" pitchFamily="34" charset="0"/>
              </a:rPr>
              <a:t>đói</a:t>
            </a:r>
            <a:r>
              <a:rPr lang="en-US" sz="3600" dirty="0">
                <a:highlight>
                  <a:srgbClr val="FFFF00"/>
                </a:highlight>
                <a:latin typeface="Arial" panose="020B0604020202020204" pitchFamily="34" charset="0"/>
                <a:cs typeface="Arial" panose="020B0604020202020204" pitchFamily="34" charset="0"/>
              </a:rPr>
              <a:t> </a:t>
            </a:r>
            <a:r>
              <a:rPr lang="en-US" sz="3600" dirty="0" err="1">
                <a:highlight>
                  <a:srgbClr val="FFFF00"/>
                </a:highlight>
                <a:latin typeface="Arial" panose="020B0604020202020204" pitchFamily="34" charset="0"/>
                <a:cs typeface="Arial" panose="020B0604020202020204" pitchFamily="34" charset="0"/>
              </a:rPr>
              <a:t>bằng</a:t>
            </a:r>
            <a:r>
              <a:rPr lang="en-US" sz="3600" dirty="0">
                <a:highlight>
                  <a:srgbClr val="FFFF00"/>
                </a:highlight>
                <a:latin typeface="Arial" panose="020B0604020202020204" pitchFamily="34" charset="0"/>
                <a:cs typeface="Arial" panose="020B0604020202020204" pitchFamily="34" charset="0"/>
              </a:rPr>
              <a:t> </a:t>
            </a:r>
            <a:r>
              <a:rPr lang="en-US" sz="3600" dirty="0" err="1">
                <a:highlight>
                  <a:srgbClr val="FFFF00"/>
                </a:highlight>
                <a:latin typeface="Arial" panose="020B0604020202020204" pitchFamily="34" charset="0"/>
                <a:cs typeface="Arial" panose="020B0604020202020204" pitchFamily="34" charset="0"/>
              </a:rPr>
              <a:t>một</a:t>
            </a:r>
            <a:r>
              <a:rPr lang="en-US" sz="3600" dirty="0">
                <a:highlight>
                  <a:srgbClr val="FFFF00"/>
                </a:highlight>
                <a:latin typeface="Arial" panose="020B0604020202020204" pitchFamily="34" charset="0"/>
                <a:cs typeface="Arial" panose="020B0604020202020204" pitchFamily="34" charset="0"/>
              </a:rPr>
              <a:t> </a:t>
            </a:r>
            <a:r>
              <a:rPr lang="en-US" sz="3600" dirty="0" err="1">
                <a:highlight>
                  <a:srgbClr val="FFFF00"/>
                </a:highlight>
                <a:latin typeface="Arial" panose="020B0604020202020204" pitchFamily="34" charset="0"/>
                <a:cs typeface="Arial" panose="020B0604020202020204" pitchFamily="34" charset="0"/>
              </a:rPr>
              <a:t>gói</a:t>
            </a:r>
            <a:r>
              <a:rPr lang="en-US" sz="3600" dirty="0">
                <a:highlight>
                  <a:srgbClr val="FFFF00"/>
                </a:highlight>
                <a:latin typeface="Arial" panose="020B0604020202020204" pitchFamily="34" charset="0"/>
                <a:cs typeface="Arial" panose="020B0604020202020204" pitchFamily="34" charset="0"/>
              </a:rPr>
              <a:t> </a:t>
            </a:r>
            <a:r>
              <a:rPr lang="en-US" sz="3600" dirty="0" err="1">
                <a:highlight>
                  <a:srgbClr val="FFFF00"/>
                </a:highlight>
                <a:latin typeface="Arial" panose="020B0604020202020204" pitchFamily="34" charset="0"/>
                <a:cs typeface="Arial" panose="020B0604020202020204" pitchFamily="34" charset="0"/>
              </a:rPr>
              <a:t>khi</a:t>
            </a:r>
            <a:r>
              <a:rPr lang="en-US" sz="3600" dirty="0">
                <a:highlight>
                  <a:srgbClr val="FFFF00"/>
                </a:highlight>
                <a:latin typeface="Arial" panose="020B0604020202020204" pitchFamily="34" charset="0"/>
                <a:cs typeface="Arial" panose="020B0604020202020204" pitchFamily="34" charset="0"/>
              </a:rPr>
              <a:t> no.</a:t>
            </a:r>
          </a:p>
          <a:p>
            <a:r>
              <a:rPr lang="en-US" sz="3600" dirty="0">
                <a:highlight>
                  <a:srgbClr val="FFFF00"/>
                </a:highlight>
                <a:latin typeface="Arial" panose="020B0604020202020204" pitchFamily="34" charset="0"/>
                <a:cs typeface="Arial" panose="020B0604020202020204" pitchFamily="34" charset="0"/>
              </a:rPr>
              <a:t>                                             ( </a:t>
            </a:r>
            <a:r>
              <a:rPr lang="en-US" sz="3600" dirty="0" err="1">
                <a:highlight>
                  <a:srgbClr val="FFFF00"/>
                </a:highlight>
                <a:latin typeface="Arial" panose="020B0604020202020204" pitchFamily="34" charset="0"/>
                <a:cs typeface="Arial" panose="020B0604020202020204" pitchFamily="34" charset="0"/>
              </a:rPr>
              <a:t>Tục</a:t>
            </a:r>
            <a:r>
              <a:rPr lang="en-US" sz="3600" dirty="0">
                <a:highlight>
                  <a:srgbClr val="FFFF00"/>
                </a:highlight>
                <a:latin typeface="Arial" panose="020B0604020202020204" pitchFamily="34" charset="0"/>
                <a:cs typeface="Arial" panose="020B0604020202020204" pitchFamily="34" charset="0"/>
              </a:rPr>
              <a:t> </a:t>
            </a:r>
            <a:r>
              <a:rPr lang="en-US" sz="3600" dirty="0" err="1">
                <a:highlight>
                  <a:srgbClr val="FFFF00"/>
                </a:highlight>
                <a:latin typeface="Arial" panose="020B0604020202020204" pitchFamily="34" charset="0"/>
                <a:cs typeface="Arial" panose="020B0604020202020204" pitchFamily="34" charset="0"/>
              </a:rPr>
              <a:t>ngữ</a:t>
            </a:r>
            <a:r>
              <a:rPr lang="en-US" sz="3600" dirty="0">
                <a:highlight>
                  <a:srgbClr val="FFFF00"/>
                </a:highlight>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62413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009DCC-8266-4653-9465-3CD71AC56E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743" y="-462708"/>
            <a:ext cx="12988887" cy="7304833"/>
          </a:xfrm>
          <a:prstGeom prst="rect">
            <a:avLst/>
          </a:prstGeom>
        </p:spPr>
      </p:pic>
      <p:pic>
        <p:nvPicPr>
          <p:cNvPr id="4" name="图片 3" descr="5c95d9be9ffa50fc92ed5552156a00c5">
            <a:extLst>
              <a:ext uri="{FF2B5EF4-FFF2-40B4-BE49-F238E27FC236}">
                <a16:creationId xmlns:a16="http://schemas.microsoft.com/office/drawing/2014/main" id="{C971F6E3-E02C-42EC-8A82-B1995DA4FD27}"/>
              </a:ext>
            </a:extLst>
          </p:cNvPr>
          <p:cNvPicPr>
            <a:picLocks noChangeAspect="1"/>
          </p:cNvPicPr>
          <p:nvPr/>
        </p:nvPicPr>
        <p:blipFill>
          <a:blip r:embed="rId5"/>
          <a:srcRect/>
          <a:stretch>
            <a:fillRect/>
          </a:stretch>
        </p:blipFill>
        <p:spPr>
          <a:xfrm>
            <a:off x="2080320" y="-104217"/>
            <a:ext cx="7858760" cy="4359744"/>
          </a:xfrm>
          <a:prstGeom prst="rect">
            <a:avLst/>
          </a:prstGeom>
        </p:spPr>
      </p:pic>
      <p:sp>
        <p:nvSpPr>
          <p:cNvPr id="5" name="标题 1">
            <a:extLst>
              <a:ext uri="{FF2B5EF4-FFF2-40B4-BE49-F238E27FC236}">
                <a16:creationId xmlns:a16="http://schemas.microsoft.com/office/drawing/2014/main" id="{26FECF49-E69B-4355-8867-02300F244365}"/>
              </a:ext>
            </a:extLst>
          </p:cNvPr>
          <p:cNvSpPr txBox="1"/>
          <p:nvPr/>
        </p:nvSpPr>
        <p:spPr>
          <a:xfrm rot="21308767">
            <a:off x="3539864" y="1487319"/>
            <a:ext cx="5420354" cy="2759529"/>
          </a:xfrm>
          <a:prstGeom prst="rect">
            <a:avLst/>
          </a:prstGeom>
        </p:spPr>
        <p:txBody>
          <a:bodyPr spcFirstLastPara="1" numCol="1">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CN" sz="7200" b="1" dirty="0" err="1">
                <a:solidFill>
                  <a:schemeClr val="accent4"/>
                </a:solidFill>
                <a:effectLst/>
                <a:latin typeface="Times New Roman" panose="02020603050405020304" pitchFamily="18" charset="0"/>
                <a:cs typeface="Times New Roman" panose="02020603050405020304" pitchFamily="18" charset="0"/>
              </a:rPr>
              <a:t>C</a:t>
            </a:r>
            <a:r>
              <a:rPr lang="en-US" altLang="zh-CN" sz="7200" b="1" dirty="0" err="1">
                <a:solidFill>
                  <a:srgbClr val="72BE00"/>
                </a:solidFill>
                <a:effectLst/>
                <a:latin typeface="Times New Roman" panose="02020603050405020304" pitchFamily="18" charset="0"/>
                <a:cs typeface="Times New Roman" panose="02020603050405020304" pitchFamily="18" charset="0"/>
              </a:rPr>
              <a:t>h</a:t>
            </a:r>
            <a:r>
              <a:rPr lang="en-US" altLang="zh-CN" sz="7200" b="1" dirty="0" err="1">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ú</a:t>
            </a:r>
            <a:r>
              <a:rPr lang="en-US" altLang="zh-CN" sz="7200" b="1" dirty="0" err="1">
                <a:solidFill>
                  <a:srgbClr val="CD5897"/>
                </a:solidFill>
                <a:effectLst/>
                <a:latin typeface="Times New Roman" panose="02020603050405020304" pitchFamily="18" charset="0"/>
                <a:cs typeface="Times New Roman" panose="02020603050405020304" pitchFamily="18" charset="0"/>
              </a:rPr>
              <a:t>c</a:t>
            </a:r>
            <a:r>
              <a:rPr lang="en-US" altLang="zh-CN" sz="7200" b="1" dirty="0">
                <a:solidFill>
                  <a:srgbClr val="CD5897"/>
                </a:solidFill>
                <a:effectLst/>
                <a:latin typeface="Times New Roman" panose="02020603050405020304" pitchFamily="18" charset="0"/>
                <a:cs typeface="Times New Roman" panose="02020603050405020304" pitchFamily="18" charset="0"/>
              </a:rPr>
              <a:t> </a:t>
            </a:r>
            <a:r>
              <a:rPr lang="en-US" altLang="zh-CN" sz="7200" b="1" dirty="0" err="1">
                <a:solidFill>
                  <a:srgbClr val="C56D27"/>
                </a:solidFill>
                <a:effectLst/>
                <a:latin typeface="Times New Roman" panose="02020603050405020304" pitchFamily="18" charset="0"/>
                <a:cs typeface="Times New Roman" panose="02020603050405020304" pitchFamily="18" charset="0"/>
              </a:rPr>
              <a:t>c</a:t>
            </a:r>
            <a:r>
              <a:rPr lang="en-US" altLang="zh-CN" sz="7200" b="1" dirty="0" err="1">
                <a:solidFill>
                  <a:srgbClr val="00B050"/>
                </a:solidFill>
                <a:effectLst/>
                <a:latin typeface="Times New Roman" panose="02020603050405020304" pitchFamily="18" charset="0"/>
                <a:cs typeface="Times New Roman" panose="02020603050405020304" pitchFamily="18" charset="0"/>
              </a:rPr>
              <a:t>á</a:t>
            </a:r>
            <a:r>
              <a:rPr lang="en-US" altLang="zh-CN" sz="7200" b="1" dirty="0" err="1">
                <a:solidFill>
                  <a:srgbClr val="C00000"/>
                </a:solidFill>
                <a:effectLst/>
                <a:latin typeface="Times New Roman" panose="02020603050405020304" pitchFamily="18" charset="0"/>
                <a:cs typeface="Times New Roman" panose="02020603050405020304" pitchFamily="18" charset="0"/>
              </a:rPr>
              <a:t>c</a:t>
            </a:r>
            <a:r>
              <a:rPr lang="en-US" altLang="zh-CN" sz="7200" b="1" dirty="0">
                <a:solidFill>
                  <a:srgbClr val="FFC000"/>
                </a:solidFill>
                <a:effectLst/>
                <a:latin typeface="Times New Roman" panose="02020603050405020304" pitchFamily="18" charset="0"/>
                <a:cs typeface="Times New Roman" panose="02020603050405020304" pitchFamily="18" charset="0"/>
              </a:rPr>
              <a:t> </a:t>
            </a:r>
            <a:r>
              <a:rPr lang="en-US" altLang="zh-CN" sz="7200" b="1" dirty="0" err="1">
                <a:solidFill>
                  <a:srgbClr val="45BCBC"/>
                </a:solidFill>
                <a:latin typeface="Times New Roman" panose="02020603050405020304" pitchFamily="18" charset="0"/>
                <a:cs typeface="Times New Roman" panose="02020603050405020304" pitchFamily="18" charset="0"/>
              </a:rPr>
              <a:t>thầy</a:t>
            </a:r>
            <a:r>
              <a:rPr lang="en-US" altLang="zh-CN" sz="7200" b="1" dirty="0">
                <a:solidFill>
                  <a:srgbClr val="45BCBC"/>
                </a:solidFill>
                <a:latin typeface="Times New Roman" panose="02020603050405020304" pitchFamily="18" charset="0"/>
                <a:cs typeface="Times New Roman" panose="02020603050405020304" pitchFamily="18" charset="0"/>
              </a:rPr>
              <a:t> </a:t>
            </a:r>
            <a:r>
              <a:rPr lang="en-US" altLang="zh-CN" sz="7200" b="1" dirty="0" err="1">
                <a:solidFill>
                  <a:srgbClr val="45BCBC"/>
                </a:solidFill>
                <a:latin typeface="Times New Roman" panose="02020603050405020304" pitchFamily="18" charset="0"/>
                <a:cs typeface="Times New Roman" panose="02020603050405020304" pitchFamily="18" charset="0"/>
              </a:rPr>
              <a:t>cô</a:t>
            </a:r>
            <a:r>
              <a:rPr lang="en-US" altLang="zh-CN" sz="7200" b="1" dirty="0">
                <a:solidFill>
                  <a:srgbClr val="45BCBC"/>
                </a:solidFill>
                <a:latin typeface="Times New Roman" panose="02020603050405020304" pitchFamily="18" charset="0"/>
                <a:cs typeface="Times New Roman" panose="02020603050405020304" pitchFamily="18" charset="0"/>
              </a:rPr>
              <a:t> </a:t>
            </a:r>
            <a:r>
              <a:rPr lang="en-US" altLang="zh-CN" sz="7200" b="1" dirty="0" err="1">
                <a:solidFill>
                  <a:srgbClr val="45BCBC"/>
                </a:solidFill>
                <a:latin typeface="Times New Roman" panose="02020603050405020304" pitchFamily="18" charset="0"/>
                <a:cs typeface="Times New Roman" panose="02020603050405020304" pitchFamily="18" charset="0"/>
              </a:rPr>
              <a:t>mạnh</a:t>
            </a:r>
            <a:r>
              <a:rPr lang="en-US" altLang="zh-CN" sz="7200" b="1" dirty="0">
                <a:solidFill>
                  <a:srgbClr val="45BCBC"/>
                </a:solidFill>
                <a:latin typeface="Times New Roman" panose="02020603050405020304" pitchFamily="18" charset="0"/>
                <a:cs typeface="Times New Roman" panose="02020603050405020304" pitchFamily="18" charset="0"/>
              </a:rPr>
              <a:t> </a:t>
            </a:r>
            <a:r>
              <a:rPr lang="en-US" altLang="zh-CN" sz="7200" b="1" dirty="0" err="1">
                <a:solidFill>
                  <a:srgbClr val="45BCBC"/>
                </a:solidFill>
                <a:latin typeface="Times New Roman" panose="02020603050405020304" pitchFamily="18" charset="0"/>
                <a:cs typeface="Times New Roman" panose="02020603050405020304" pitchFamily="18" charset="0"/>
              </a:rPr>
              <a:t>khỏe</a:t>
            </a:r>
            <a:r>
              <a:rPr lang="en-US" altLang="zh-CN" sz="7200" b="1" dirty="0">
                <a:solidFill>
                  <a:srgbClr val="45BCBC"/>
                </a:solidFill>
                <a:latin typeface="Times New Roman" panose="02020603050405020304" pitchFamily="18" charset="0"/>
                <a:cs typeface="Times New Roman" panose="02020603050405020304" pitchFamily="18" charset="0"/>
              </a:rPr>
              <a:t>, </a:t>
            </a:r>
            <a:r>
              <a:rPr lang="en-US" altLang="zh-CN" sz="7200" b="1" dirty="0" err="1">
                <a:solidFill>
                  <a:srgbClr val="45BCBC"/>
                </a:solidFill>
                <a:latin typeface="Times New Roman" panose="02020603050405020304" pitchFamily="18" charset="0"/>
                <a:cs typeface="Times New Roman" panose="02020603050405020304" pitchFamily="18" charset="0"/>
              </a:rPr>
              <a:t>công</a:t>
            </a:r>
            <a:r>
              <a:rPr lang="en-US" altLang="zh-CN" sz="7200" b="1" dirty="0">
                <a:solidFill>
                  <a:srgbClr val="45BCBC"/>
                </a:solidFill>
                <a:latin typeface="Times New Roman" panose="02020603050405020304" pitchFamily="18" charset="0"/>
                <a:cs typeface="Times New Roman" panose="02020603050405020304" pitchFamily="18" charset="0"/>
              </a:rPr>
              <a:t> </a:t>
            </a:r>
            <a:r>
              <a:rPr lang="en-US" altLang="zh-CN" sz="7200" b="1" dirty="0" err="1">
                <a:solidFill>
                  <a:srgbClr val="45BCBC"/>
                </a:solidFill>
                <a:latin typeface="Times New Roman" panose="02020603050405020304" pitchFamily="18" charset="0"/>
                <a:cs typeface="Times New Roman" panose="02020603050405020304" pitchFamily="18" charset="0"/>
              </a:rPr>
              <a:t>tác</a:t>
            </a:r>
            <a:r>
              <a:rPr lang="en-US" altLang="zh-CN" sz="7200" b="1" dirty="0">
                <a:solidFill>
                  <a:srgbClr val="45BCBC"/>
                </a:solidFill>
                <a:latin typeface="Times New Roman" panose="02020603050405020304" pitchFamily="18" charset="0"/>
                <a:cs typeface="Times New Roman" panose="02020603050405020304" pitchFamily="18" charset="0"/>
              </a:rPr>
              <a:t> </a:t>
            </a:r>
            <a:r>
              <a:rPr lang="en-US" sz="7200" b="1" dirty="0" err="1">
                <a:solidFill>
                  <a:srgbClr val="72BE00"/>
                </a:solidFill>
                <a:effectLst/>
                <a:latin typeface="Times New Roman" panose="02020603050405020304" pitchFamily="18" charset="0"/>
                <a:cs typeface="Times New Roman" panose="02020603050405020304" pitchFamily="18" charset="0"/>
              </a:rPr>
              <a:t>t</a:t>
            </a:r>
            <a:r>
              <a:rPr lang="en-US" sz="7200" b="1" dirty="0" err="1">
                <a:solidFill>
                  <a:srgbClr val="CD5897"/>
                </a:solidFill>
                <a:effectLst/>
                <a:latin typeface="Times New Roman" panose="02020603050405020304" pitchFamily="18" charset="0"/>
                <a:cs typeface="Times New Roman" panose="02020603050405020304" pitchFamily="18" charset="0"/>
              </a:rPr>
              <a:t>ố</a:t>
            </a:r>
            <a:r>
              <a:rPr lang="en-US" sz="7200" b="1" dirty="0" err="1">
                <a:solidFill>
                  <a:srgbClr val="C56D27"/>
                </a:solidFill>
                <a:effectLst/>
                <a:latin typeface="Times New Roman" panose="02020603050405020304" pitchFamily="18" charset="0"/>
                <a:cs typeface="Times New Roman" panose="02020603050405020304" pitchFamily="18" charset="0"/>
              </a:rPr>
              <a:t>t</a:t>
            </a:r>
            <a:r>
              <a:rPr lang="en-US" sz="7200" b="1" dirty="0">
                <a:solidFill>
                  <a:schemeClr val="accent5">
                    <a:lumMod val="50000"/>
                  </a:schemeClr>
                </a:solidFill>
                <a:effectLst/>
                <a:latin typeface="Times New Roman" panose="02020603050405020304" pitchFamily="18" charset="0"/>
                <a:cs typeface="Times New Roman" panose="02020603050405020304" pitchFamily="18" charset="0"/>
              </a:rPr>
              <a:t>!</a:t>
            </a:r>
          </a:p>
        </p:txBody>
      </p:sp>
      <p:pic>
        <p:nvPicPr>
          <p:cNvPr id="2" name="nhạc nền ‐ Made with Clipchamp (mp3cut (mp3cut.net)">
            <a:hlinkClick r:id="" action="ppaction://media"/>
            <a:extLst>
              <a:ext uri="{FF2B5EF4-FFF2-40B4-BE49-F238E27FC236}">
                <a16:creationId xmlns:a16="http://schemas.microsoft.com/office/drawing/2014/main" id="{BC816E75-ED1E-4C89-B1F1-D05D4CA714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6400" y="6483350"/>
            <a:ext cx="406400" cy="406400"/>
          </a:xfrm>
          <a:prstGeom prst="rect">
            <a:avLst/>
          </a:prstGeom>
        </p:spPr>
      </p:pic>
    </p:spTree>
    <p:extLst>
      <p:ext uri="{BB962C8B-B14F-4D97-AF65-F5344CB8AC3E}">
        <p14:creationId xmlns:p14="http://schemas.microsoft.com/office/powerpoint/2010/main" val="215278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1" nodeType="clickEffect">
                                  <p:stCondLst>
                                    <p:cond delay="0"/>
                                  </p:stCondLst>
                                  <p:childTnLst>
                                    <p:animRot by="21600000">
                                      <p:cBhvr>
                                        <p:cTn id="6" dur="20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61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5" grpId="0"/>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2401"/>
            <a:ext cx="1703917"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0488085" y="5584826"/>
            <a:ext cx="1703916" cy="127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Text Box 16"/>
          <p:cNvSpPr txBox="1">
            <a:spLocks noChangeArrowheads="1"/>
          </p:cNvSpPr>
          <p:nvPr/>
        </p:nvSpPr>
        <p:spPr bwMode="auto">
          <a:xfrm>
            <a:off x="2883956" y="2181521"/>
            <a:ext cx="6728886"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en-US" sz="2400" b="1" dirty="0">
                <a:solidFill>
                  <a:srgbClr val="FF0000"/>
                </a:solidFill>
                <a:latin typeface="Times New Roman" pitchFamily="18" charset="0"/>
                <a:cs typeface="Times New Roman" pitchFamily="18" charset="0"/>
              </a:rPr>
              <a:t>CHUYÊN ĐỀ DẠY HỌC CÁC MÔN HỌC/</a:t>
            </a:r>
          </a:p>
          <a:p>
            <a:pPr algn="ctr" eaLnBrk="1" hangingPunct="1">
              <a:spcBef>
                <a:spcPct val="50000"/>
              </a:spcBef>
            </a:pPr>
            <a:r>
              <a:rPr lang="en-US" altLang="en-US" sz="2400" b="1" dirty="0">
                <a:solidFill>
                  <a:srgbClr val="FF0000"/>
                </a:solidFill>
                <a:latin typeface="Times New Roman" pitchFamily="18" charset="0"/>
                <a:cs typeface="Times New Roman" pitchFamily="18" charset="0"/>
              </a:rPr>
              <a:t>HOẠT ĐỘNG GIÁO DỤC LỚP 4</a:t>
            </a:r>
            <a:endParaRPr lang="en-US" altLang="en-US" sz="2400" b="1" dirty="0">
              <a:solidFill>
                <a:srgbClr val="FF0000"/>
              </a:solidFill>
              <a:latin typeface=".VnTimeH" pitchFamily="34" charset="0"/>
            </a:endParaRPr>
          </a:p>
        </p:txBody>
      </p:sp>
      <p:sp>
        <p:nvSpPr>
          <p:cNvPr id="15" name="Text Box 4"/>
          <p:cNvSpPr txBox="1">
            <a:spLocks noChangeArrowheads="1"/>
          </p:cNvSpPr>
          <p:nvPr/>
        </p:nvSpPr>
        <p:spPr bwMode="auto">
          <a:xfrm>
            <a:off x="2791690" y="3206316"/>
            <a:ext cx="6913418" cy="1685846"/>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lnSpc>
                <a:spcPct val="150000"/>
              </a:lnSpc>
            </a:pPr>
            <a:r>
              <a:rPr lang="en-US" sz="2400" b="1" dirty="0" err="1">
                <a:solidFill>
                  <a:srgbClr val="0070C0"/>
                </a:solidFill>
              </a:rPr>
              <a:t>Môn</a:t>
            </a:r>
            <a:r>
              <a:rPr lang="en-US" sz="2400" b="1" dirty="0">
                <a:solidFill>
                  <a:srgbClr val="0070C0"/>
                </a:solidFill>
              </a:rPr>
              <a:t> : </a:t>
            </a:r>
            <a:r>
              <a:rPr lang="en-US" sz="2400" b="1" dirty="0" err="1">
                <a:solidFill>
                  <a:srgbClr val="0070C0"/>
                </a:solidFill>
              </a:rPr>
              <a:t>Đạo</a:t>
            </a:r>
            <a:r>
              <a:rPr lang="en-US" sz="2400" b="1" dirty="0">
                <a:solidFill>
                  <a:srgbClr val="0070C0"/>
                </a:solidFill>
              </a:rPr>
              <a:t> </a:t>
            </a:r>
            <a:r>
              <a:rPr lang="en-US" sz="2400" b="1" dirty="0" err="1">
                <a:solidFill>
                  <a:srgbClr val="0070C0"/>
                </a:solidFill>
              </a:rPr>
              <a:t>đức</a:t>
            </a:r>
            <a:endParaRPr lang="en-US" sz="2400" b="1" dirty="0">
              <a:solidFill>
                <a:srgbClr val="0070C0"/>
              </a:solidFill>
            </a:endParaRPr>
          </a:p>
          <a:p>
            <a:pPr algn="ctr">
              <a:lnSpc>
                <a:spcPct val="150000"/>
              </a:lnSpc>
            </a:pPr>
            <a:r>
              <a:rPr lang="en-US" sz="2400" b="1" dirty="0" err="1">
                <a:solidFill>
                  <a:srgbClr val="0070C0"/>
                </a:solidFill>
              </a:rPr>
              <a:t>Bài</a:t>
            </a:r>
            <a:r>
              <a:rPr lang="en-US" sz="2400" b="1" dirty="0">
                <a:solidFill>
                  <a:srgbClr val="0070C0"/>
                </a:solidFill>
              </a:rPr>
              <a:t> 3. </a:t>
            </a:r>
            <a:r>
              <a:rPr lang="en-US" sz="2400" b="1" dirty="0" err="1">
                <a:solidFill>
                  <a:srgbClr val="0070C0"/>
                </a:solidFill>
              </a:rPr>
              <a:t>Em</a:t>
            </a:r>
            <a:r>
              <a:rPr lang="en-US" sz="2400" b="1" dirty="0">
                <a:solidFill>
                  <a:srgbClr val="0070C0"/>
                </a:solidFill>
              </a:rPr>
              <a:t> </a:t>
            </a:r>
            <a:r>
              <a:rPr lang="en-US" sz="2400" b="1" dirty="0" err="1">
                <a:solidFill>
                  <a:srgbClr val="0070C0"/>
                </a:solidFill>
              </a:rPr>
              <a:t>nhận</a:t>
            </a:r>
            <a:r>
              <a:rPr lang="en-US" sz="2400" b="1" dirty="0">
                <a:solidFill>
                  <a:srgbClr val="0070C0"/>
                </a:solidFill>
              </a:rPr>
              <a:t> </a:t>
            </a:r>
            <a:r>
              <a:rPr lang="en-US" sz="2400" b="1" dirty="0" err="1">
                <a:solidFill>
                  <a:srgbClr val="0070C0"/>
                </a:solidFill>
              </a:rPr>
              <a:t>biết</a:t>
            </a:r>
            <a:r>
              <a:rPr lang="en-US" sz="2400" b="1" dirty="0">
                <a:solidFill>
                  <a:srgbClr val="0070C0"/>
                </a:solidFill>
              </a:rPr>
              <a:t> </a:t>
            </a:r>
            <a:r>
              <a:rPr lang="en-US" sz="2400" b="1" dirty="0" err="1">
                <a:solidFill>
                  <a:srgbClr val="0070C0"/>
                </a:solidFill>
              </a:rPr>
              <a:t>sự</a:t>
            </a:r>
            <a:r>
              <a:rPr lang="en-US" sz="2400" b="1" dirty="0">
                <a:solidFill>
                  <a:srgbClr val="0070C0"/>
                </a:solidFill>
              </a:rPr>
              <a:t> </a:t>
            </a:r>
            <a:r>
              <a:rPr lang="en-US" sz="2400" b="1" dirty="0" err="1">
                <a:solidFill>
                  <a:srgbClr val="0070C0"/>
                </a:solidFill>
              </a:rPr>
              <a:t>cảm</a:t>
            </a:r>
            <a:r>
              <a:rPr lang="en-US" sz="2400" b="1" dirty="0">
                <a:solidFill>
                  <a:srgbClr val="0070C0"/>
                </a:solidFill>
              </a:rPr>
              <a:t> </a:t>
            </a:r>
            <a:r>
              <a:rPr lang="en-US" sz="2400" b="1" dirty="0" err="1">
                <a:solidFill>
                  <a:srgbClr val="0070C0"/>
                </a:solidFill>
              </a:rPr>
              <a:t>thông</a:t>
            </a:r>
            <a:r>
              <a:rPr lang="en-US" sz="2400" b="1" dirty="0">
                <a:solidFill>
                  <a:srgbClr val="0070C0"/>
                </a:solidFill>
              </a:rPr>
              <a:t>, </a:t>
            </a:r>
            <a:r>
              <a:rPr lang="en-US" sz="2400" b="1" dirty="0" err="1">
                <a:solidFill>
                  <a:srgbClr val="0070C0"/>
                </a:solidFill>
              </a:rPr>
              <a:t>giúp</a:t>
            </a:r>
            <a:r>
              <a:rPr lang="en-US" sz="2400" b="1" dirty="0">
                <a:solidFill>
                  <a:srgbClr val="0070C0"/>
                </a:solidFill>
              </a:rPr>
              <a:t> </a:t>
            </a:r>
            <a:r>
              <a:rPr lang="en-US" sz="2400" b="1" dirty="0" err="1">
                <a:solidFill>
                  <a:srgbClr val="0070C0"/>
                </a:solidFill>
              </a:rPr>
              <a:t>đỡ</a:t>
            </a:r>
            <a:r>
              <a:rPr lang="en-US" sz="2400" b="1" dirty="0">
                <a:solidFill>
                  <a:srgbClr val="0070C0"/>
                </a:solidFill>
              </a:rPr>
              <a:t> </a:t>
            </a:r>
            <a:r>
              <a:rPr lang="en-US" sz="2400" b="1" dirty="0" err="1">
                <a:solidFill>
                  <a:srgbClr val="0070C0"/>
                </a:solidFill>
              </a:rPr>
              <a:t>người</a:t>
            </a:r>
            <a:r>
              <a:rPr lang="en-US" sz="2400" b="1" dirty="0">
                <a:solidFill>
                  <a:srgbClr val="0070C0"/>
                </a:solidFill>
              </a:rPr>
              <a:t> </a:t>
            </a:r>
            <a:r>
              <a:rPr lang="en-US" sz="2400" b="1" dirty="0" err="1">
                <a:solidFill>
                  <a:srgbClr val="0070C0"/>
                </a:solidFill>
              </a:rPr>
              <a:t>gặp</a:t>
            </a:r>
            <a:r>
              <a:rPr lang="en-US" sz="2400" b="1" dirty="0">
                <a:solidFill>
                  <a:srgbClr val="0070C0"/>
                </a:solidFill>
              </a:rPr>
              <a:t> </a:t>
            </a:r>
            <a:r>
              <a:rPr lang="en-US" sz="2400" b="1" dirty="0" err="1">
                <a:solidFill>
                  <a:srgbClr val="0070C0"/>
                </a:solidFill>
              </a:rPr>
              <a:t>khó</a:t>
            </a:r>
            <a:r>
              <a:rPr lang="en-US" sz="2400" b="1" dirty="0">
                <a:solidFill>
                  <a:srgbClr val="0070C0"/>
                </a:solidFill>
              </a:rPr>
              <a:t> </a:t>
            </a:r>
            <a:r>
              <a:rPr lang="en-US" sz="2400" b="1" dirty="0" err="1">
                <a:solidFill>
                  <a:srgbClr val="0070C0"/>
                </a:solidFill>
              </a:rPr>
              <a:t>khăn</a:t>
            </a:r>
            <a:r>
              <a:rPr lang="en-US" sz="2400" b="1" dirty="0">
                <a:solidFill>
                  <a:srgbClr val="0070C0"/>
                </a:solidFill>
              </a:rPr>
              <a:t> ( </a:t>
            </a:r>
            <a:r>
              <a:rPr lang="en-US" sz="2400" b="1" dirty="0" err="1">
                <a:solidFill>
                  <a:srgbClr val="0070C0"/>
                </a:solidFill>
              </a:rPr>
              <a:t>Tiết</a:t>
            </a:r>
            <a:r>
              <a:rPr lang="en-US" sz="2400" b="1" dirty="0">
                <a:solidFill>
                  <a:srgbClr val="0070C0"/>
                </a:solidFill>
              </a:rPr>
              <a:t> 1 )</a:t>
            </a:r>
          </a:p>
        </p:txBody>
      </p:sp>
      <p:sp>
        <p:nvSpPr>
          <p:cNvPr id="9" name="WordArt 15"/>
          <p:cNvSpPr>
            <a:spLocks noChangeArrowheads="1" noChangeShapeType="1" noTextEdit="1"/>
          </p:cNvSpPr>
          <p:nvPr/>
        </p:nvSpPr>
        <p:spPr bwMode="auto">
          <a:xfrm>
            <a:off x="1828800" y="438152"/>
            <a:ext cx="8839200" cy="352425"/>
          </a:xfrm>
          <a:prstGeom prst="rect">
            <a:avLst/>
          </a:prstGeom>
        </p:spPr>
        <p:txBody>
          <a:bodyPr wrap="none" fromWordArt="1">
            <a:prstTxWarp prst="textPlain">
              <a:avLst>
                <a:gd name="adj" fmla="val 50204"/>
              </a:avLst>
            </a:prstTxWarp>
          </a:bodyPr>
          <a:lstStyle/>
          <a:p>
            <a:pPr algn="ctr"/>
            <a:endParaRPr lang="vi-VN" sz="3600" b="1" kern="10" dirty="0">
              <a:ln w="17780" cmpd="sng">
                <a:solidFill>
                  <a:schemeClr val="tx1"/>
                </a:solidFill>
                <a:prstDash val="solid"/>
                <a:miter lim="800000"/>
              </a:ln>
              <a:gradFill>
                <a:gsLst>
                  <a:gs pos="10000">
                    <a:schemeClr val="accent1">
                      <a:tint val="63000"/>
                      <a:sat val="105000"/>
                    </a:schemeClr>
                  </a:gs>
                  <a:gs pos="90000">
                    <a:schemeClr val="accent1">
                      <a:shade val="50000"/>
                      <a:satMod val="100000"/>
                    </a:schemeClr>
                  </a:gs>
                </a:gsLst>
                <a:lin ang="5400000"/>
              </a:gradFill>
              <a:latin typeface="+mj-lt"/>
              <a:cs typeface="Times New Roman"/>
            </a:endParaRPr>
          </a:p>
        </p:txBody>
      </p:sp>
      <p:sp>
        <p:nvSpPr>
          <p:cNvPr id="12" name="Text Box 16"/>
          <p:cNvSpPr txBox="1">
            <a:spLocks noChangeArrowheads="1"/>
          </p:cNvSpPr>
          <p:nvPr/>
        </p:nvSpPr>
        <p:spPr bwMode="auto">
          <a:xfrm>
            <a:off x="2428876" y="409577"/>
            <a:ext cx="823912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altLang="en-US" sz="2400" b="1" dirty="0">
                <a:latin typeface="Times New Roman" pitchFamily="18" charset="0"/>
                <a:cs typeface="Times New Roman" pitchFamily="18" charset="0"/>
              </a:rPr>
              <a:t>PHÒNG GIÁO DỤC VÀ ĐÀO TẠO THỊ XÃ DUY TIÊN</a:t>
            </a:r>
          </a:p>
          <a:p>
            <a:pPr eaLnBrk="1" hangingPunct="1">
              <a:spcBef>
                <a:spcPct val="50000"/>
              </a:spcBef>
            </a:pPr>
            <a:r>
              <a:rPr lang="en-US" altLang="en-US" sz="2400" b="1" dirty="0">
                <a:latin typeface="Times New Roman" pitchFamily="18" charset="0"/>
                <a:cs typeface="Times New Roman" pitchFamily="18" charset="0"/>
              </a:rPr>
              <a:t>      </a:t>
            </a:r>
            <a:r>
              <a:rPr lang="en-US" altLang="en-US" sz="2400" b="1" u="sng" dirty="0">
                <a:latin typeface="Times New Roman" pitchFamily="18" charset="0"/>
                <a:cs typeface="Times New Roman" pitchFamily="18" charset="0"/>
              </a:rPr>
              <a:t>TRƯỜNG TIỂU HỌC PHƯỜNG HOÀNG ĐÔNG</a:t>
            </a:r>
            <a:endParaRPr lang="en-US" altLang="en-US" sz="2400" b="1" u="sng" dirty="0">
              <a:latin typeface=".VnTimeH" pitchFamily="34" charset="0"/>
            </a:endParaRPr>
          </a:p>
        </p:txBody>
      </p:sp>
      <p:sp>
        <p:nvSpPr>
          <p:cNvPr id="13" name="Text Box 16"/>
          <p:cNvSpPr txBox="1">
            <a:spLocks noChangeArrowheads="1"/>
          </p:cNvSpPr>
          <p:nvPr/>
        </p:nvSpPr>
        <p:spPr bwMode="auto">
          <a:xfrm>
            <a:off x="1852083" y="1525280"/>
            <a:ext cx="90974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pPr>
            <a:r>
              <a:rPr lang="en-US" altLang="en-US" sz="3200" b="1" dirty="0">
                <a:solidFill>
                  <a:srgbClr val="FF0000"/>
                </a:solidFill>
                <a:latin typeface="Times New Roman" pitchFamily="18" charset="0"/>
                <a:cs typeface="Times New Roman" pitchFamily="18" charset="0"/>
              </a:rPr>
              <a:t>SINH HOẠT CHUYÊN MÔN CẤP TRƯỜNG</a:t>
            </a:r>
            <a:endParaRPr lang="en-US" altLang="en-US" sz="3200" b="1" dirty="0">
              <a:solidFill>
                <a:srgbClr val="FF0000"/>
              </a:solidFill>
              <a:latin typeface=".VnTimeH" pitchFamily="34" charset="0"/>
            </a:endParaRPr>
          </a:p>
        </p:txBody>
      </p:sp>
      <p:sp>
        <p:nvSpPr>
          <p:cNvPr id="14" name="Text Box 4"/>
          <p:cNvSpPr txBox="1">
            <a:spLocks noChangeArrowheads="1"/>
          </p:cNvSpPr>
          <p:nvPr/>
        </p:nvSpPr>
        <p:spPr bwMode="auto">
          <a:xfrm>
            <a:off x="5659679" y="5821304"/>
            <a:ext cx="5680363" cy="400110"/>
          </a:xfrm>
          <a:prstGeom prst="rect">
            <a:avLst/>
          </a:prstGeom>
          <a:noFill/>
          <a:ln>
            <a:noFill/>
          </a:ln>
          <a:effectLst/>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en-US" sz="2000" b="1" i="1" dirty="0" err="1"/>
              <a:t>Hoàng</a:t>
            </a:r>
            <a:r>
              <a:rPr lang="en-US" sz="2000" b="1" i="1" dirty="0"/>
              <a:t> </a:t>
            </a:r>
            <a:r>
              <a:rPr lang="en-US" sz="2000" b="1" i="1" dirty="0" err="1"/>
              <a:t>Đông</a:t>
            </a:r>
            <a:r>
              <a:rPr lang="en-US" sz="2000" b="1" i="1" dirty="0"/>
              <a:t>, </a:t>
            </a:r>
            <a:r>
              <a:rPr lang="en-US" sz="2000" b="1" i="1" dirty="0" err="1"/>
              <a:t>ngày</a:t>
            </a:r>
            <a:r>
              <a:rPr lang="en-US" sz="2000" b="1" i="1" dirty="0"/>
              <a:t> 11 </a:t>
            </a:r>
            <a:r>
              <a:rPr lang="en-US" sz="2000" b="1" i="1" dirty="0" err="1"/>
              <a:t>tháng</a:t>
            </a:r>
            <a:r>
              <a:rPr lang="en-US" sz="2000" b="1" i="1" dirty="0"/>
              <a:t> 8 </a:t>
            </a:r>
            <a:r>
              <a:rPr lang="en-US" sz="2000" b="1" i="1" dirty="0" err="1"/>
              <a:t>năm</a:t>
            </a:r>
            <a:r>
              <a:rPr lang="en-US" sz="2000" b="1" i="1" dirty="0"/>
              <a:t> 2023 </a:t>
            </a:r>
          </a:p>
        </p:txBody>
      </p:sp>
      <p:sp>
        <p:nvSpPr>
          <p:cNvPr id="10" name="Text Box 16"/>
          <p:cNvSpPr txBox="1">
            <a:spLocks noChangeArrowheads="1"/>
          </p:cNvSpPr>
          <p:nvPr/>
        </p:nvSpPr>
        <p:spPr bwMode="auto">
          <a:xfrm>
            <a:off x="3036356" y="5082741"/>
            <a:ext cx="67288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spcBef>
                <a:spcPct val="50000"/>
              </a:spcBef>
            </a:pPr>
            <a:r>
              <a:rPr lang="en-US" altLang="en-US" sz="2400" b="1" dirty="0" err="1">
                <a:solidFill>
                  <a:srgbClr val="FF0000"/>
                </a:solidFill>
                <a:latin typeface="Times New Roman" pitchFamily="18" charset="0"/>
                <a:cs typeface="Times New Roman" pitchFamily="18" charset="0"/>
              </a:rPr>
              <a:t>Giáo</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viên</a:t>
            </a:r>
            <a:r>
              <a:rPr lang="en-US" altLang="en-US" sz="2400" b="1" dirty="0">
                <a:solidFill>
                  <a:srgbClr val="FF0000"/>
                </a:solidFill>
                <a:latin typeface="Times New Roman" pitchFamily="18" charset="0"/>
                <a:cs typeface="Times New Roman" pitchFamily="18" charset="0"/>
              </a:rPr>
              <a:t> : </a:t>
            </a:r>
            <a:r>
              <a:rPr lang="en-US" altLang="en-US" sz="2400" b="1" dirty="0" err="1">
                <a:solidFill>
                  <a:srgbClr val="FF0000"/>
                </a:solidFill>
                <a:latin typeface="Times New Roman" pitchFamily="18" charset="0"/>
                <a:cs typeface="Times New Roman" pitchFamily="18" charset="0"/>
              </a:rPr>
              <a:t>Đặng</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Thị</a:t>
            </a:r>
            <a:r>
              <a:rPr lang="en-US" altLang="en-US" sz="2400" b="1" dirty="0">
                <a:solidFill>
                  <a:srgbClr val="FF0000"/>
                </a:solidFill>
                <a:latin typeface="Times New Roman" pitchFamily="18" charset="0"/>
                <a:cs typeface="Times New Roman" pitchFamily="18" charset="0"/>
              </a:rPr>
              <a:t> </a:t>
            </a:r>
            <a:r>
              <a:rPr lang="en-US" altLang="en-US" sz="2400" b="1" dirty="0" err="1">
                <a:solidFill>
                  <a:srgbClr val="FF0000"/>
                </a:solidFill>
                <a:latin typeface="Times New Roman" pitchFamily="18" charset="0"/>
                <a:cs typeface="Times New Roman" pitchFamily="18" charset="0"/>
              </a:rPr>
              <a:t>Hà</a:t>
            </a:r>
            <a:endParaRPr lang="en-US" altLang="en-US" sz="2400" b="1" dirty="0">
              <a:solidFill>
                <a:srgbClr val="FF0000"/>
              </a:solidFill>
              <a:latin typeface=".VnTimeH" pitchFamily="34" charset="0"/>
            </a:endParaRPr>
          </a:p>
        </p:txBody>
      </p:sp>
    </p:spTree>
    <p:extLst>
      <p:ext uri="{BB962C8B-B14F-4D97-AF65-F5344CB8AC3E}">
        <p14:creationId xmlns:p14="http://schemas.microsoft.com/office/powerpoint/2010/main" val="3598614881"/>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ppt_w</p:attrName>
                                        </p:attrNameLst>
                                      </p:cBhvr>
                                      <p:tavLst>
                                        <p:tav tm="0">
                                          <p:val>
                                            <p:fltVal val="0"/>
                                          </p:val>
                                        </p:tav>
                                        <p:tav tm="100000">
                                          <p:val>
                                            <p:strVal val="#ppt_w"/>
                                          </p:val>
                                        </p:tav>
                                      </p:tavLst>
                                    </p:anim>
                                    <p:anim calcmode="lin" valueType="num">
                                      <p:cBhvr>
                                        <p:cTn id="15" dur="1000" fill="hold"/>
                                        <p:tgtEl>
                                          <p:spTgt spid="14"/>
                                        </p:tgtEl>
                                        <p:attrNameLst>
                                          <p:attrName>ppt_h</p:attrName>
                                        </p:attrNameLst>
                                      </p:cBhvr>
                                      <p:tavLst>
                                        <p:tav tm="0">
                                          <p:val>
                                            <p:fltVal val="0"/>
                                          </p:val>
                                        </p:tav>
                                        <p:tav tm="100000">
                                          <p:val>
                                            <p:strVal val="#ppt_h"/>
                                          </p:val>
                                        </p:tav>
                                      </p:tavLst>
                                    </p:anim>
                                    <p:anim calcmode="lin" valueType="num">
                                      <p:cBhvr>
                                        <p:cTn id="16" dur="1000" fill="hold"/>
                                        <p:tgtEl>
                                          <p:spTgt spid="14"/>
                                        </p:tgtEl>
                                        <p:attrNameLst>
                                          <p:attrName>style.rotation</p:attrName>
                                        </p:attrNameLst>
                                      </p:cBhvr>
                                      <p:tavLst>
                                        <p:tav tm="0">
                                          <p:val>
                                            <p:fltVal val="90"/>
                                          </p:val>
                                        </p:tav>
                                        <p:tav tm="100000">
                                          <p:val>
                                            <p:fltVal val="0"/>
                                          </p:val>
                                        </p:tav>
                                      </p:tavLst>
                                    </p:anim>
                                    <p:animEffect transition="in" filter="fade">
                                      <p:cBhvr>
                                        <p:cTn id="1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9370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A85F7BF-BC89-3CAE-86B0-BD9A0B9118A0}"/>
              </a:ext>
            </a:extLst>
          </p:cNvPr>
          <p:cNvSpPr txBox="1"/>
          <p:nvPr/>
        </p:nvSpPr>
        <p:spPr>
          <a:xfrm>
            <a:off x="576262" y="5464371"/>
            <a:ext cx="11041939"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a. </a:t>
            </a:r>
            <a:r>
              <a:rPr lang="en-US" sz="2800" dirty="0" err="1">
                <a:latin typeface="Arial" panose="020B0604020202020204" pitchFamily="34" charset="0"/>
                <a:cs typeface="Arial" panose="020B0604020202020204" pitchFamily="34" charset="0"/>
              </a:rPr>
              <a:t>Các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gì</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cảm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giúp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đỡ</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người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gặp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khăn</a:t>
            </a:r>
            <a:r>
              <a:rPr lang="en-US" sz="2800" dirty="0">
                <a:latin typeface="Arial" panose="020B0604020202020204" pitchFamily="34" charset="0"/>
                <a:cs typeface="Arial" panose="020B0604020202020204" pitchFamily="34" charset="0"/>
              </a:rPr>
              <a:t>?</a:t>
            </a:r>
          </a:p>
        </p:txBody>
      </p:sp>
      <p:sp>
        <p:nvSpPr>
          <p:cNvPr id="5" name="TextBox 4">
            <a:extLst>
              <a:ext uri="{FF2B5EF4-FFF2-40B4-BE49-F238E27FC236}">
                <a16:creationId xmlns:a16="http://schemas.microsoft.com/office/drawing/2014/main" id="{8D649CB6-E620-25BC-E694-1932A247F62E}"/>
              </a:ext>
            </a:extLst>
          </p:cNvPr>
          <p:cNvSpPr txBox="1"/>
          <p:nvPr/>
        </p:nvSpPr>
        <p:spPr>
          <a:xfrm>
            <a:off x="573799" y="5922733"/>
            <a:ext cx="10870489" cy="954107"/>
          </a:xfrm>
          <a:prstGeom prst="rect">
            <a:avLst/>
          </a:prstGeom>
          <a:noFill/>
        </p:spPr>
        <p:txBody>
          <a:bodyPr wrap="square" rtlCol="0">
            <a:spAutoFit/>
          </a:bodyPr>
          <a:lstStyle/>
          <a:p>
            <a:pPr lvl="0"/>
            <a:r>
              <a:rPr lang="en-US" sz="2800" dirty="0">
                <a:latin typeface="Arial" panose="020B0604020202020204" pitchFamily="34" charset="0"/>
                <a:cs typeface="Arial" panose="020B0604020202020204" pitchFamily="34" charset="0"/>
              </a:rPr>
              <a:t>b. </a:t>
            </a:r>
            <a:r>
              <a:rPr lang="en-US" sz="2800" dirty="0" err="1">
                <a:latin typeface="Arial" panose="020B0604020202020204" pitchFamily="34" charset="0"/>
                <a:cs typeface="Arial" panose="020B0604020202020204" pitchFamily="34" charset="0"/>
              </a:rPr>
              <a:t>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hãy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thêm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những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biểu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hiện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của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sự</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cảm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giúp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đỡ</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người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gặp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khăn</a:t>
            </a:r>
            <a:r>
              <a:rPr lang="en-US" sz="2800" dirty="0">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2BCB6C82-3166-4697-AEFF-B48248F5AA8D}"/>
              </a:ext>
            </a:extLst>
          </p:cNvPr>
          <p:cNvSpPr txBox="1"/>
          <p:nvPr/>
        </p:nvSpPr>
        <p:spPr>
          <a:xfrm>
            <a:off x="573799" y="150437"/>
            <a:ext cx="6127039" cy="523220"/>
          </a:xfrm>
          <a:prstGeom prst="rect">
            <a:avLst/>
          </a:prstGeom>
          <a:noFill/>
        </p:spPr>
        <p:txBody>
          <a:bodyPr wrap="square" rtlCol="0">
            <a:spAutoFit/>
          </a:bodyPr>
          <a:lstStyle/>
          <a:p>
            <a:r>
              <a:rPr lang="en-US" sz="2800" dirty="0">
                <a:latin typeface="Arial" panose="020B0604020202020204" pitchFamily="34" charset="0"/>
                <a:cs typeface="Arial" panose="020B0604020202020204" pitchFamily="34" charset="0"/>
              </a:rPr>
              <a:t>1. Quan </a:t>
            </a:r>
            <a:r>
              <a:rPr lang="en-US" sz="2800" dirty="0" err="1">
                <a:latin typeface="Arial" panose="020B0604020202020204" pitchFamily="34" charset="0"/>
                <a:cs typeface="Arial" panose="020B0604020202020204" pitchFamily="34" charset="0"/>
              </a:rPr>
              <a:t>sát</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tranh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trả</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lời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câu</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hỏi</a:t>
            </a:r>
            <a:endParaRPr lang="en-US" sz="28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49C168CB-D07C-4E3D-8B90-1F18A0B1D6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800" y="673656"/>
            <a:ext cx="10356138" cy="4627007"/>
          </a:xfrm>
          <a:prstGeom prst="rect">
            <a:avLst/>
          </a:prstGeom>
        </p:spPr>
      </p:pic>
      <p:sp>
        <p:nvSpPr>
          <p:cNvPr id="9" name="Oval 8">
            <a:extLst>
              <a:ext uri="{FF2B5EF4-FFF2-40B4-BE49-F238E27FC236}">
                <a16:creationId xmlns:a16="http://schemas.microsoft.com/office/drawing/2014/main" id="{CA7D7897-1E6B-4A8A-A7EE-8DD90115A903}"/>
              </a:ext>
            </a:extLst>
          </p:cNvPr>
          <p:cNvSpPr/>
          <p:nvPr/>
        </p:nvSpPr>
        <p:spPr>
          <a:xfrm>
            <a:off x="733425" y="5069831"/>
            <a:ext cx="528637" cy="461665"/>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p>
        </p:txBody>
      </p:sp>
    </p:spTree>
    <p:extLst>
      <p:ext uri="{BB962C8B-B14F-4D97-AF65-F5344CB8AC3E}">
        <p14:creationId xmlns:p14="http://schemas.microsoft.com/office/powerpoint/2010/main" val="1303008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06EA84-F22F-4B4E-A35F-9462A3BE46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6053140" y="483389"/>
            <a:ext cx="6386514" cy="5891211"/>
          </a:xfrm>
          <a:prstGeom prst="rect">
            <a:avLst/>
          </a:prstGeom>
        </p:spPr>
      </p:pic>
      <p:pic>
        <p:nvPicPr>
          <p:cNvPr id="5" name="Picture 4">
            <a:extLst>
              <a:ext uri="{FF2B5EF4-FFF2-40B4-BE49-F238E27FC236}">
                <a16:creationId xmlns:a16="http://schemas.microsoft.com/office/drawing/2014/main" id="{E0345B19-D679-423D-8E7E-7BE62F8F7F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45256" y="380999"/>
            <a:ext cx="6386513" cy="6096000"/>
          </a:xfrm>
          <a:prstGeom prst="rect">
            <a:avLst/>
          </a:prstGeom>
        </p:spPr>
      </p:pic>
    </p:spTree>
    <p:extLst>
      <p:ext uri="{BB962C8B-B14F-4D97-AF65-F5344CB8AC3E}">
        <p14:creationId xmlns:p14="http://schemas.microsoft.com/office/powerpoint/2010/main" val="1090858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E87CE2B-5CB1-4E86-A635-F49C1F6DFB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215694"/>
            <a:ext cx="6096001" cy="6426611"/>
          </a:xfrm>
          <a:prstGeom prst="rect">
            <a:avLst/>
          </a:prstGeom>
        </p:spPr>
      </p:pic>
      <p:pic>
        <p:nvPicPr>
          <p:cNvPr id="8" name="Picture 7">
            <a:extLst>
              <a:ext uri="{FF2B5EF4-FFF2-40B4-BE49-F238E27FC236}">
                <a16:creationId xmlns:a16="http://schemas.microsoft.com/office/drawing/2014/main" id="{73B6388E-971B-468C-BF4D-3AFB29FA7A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5693"/>
            <a:ext cx="5895974" cy="6426611"/>
          </a:xfrm>
          <a:prstGeom prst="rect">
            <a:avLst/>
          </a:prstGeom>
        </p:spPr>
      </p:pic>
    </p:spTree>
    <p:extLst>
      <p:ext uri="{BB962C8B-B14F-4D97-AF65-F5344CB8AC3E}">
        <p14:creationId xmlns:p14="http://schemas.microsoft.com/office/powerpoint/2010/main" val="1251280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C168CB-D07C-4E3D-8B90-1F18A0B1D6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800" y="185738"/>
            <a:ext cx="11099088" cy="6415087"/>
          </a:xfrm>
          <a:prstGeom prst="rect">
            <a:avLst/>
          </a:prstGeom>
        </p:spPr>
      </p:pic>
    </p:spTree>
    <p:extLst>
      <p:ext uri="{BB962C8B-B14F-4D97-AF65-F5344CB8AC3E}">
        <p14:creationId xmlns:p14="http://schemas.microsoft.com/office/powerpoint/2010/main" val="2083757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A93C42-C3D7-4C43-BDD2-0BAE3C9E0A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3839" y="1"/>
            <a:ext cx="5852161" cy="5543550"/>
          </a:xfrm>
          <a:prstGeom prst="rect">
            <a:avLst/>
          </a:prstGeom>
          <a:noFill/>
          <a:ln>
            <a:noFill/>
          </a:ln>
        </p:spPr>
      </p:pic>
      <p:sp>
        <p:nvSpPr>
          <p:cNvPr id="4" name="TextBox 3">
            <a:extLst>
              <a:ext uri="{FF2B5EF4-FFF2-40B4-BE49-F238E27FC236}">
                <a16:creationId xmlns:a16="http://schemas.microsoft.com/office/drawing/2014/main" id="{4A9A363E-FF6E-4D94-9CB2-BD4B1BA48386}"/>
              </a:ext>
            </a:extLst>
          </p:cNvPr>
          <p:cNvSpPr txBox="1"/>
          <p:nvPr/>
        </p:nvSpPr>
        <p:spPr>
          <a:xfrm>
            <a:off x="298382" y="5877421"/>
            <a:ext cx="5515277" cy="461217"/>
          </a:xfrm>
          <a:prstGeom prst="rect">
            <a:avLst/>
          </a:prstGeom>
          <a:noFill/>
        </p:spPr>
        <p:txBody>
          <a:bodyPr wrap="square">
            <a:spAutoFit/>
          </a:bodyPr>
          <a:lstStyle/>
          <a:p>
            <a:pPr algn="ctr">
              <a:lnSpc>
                <a:spcPct val="120000"/>
              </a:lnSpc>
            </a:pPr>
            <a:r>
              <a:rPr lang="nl-NL" sz="2000" b="1" i="1" dirty="0">
                <a:solidFill>
                  <a:srgbClr val="0D0D0D"/>
                </a:solidFill>
                <a:effectLst/>
                <a:latin typeface="Arial" panose="020B0604020202020204" pitchFamily="34" charset="0"/>
                <a:ea typeface="Times New Roman" panose="02020603050405020304" pitchFamily="18" charset="0"/>
                <a:cs typeface="Arial" panose="020B0604020202020204" pitchFamily="34" charset="0"/>
              </a:rPr>
              <a:t>    </a:t>
            </a:r>
            <a:r>
              <a:rPr lang="nl-NL" sz="2200" b="1" i="1" dirty="0">
                <a:solidFill>
                  <a:srgbClr val="0D0D0D"/>
                </a:solidFill>
                <a:effectLst/>
                <a:latin typeface="Arial" panose="020B0604020202020204" pitchFamily="34" charset="0"/>
                <a:ea typeface="Times New Roman" panose="02020603050405020304" pitchFamily="18" charset="0"/>
                <a:cs typeface="Arial" panose="020B0604020202020204" pitchFamily="34" charset="0"/>
              </a:rPr>
              <a:t>Ủng hộ đồng bào lũ lụt</a:t>
            </a:r>
            <a:endParaRPr lang="en-US" sz="2200" b="1" i="1"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5" name="Picture 4">
            <a:extLst>
              <a:ext uri="{FF2B5EF4-FFF2-40B4-BE49-F238E27FC236}">
                <a16:creationId xmlns:a16="http://schemas.microsoft.com/office/drawing/2014/main" id="{9F6982B2-D1D7-42B4-88F7-C9531183DC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8025" y="-1"/>
            <a:ext cx="5852160" cy="5543550"/>
          </a:xfrm>
          <a:prstGeom prst="rect">
            <a:avLst/>
          </a:prstGeom>
        </p:spPr>
      </p:pic>
      <p:sp>
        <p:nvSpPr>
          <p:cNvPr id="7" name="TextBox 6">
            <a:extLst>
              <a:ext uri="{FF2B5EF4-FFF2-40B4-BE49-F238E27FC236}">
                <a16:creationId xmlns:a16="http://schemas.microsoft.com/office/drawing/2014/main" id="{F7C9F8C5-C3A0-496A-A51C-F1F5A5200ACB}"/>
              </a:ext>
            </a:extLst>
          </p:cNvPr>
          <p:cNvSpPr txBox="1"/>
          <p:nvPr/>
        </p:nvSpPr>
        <p:spPr>
          <a:xfrm>
            <a:off x="6145306" y="5889443"/>
            <a:ext cx="5942422" cy="461217"/>
          </a:xfrm>
          <a:prstGeom prst="rect">
            <a:avLst/>
          </a:prstGeom>
          <a:noFill/>
        </p:spPr>
        <p:txBody>
          <a:bodyPr wrap="square">
            <a:spAutoFit/>
          </a:bodyPr>
          <a:lstStyle/>
          <a:p>
            <a:pPr algn="ctr">
              <a:lnSpc>
                <a:spcPct val="120000"/>
              </a:lnSpc>
            </a:pPr>
            <a:r>
              <a:rPr lang="nl-NL" sz="2200" b="1" i="1" dirty="0">
                <a:solidFill>
                  <a:srgbClr val="0D0D0D"/>
                </a:solidFill>
                <a:effectLst/>
                <a:latin typeface="Arial" panose="020B0604020202020204" pitchFamily="34" charset="0"/>
                <a:ea typeface="Times New Roman" panose="02020603050405020304" pitchFamily="18" charset="0"/>
                <a:cs typeface="Arial" panose="020B0604020202020204" pitchFamily="34" charset="0"/>
              </a:rPr>
              <a:t>Tặng quà học sinh có hoàn cảnh khó khăn</a:t>
            </a:r>
            <a:endParaRPr lang="en-US" sz="2200" b="1" i="1"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2629499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randombar(horizontal)">
                                      <p:cBhvr>
                                        <p:cTn id="15" dur="500"/>
                                        <p:tgtEl>
                                          <p:spTgt spid="5"/>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9A363E-FF6E-4D94-9CB2-BD4B1BA48386}"/>
              </a:ext>
            </a:extLst>
          </p:cNvPr>
          <p:cNvSpPr txBox="1"/>
          <p:nvPr/>
        </p:nvSpPr>
        <p:spPr>
          <a:xfrm>
            <a:off x="-473169" y="6057899"/>
            <a:ext cx="6831107" cy="867482"/>
          </a:xfrm>
          <a:prstGeom prst="rect">
            <a:avLst/>
          </a:prstGeom>
          <a:noFill/>
        </p:spPr>
        <p:txBody>
          <a:bodyPr wrap="square">
            <a:spAutoFit/>
          </a:bodyPr>
          <a:lstStyle/>
          <a:p>
            <a:pPr algn="ctr">
              <a:lnSpc>
                <a:spcPct val="120000"/>
              </a:lnSpc>
            </a:pPr>
            <a:r>
              <a:rPr lang="nl-NL" sz="2000" b="1" i="1" dirty="0">
                <a:solidFill>
                  <a:srgbClr val="0D0D0D"/>
                </a:solidFill>
                <a:effectLst/>
                <a:latin typeface="Arial" panose="020B0604020202020204" pitchFamily="34" charset="0"/>
                <a:ea typeface="Times New Roman" panose="02020603050405020304" pitchFamily="18" charset="0"/>
                <a:cs typeface="Arial" panose="020B0604020202020204" pitchFamily="34" charset="0"/>
              </a:rPr>
              <a:t>    </a:t>
            </a:r>
            <a:r>
              <a:rPr lang="nl-NL" sz="2200" b="1" i="1" dirty="0">
                <a:solidFill>
                  <a:srgbClr val="0D0D0D"/>
                </a:solidFill>
                <a:latin typeface="Arial" panose="020B0604020202020204" pitchFamily="34" charset="0"/>
                <a:ea typeface="Times New Roman" panose="02020603050405020304" pitchFamily="18" charset="0"/>
                <a:cs typeface="Arial" panose="020B0604020202020204" pitchFamily="34" charset="0"/>
              </a:rPr>
              <a:t>Tặng xe đạp học sinh có hoàn cảnh khó khăn.</a:t>
            </a:r>
            <a:endParaRPr lang="en-US" sz="2200" b="1" i="1" dirty="0">
              <a:latin typeface="Arial" panose="020B0604020202020204" pitchFamily="34" charset="0"/>
              <a:ea typeface="Times New Roman" panose="02020603050405020304" pitchFamily="18" charset="0"/>
              <a:cs typeface="Arial" panose="020B0604020202020204" pitchFamily="34" charset="0"/>
            </a:endParaRPr>
          </a:p>
          <a:p>
            <a:pPr algn="ctr">
              <a:lnSpc>
                <a:spcPct val="120000"/>
              </a:lnSpc>
            </a:pPr>
            <a:endParaRPr lang="en-US" sz="2200" b="1" i="1"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7" name="TextBox 6">
            <a:extLst>
              <a:ext uri="{FF2B5EF4-FFF2-40B4-BE49-F238E27FC236}">
                <a16:creationId xmlns:a16="http://schemas.microsoft.com/office/drawing/2014/main" id="{F7C9F8C5-C3A0-496A-A51C-F1F5A5200ACB}"/>
              </a:ext>
            </a:extLst>
          </p:cNvPr>
          <p:cNvSpPr txBox="1"/>
          <p:nvPr/>
        </p:nvSpPr>
        <p:spPr>
          <a:xfrm>
            <a:off x="6145307" y="6084198"/>
            <a:ext cx="5942422" cy="461217"/>
          </a:xfrm>
          <a:prstGeom prst="rect">
            <a:avLst/>
          </a:prstGeom>
          <a:noFill/>
        </p:spPr>
        <p:txBody>
          <a:bodyPr wrap="square">
            <a:spAutoFit/>
          </a:bodyPr>
          <a:lstStyle/>
          <a:p>
            <a:pPr algn="ctr">
              <a:lnSpc>
                <a:spcPct val="120000"/>
              </a:lnSpc>
            </a:pPr>
            <a:r>
              <a:rPr lang="nl-NL" sz="2200" b="1" i="1" dirty="0">
                <a:solidFill>
                  <a:srgbClr val="0D0D0D"/>
                </a:solidFill>
                <a:effectLst/>
                <a:latin typeface="Arial" panose="020B0604020202020204" pitchFamily="34" charset="0"/>
                <a:ea typeface="Times New Roman" panose="02020603050405020304" pitchFamily="18" charset="0"/>
                <a:cs typeface="Arial" panose="020B0604020202020204" pitchFamily="34" charset="0"/>
              </a:rPr>
              <a:t>Tặng </a:t>
            </a:r>
            <a:r>
              <a:rPr lang="nl-NL" sz="2200" b="1" i="1" dirty="0">
                <a:solidFill>
                  <a:srgbClr val="0D0D0D"/>
                </a:solidFill>
                <a:latin typeface="Arial" panose="020B0604020202020204" pitchFamily="34" charset="0"/>
                <a:ea typeface="Times New Roman" panose="02020603050405020304" pitchFamily="18" charset="0"/>
                <a:cs typeface="Arial" panose="020B0604020202020204" pitchFamily="34" charset="0"/>
              </a:rPr>
              <a:t>cặp</a:t>
            </a:r>
            <a:r>
              <a:rPr lang="nl-NL" sz="2200" b="1" i="1" dirty="0">
                <a:solidFill>
                  <a:srgbClr val="0D0D0D"/>
                </a:solidFill>
                <a:effectLst/>
                <a:latin typeface="Arial" panose="020B0604020202020204" pitchFamily="34" charset="0"/>
                <a:ea typeface="Times New Roman" panose="02020603050405020304" pitchFamily="18" charset="0"/>
                <a:cs typeface="Arial" panose="020B0604020202020204" pitchFamily="34" charset="0"/>
              </a:rPr>
              <a:t> học sinh có hoàn cảnh khó khăn.</a:t>
            </a:r>
            <a:endParaRPr lang="en-US" sz="2200" b="1" i="1"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Picture 5">
            <a:extLst>
              <a:ext uri="{FF2B5EF4-FFF2-40B4-BE49-F238E27FC236}">
                <a16:creationId xmlns:a16="http://schemas.microsoft.com/office/drawing/2014/main" id="{087C37B7-7ED0-4A53-B5F9-99C8CCBD65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161" y="0"/>
            <a:ext cx="6020146" cy="5957887"/>
          </a:xfrm>
          <a:prstGeom prst="rect">
            <a:avLst/>
          </a:prstGeom>
        </p:spPr>
      </p:pic>
      <p:pic>
        <p:nvPicPr>
          <p:cNvPr id="9" name="Picture 8">
            <a:extLst>
              <a:ext uri="{FF2B5EF4-FFF2-40B4-BE49-F238E27FC236}">
                <a16:creationId xmlns:a16="http://schemas.microsoft.com/office/drawing/2014/main" id="{6713E64B-12E3-4407-A7DD-CD228D3B62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7938" y="0"/>
            <a:ext cx="5834062" cy="5957887"/>
          </a:xfrm>
          <a:prstGeom prst="rect">
            <a:avLst/>
          </a:prstGeom>
        </p:spPr>
      </p:pic>
    </p:spTree>
    <p:extLst>
      <p:ext uri="{BB962C8B-B14F-4D97-AF65-F5344CB8AC3E}">
        <p14:creationId xmlns:p14="http://schemas.microsoft.com/office/powerpoint/2010/main" val="182930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theme/theme1.xml><?xml version="1.0" encoding="utf-8"?>
<a:theme xmlns:a="http://schemas.openxmlformats.org/drawingml/2006/main" name="9_www.33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542</TotalTime>
  <Words>715</Words>
  <Application>Microsoft Office PowerPoint</Application>
  <PresentationFormat>Widescreen</PresentationFormat>
  <Paragraphs>56</Paragraphs>
  <Slides>14</Slides>
  <Notes>2</Notes>
  <HiddenSlides>0</HiddenSlides>
  <MMClips>3</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14</vt:i4>
      </vt:variant>
    </vt:vector>
  </HeadingPairs>
  <TitlesOfParts>
    <vt:vector size="22" baseType="lpstr">
      <vt:lpstr>.VnRevueH</vt:lpstr>
      <vt:lpstr>.VnTimeH</vt:lpstr>
      <vt:lpstr>Arial</vt:lpstr>
      <vt:lpstr>Calibri</vt:lpstr>
      <vt:lpstr>Calibri Light</vt:lpstr>
      <vt:lpstr>Times New Roman</vt:lpstr>
      <vt:lpstr>9_www.33ppt.com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DUYEN</cp:lastModifiedBy>
  <cp:revision>64</cp:revision>
  <dcterms:created xsi:type="dcterms:W3CDTF">2021-06-13T14:47:31Z</dcterms:created>
  <dcterms:modified xsi:type="dcterms:W3CDTF">2023-08-09T14:02:49Z</dcterms:modified>
</cp:coreProperties>
</file>