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259" r:id="rId3"/>
    <p:sldId id="276" r:id="rId4"/>
    <p:sldId id="277" r:id="rId5"/>
    <p:sldId id="279" r:id="rId6"/>
    <p:sldId id="278" r:id="rId7"/>
    <p:sldId id="281" r:id="rId8"/>
    <p:sldId id="302" r:id="rId9"/>
    <p:sldId id="280" r:id="rId10"/>
    <p:sldId id="282" r:id="rId11"/>
    <p:sldId id="264" r:id="rId12"/>
    <p:sldId id="266" r:id="rId13"/>
    <p:sldId id="265" r:id="rId14"/>
    <p:sldId id="267" r:id="rId15"/>
    <p:sldId id="284" r:id="rId16"/>
    <p:sldId id="283" r:id="rId17"/>
    <p:sldId id="2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10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111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80" y="4213324"/>
            <a:ext cx="673479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2" y="3104745"/>
            <a:ext cx="3439518" cy="3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7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731350" y="3162660"/>
            <a:ext cx="158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76411" y="4876678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Down Arrow 54"/>
          <p:cNvSpPr/>
          <p:nvPr/>
        </p:nvSpPr>
        <p:spPr>
          <a:xfrm flipV="1">
            <a:off x="3262959" y="4120134"/>
            <a:ext cx="369421" cy="647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063340" y="4853116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Down Arrow 56"/>
          <p:cNvSpPr/>
          <p:nvPr/>
        </p:nvSpPr>
        <p:spPr>
          <a:xfrm flipV="1">
            <a:off x="5949888" y="4090620"/>
            <a:ext cx="369421" cy="647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773282" y="4876678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9" name="Down Arrow 58"/>
          <p:cNvSpPr/>
          <p:nvPr/>
        </p:nvSpPr>
        <p:spPr>
          <a:xfrm flipV="1">
            <a:off x="8561164" y="4120134"/>
            <a:ext cx="369421" cy="647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36611" y="3162660"/>
            <a:ext cx="1703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837135" y="3162660"/>
            <a:ext cx="1099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23222" y="3162660"/>
            <a:ext cx="1345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45651" y="3162660"/>
            <a:ext cx="643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3519271" y="1276172"/>
            <a:ext cx="2222310" cy="1856719"/>
            <a:chOff x="3000375" y="1243013"/>
            <a:chExt cx="2712988" cy="1700243"/>
          </a:xfrm>
        </p:grpSpPr>
        <p:sp>
          <p:nvSpPr>
            <p:cNvPr id="83" name="Oval 82"/>
            <p:cNvSpPr/>
            <p:nvPr/>
          </p:nvSpPr>
          <p:spPr>
            <a:xfrm>
              <a:off x="3000375" y="1243013"/>
              <a:ext cx="2712988" cy="170024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736564" y="1681162"/>
              <a:ext cx="1366382" cy="852261"/>
              <a:chOff x="3736564" y="1681162"/>
              <a:chExt cx="1366382" cy="852261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4754757" y="2157014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744880" y="1683872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240721" y="2176235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736564" y="2167010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240722" y="1681162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736564" y="1694140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6523565" y="1276173"/>
            <a:ext cx="2222310" cy="1781804"/>
            <a:chOff x="6547583" y="1267513"/>
            <a:chExt cx="2712988" cy="1700243"/>
          </a:xfrm>
        </p:grpSpPr>
        <p:sp>
          <p:nvSpPr>
            <p:cNvPr id="84" name="Oval 83"/>
            <p:cNvSpPr/>
            <p:nvPr/>
          </p:nvSpPr>
          <p:spPr>
            <a:xfrm>
              <a:off x="6547583" y="1267513"/>
              <a:ext cx="2712988" cy="170024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7220886" y="1661941"/>
              <a:ext cx="1366382" cy="852261"/>
              <a:chOff x="3736564" y="1681162"/>
              <a:chExt cx="1366382" cy="852261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4754757" y="2157014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744880" y="1683872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240721" y="2176235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736564" y="2167010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40722" y="1681162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736564" y="1694140"/>
                <a:ext cx="348189" cy="35718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0" name="Rounded Rectangle 79"/>
          <p:cNvSpPr/>
          <p:nvPr/>
        </p:nvSpPr>
        <p:spPr>
          <a:xfrm>
            <a:off x="2388626" y="4876678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080954" y="4860099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773282" y="4876678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Rounded Rectangle 53">
            <a:extLst>
              <a:ext uri="{FF2B5EF4-FFF2-40B4-BE49-F238E27FC236}">
                <a16:creationId xmlns:a16="http://schemas.microsoft.com/office/drawing/2014/main" id="{F22EE227-C0F2-4065-AEB1-E88BE66AC810}"/>
              </a:ext>
            </a:extLst>
          </p:cNvPr>
          <p:cNvSpPr/>
          <p:nvPr/>
        </p:nvSpPr>
        <p:spPr>
          <a:xfrm>
            <a:off x="2710472" y="5691500"/>
            <a:ext cx="7217673" cy="875781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6 x 2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3E8572-8689-4E41-9598-02725B5BB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50" y="1013479"/>
            <a:ext cx="6056499" cy="58445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1AD20B-B634-4E42-8210-8BDDB34C41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5" b="96378" l="3132" r="95018">
                        <a14:foregroundMark x1="95018" y1="31048" x2="95018" y2="31048"/>
                        <a14:foregroundMark x1="3132" y1="44114" x2="3132" y2="44114"/>
                        <a14:foregroundMark x1="16512" y1="41656" x2="16512" y2="41656"/>
                        <a14:foregroundMark x1="25409" y1="41656" x2="25409" y2="41656"/>
                        <a14:foregroundMark x1="26263" y1="11643" x2="17865" y2="9314"/>
                        <a14:foregroundMark x1="10843" y1="15136" x2="9751" y2="16041"/>
                        <a14:foregroundMark x1="17865" y1="9314" x2="12452" y2="13802"/>
                        <a14:foregroundMark x1="9564" y1="18111" x2="8327" y2="31824"/>
                        <a14:foregroundMark x1="9611" y1="17594" x2="9564" y2="18111"/>
                        <a14:foregroundMark x1="9669" y1="16947" x2="9611" y2="17594"/>
                        <a14:foregroundMark x1="9704" y1="16559" x2="9669" y2="16947"/>
                        <a14:foregroundMark x1="8327" y1="31824" x2="9609" y2="45019"/>
                        <a14:foregroundMark x1="18221" y1="96378" x2="18221" y2="96378"/>
                        <a14:backgroundMark x1="9964" y1="16559" x2="9964" y2="16559"/>
                        <a14:backgroundMark x1="10676" y1="16300" x2="10676" y2="16300"/>
                        <a14:backgroundMark x1="11459" y1="14748" x2="11459" y2="14748"/>
                        <a14:backgroundMark x1="10249" y1="14748" x2="10249" y2="14748"/>
                        <a14:backgroundMark x1="9680" y1="16947" x2="9680" y2="16947"/>
                        <a14:backgroundMark x1="9253" y1="17594" x2="9253" y2="17594"/>
                        <a14:backgroundMark x1="10819" y1="15136" x2="10819" y2="15136"/>
                        <a14:backgroundMark x1="9822" y1="16559" x2="9822" y2="16559"/>
                        <a14:backgroundMark x1="9395" y1="18111" x2="9395" y2="18111"/>
                        <a14:backgroundMark x1="11459" y1="14748" x2="11459" y2="14748"/>
                        <a14:backgroundMark x1="12527" y1="13972" x2="10819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76"/>
          <a:stretch/>
        </p:blipFill>
        <p:spPr>
          <a:xfrm>
            <a:off x="6684157" y="1399788"/>
            <a:ext cx="3478152" cy="2248846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2B185602-FFB7-491F-BD8E-C9F4E799143B}"/>
              </a:ext>
            </a:extLst>
          </p:cNvPr>
          <p:cNvSpPr txBox="1"/>
          <p:nvPr/>
        </p:nvSpPr>
        <p:spPr>
          <a:xfrm>
            <a:off x="2339003" y="238615"/>
            <a:ext cx="6461133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TRÒ CHƠI: ĐỐ BẠN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342CA-3F6F-4008-AEA4-5A4FA5EE69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5" b="96378" l="3132" r="95018">
                        <a14:foregroundMark x1="95018" y1="31048" x2="95018" y2="31048"/>
                        <a14:foregroundMark x1="3132" y1="44114" x2="3132" y2="44114"/>
                        <a14:foregroundMark x1="16512" y1="41656" x2="16512" y2="41656"/>
                        <a14:foregroundMark x1="25409" y1="41656" x2="25409" y2="41656"/>
                        <a14:foregroundMark x1="26263" y1="11643" x2="17865" y2="9314"/>
                        <a14:foregroundMark x1="10843" y1="15136" x2="9751" y2="16041"/>
                        <a14:foregroundMark x1="17865" y1="9314" x2="12452" y2="13802"/>
                        <a14:foregroundMark x1="9564" y1="18111" x2="8327" y2="31824"/>
                        <a14:foregroundMark x1="9611" y1="17594" x2="9564" y2="18111"/>
                        <a14:foregroundMark x1="9669" y1="16947" x2="9611" y2="17594"/>
                        <a14:foregroundMark x1="9704" y1="16559" x2="9669" y2="16947"/>
                        <a14:foregroundMark x1="8327" y1="31824" x2="9609" y2="45019"/>
                        <a14:foregroundMark x1="18221" y1="96378" x2="18221" y2="96378"/>
                        <a14:backgroundMark x1="9964" y1="16559" x2="9964" y2="16559"/>
                        <a14:backgroundMark x1="10676" y1="16300" x2="10676" y2="16300"/>
                        <a14:backgroundMark x1="11459" y1="14748" x2="11459" y2="14748"/>
                        <a14:backgroundMark x1="10249" y1="14748" x2="10249" y2="14748"/>
                        <a14:backgroundMark x1="9680" y1="16947" x2="9680" y2="16947"/>
                        <a14:backgroundMark x1="9253" y1="17594" x2="9253" y2="17594"/>
                        <a14:backgroundMark x1="10819" y1="15136" x2="10819" y2="15136"/>
                        <a14:backgroundMark x1="9822" y1="16559" x2="9822" y2="16559"/>
                        <a14:backgroundMark x1="9395" y1="18111" x2="9395" y2="18111"/>
                        <a14:backgroundMark x1="11459" y1="14748" x2="11459" y2="14748"/>
                        <a14:backgroundMark x1="12527" y1="13972" x2="10819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76"/>
          <a:stretch/>
        </p:blipFill>
        <p:spPr>
          <a:xfrm flipH="1">
            <a:off x="2865432" y="1485290"/>
            <a:ext cx="3400327" cy="1906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9541C1-3A8A-4090-B145-B1D9A51CA608}"/>
              </a:ext>
            </a:extLst>
          </p:cNvPr>
          <p:cNvSpPr txBox="1"/>
          <p:nvPr/>
        </p:nvSpPr>
        <p:spPr>
          <a:xfrm>
            <a:off x="3206188" y="1850433"/>
            <a:ext cx="2673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2 x 3 =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037DC-5591-4B11-B96C-E898A607F7E8}"/>
              </a:ext>
            </a:extLst>
          </p:cNvPr>
          <p:cNvSpPr txBox="1"/>
          <p:nvPr/>
        </p:nvSpPr>
        <p:spPr>
          <a:xfrm>
            <a:off x="7223387" y="1755275"/>
            <a:ext cx="2758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54991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5399D-E5BF-47C2-8DF2-CA58B19A2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334" r="7250"/>
          <a:stretch/>
        </p:blipFill>
        <p:spPr>
          <a:xfrm>
            <a:off x="0" y="-40005"/>
            <a:ext cx="12192000" cy="68980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1D5713-B234-4F52-804A-12B0A9F15FFC}"/>
              </a:ext>
            </a:extLst>
          </p:cNvPr>
          <p:cNvSpPr/>
          <p:nvPr/>
        </p:nvSpPr>
        <p:spPr>
          <a:xfrm>
            <a:off x="2771547" y="1906485"/>
            <a:ext cx="589789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THỰC HÀNH</a:t>
            </a:r>
            <a:endParaRPr lang="en-US" sz="8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9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B175A7D-5131-4323-9C69-D789DB5A7796}"/>
              </a:ext>
            </a:extLst>
          </p:cNvPr>
          <p:cNvGrpSpPr/>
          <p:nvPr/>
        </p:nvGrpSpPr>
        <p:grpSpPr>
          <a:xfrm>
            <a:off x="1558601" y="543961"/>
            <a:ext cx="8819908" cy="890335"/>
            <a:chOff x="1145582" y="356727"/>
            <a:chExt cx="8740672" cy="80465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CE68AB76-9F55-42DB-9947-7F779A47B1F8}"/>
                </a:ext>
              </a:extLst>
            </p:cNvPr>
            <p:cNvSpPr/>
            <p:nvPr/>
          </p:nvSpPr>
          <p:spPr>
            <a:xfrm>
              <a:off x="1757878" y="458115"/>
              <a:ext cx="8128376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thừa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C5CC9C-59CA-4E33-A78E-FBB769274729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95BC39-0E34-4BFE-AD95-FEDFEA58C3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43" b="89143" l="62080" r="98720">
                        <a14:foregroundMark x1="64320" y1="58857" x2="64320" y2="58857"/>
                        <a14:foregroundMark x1="62080" y1="57143" x2="62080" y2="57143"/>
                        <a14:foregroundMark x1="97120" y1="32000" x2="97120" y2="32000"/>
                        <a14:foregroundMark x1="98720" y1="31429" x2="98720" y2="31429"/>
                        <a14:foregroundMark x1="87680" y1="47429" x2="87680" y2="47429"/>
                      </a14:backgroundRemoval>
                    </a14:imgEffect>
                  </a14:imgLayer>
                </a14:imgProps>
              </a:ext>
            </a:extLst>
          </a:blip>
          <a:srcRect l="61599"/>
          <a:stretch/>
        </p:blipFill>
        <p:spPr>
          <a:xfrm>
            <a:off x="6277158" y="1750931"/>
            <a:ext cx="5192208" cy="19535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148CFCD-8A66-429B-9325-A965F30EB3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43" b="89143" l="1280" r="36640">
                        <a14:foregroundMark x1="11920" y1="46857" x2="11920" y2="46857"/>
                        <a14:foregroundMark x1="12160" y1="52000" x2="12160" y2="52000"/>
                        <a14:foregroundMark x1="26640" y1="45714" x2="26640" y2="45714"/>
                        <a14:foregroundMark x1="35200" y1="30286" x2="35200" y2="30286"/>
                        <a14:foregroundMark x1="36720" y1="28000" x2="36720" y2="28000"/>
                        <a14:foregroundMark x1="3200" y1="53714" x2="3200" y2="53714"/>
                        <a14:foregroundMark x1="1280" y1="52571" x2="1280" y2="52571"/>
                      </a14:backgroundRemoval>
                    </a14:imgEffect>
                  </a14:imgLayer>
                </a14:imgProps>
              </a:ext>
            </a:extLst>
          </a:blip>
          <a:srcRect r="61599"/>
          <a:stretch/>
        </p:blipFill>
        <p:spPr>
          <a:xfrm>
            <a:off x="593168" y="1820232"/>
            <a:ext cx="5321676" cy="1814908"/>
          </a:xfrm>
          <a:prstGeom prst="rect">
            <a:avLst/>
          </a:prstGeom>
        </p:spPr>
      </p:pic>
      <p:sp>
        <p:nvSpPr>
          <p:cNvPr id="42" name="Rounded Rectangle 29">
            <a:extLst>
              <a:ext uri="{FF2B5EF4-FFF2-40B4-BE49-F238E27FC236}">
                <a16:creationId xmlns:a16="http://schemas.microsoft.com/office/drawing/2014/main" id="{DFCF9AE3-4573-4751-A8A7-BBACBBA096AD}"/>
              </a:ext>
            </a:extLst>
          </p:cNvPr>
          <p:cNvSpPr/>
          <p:nvPr/>
        </p:nvSpPr>
        <p:spPr>
          <a:xfrm flipH="1">
            <a:off x="692726" y="3911943"/>
            <a:ext cx="1542575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30">
            <a:extLst>
              <a:ext uri="{FF2B5EF4-FFF2-40B4-BE49-F238E27FC236}">
                <a16:creationId xmlns:a16="http://schemas.microsoft.com/office/drawing/2014/main" id="{94C034BE-B226-4565-824B-A07AC9B208E1}"/>
              </a:ext>
            </a:extLst>
          </p:cNvPr>
          <p:cNvSpPr/>
          <p:nvPr/>
        </p:nvSpPr>
        <p:spPr>
          <a:xfrm flipH="1">
            <a:off x="2482720" y="3911944"/>
            <a:ext cx="1542574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31">
            <a:extLst>
              <a:ext uri="{FF2B5EF4-FFF2-40B4-BE49-F238E27FC236}">
                <a16:creationId xmlns:a16="http://schemas.microsoft.com/office/drawing/2014/main" id="{F823D34E-A680-4A82-AB52-C7476E8A2330}"/>
              </a:ext>
            </a:extLst>
          </p:cNvPr>
          <p:cNvSpPr/>
          <p:nvPr/>
        </p:nvSpPr>
        <p:spPr>
          <a:xfrm flipH="1">
            <a:off x="4272712" y="3911944"/>
            <a:ext cx="1250815" cy="861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Right Arrow 32">
            <a:extLst>
              <a:ext uri="{FF2B5EF4-FFF2-40B4-BE49-F238E27FC236}">
                <a16:creationId xmlns:a16="http://schemas.microsoft.com/office/drawing/2014/main" id="{D40FA482-C56B-4B56-9C4D-A04BA1C68948}"/>
              </a:ext>
            </a:extLst>
          </p:cNvPr>
          <p:cNvSpPr/>
          <p:nvPr/>
        </p:nvSpPr>
        <p:spPr>
          <a:xfrm rot="18038359">
            <a:off x="1328975" y="3290864"/>
            <a:ext cx="1043092" cy="204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ight Arrow 33">
            <a:extLst>
              <a:ext uri="{FF2B5EF4-FFF2-40B4-BE49-F238E27FC236}">
                <a16:creationId xmlns:a16="http://schemas.microsoft.com/office/drawing/2014/main" id="{236ECD75-3697-4CCF-A2FE-2CF2938000FF}"/>
              </a:ext>
            </a:extLst>
          </p:cNvPr>
          <p:cNvSpPr/>
          <p:nvPr/>
        </p:nvSpPr>
        <p:spPr>
          <a:xfrm rot="16200000">
            <a:off x="2704768" y="3307031"/>
            <a:ext cx="780681" cy="206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ight Arrow 34">
            <a:extLst>
              <a:ext uri="{FF2B5EF4-FFF2-40B4-BE49-F238E27FC236}">
                <a16:creationId xmlns:a16="http://schemas.microsoft.com/office/drawing/2014/main" id="{C07CC2BE-D35A-4C25-8017-EDE7E7200774}"/>
              </a:ext>
            </a:extLst>
          </p:cNvPr>
          <p:cNvSpPr/>
          <p:nvPr/>
        </p:nvSpPr>
        <p:spPr>
          <a:xfrm rot="14477870">
            <a:off x="4042748" y="3293813"/>
            <a:ext cx="910053" cy="198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29">
            <a:extLst>
              <a:ext uri="{FF2B5EF4-FFF2-40B4-BE49-F238E27FC236}">
                <a16:creationId xmlns:a16="http://schemas.microsoft.com/office/drawing/2014/main" id="{FBCE44F7-AC6C-474C-A792-575089DC0B58}"/>
              </a:ext>
            </a:extLst>
          </p:cNvPr>
          <p:cNvSpPr/>
          <p:nvPr/>
        </p:nvSpPr>
        <p:spPr>
          <a:xfrm flipH="1">
            <a:off x="6489685" y="3923851"/>
            <a:ext cx="1542575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30">
            <a:extLst>
              <a:ext uri="{FF2B5EF4-FFF2-40B4-BE49-F238E27FC236}">
                <a16:creationId xmlns:a16="http://schemas.microsoft.com/office/drawing/2014/main" id="{761C57C5-A17B-425E-A945-406171A473B1}"/>
              </a:ext>
            </a:extLst>
          </p:cNvPr>
          <p:cNvSpPr/>
          <p:nvPr/>
        </p:nvSpPr>
        <p:spPr>
          <a:xfrm flipH="1">
            <a:off x="8279679" y="3923852"/>
            <a:ext cx="1542574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31">
            <a:extLst>
              <a:ext uri="{FF2B5EF4-FFF2-40B4-BE49-F238E27FC236}">
                <a16:creationId xmlns:a16="http://schemas.microsoft.com/office/drawing/2014/main" id="{CE76B877-6C79-4A40-BC0B-C2D58D6723D6}"/>
              </a:ext>
            </a:extLst>
          </p:cNvPr>
          <p:cNvSpPr/>
          <p:nvPr/>
        </p:nvSpPr>
        <p:spPr>
          <a:xfrm flipH="1">
            <a:off x="10069671" y="3923852"/>
            <a:ext cx="1250815" cy="861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" name="Right Arrow 32">
            <a:extLst>
              <a:ext uri="{FF2B5EF4-FFF2-40B4-BE49-F238E27FC236}">
                <a16:creationId xmlns:a16="http://schemas.microsoft.com/office/drawing/2014/main" id="{BCD9C34E-1A7A-491A-B859-3E0B4744C870}"/>
              </a:ext>
            </a:extLst>
          </p:cNvPr>
          <p:cNvSpPr/>
          <p:nvPr/>
        </p:nvSpPr>
        <p:spPr>
          <a:xfrm rot="18038359">
            <a:off x="7125934" y="3258154"/>
            <a:ext cx="1043092" cy="204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ight Arrow 33">
            <a:extLst>
              <a:ext uri="{FF2B5EF4-FFF2-40B4-BE49-F238E27FC236}">
                <a16:creationId xmlns:a16="http://schemas.microsoft.com/office/drawing/2014/main" id="{6176EE47-9622-4A3E-9524-8CDA6C715A70}"/>
              </a:ext>
            </a:extLst>
          </p:cNvPr>
          <p:cNvSpPr/>
          <p:nvPr/>
        </p:nvSpPr>
        <p:spPr>
          <a:xfrm rot="16200000">
            <a:off x="8398615" y="3289241"/>
            <a:ext cx="780681" cy="206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ight Arrow 34">
            <a:extLst>
              <a:ext uri="{FF2B5EF4-FFF2-40B4-BE49-F238E27FC236}">
                <a16:creationId xmlns:a16="http://schemas.microsoft.com/office/drawing/2014/main" id="{4A2CFAF2-50B1-4471-9C1C-97038E1F66D1}"/>
              </a:ext>
            </a:extLst>
          </p:cNvPr>
          <p:cNvSpPr/>
          <p:nvPr/>
        </p:nvSpPr>
        <p:spPr>
          <a:xfrm rot="14477870">
            <a:off x="9672681" y="3299702"/>
            <a:ext cx="910053" cy="198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D:\TÀI LIỆU HIỀN\TÀI LIỆU 2021-2022- TT HIỀN\HỒ SƠ 2021-2022\ẢNH CHỤP MÀN HÌNH\Ảnh chụp màn hình 2021-10-09 112246.png">
            <a:extLst>
              <a:ext uri="{FF2B5EF4-FFF2-40B4-BE49-F238E27FC236}">
                <a16:creationId xmlns:a16="http://schemas.microsoft.com/office/drawing/2014/main" id="{43B1DB0F-D52D-4811-AF88-DB7EEC254A6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08" y="5103287"/>
            <a:ext cx="1035835" cy="65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4" descr="Ảnh chụp màn hình 2021-09-27 170150">
            <a:extLst>
              <a:ext uri="{FF2B5EF4-FFF2-40B4-BE49-F238E27FC236}">
                <a16:creationId xmlns:a16="http://schemas.microsoft.com/office/drawing/2014/main" id="{289AF64A-AAFC-4BA0-914B-7AF8B4C60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25" y="5103288"/>
            <a:ext cx="1073384" cy="6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11">
            <a:extLst>
              <a:ext uri="{FF2B5EF4-FFF2-40B4-BE49-F238E27FC236}">
                <a16:creationId xmlns:a16="http://schemas.microsoft.com/office/drawing/2014/main" id="{99FE01AD-4FD7-4FA7-BE6F-64A4C953E8E0}"/>
              </a:ext>
            </a:extLst>
          </p:cNvPr>
          <p:cNvSpPr/>
          <p:nvPr/>
        </p:nvSpPr>
        <p:spPr>
          <a:xfrm>
            <a:off x="5984326" y="5382157"/>
            <a:ext cx="357397" cy="192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8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2052055" y="404148"/>
            <a:ext cx="7708169" cy="890335"/>
            <a:chOff x="1145582" y="356727"/>
            <a:chExt cx="7638920" cy="804658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757877" y="458115"/>
              <a:ext cx="702662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thừa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B30C20A-11E0-4A66-A9D4-B9C6158EF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41" t="11704" r="1946" b="24329"/>
          <a:stretch/>
        </p:blipFill>
        <p:spPr>
          <a:xfrm>
            <a:off x="6340688" y="1768429"/>
            <a:ext cx="5118870" cy="15316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2BE56E7-6FF7-4C28-9F67-64BF40910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1348" r="61432" b="24389"/>
          <a:stretch/>
        </p:blipFill>
        <p:spPr>
          <a:xfrm>
            <a:off x="701713" y="1768428"/>
            <a:ext cx="5323773" cy="153163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7D55372-4D84-4F85-B59F-A0AED5258E0D}"/>
              </a:ext>
            </a:extLst>
          </p:cNvPr>
          <p:cNvSpPr txBox="1"/>
          <p:nvPr/>
        </p:nvSpPr>
        <p:spPr>
          <a:xfrm>
            <a:off x="2167043" y="3328754"/>
            <a:ext cx="943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B2CAB0-718F-4289-B256-A5885EDFB038}"/>
              </a:ext>
            </a:extLst>
          </p:cNvPr>
          <p:cNvSpPr txBox="1"/>
          <p:nvPr/>
        </p:nvSpPr>
        <p:spPr>
          <a:xfrm>
            <a:off x="3907590" y="3328754"/>
            <a:ext cx="7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5004DD-C545-45E2-AC4A-FB183F9EDA9F}"/>
              </a:ext>
            </a:extLst>
          </p:cNvPr>
          <p:cNvSpPr txBox="1"/>
          <p:nvPr/>
        </p:nvSpPr>
        <p:spPr>
          <a:xfrm>
            <a:off x="3121050" y="3328754"/>
            <a:ext cx="64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Rounded Rectangle 45">
            <a:extLst>
              <a:ext uri="{FF2B5EF4-FFF2-40B4-BE49-F238E27FC236}">
                <a16:creationId xmlns:a16="http://schemas.microsoft.com/office/drawing/2014/main" id="{1212AF47-0DF3-4693-BF08-205EA088F1DA}"/>
              </a:ext>
            </a:extLst>
          </p:cNvPr>
          <p:cNvSpPr/>
          <p:nvPr/>
        </p:nvSpPr>
        <p:spPr>
          <a:xfrm>
            <a:off x="2714833" y="4511120"/>
            <a:ext cx="1572777" cy="6729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1C446C-CFA5-411C-8FF5-086F73E887C0}"/>
              </a:ext>
            </a:extLst>
          </p:cNvPr>
          <p:cNvSpPr txBox="1"/>
          <p:nvPr/>
        </p:nvSpPr>
        <p:spPr>
          <a:xfrm>
            <a:off x="7596115" y="3399021"/>
            <a:ext cx="943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D120D0-32B9-4B53-ADF3-13FBFFFCE089}"/>
              </a:ext>
            </a:extLst>
          </p:cNvPr>
          <p:cNvSpPr txBox="1"/>
          <p:nvPr/>
        </p:nvSpPr>
        <p:spPr>
          <a:xfrm>
            <a:off x="9330665" y="3399021"/>
            <a:ext cx="7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A73F6C-99A8-45E6-BD51-997486B3AA54}"/>
              </a:ext>
            </a:extLst>
          </p:cNvPr>
          <p:cNvSpPr txBox="1"/>
          <p:nvPr/>
        </p:nvSpPr>
        <p:spPr>
          <a:xfrm>
            <a:off x="8550122" y="3399021"/>
            <a:ext cx="64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51A75A01-11F1-44C2-8BF6-9E142B2FF89B}"/>
              </a:ext>
            </a:extLst>
          </p:cNvPr>
          <p:cNvSpPr/>
          <p:nvPr/>
        </p:nvSpPr>
        <p:spPr>
          <a:xfrm rot="16200000">
            <a:off x="3351996" y="3255364"/>
            <a:ext cx="245074" cy="180762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ounded Rectangle 45">
            <a:extLst>
              <a:ext uri="{FF2B5EF4-FFF2-40B4-BE49-F238E27FC236}">
                <a16:creationId xmlns:a16="http://schemas.microsoft.com/office/drawing/2014/main" id="{666E95F4-135A-4241-9F1E-FDC378529D17}"/>
              </a:ext>
            </a:extLst>
          </p:cNvPr>
          <p:cNvSpPr/>
          <p:nvPr/>
        </p:nvSpPr>
        <p:spPr>
          <a:xfrm>
            <a:off x="8183798" y="4552139"/>
            <a:ext cx="1572777" cy="6729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Left Brace 66">
            <a:extLst>
              <a:ext uri="{FF2B5EF4-FFF2-40B4-BE49-F238E27FC236}">
                <a16:creationId xmlns:a16="http://schemas.microsoft.com/office/drawing/2014/main" id="{94B34990-1FEE-4E35-AF36-A3F745C8E391}"/>
              </a:ext>
            </a:extLst>
          </p:cNvPr>
          <p:cNvSpPr/>
          <p:nvPr/>
        </p:nvSpPr>
        <p:spPr>
          <a:xfrm rot="16200000">
            <a:off x="8820960" y="3296383"/>
            <a:ext cx="245074" cy="180762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D:\TÀI LIỆU HIỀN\TÀI LIỆU 2021-2022- TT HIỀN\HỒ SƠ 2021-2022\ẢNH CHỤP MÀN HÌNH\Ảnh chụp màn hình 2021-10-09 112246.png">
            <a:extLst>
              <a:ext uri="{FF2B5EF4-FFF2-40B4-BE49-F238E27FC236}">
                <a16:creationId xmlns:a16="http://schemas.microsoft.com/office/drawing/2014/main" id="{36B8F812-F8DE-41C2-BAB3-10D00193EF1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79" y="5285185"/>
            <a:ext cx="1035835" cy="65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4" descr="Ảnh chụp màn hình 2021-09-27 170150">
            <a:extLst>
              <a:ext uri="{FF2B5EF4-FFF2-40B4-BE49-F238E27FC236}">
                <a16:creationId xmlns:a16="http://schemas.microsoft.com/office/drawing/2014/main" id="{4319552D-B40E-4391-A79F-48AA3871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96" y="5285186"/>
            <a:ext cx="1073384" cy="6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1">
            <a:extLst>
              <a:ext uri="{FF2B5EF4-FFF2-40B4-BE49-F238E27FC236}">
                <a16:creationId xmlns:a16="http://schemas.microsoft.com/office/drawing/2014/main" id="{E230F7F6-EDA4-4F8A-BC44-6F00801675A1}"/>
              </a:ext>
            </a:extLst>
          </p:cNvPr>
          <p:cNvSpPr/>
          <p:nvPr/>
        </p:nvSpPr>
        <p:spPr>
          <a:xfrm>
            <a:off x="6045397" y="5564055"/>
            <a:ext cx="357397" cy="192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3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/>
      <p:bldP spid="50" grpId="0" animBg="1"/>
      <p:bldP spid="52" grpId="0"/>
      <p:bldP spid="55" grpId="0"/>
      <p:bldP spid="56" grpId="0"/>
      <p:bldP spid="65" grpId="0" animBg="1"/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1076446" y="353942"/>
            <a:ext cx="7708169" cy="890335"/>
            <a:chOff x="1145582" y="356727"/>
            <a:chExt cx="7638920" cy="804658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757877" y="458115"/>
              <a:ext cx="702662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thừa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B30C20A-11E0-4A66-A9D4-B9C6158EF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41" t="11704" r="1946" b="24329"/>
          <a:stretch/>
        </p:blipFill>
        <p:spPr>
          <a:xfrm>
            <a:off x="6253602" y="1626915"/>
            <a:ext cx="5118870" cy="15316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2BE56E7-6FF7-4C28-9F67-64BF40910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1348" r="61432" b="24389"/>
          <a:stretch/>
        </p:blipFill>
        <p:spPr>
          <a:xfrm>
            <a:off x="614627" y="1626914"/>
            <a:ext cx="5323773" cy="153163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7D55372-4D84-4F85-B59F-A0AED5258E0D}"/>
              </a:ext>
            </a:extLst>
          </p:cNvPr>
          <p:cNvSpPr txBox="1"/>
          <p:nvPr/>
        </p:nvSpPr>
        <p:spPr>
          <a:xfrm>
            <a:off x="1233398" y="3158546"/>
            <a:ext cx="94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18263A-922C-426E-BAC6-A2F0FDB484AD}"/>
              </a:ext>
            </a:extLst>
          </p:cNvPr>
          <p:cNvSpPr txBox="1"/>
          <p:nvPr/>
        </p:nvSpPr>
        <p:spPr>
          <a:xfrm>
            <a:off x="4448668" y="3158546"/>
            <a:ext cx="85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CF30D9-6CFF-4EB3-8DCD-F505825629C6}"/>
              </a:ext>
            </a:extLst>
          </p:cNvPr>
          <p:cNvSpPr txBox="1"/>
          <p:nvPr/>
        </p:nvSpPr>
        <p:spPr>
          <a:xfrm>
            <a:off x="3793098" y="3158546"/>
            <a:ext cx="610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B2CAB0-718F-4289-B256-A5885EDFB038}"/>
              </a:ext>
            </a:extLst>
          </p:cNvPr>
          <p:cNvSpPr txBox="1"/>
          <p:nvPr/>
        </p:nvSpPr>
        <p:spPr>
          <a:xfrm>
            <a:off x="2967948" y="3158546"/>
            <a:ext cx="7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5004DD-C545-45E2-AC4A-FB183F9EDA9F}"/>
              </a:ext>
            </a:extLst>
          </p:cNvPr>
          <p:cNvSpPr txBox="1"/>
          <p:nvPr/>
        </p:nvSpPr>
        <p:spPr>
          <a:xfrm>
            <a:off x="2187405" y="3158546"/>
            <a:ext cx="64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D531FF-BBB5-45C7-85B6-D0BBE6ADCF3A}"/>
              </a:ext>
            </a:extLst>
          </p:cNvPr>
          <p:cNvSpPr txBox="1"/>
          <p:nvPr/>
        </p:nvSpPr>
        <p:spPr>
          <a:xfrm>
            <a:off x="1076446" y="3895928"/>
            <a:ext cx="407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+  2  +  2  =  6</a:t>
            </a:r>
          </a:p>
        </p:txBody>
      </p:sp>
      <p:sp>
        <p:nvSpPr>
          <p:cNvPr id="45" name="Arrow: Curved Right 44">
            <a:extLst>
              <a:ext uri="{FF2B5EF4-FFF2-40B4-BE49-F238E27FC236}">
                <a16:creationId xmlns:a16="http://schemas.microsoft.com/office/drawing/2014/main" id="{1D2272D1-28CF-44FA-B62E-7A2B6844C9AD}"/>
              </a:ext>
            </a:extLst>
          </p:cNvPr>
          <p:cNvSpPr/>
          <p:nvPr/>
        </p:nvSpPr>
        <p:spPr>
          <a:xfrm>
            <a:off x="1096486" y="3543300"/>
            <a:ext cx="337459" cy="7585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23">
            <a:extLst>
              <a:ext uri="{FF2B5EF4-FFF2-40B4-BE49-F238E27FC236}">
                <a16:creationId xmlns:a16="http://schemas.microsoft.com/office/drawing/2014/main" id="{611BBC33-1DA8-42FD-BEE3-1A75312ED65C}"/>
              </a:ext>
            </a:extLst>
          </p:cNvPr>
          <p:cNvSpPr/>
          <p:nvPr/>
        </p:nvSpPr>
        <p:spPr>
          <a:xfrm>
            <a:off x="907903" y="4558179"/>
            <a:ext cx="1572778" cy="6729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Down Arrow 25">
            <a:extLst>
              <a:ext uri="{FF2B5EF4-FFF2-40B4-BE49-F238E27FC236}">
                <a16:creationId xmlns:a16="http://schemas.microsoft.com/office/drawing/2014/main" id="{5EABDA4C-BF90-40CF-AD2B-288921C56B89}"/>
              </a:ext>
            </a:extLst>
          </p:cNvPr>
          <p:cNvSpPr/>
          <p:nvPr/>
        </p:nvSpPr>
        <p:spPr>
          <a:xfrm flipV="1">
            <a:off x="1577327" y="3753554"/>
            <a:ext cx="206002" cy="616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3">
            <a:extLst>
              <a:ext uri="{FF2B5EF4-FFF2-40B4-BE49-F238E27FC236}">
                <a16:creationId xmlns:a16="http://schemas.microsoft.com/office/drawing/2014/main" id="{F2A482B8-7B6D-4A30-A422-0E839418BE2E}"/>
              </a:ext>
            </a:extLst>
          </p:cNvPr>
          <p:cNvSpPr/>
          <p:nvPr/>
        </p:nvSpPr>
        <p:spPr>
          <a:xfrm>
            <a:off x="2677177" y="4558179"/>
            <a:ext cx="1572777" cy="6729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Down Arrow 44">
            <a:extLst>
              <a:ext uri="{FF2B5EF4-FFF2-40B4-BE49-F238E27FC236}">
                <a16:creationId xmlns:a16="http://schemas.microsoft.com/office/drawing/2014/main" id="{E189AB2A-9C56-4FF1-A4A0-9510D316BE83}"/>
              </a:ext>
            </a:extLst>
          </p:cNvPr>
          <p:cNvSpPr/>
          <p:nvPr/>
        </p:nvSpPr>
        <p:spPr>
          <a:xfrm flipV="1">
            <a:off x="3263582" y="3760061"/>
            <a:ext cx="206002" cy="616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5">
            <a:extLst>
              <a:ext uri="{FF2B5EF4-FFF2-40B4-BE49-F238E27FC236}">
                <a16:creationId xmlns:a16="http://schemas.microsoft.com/office/drawing/2014/main" id="{1212AF47-0DF3-4693-BF08-205EA088F1DA}"/>
              </a:ext>
            </a:extLst>
          </p:cNvPr>
          <p:cNvSpPr/>
          <p:nvPr/>
        </p:nvSpPr>
        <p:spPr>
          <a:xfrm>
            <a:off x="4446451" y="4545178"/>
            <a:ext cx="994436" cy="6729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Down Arrow 46">
            <a:extLst>
              <a:ext uri="{FF2B5EF4-FFF2-40B4-BE49-F238E27FC236}">
                <a16:creationId xmlns:a16="http://schemas.microsoft.com/office/drawing/2014/main" id="{39638959-65DF-4265-8A49-1FB0BAFB25CA}"/>
              </a:ext>
            </a:extLst>
          </p:cNvPr>
          <p:cNvSpPr/>
          <p:nvPr/>
        </p:nvSpPr>
        <p:spPr>
          <a:xfrm flipV="1">
            <a:off x="4806455" y="3743321"/>
            <a:ext cx="206002" cy="616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1C446C-CFA5-411C-8FF5-086F73E887C0}"/>
              </a:ext>
            </a:extLst>
          </p:cNvPr>
          <p:cNvSpPr txBox="1"/>
          <p:nvPr/>
        </p:nvSpPr>
        <p:spPr>
          <a:xfrm>
            <a:off x="7076609" y="3094071"/>
            <a:ext cx="94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5592595-B5F2-4195-AB39-6B0A13F48D77}"/>
              </a:ext>
            </a:extLst>
          </p:cNvPr>
          <p:cNvSpPr txBox="1"/>
          <p:nvPr/>
        </p:nvSpPr>
        <p:spPr>
          <a:xfrm>
            <a:off x="10291879" y="3094071"/>
            <a:ext cx="85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8E2097-62D2-4D0C-9644-D72DE5C0DEA3}"/>
              </a:ext>
            </a:extLst>
          </p:cNvPr>
          <p:cNvSpPr txBox="1"/>
          <p:nvPr/>
        </p:nvSpPr>
        <p:spPr>
          <a:xfrm>
            <a:off x="9636309" y="3094071"/>
            <a:ext cx="610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D120D0-32B9-4B53-ADF3-13FBFFFCE089}"/>
              </a:ext>
            </a:extLst>
          </p:cNvPr>
          <p:cNvSpPr txBox="1"/>
          <p:nvPr/>
        </p:nvSpPr>
        <p:spPr>
          <a:xfrm>
            <a:off x="8811159" y="3094071"/>
            <a:ext cx="7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A73F6C-99A8-45E6-BD51-997486B3AA54}"/>
              </a:ext>
            </a:extLst>
          </p:cNvPr>
          <p:cNvSpPr txBox="1"/>
          <p:nvPr/>
        </p:nvSpPr>
        <p:spPr>
          <a:xfrm>
            <a:off x="8030616" y="3094071"/>
            <a:ext cx="64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2C6682-CD7A-49D0-8FC6-5F606347B29F}"/>
              </a:ext>
            </a:extLst>
          </p:cNvPr>
          <p:cNvSpPr txBox="1"/>
          <p:nvPr/>
        </p:nvSpPr>
        <p:spPr>
          <a:xfrm>
            <a:off x="7420538" y="3780887"/>
            <a:ext cx="407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+ 4 + 4 + 4 + 4 = 20</a:t>
            </a:r>
          </a:p>
        </p:txBody>
      </p:sp>
      <p:sp>
        <p:nvSpPr>
          <p:cNvPr id="58" name="Arrow: Curved Right 57">
            <a:extLst>
              <a:ext uri="{FF2B5EF4-FFF2-40B4-BE49-F238E27FC236}">
                <a16:creationId xmlns:a16="http://schemas.microsoft.com/office/drawing/2014/main" id="{C093B581-B038-4F6B-A748-B41EB90F998B}"/>
              </a:ext>
            </a:extLst>
          </p:cNvPr>
          <p:cNvSpPr/>
          <p:nvPr/>
        </p:nvSpPr>
        <p:spPr>
          <a:xfrm>
            <a:off x="6939697" y="3478825"/>
            <a:ext cx="337459" cy="7585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23">
            <a:extLst>
              <a:ext uri="{FF2B5EF4-FFF2-40B4-BE49-F238E27FC236}">
                <a16:creationId xmlns:a16="http://schemas.microsoft.com/office/drawing/2014/main" id="{9FFC1E54-67CD-4BC0-83A2-09224AC91AA2}"/>
              </a:ext>
            </a:extLst>
          </p:cNvPr>
          <p:cNvSpPr/>
          <p:nvPr/>
        </p:nvSpPr>
        <p:spPr>
          <a:xfrm>
            <a:off x="6751114" y="4493704"/>
            <a:ext cx="1572778" cy="6729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Down Arrow 25">
            <a:extLst>
              <a:ext uri="{FF2B5EF4-FFF2-40B4-BE49-F238E27FC236}">
                <a16:creationId xmlns:a16="http://schemas.microsoft.com/office/drawing/2014/main" id="{A667C767-1CD2-47A5-BF82-011E6E60CD3B}"/>
              </a:ext>
            </a:extLst>
          </p:cNvPr>
          <p:cNvSpPr/>
          <p:nvPr/>
        </p:nvSpPr>
        <p:spPr>
          <a:xfrm flipV="1">
            <a:off x="7420538" y="3689079"/>
            <a:ext cx="206002" cy="616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43">
            <a:extLst>
              <a:ext uri="{FF2B5EF4-FFF2-40B4-BE49-F238E27FC236}">
                <a16:creationId xmlns:a16="http://schemas.microsoft.com/office/drawing/2014/main" id="{AE018E61-F169-4117-A8DF-5CDA6CC767D5}"/>
              </a:ext>
            </a:extLst>
          </p:cNvPr>
          <p:cNvSpPr/>
          <p:nvPr/>
        </p:nvSpPr>
        <p:spPr>
          <a:xfrm>
            <a:off x="8520388" y="4493704"/>
            <a:ext cx="1572777" cy="6729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Down Arrow 44">
            <a:extLst>
              <a:ext uri="{FF2B5EF4-FFF2-40B4-BE49-F238E27FC236}">
                <a16:creationId xmlns:a16="http://schemas.microsoft.com/office/drawing/2014/main" id="{B9D2C4E7-249F-4AA0-96D0-EBF0B7600A21}"/>
              </a:ext>
            </a:extLst>
          </p:cNvPr>
          <p:cNvSpPr/>
          <p:nvPr/>
        </p:nvSpPr>
        <p:spPr>
          <a:xfrm flipV="1">
            <a:off x="9106793" y="3695586"/>
            <a:ext cx="206002" cy="616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45">
            <a:extLst>
              <a:ext uri="{FF2B5EF4-FFF2-40B4-BE49-F238E27FC236}">
                <a16:creationId xmlns:a16="http://schemas.microsoft.com/office/drawing/2014/main" id="{317CB044-39E7-465A-81EF-3FCC5661AC02}"/>
              </a:ext>
            </a:extLst>
          </p:cNvPr>
          <p:cNvSpPr/>
          <p:nvPr/>
        </p:nvSpPr>
        <p:spPr>
          <a:xfrm>
            <a:off x="10289662" y="4480703"/>
            <a:ext cx="1082810" cy="6729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Down Arrow 46">
            <a:extLst>
              <a:ext uri="{FF2B5EF4-FFF2-40B4-BE49-F238E27FC236}">
                <a16:creationId xmlns:a16="http://schemas.microsoft.com/office/drawing/2014/main" id="{1790DC85-A970-4B01-8842-55767637D524}"/>
              </a:ext>
            </a:extLst>
          </p:cNvPr>
          <p:cNvSpPr/>
          <p:nvPr/>
        </p:nvSpPr>
        <p:spPr>
          <a:xfrm flipV="1">
            <a:off x="10649666" y="3678846"/>
            <a:ext cx="206002" cy="616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ngoi">
            <a:extLst>
              <a:ext uri="{FF2B5EF4-FFF2-40B4-BE49-F238E27FC236}">
                <a16:creationId xmlns:a16="http://schemas.microsoft.com/office/drawing/2014/main" id="{58F78BAB-DD69-410C-8F12-05A68BF998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06" y="5804927"/>
            <a:ext cx="886966" cy="64225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4" name="Picture 4" descr="Ảnh chụp màn hình 2021-09-27 170150">
            <a:extLst>
              <a:ext uri="{FF2B5EF4-FFF2-40B4-BE49-F238E27FC236}">
                <a16:creationId xmlns:a16="http://schemas.microsoft.com/office/drawing/2014/main" id="{D2A312A3-FD72-4F22-A418-41FF7FC98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96" y="5664587"/>
            <a:ext cx="1194314" cy="7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ight Arrow 12">
            <a:extLst>
              <a:ext uri="{FF2B5EF4-FFF2-40B4-BE49-F238E27FC236}">
                <a16:creationId xmlns:a16="http://schemas.microsoft.com/office/drawing/2014/main" id="{0CB59350-1F9C-4A4A-A733-55BA24664E0C}"/>
              </a:ext>
            </a:extLst>
          </p:cNvPr>
          <p:cNvSpPr/>
          <p:nvPr/>
        </p:nvSpPr>
        <p:spPr>
          <a:xfrm>
            <a:off x="5778538" y="6030336"/>
            <a:ext cx="357397" cy="192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42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4" grpId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7" grpId="1"/>
      <p:bldP spid="58" grpId="0" animBg="1"/>
      <p:bldP spid="58" grpId="1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DDE846-430E-4BAC-9ED6-B7E90C9BA589}"/>
              </a:ext>
            </a:extLst>
          </p:cNvPr>
          <p:cNvGrpSpPr/>
          <p:nvPr/>
        </p:nvGrpSpPr>
        <p:grpSpPr>
          <a:xfrm>
            <a:off x="1378342" y="1546969"/>
            <a:ext cx="9435316" cy="4581688"/>
            <a:chOff x="2302933" y="1371600"/>
            <a:chExt cx="8460743" cy="35028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D8B637F-40AC-4E02-B054-3660BE17C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933" y="1371600"/>
              <a:ext cx="8460743" cy="350285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7C5AED-3867-4B90-8446-AA8BCD0175E0}"/>
                </a:ext>
              </a:extLst>
            </p:cNvPr>
            <p:cNvSpPr/>
            <p:nvPr/>
          </p:nvSpPr>
          <p:spPr>
            <a:xfrm>
              <a:off x="2393524" y="1422400"/>
              <a:ext cx="643467" cy="71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4935E2-CDCE-4830-8851-710CD8D39A1A}"/>
                </a:ext>
              </a:extLst>
            </p:cNvPr>
            <p:cNvSpPr/>
            <p:nvPr/>
          </p:nvSpPr>
          <p:spPr>
            <a:xfrm>
              <a:off x="2946400" y="1422400"/>
              <a:ext cx="2734734" cy="575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9B83A2-337C-47CE-B5CD-6F5B6E39A6A1}"/>
              </a:ext>
            </a:extLst>
          </p:cNvPr>
          <p:cNvGrpSpPr/>
          <p:nvPr/>
        </p:nvGrpSpPr>
        <p:grpSpPr>
          <a:xfrm>
            <a:off x="3343013" y="330844"/>
            <a:ext cx="5125126" cy="1046712"/>
            <a:chOff x="1272309" y="305291"/>
            <a:chExt cx="5125126" cy="1046712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7EBECA9F-9C92-4E60-A2A2-4488A8453939}"/>
                </a:ext>
              </a:extLst>
            </p:cNvPr>
            <p:cNvSpPr/>
            <p:nvPr/>
          </p:nvSpPr>
          <p:spPr>
            <a:xfrm>
              <a:off x="2016760" y="474704"/>
              <a:ext cx="4380675" cy="659234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hành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“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”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03FEC8-CFE5-4DC6-9F29-A794EE3B09D0}"/>
                </a:ext>
              </a:extLst>
            </p:cNvPr>
            <p:cNvGrpSpPr/>
            <p:nvPr/>
          </p:nvGrpSpPr>
          <p:grpSpPr>
            <a:xfrm>
              <a:off x="1272309" y="305291"/>
              <a:ext cx="1044864" cy="1046712"/>
              <a:chOff x="4439920" y="965200"/>
              <a:chExt cx="762000" cy="73152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B045F0F-3A07-4798-98AD-6F13BAEBAC69}"/>
                  </a:ext>
                </a:extLst>
              </p:cNvPr>
              <p:cNvSpPr/>
              <p:nvPr/>
            </p:nvSpPr>
            <p:spPr>
              <a:xfrm>
                <a:off x="4439920" y="965200"/>
                <a:ext cx="762000" cy="7315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07BE5D-9970-4FB8-BF2B-20DB66EAB12E}"/>
                  </a:ext>
                </a:extLst>
              </p:cNvPr>
              <p:cNvSpPr/>
              <p:nvPr/>
            </p:nvSpPr>
            <p:spPr>
              <a:xfrm>
                <a:off x="4561840" y="1117600"/>
                <a:ext cx="518160" cy="426720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pic>
        <p:nvPicPr>
          <p:cNvPr id="11" name="Picture 10" descr="D:\TÀI LIỆU HIỀN\TÀI LIỆU 2021-2022- TT HIỀN\HỒ SƠ 2021-2022\ẢNH CHỤP MÀN HÌNH\Ảnh chụp màn hình 2021-10-09 112246.png">
            <a:extLst>
              <a:ext uri="{FF2B5EF4-FFF2-40B4-BE49-F238E27FC236}">
                <a16:creationId xmlns:a16="http://schemas.microsoft.com/office/drawing/2014/main" id="{18D33608-8710-47A5-B168-A0ABF95308C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99" y="6128657"/>
            <a:ext cx="1035835" cy="65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Ảnh chụp màn hình 2021-09-27 170150">
            <a:extLst>
              <a:ext uri="{FF2B5EF4-FFF2-40B4-BE49-F238E27FC236}">
                <a16:creationId xmlns:a16="http://schemas.microsoft.com/office/drawing/2014/main" id="{61DFBC01-3471-44FB-8FE9-20C797C3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016" y="6128658"/>
            <a:ext cx="1073384" cy="65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1">
            <a:extLst>
              <a:ext uri="{FF2B5EF4-FFF2-40B4-BE49-F238E27FC236}">
                <a16:creationId xmlns:a16="http://schemas.microsoft.com/office/drawing/2014/main" id="{85711A05-44C7-41F1-922B-CC24319D8C5A}"/>
              </a:ext>
            </a:extLst>
          </p:cNvPr>
          <p:cNvSpPr/>
          <p:nvPr/>
        </p:nvSpPr>
        <p:spPr>
          <a:xfrm>
            <a:off x="5478917" y="6407527"/>
            <a:ext cx="357397" cy="192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354AF4-049E-4D9F-B1C2-3AB9FF88E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42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034D31-5B28-48B9-BA51-571460AD501B}"/>
              </a:ext>
            </a:extLst>
          </p:cNvPr>
          <p:cNvSpPr/>
          <p:nvPr/>
        </p:nvSpPr>
        <p:spPr>
          <a:xfrm>
            <a:off x="3147054" y="870165"/>
            <a:ext cx="58978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8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4283066" y="1290272"/>
            <a:ext cx="6461133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ED5AA1-E0CE-482A-B908-C665A45937EB}"/>
              </a:ext>
            </a:extLst>
          </p:cNvPr>
          <p:cNvSpPr/>
          <p:nvPr/>
        </p:nvSpPr>
        <p:spPr>
          <a:xfrm>
            <a:off x="2938793" y="2763539"/>
            <a:ext cx="86340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NHANH NHƯ CHỚP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789570" y="1218373"/>
            <a:ext cx="9956498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3 + 3 + 3 + 3 = 12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14193" y="4885253"/>
            <a:ext cx="3154016" cy="7323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 3 x 4 = 12 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789570" y="1218373"/>
            <a:ext cx="9956498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6 + 6 + 6 = 18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481984" y="4870429"/>
            <a:ext cx="2594678" cy="75437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6 x 3 = 18 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789570" y="1218373"/>
            <a:ext cx="9956498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5 + 5 = 10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532243" y="4885253"/>
            <a:ext cx="2503885" cy="75437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5 x 2 = 10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1271055" y="1218373"/>
            <a:ext cx="8993527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cộng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các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số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bằng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4 x 3 = 12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052456" y="4823251"/>
            <a:ext cx="3435022" cy="7323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4 + 4 + 4 = 12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1271055" y="1218373"/>
            <a:ext cx="8993527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cộng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các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số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bằng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2 X 4 = 8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3657601" y="4885253"/>
            <a:ext cx="4015408" cy="73238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2 + 2 + 2 + 2  = 8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765" y="1095599"/>
            <a:ext cx="119468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sz="5000" b="1">
                <a:solidFill>
                  <a:schemeClr val="bg1"/>
                </a:solidFill>
                <a:latin typeface="HP001 5 hàng" panose="020B0603050302020204" pitchFamily="34" charset="0"/>
              </a:rPr>
              <a:t> T</a:t>
            </a:r>
            <a:r>
              <a:rPr lang="vi-VN" sz="5000" b="1">
                <a:solidFill>
                  <a:schemeClr val="bg1"/>
                </a:solidFill>
                <a:latin typeface="HP001 5 hàng" panose="020B0603050302020204" pitchFamily="34" charset="0"/>
              </a:rPr>
              <a:t>ư</a:t>
            </a:r>
            <a:r>
              <a:rPr lang="en-US" sz="5000" b="1">
                <a:solidFill>
                  <a:schemeClr val="bg1"/>
                </a:solidFill>
                <a:latin typeface="HP001 5 hàng" panose="020B0603050302020204" pitchFamily="34" charset="0"/>
              </a:rPr>
              <a:t> ngày 22 tháng 12 </a:t>
            </a:r>
            <a:r>
              <a:rPr lang="en-US" sz="5000" b="1" dirty="0">
                <a:solidFill>
                  <a:schemeClr val="bg1"/>
                </a:solidFill>
                <a:latin typeface="HP001 5 hàng" panose="020B0603050302020204" pitchFamily="34" charset="0"/>
              </a:rPr>
              <a:t>năm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91545" y="3134523"/>
            <a:ext cx="12431079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400" b="1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Bài 54: Thừa số - tích (trang 145)</a:t>
            </a:r>
            <a:endParaRPr lang="en-US" sz="54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6043" y="2212521"/>
            <a:ext cx="1832554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7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Toá</a:t>
            </a:r>
            <a:r>
              <a:rPr lang="en-US" sz="48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n</a:t>
            </a:r>
            <a:endParaRPr lang="en-US" sz="48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B2BFA-A946-44F2-90CF-3316078DA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53"/>
          <a:stretch/>
        </p:blipFill>
        <p:spPr>
          <a:xfrm>
            <a:off x="1235477" y="1449417"/>
            <a:ext cx="9721046" cy="3496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1E950F99-B65D-42D1-B489-D2D4BBF2D60B}"/>
              </a:ext>
            </a:extLst>
          </p:cNvPr>
          <p:cNvSpPr/>
          <p:nvPr/>
        </p:nvSpPr>
        <p:spPr>
          <a:xfrm>
            <a:off x="1771279" y="176440"/>
            <a:ext cx="8993527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Nêu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phù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hợp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với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tranh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E0E56D-6ADD-4B87-AF55-9E9AA9BEB850}"/>
              </a:ext>
            </a:extLst>
          </p:cNvPr>
          <p:cNvSpPr txBox="1"/>
          <p:nvPr/>
        </p:nvSpPr>
        <p:spPr>
          <a:xfrm>
            <a:off x="3480897" y="5386115"/>
            <a:ext cx="616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x      4       =      8</a:t>
            </a:r>
          </a:p>
        </p:txBody>
      </p:sp>
      <p:sp>
        <p:nvSpPr>
          <p:cNvPr id="5" name="Rounded Rectangle 53">
            <a:extLst>
              <a:ext uri="{FF2B5EF4-FFF2-40B4-BE49-F238E27FC236}">
                <a16:creationId xmlns:a16="http://schemas.microsoft.com/office/drawing/2014/main" id="{3AB4BB4F-EA08-4CE0-BB03-0E79D921CCD9}"/>
              </a:ext>
            </a:extLst>
          </p:cNvPr>
          <p:cNvSpPr/>
          <p:nvPr/>
        </p:nvSpPr>
        <p:spPr>
          <a:xfrm>
            <a:off x="2507676" y="5081183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4">
            <a:extLst>
              <a:ext uri="{FF2B5EF4-FFF2-40B4-BE49-F238E27FC236}">
                <a16:creationId xmlns:a16="http://schemas.microsoft.com/office/drawing/2014/main" id="{F59425DE-BDE0-45F4-8E50-5226FFF4D50E}"/>
              </a:ext>
            </a:extLst>
          </p:cNvPr>
          <p:cNvSpPr/>
          <p:nvPr/>
        </p:nvSpPr>
        <p:spPr>
          <a:xfrm flipV="1">
            <a:off x="3537560" y="4579888"/>
            <a:ext cx="347044" cy="45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5">
            <a:extLst>
              <a:ext uri="{FF2B5EF4-FFF2-40B4-BE49-F238E27FC236}">
                <a16:creationId xmlns:a16="http://schemas.microsoft.com/office/drawing/2014/main" id="{FA473FF5-564E-4398-A420-C09829861180}"/>
              </a:ext>
            </a:extLst>
          </p:cNvPr>
          <p:cNvSpPr/>
          <p:nvPr/>
        </p:nvSpPr>
        <p:spPr>
          <a:xfrm>
            <a:off x="5206111" y="5047413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56">
            <a:extLst>
              <a:ext uri="{FF2B5EF4-FFF2-40B4-BE49-F238E27FC236}">
                <a16:creationId xmlns:a16="http://schemas.microsoft.com/office/drawing/2014/main" id="{92ADD881-2F57-42D2-9700-5A02990295B6}"/>
              </a:ext>
            </a:extLst>
          </p:cNvPr>
          <p:cNvSpPr/>
          <p:nvPr/>
        </p:nvSpPr>
        <p:spPr>
          <a:xfrm flipV="1">
            <a:off x="6248403" y="4542471"/>
            <a:ext cx="315494" cy="45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57">
            <a:extLst>
              <a:ext uri="{FF2B5EF4-FFF2-40B4-BE49-F238E27FC236}">
                <a16:creationId xmlns:a16="http://schemas.microsoft.com/office/drawing/2014/main" id="{3123355D-A4BE-4490-8932-65529381F8B1}"/>
              </a:ext>
            </a:extLst>
          </p:cNvPr>
          <p:cNvSpPr/>
          <p:nvPr/>
        </p:nvSpPr>
        <p:spPr>
          <a:xfrm>
            <a:off x="7904547" y="5050010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Down Arrow 58">
            <a:extLst>
              <a:ext uri="{FF2B5EF4-FFF2-40B4-BE49-F238E27FC236}">
                <a16:creationId xmlns:a16="http://schemas.microsoft.com/office/drawing/2014/main" id="{DDC4433D-D005-4E3D-BC7C-E5B2344D797C}"/>
              </a:ext>
            </a:extLst>
          </p:cNvPr>
          <p:cNvSpPr/>
          <p:nvPr/>
        </p:nvSpPr>
        <p:spPr>
          <a:xfrm flipV="1">
            <a:off x="8859679" y="4540812"/>
            <a:ext cx="315494" cy="45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53">
            <a:extLst>
              <a:ext uri="{FF2B5EF4-FFF2-40B4-BE49-F238E27FC236}">
                <a16:creationId xmlns:a16="http://schemas.microsoft.com/office/drawing/2014/main" id="{89539DDA-09F3-49C1-B70E-EDD7797B4108}"/>
              </a:ext>
            </a:extLst>
          </p:cNvPr>
          <p:cNvSpPr/>
          <p:nvPr/>
        </p:nvSpPr>
        <p:spPr>
          <a:xfrm>
            <a:off x="2659205" y="5843471"/>
            <a:ext cx="7217673" cy="875781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2 x 4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31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-0.178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1.45833E-6 -0.2430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330</Words>
  <Application>Microsoft Office PowerPoint</Application>
  <PresentationFormat>Widescreen</PresentationFormat>
  <Paragraphs>90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等线</vt:lpstr>
      <vt:lpstr>Microsoft YaHei</vt:lpstr>
      <vt:lpstr>Microsoft YaHei</vt:lpstr>
      <vt:lpstr>Arial</vt:lpstr>
      <vt:lpstr>Calibri</vt:lpstr>
      <vt:lpstr>Calibri Light</vt:lpstr>
      <vt:lpstr>HP001 4 hàng</vt:lpstr>
      <vt:lpstr>HP001 5 hàng</vt:lpstr>
      <vt:lpstr>Times New Roman</vt:lpstr>
      <vt:lpstr>华康方圆体W7(P)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89</cp:revision>
  <dcterms:created xsi:type="dcterms:W3CDTF">2021-07-12T03:44:38Z</dcterms:created>
  <dcterms:modified xsi:type="dcterms:W3CDTF">2021-12-12T04:39:32Z</dcterms:modified>
</cp:coreProperties>
</file>