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gif" ContentType="image/gif"/>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 id="2147483672" r:id="rId4"/>
    <p:sldMasterId id="2147483686" r:id="rId5"/>
    <p:sldMasterId id="2147483698" r:id="rId6"/>
    <p:sldMasterId id="2147483700" r:id="rId7"/>
    <p:sldMasterId id="2147483712" r:id="rId8"/>
  </p:sldMasterIdLst>
  <p:notesMasterIdLst>
    <p:notesMasterId r:id="rId11"/>
  </p:notesMasterIdLst>
  <p:sldIdLst>
    <p:sldId id="270" r:id="rId9"/>
    <p:sldId id="271" r:id="rId10"/>
    <p:sldId id="258" r:id="rId12"/>
    <p:sldId id="257" r:id="rId13"/>
    <p:sldId id="266" r:id="rId14"/>
    <p:sldId id="268" r:id="rId15"/>
    <p:sldId id="267" r:id="rId16"/>
    <p:sldId id="272" r:id="rId17"/>
    <p:sldId id="262" r:id="rId18"/>
    <p:sldId id="506" r:id="rId19"/>
    <p:sldId id="507" r:id="rId20"/>
    <p:sldId id="508" r:id="rId21"/>
    <p:sldId id="509" r:id="rId22"/>
    <p:sldId id="304" r:id="rId23"/>
    <p:sldId id="521" r:id="rId24"/>
    <p:sldId id="495" r:id="rId25"/>
    <p:sldId id="325" r:id="rId26"/>
    <p:sldId id="276" r:id="rId27"/>
    <p:sldId id="510" r:id="rId28"/>
    <p:sldId id="279" r:id="rId29"/>
    <p:sldId id="280" r:id="rId30"/>
    <p:sldId id="282" r:id="rId31"/>
    <p:sldId id="511" r:id="rId32"/>
    <p:sldId id="512" r:id="rId33"/>
    <p:sldId id="285" r:id="rId34"/>
    <p:sldId id="286" r:id="rId35"/>
    <p:sldId id="513" r:id="rId36"/>
    <p:sldId id="514" r:id="rId37"/>
    <p:sldId id="515" r:id="rId38"/>
    <p:sldId id="516" r:id="rId39"/>
    <p:sldId id="328" r:id="rId40"/>
    <p:sldId id="487" r:id="rId41"/>
    <p:sldId id="517" r:id="rId42"/>
    <p:sldId id="519" r:id="rId43"/>
    <p:sldId id="520" r:id="rId44"/>
    <p:sldId id="522" r:id="rId45"/>
    <p:sldId id="277"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3" autoAdjust="0"/>
    <p:restoredTop sz="94660"/>
  </p:normalViewPr>
  <p:slideViewPr>
    <p:cSldViewPr snapToGrid="0">
      <p:cViewPr varScale="1">
        <p:scale>
          <a:sx n="67" d="100"/>
          <a:sy n="67" d="100"/>
        </p:scale>
        <p:origin x="64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1.xml"/><Relationship Id="rId8" Type="http://schemas.openxmlformats.org/officeDocument/2006/relationships/slideMaster" Target="slideMasters/slideMaster7.xml"/><Relationship Id="rId7" Type="http://schemas.openxmlformats.org/officeDocument/2006/relationships/slideMaster" Target="slideMasters/slideMaster6.xml"/><Relationship Id="rId6" Type="http://schemas.openxmlformats.org/officeDocument/2006/relationships/slideMaster" Target="slideMasters/slideMaster5.xml"/><Relationship Id="rId5" Type="http://schemas.openxmlformats.org/officeDocument/2006/relationships/slideMaster" Target="slideMasters/slideMaster4.xml"/><Relationship Id="rId49" Type="http://schemas.openxmlformats.org/officeDocument/2006/relationships/tableStyles" Target="tableStyles.xml"/><Relationship Id="rId48" Type="http://schemas.openxmlformats.org/officeDocument/2006/relationships/viewProps" Target="viewProps.xml"/><Relationship Id="rId47" Type="http://schemas.openxmlformats.org/officeDocument/2006/relationships/presProps" Target="presProps.xml"/><Relationship Id="rId46" Type="http://schemas.openxmlformats.org/officeDocument/2006/relationships/slide" Target="slides/slide37.xml"/><Relationship Id="rId45" Type="http://schemas.openxmlformats.org/officeDocument/2006/relationships/slide" Target="slides/slide36.xml"/><Relationship Id="rId44" Type="http://schemas.openxmlformats.org/officeDocument/2006/relationships/slide" Target="slides/slide35.xml"/><Relationship Id="rId43" Type="http://schemas.openxmlformats.org/officeDocument/2006/relationships/slide" Target="slides/slide34.xml"/><Relationship Id="rId42" Type="http://schemas.openxmlformats.org/officeDocument/2006/relationships/slide" Target="slides/slide33.xml"/><Relationship Id="rId41" Type="http://schemas.openxmlformats.org/officeDocument/2006/relationships/slide" Target="slides/slide32.xml"/><Relationship Id="rId40" Type="http://schemas.openxmlformats.org/officeDocument/2006/relationships/slide" Target="slides/slide31.xml"/><Relationship Id="rId4" Type="http://schemas.openxmlformats.org/officeDocument/2006/relationships/slideMaster" Target="slideMasters/slideMaster3.xml"/><Relationship Id="rId39" Type="http://schemas.openxmlformats.org/officeDocument/2006/relationships/slide" Target="slides/slide30.xml"/><Relationship Id="rId38" Type="http://schemas.openxmlformats.org/officeDocument/2006/relationships/slide" Target="slides/slide29.xml"/><Relationship Id="rId37" Type="http://schemas.openxmlformats.org/officeDocument/2006/relationships/slide" Target="slides/slide28.xml"/><Relationship Id="rId36" Type="http://schemas.openxmlformats.org/officeDocument/2006/relationships/slide" Target="slides/slide27.xml"/><Relationship Id="rId35" Type="http://schemas.openxmlformats.org/officeDocument/2006/relationships/slide" Target="slides/slide26.xml"/><Relationship Id="rId34" Type="http://schemas.openxmlformats.org/officeDocument/2006/relationships/slide" Target="slides/slide25.xml"/><Relationship Id="rId33" Type="http://schemas.openxmlformats.org/officeDocument/2006/relationships/slide" Target="slides/slide24.xml"/><Relationship Id="rId32" Type="http://schemas.openxmlformats.org/officeDocument/2006/relationships/slide" Target="slides/slide23.xml"/><Relationship Id="rId31" Type="http://schemas.openxmlformats.org/officeDocument/2006/relationships/slide" Target="slides/slide22.xml"/><Relationship Id="rId30" Type="http://schemas.openxmlformats.org/officeDocument/2006/relationships/slide" Target="slides/slide21.xml"/><Relationship Id="rId3" Type="http://schemas.openxmlformats.org/officeDocument/2006/relationships/slideMaster" Target="slideMasters/slideMaster2.xml"/><Relationship Id="rId29" Type="http://schemas.openxmlformats.org/officeDocument/2006/relationships/slide" Target="slides/slide20.xml"/><Relationship Id="rId28" Type="http://schemas.openxmlformats.org/officeDocument/2006/relationships/slide" Target="slides/slide19.xml"/><Relationship Id="rId27" Type="http://schemas.openxmlformats.org/officeDocument/2006/relationships/slide" Target="slides/slide18.xml"/><Relationship Id="rId26" Type="http://schemas.openxmlformats.org/officeDocument/2006/relationships/slide" Target="slides/slide17.xml"/><Relationship Id="rId25" Type="http://schemas.openxmlformats.org/officeDocument/2006/relationships/slide" Target="slides/slide16.xml"/><Relationship Id="rId24" Type="http://schemas.openxmlformats.org/officeDocument/2006/relationships/slide" Target="slides/slide15.xml"/><Relationship Id="rId23" Type="http://schemas.openxmlformats.org/officeDocument/2006/relationships/slide" Target="slides/slide14.xml"/><Relationship Id="rId22" Type="http://schemas.openxmlformats.org/officeDocument/2006/relationships/slide" Target="slides/slide13.xml"/><Relationship Id="rId21" Type="http://schemas.openxmlformats.org/officeDocument/2006/relationships/slide" Target="slides/slide12.xml"/><Relationship Id="rId20" Type="http://schemas.openxmlformats.org/officeDocument/2006/relationships/slide" Target="slides/slide11.xml"/><Relationship Id="rId2" Type="http://schemas.openxmlformats.org/officeDocument/2006/relationships/theme" Target="theme/theme1.xml"/><Relationship Id="rId19" Type="http://schemas.openxmlformats.org/officeDocument/2006/relationships/slide" Target="slides/slide10.xml"/><Relationship Id="rId18" Type="http://schemas.openxmlformats.org/officeDocument/2006/relationships/slide" Target="slides/slide9.xml"/><Relationship Id="rId17" Type="http://schemas.openxmlformats.org/officeDocument/2006/relationships/slide" Target="slides/slide8.xml"/><Relationship Id="rId16" Type="http://schemas.openxmlformats.org/officeDocument/2006/relationships/slide" Target="slides/slide7.xml"/><Relationship Id="rId15" Type="http://schemas.openxmlformats.org/officeDocument/2006/relationships/slide" Target="slides/slide6.xml"/><Relationship Id="rId14" Type="http://schemas.openxmlformats.org/officeDocument/2006/relationships/slide" Target="slides/slide5.xml"/><Relationship Id="rId13" Type="http://schemas.openxmlformats.org/officeDocument/2006/relationships/slide" Target="slides/slide4.xml"/><Relationship Id="rId12" Type="http://schemas.openxmlformats.org/officeDocument/2006/relationships/slide" Target="slides/slide3.xml"/><Relationship Id="rId11" Type="http://schemas.openxmlformats.org/officeDocument/2006/relationships/notesMaster" Target="notesMasters/notesMaster1.xml"/><Relationship Id="rId10" Type="http://schemas.openxmlformats.org/officeDocument/2006/relationships/slide" Target="slides/slide2.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D16062E-B235-4605-81C9-0F86DC032F2A}"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59B003-E639-4AA7-A0B3-974266FCA134}"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4CB4512-CB9F-4570-8605-DEEB3CC51E2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1B2AA4F-B828-4D7C-AFD3-893933DAFCB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sym typeface="+mn-ea"/>
              </a:rPr>
              <a:t>Thiết kế bởi: Hương Thảo - tranthao121006@gmail.com</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84DD461D-A9AE-4EC2-861F-590C9694E73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97F908-F780-422B-AFEF-23C0ED19201F}"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84DD461D-A9AE-4EC2-861F-590C9694E73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97F908-F780-422B-AFEF-23C0ED19201F}"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84DD461D-A9AE-4EC2-861F-590C9694E73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97F908-F780-422B-AFEF-23C0ED19201F}" type="slidenum">
              <a:rPr lang="en-US" smtClean="0"/>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4F7930D4-6E6A-4F63-8926-E066E9E16393}" type="datetimeFigureOut">
              <a:rPr lang="en-US" smtClean="0">
                <a:solidFill>
                  <a:prstClr val="black">
                    <a:tint val="75000"/>
                  </a:prstClr>
                </a:solidFill>
              </a:rPr>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F559641-5F8D-48FA-8F85-C8149E63CEE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4F7930D4-6E6A-4F63-8926-E066E9E16393}" type="datetimeFigureOut">
              <a:rPr lang="en-US" smtClean="0">
                <a:solidFill>
                  <a:prstClr val="black">
                    <a:tint val="75000"/>
                  </a:prstClr>
                </a:solidFill>
              </a:rPr>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F559641-5F8D-48FA-8F85-C8149E63CEE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7930D4-6E6A-4F63-8926-E066E9E16393}" type="datetimeFigureOut">
              <a:rPr lang="en-US" smtClean="0">
                <a:solidFill>
                  <a:prstClr val="black">
                    <a:tint val="75000"/>
                  </a:prstClr>
                </a:solidFill>
              </a:rPr>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F559641-5F8D-48FA-8F85-C8149E63CEE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84DD461D-A9AE-4EC2-861F-590C9694E73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97F908-F780-422B-AFEF-23C0ED19201F}" type="slidenum">
              <a:rPr lang="en-US" smtClean="0"/>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E5983328-5D9C-4CDA-A4B0-8F0932BA2C1A}"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E5983328-5D9C-4CDA-A4B0-8F0932BA2C1A}"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endParaRPr lang="en-US"/>
          </a:p>
        </p:txBody>
      </p:sp>
      <p:sp>
        <p:nvSpPr>
          <p:cNvPr id="4" name="Date Placeholder 3"/>
          <p:cNvSpPr>
            <a:spLocks noGrp="1"/>
          </p:cNvSpPr>
          <p:nvPr>
            <p:ph type="dt" sz="half" idx="10"/>
          </p:nvPr>
        </p:nvSpPr>
        <p:spPr/>
        <p:txBody>
          <a:bodyPr/>
          <a:lstStyle/>
          <a:p>
            <a:fld id="{E5983328-5D9C-4CDA-A4B0-8F0932BA2C1A}"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E5983328-5D9C-4CDA-A4B0-8F0932BA2C1A}"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E5983328-5D9C-4CDA-A4B0-8F0932BA2C1A}"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E5983328-5D9C-4CDA-A4B0-8F0932BA2C1A}"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84DD461D-A9AE-4EC2-861F-590C9694E73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97F908-F780-422B-AFEF-23C0ED19201F}" type="slidenum">
              <a:rPr lang="en-US" smtClean="0"/>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fld id="{E5983328-5D9C-4CDA-A4B0-8F0932BA2C1A}"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fld id="{E5983328-5D9C-4CDA-A4B0-8F0932BA2C1A}"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E5983328-5D9C-4CDA-A4B0-8F0932BA2C1A}"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E5983328-5D9C-4CDA-A4B0-8F0932BA2C1A}"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250" advClick="0" advTm="3713">
        <p14:switch dir="r"/>
      </p:transition>
    </mc:Choice>
    <mc:Fallback>
      <p:transition spd="slow" advClick="0" advTm="3713">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250" advClick="0" advTm="3713">
        <p14:switch dir="r"/>
      </p:transition>
    </mc:Choice>
    <mc:Fallback>
      <p:transition spd="slow" advClick="0" advTm="3713">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122363"/>
            <a:ext cx="9144000" cy="2387600"/>
          </a:xfrm>
        </p:spPr>
        <p:txBody>
          <a:bodyPr anchor="b"/>
          <a:lstStyle>
            <a:lvl1pPr algn="ct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Content</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fld>
            <a:endParaRPr lang="zh-CN" alt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p:txBody>
          <a:bodyPr/>
          <a:lstStyle>
            <a:lvl1pPr>
              <a:defRPr>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fld>
            <a:endParaRPr lang="zh-CN" alt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1850" y="1709738"/>
            <a:ext cx="10515600" cy="2852737"/>
          </a:xfrm>
        </p:spPr>
        <p:txBody>
          <a:bodyPr anchor="b"/>
          <a:lstStyle>
            <a:lvl1pP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Body</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fld>
            <a:endParaRPr lang="zh-CN" alt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4E08E231-020E-454B-814C-04386EE4B12D}"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84DD461D-A9AE-4EC2-861F-590C9694E73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97F908-F780-422B-AFEF-23C0ED19201F}" type="slidenum">
              <a:rPr lang="en-US" smtClean="0"/>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365125"/>
            <a:ext cx="10515600" cy="1325563"/>
          </a:xfrm>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839788" y="2505075"/>
            <a:ext cx="5157787"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4E08E231-020E-454B-814C-04386EE4B12D}"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BE349D6-2446-475D-9F9F-B6A9DFEA62F2}" type="slidenum">
              <a:rPr lang="zh-CN" altLang="en-US" smtClean="0"/>
            </a:fld>
            <a:endParaRPr lang="zh-CN" alt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日期占位符 2"/>
          <p:cNvSpPr>
            <a:spLocks noGrp="1"/>
          </p:cNvSpPr>
          <p:nvPr>
            <p:ph type="dt" sz="half" idx="10"/>
          </p:nvPr>
        </p:nvSpPr>
        <p:spPr/>
        <p:txBody>
          <a:bodyPr/>
          <a:lstStyle/>
          <a:p>
            <a:fld id="{4E08E231-020E-454B-814C-04386EE4B12D}"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BE349D6-2446-475D-9F9F-B6A9DFEA62F2}" type="slidenum">
              <a:rPr lang="zh-CN" altLang="en-US" smtClean="0"/>
            </a:fld>
            <a:endParaRPr lang="zh-CN" alt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E08E231-020E-454B-814C-04386EE4B12D}"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BE349D6-2446-475D-9F9F-B6A9DFEA62F2}" type="slidenum">
              <a:rPr lang="zh-CN" altLang="en-US" smtClean="0"/>
            </a:fld>
            <a:endParaRPr lang="zh-CN" alt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4E08E231-020E-454B-814C-04386EE4B12D}"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fld>
            <a:endParaRPr lang="zh-CN" alt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4E08E231-020E-454B-814C-04386EE4B12D}"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fld>
            <a:endParaRPr lang="zh-CN" alt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fld>
            <a:endParaRPr lang="zh-CN" alt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8724900" y="365125"/>
            <a:ext cx="2628900" cy="5811838"/>
          </a:xfrm>
        </p:spPr>
        <p:txBody>
          <a:bodyPr vert="eaVert"/>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fld>
            <a:endParaRPr lang="zh-CN" alt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84DD461D-A9AE-4EC2-861F-590C9694E739}"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797F908-F780-422B-AFEF-23C0ED19201F}" type="slidenum">
              <a:rPr lang="en-US" smtClean="0"/>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vert="horz" lIns="91440" tIns="45720" rIns="91440" bIns="45720"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0AF8FA92-DCEB-416D-A3AA-345BE494323E}"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84DD461D-A9AE-4EC2-861F-590C9694E739}"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797F908-F780-422B-AFEF-23C0ED19201F}" type="slidenum">
              <a:rPr lang="en-US" smtClean="0"/>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0AF8FA92-DCEB-416D-A3AA-345BE494323E}"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fld>
            <a:endParaRPr lang="en-US"/>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0AF8FA92-DCEB-416D-A3AA-345BE494323E}"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fld>
            <a:endParaRPr lang="en-US"/>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0AF8FA92-DCEB-416D-A3AA-345BE494323E}"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B7AED0-1251-46AC-8102-BF35D3C7A77D}" type="slidenum">
              <a:rPr lang="en-US" smtClean="0"/>
            </a:fld>
            <a:endParaRPr lang="en-US"/>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0AF8FA92-DCEB-416D-A3AA-345BE494323E}"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9B7AED0-1251-46AC-8102-BF35D3C7A77D}" type="slidenum">
              <a:rPr lang="en-US" smtClean="0"/>
            </a:fld>
            <a:endParaRPr lang="en-US"/>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0AF8FA92-DCEB-416D-A3AA-345BE494323E}"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9B7AED0-1251-46AC-8102-BF35D3C7A77D}" type="slidenum">
              <a:rPr lang="en-US" smtClean="0"/>
            </a:fld>
            <a:endParaRPr lang="en-US"/>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F8FA92-DCEB-416D-A3AA-345BE494323E}"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9B7AED0-1251-46AC-8102-BF35D3C7A77D}" type="slidenum">
              <a:rPr lang="en-US" smtClean="0"/>
            </a:fld>
            <a:endParaRPr lang="en-US"/>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0AF8FA92-DCEB-416D-A3AA-345BE494323E}"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B7AED0-1251-46AC-8102-BF35D3C7A77D}" type="slidenum">
              <a:rPr lang="en-US" smtClean="0"/>
            </a:fld>
            <a:endParaRPr lang="en-US"/>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0AF8FA92-DCEB-416D-A3AA-345BE494323E}"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B7AED0-1251-46AC-8102-BF35D3C7A77D}" type="slidenum">
              <a:rPr lang="en-US" smtClean="0"/>
            </a:fld>
            <a:endParaRPr lang="en-US"/>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0AF8FA92-DCEB-416D-A3AA-345BE494323E}"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fld>
            <a:endParaRPr lang="en-US"/>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0AF8FA92-DCEB-416D-A3AA-345BE494323E}"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DD461D-A9AE-4EC2-861F-590C9694E739}"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797F908-F780-422B-AFEF-23C0ED19201F}"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84DD461D-A9AE-4EC2-861F-590C9694E73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97F908-F780-422B-AFEF-23C0ED19201F}"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84DD461D-A9AE-4EC2-861F-590C9694E73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97F908-F780-422B-AFEF-23C0ED19201F}"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2" Type="http://schemas.openxmlformats.org/officeDocument/2006/relationships/theme" Target="../theme/theme2.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1.xml"/><Relationship Id="rId8" Type="http://schemas.openxmlformats.org/officeDocument/2006/relationships/slideLayout" Target="../slideLayouts/slideLayout30.xml"/><Relationship Id="rId7" Type="http://schemas.openxmlformats.org/officeDocument/2006/relationships/slideLayout" Target="../slideLayouts/slideLayout29.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 Id="rId3" Type="http://schemas.openxmlformats.org/officeDocument/2006/relationships/slideLayout" Target="../slideLayouts/slideLayout25.xml"/><Relationship Id="rId2" Type="http://schemas.openxmlformats.org/officeDocument/2006/relationships/slideLayout" Target="../slideLayouts/slideLayout24.xml"/><Relationship Id="rId14" Type="http://schemas.openxmlformats.org/officeDocument/2006/relationships/theme" Target="../theme/theme3.xml"/><Relationship Id="rId13" Type="http://schemas.openxmlformats.org/officeDocument/2006/relationships/slideLayout" Target="../slideLayouts/slideLayout35.xml"/><Relationship Id="rId12" Type="http://schemas.openxmlformats.org/officeDocument/2006/relationships/slideLayout" Target="../slideLayouts/slideLayout34.xml"/><Relationship Id="rId11" Type="http://schemas.openxmlformats.org/officeDocument/2006/relationships/slideLayout" Target="../slideLayouts/slideLayout33.xml"/><Relationship Id="rId10" Type="http://schemas.openxmlformats.org/officeDocument/2006/relationships/slideLayout" Target="../slideLayouts/slideLayout32.xml"/><Relationship Id="rId1"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44.xml"/><Relationship Id="rId8" Type="http://schemas.openxmlformats.org/officeDocument/2006/relationships/slideLayout" Target="../slideLayouts/slideLayout43.xml"/><Relationship Id="rId7" Type="http://schemas.openxmlformats.org/officeDocument/2006/relationships/slideLayout" Target="../slideLayouts/slideLayout42.xml"/><Relationship Id="rId6" Type="http://schemas.openxmlformats.org/officeDocument/2006/relationships/slideLayout" Target="../slideLayouts/slideLayout41.xml"/><Relationship Id="rId5" Type="http://schemas.openxmlformats.org/officeDocument/2006/relationships/slideLayout" Target="../slideLayouts/slideLayout40.xml"/><Relationship Id="rId4" Type="http://schemas.openxmlformats.org/officeDocument/2006/relationships/slideLayout" Target="../slideLayouts/slideLayout39.xml"/><Relationship Id="rId3" Type="http://schemas.openxmlformats.org/officeDocument/2006/relationships/slideLayout" Target="../slideLayouts/slideLayout38.xml"/><Relationship Id="rId2" Type="http://schemas.openxmlformats.org/officeDocument/2006/relationships/slideLayout" Target="../slideLayouts/slideLayout37.xml"/><Relationship Id="rId12" Type="http://schemas.openxmlformats.org/officeDocument/2006/relationships/theme" Target="../theme/theme4.xml"/><Relationship Id="rId11" Type="http://schemas.openxmlformats.org/officeDocument/2006/relationships/slideLayout" Target="../slideLayouts/slideLayout46.xml"/><Relationship Id="rId10" Type="http://schemas.openxmlformats.org/officeDocument/2006/relationships/slideLayout" Target="../slideLayouts/slideLayout45.xml"/><Relationship Id="rId1"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47.xml"/></Relationships>
</file>

<file path=ppt/slideMasters/_rels/slideMaster6.xml.rels><?xml version="1.0" encoding="UTF-8" standalone="yes"?>
<Relationships xmlns="http://schemas.openxmlformats.org/package/2006/relationships"><Relationship Id="rId9" Type="http://schemas.openxmlformats.org/officeDocument/2006/relationships/slideLayout" Target="../slideLayouts/slideLayout56.xml"/><Relationship Id="rId8" Type="http://schemas.openxmlformats.org/officeDocument/2006/relationships/slideLayout" Target="../slideLayouts/slideLayout55.xml"/><Relationship Id="rId7" Type="http://schemas.openxmlformats.org/officeDocument/2006/relationships/slideLayout" Target="../slideLayouts/slideLayout54.xml"/><Relationship Id="rId6" Type="http://schemas.openxmlformats.org/officeDocument/2006/relationships/slideLayout" Target="../slideLayouts/slideLayout53.xml"/><Relationship Id="rId5" Type="http://schemas.openxmlformats.org/officeDocument/2006/relationships/slideLayout" Target="../slideLayouts/slideLayout52.xml"/><Relationship Id="rId4" Type="http://schemas.openxmlformats.org/officeDocument/2006/relationships/slideLayout" Target="../slideLayouts/slideLayout51.xml"/><Relationship Id="rId3" Type="http://schemas.openxmlformats.org/officeDocument/2006/relationships/slideLayout" Target="../slideLayouts/slideLayout50.xml"/><Relationship Id="rId2" Type="http://schemas.openxmlformats.org/officeDocument/2006/relationships/slideLayout" Target="../slideLayouts/slideLayout49.xml"/><Relationship Id="rId13" Type="http://schemas.openxmlformats.org/officeDocument/2006/relationships/theme" Target="../theme/theme6.xml"/><Relationship Id="rId12" Type="http://schemas.openxmlformats.org/officeDocument/2006/relationships/image" Target="../media/image3.jpeg"/><Relationship Id="rId11" Type="http://schemas.openxmlformats.org/officeDocument/2006/relationships/slideLayout" Target="../slideLayouts/slideLayout58.xml"/><Relationship Id="rId10" Type="http://schemas.openxmlformats.org/officeDocument/2006/relationships/slideLayout" Target="../slideLayouts/slideLayout57.xml"/><Relationship Id="rId1" Type="http://schemas.openxmlformats.org/officeDocument/2006/relationships/slideLayout" Target="../slideLayouts/slideLayout48.xml"/></Relationships>
</file>

<file path=ppt/slideMasters/_rels/slideMaster7.xml.rels><?xml version="1.0" encoding="UTF-8" standalone="yes"?>
<Relationships xmlns="http://schemas.openxmlformats.org/package/2006/relationships"><Relationship Id="rId9" Type="http://schemas.openxmlformats.org/officeDocument/2006/relationships/slideLayout" Target="../slideLayouts/slideLayout67.xml"/><Relationship Id="rId8" Type="http://schemas.openxmlformats.org/officeDocument/2006/relationships/slideLayout" Target="../slideLayouts/slideLayout66.xml"/><Relationship Id="rId7" Type="http://schemas.openxmlformats.org/officeDocument/2006/relationships/slideLayout" Target="../slideLayouts/slideLayout65.xml"/><Relationship Id="rId6" Type="http://schemas.openxmlformats.org/officeDocument/2006/relationships/slideLayout" Target="../slideLayouts/slideLayout64.xml"/><Relationship Id="rId5" Type="http://schemas.openxmlformats.org/officeDocument/2006/relationships/slideLayout" Target="../slideLayouts/slideLayout63.xml"/><Relationship Id="rId4" Type="http://schemas.openxmlformats.org/officeDocument/2006/relationships/slideLayout" Target="../slideLayouts/slideLayout62.xml"/><Relationship Id="rId3" Type="http://schemas.openxmlformats.org/officeDocument/2006/relationships/slideLayout" Target="../slideLayouts/slideLayout61.xml"/><Relationship Id="rId2" Type="http://schemas.openxmlformats.org/officeDocument/2006/relationships/slideLayout" Target="../slideLayouts/slideLayout60.xml"/><Relationship Id="rId12" Type="http://schemas.openxmlformats.org/officeDocument/2006/relationships/theme" Target="../theme/theme7.xml"/><Relationship Id="rId11" Type="http://schemas.openxmlformats.org/officeDocument/2006/relationships/slideLayout" Target="../slideLayouts/slideLayout69.xml"/><Relationship Id="rId10" Type="http://schemas.openxmlformats.org/officeDocument/2006/relationships/slideLayout" Target="../slideLayouts/slideLayout68.xml"/><Relationship Id="rId1"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DD461D-A9AE-4EC2-861F-590C9694E739}"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97F908-F780-422B-AFEF-23C0ED19201F}"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7930D4-6E6A-4F63-8926-E066E9E16393}"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559641-5F8D-48FA-8F85-C8149E63CEEB}" type="slidenum">
              <a:rPr lang="en-US" smtClean="0">
                <a:solidFill>
                  <a:prstClr val="black">
                    <a:tint val="75000"/>
                  </a:prstClr>
                </a:solidFill>
              </a:rPr>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08E231-020E-454B-814C-04386EE4B12D}"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349D6-2446-475D-9F9F-B6A9DFEA62F2}" type="slidenum">
              <a:rPr lang="zh-CN" altLang="en-US" smtClean="0"/>
            </a:fld>
            <a:endParaRPr lang="zh-CN" altLang="en-US"/>
          </a:p>
        </p:txBody>
      </p:sp>
      <p:grpSp>
        <p:nvGrpSpPr>
          <p:cNvPr id="7" name="组合 6"/>
          <p:cNvGrpSpPr/>
          <p:nvPr userDrawn="1"/>
        </p:nvGrpSpPr>
        <p:grpSpPr>
          <a:xfrm>
            <a:off x="0" y="0"/>
            <a:ext cx="12192000" cy="6858000"/>
            <a:chOff x="0" y="0"/>
            <a:chExt cx="12192000" cy="6858000"/>
          </a:xfrm>
        </p:grpSpPr>
        <p:sp>
          <p:nvSpPr>
            <p:cNvPr id="8" name="矩形 7"/>
            <p:cNvSpPr/>
            <p:nvPr/>
          </p:nvSpPr>
          <p:spPr>
            <a:xfrm>
              <a:off x="0" y="0"/>
              <a:ext cx="12192000" cy="6858000"/>
            </a:xfrm>
            <a:prstGeom prst="rect">
              <a:avLst/>
            </a:prstGeom>
            <a:solidFill>
              <a:srgbClr val="FFE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247650" y="266578"/>
              <a:ext cx="11696700" cy="63248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9EC9D2"/>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99" r:id="rId1"/>
  </p:sldLayoutIdLst>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905" indent="-128270" algn="l" defTabSz="514350" rtl="0" eaLnBrk="1" latinLnBrk="0" hangingPunct="1">
        <a:lnSpc>
          <a:spcPct val="90000"/>
        </a:lnSpc>
        <a:spcBef>
          <a:spcPct val="113000"/>
        </a:spcBef>
        <a:buFont typeface="Arial" panose="020B0604020202020204" pitchFamily="34" charset="0"/>
        <a:buChar char="•"/>
        <a:defRPr sz="1575" kern="1200">
          <a:solidFill>
            <a:schemeClr val="tx1"/>
          </a:solidFill>
          <a:latin typeface="+mn-lt"/>
          <a:ea typeface="+mn-ea"/>
          <a:cs typeface="+mn-cs"/>
        </a:defRPr>
      </a:lvl1pPr>
      <a:lvl2pPr marL="386080" indent="-128270" algn="l" defTabSz="514350" rtl="0" eaLnBrk="1" latinLnBrk="0" hangingPunct="1">
        <a:lnSpc>
          <a:spcPct val="90000"/>
        </a:lnSpc>
        <a:spcBef>
          <a:spcPts val="280"/>
        </a:spcBef>
        <a:buFont typeface="Arial" panose="020B0604020202020204" pitchFamily="34" charset="0"/>
        <a:buChar char="•"/>
        <a:defRPr sz="1350" kern="1200">
          <a:solidFill>
            <a:schemeClr val="tx1"/>
          </a:solidFill>
          <a:latin typeface="+mn-lt"/>
          <a:ea typeface="+mn-ea"/>
          <a:cs typeface="+mn-cs"/>
        </a:defRPr>
      </a:lvl2pPr>
      <a:lvl3pPr marL="643255" indent="-128270" algn="l" defTabSz="514350" rtl="0" eaLnBrk="1" latinLnBrk="0" hangingPunct="1">
        <a:lnSpc>
          <a:spcPct val="90000"/>
        </a:lnSpc>
        <a:spcBef>
          <a:spcPts val="280"/>
        </a:spcBef>
        <a:buFont typeface="Arial" panose="020B0604020202020204" pitchFamily="34" charset="0"/>
        <a:buChar char="•"/>
        <a:defRPr sz="1125" kern="1200">
          <a:solidFill>
            <a:schemeClr val="tx1"/>
          </a:solidFill>
          <a:latin typeface="+mn-lt"/>
          <a:ea typeface="+mn-ea"/>
          <a:cs typeface="+mn-cs"/>
        </a:defRPr>
      </a:lvl3pPr>
      <a:lvl4pPr marL="90043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4pPr>
      <a:lvl5pPr marL="115760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5pPr>
      <a:lvl6pPr marL="141478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6pPr>
      <a:lvl7pPr marL="167195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7pPr>
      <a:lvl8pPr marL="192913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8pPr>
      <a:lvl9pPr marL="218630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9pPr>
    </p:bodyStyle>
    <p:otherStyle>
      <a:defPPr>
        <a:defRPr lang="en-US"/>
      </a:defPPr>
      <a:lvl1pPr marL="0" algn="l" defTabSz="514350" rtl="0" eaLnBrk="1" latinLnBrk="0" hangingPunct="1">
        <a:defRPr sz="1015" kern="1200">
          <a:solidFill>
            <a:schemeClr val="tx1"/>
          </a:solidFill>
          <a:latin typeface="+mn-lt"/>
          <a:ea typeface="+mn-ea"/>
          <a:cs typeface="+mn-cs"/>
        </a:defRPr>
      </a:lvl1pPr>
      <a:lvl2pPr marL="257175" algn="l" defTabSz="514350" rtl="0" eaLnBrk="1" latinLnBrk="0" hangingPunct="1">
        <a:defRPr sz="1015" kern="1200">
          <a:solidFill>
            <a:schemeClr val="tx1"/>
          </a:solidFill>
          <a:latin typeface="+mn-lt"/>
          <a:ea typeface="+mn-ea"/>
          <a:cs typeface="+mn-cs"/>
        </a:defRPr>
      </a:lvl2pPr>
      <a:lvl3pPr marL="514350" algn="l" defTabSz="514350" rtl="0" eaLnBrk="1" latinLnBrk="0" hangingPunct="1">
        <a:defRPr sz="1015" kern="1200">
          <a:solidFill>
            <a:schemeClr val="tx1"/>
          </a:solidFill>
          <a:latin typeface="+mn-lt"/>
          <a:ea typeface="+mn-ea"/>
          <a:cs typeface="+mn-cs"/>
        </a:defRPr>
      </a:lvl3pPr>
      <a:lvl4pPr marL="771525" algn="l" defTabSz="514350" rtl="0" eaLnBrk="1" latinLnBrk="0" hangingPunct="1">
        <a:defRPr sz="1015" kern="1200">
          <a:solidFill>
            <a:schemeClr val="tx1"/>
          </a:solidFill>
          <a:latin typeface="+mn-lt"/>
          <a:ea typeface="+mn-ea"/>
          <a:cs typeface="+mn-cs"/>
        </a:defRPr>
      </a:lvl4pPr>
      <a:lvl5pPr marL="1028700" algn="l" defTabSz="514350" rtl="0" eaLnBrk="1" latinLnBrk="0" hangingPunct="1">
        <a:defRPr sz="1015" kern="1200">
          <a:solidFill>
            <a:schemeClr val="tx1"/>
          </a:solidFill>
          <a:latin typeface="+mn-lt"/>
          <a:ea typeface="+mn-ea"/>
          <a:cs typeface="+mn-cs"/>
        </a:defRPr>
      </a:lvl5pPr>
      <a:lvl6pPr marL="1285875" algn="l" defTabSz="514350" rtl="0" eaLnBrk="1" latinLnBrk="0" hangingPunct="1">
        <a:defRPr sz="1015" kern="1200">
          <a:solidFill>
            <a:schemeClr val="tx1"/>
          </a:solidFill>
          <a:latin typeface="+mn-lt"/>
          <a:ea typeface="+mn-ea"/>
          <a:cs typeface="+mn-cs"/>
        </a:defRPr>
      </a:lvl6pPr>
      <a:lvl7pPr marL="1543050" algn="l" defTabSz="514350" rtl="0" eaLnBrk="1" latinLnBrk="0" hangingPunct="1">
        <a:defRPr sz="1015" kern="1200">
          <a:solidFill>
            <a:schemeClr val="tx1"/>
          </a:solidFill>
          <a:latin typeface="+mn-lt"/>
          <a:ea typeface="+mn-ea"/>
          <a:cs typeface="+mn-cs"/>
        </a:defRPr>
      </a:lvl7pPr>
      <a:lvl8pPr marL="1800225" algn="l" defTabSz="514350" rtl="0" eaLnBrk="1" latinLnBrk="0" hangingPunct="1">
        <a:defRPr sz="1015" kern="1200">
          <a:solidFill>
            <a:schemeClr val="tx1"/>
          </a:solidFill>
          <a:latin typeface="+mn-lt"/>
          <a:ea typeface="+mn-ea"/>
          <a:cs typeface="+mn-cs"/>
        </a:defRPr>
      </a:lvl8pPr>
      <a:lvl9pPr marL="2057400" algn="l" defTabSz="514350" rtl="0" eaLnBrk="1" latinLnBrk="0" hangingPunct="1">
        <a:defRPr sz="1015"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12"/>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F8FA92-DCEB-416D-A3AA-345BE494323E}" type="datetimeFigureOut">
              <a:rPr lang="en-US" smtClean="0"/>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B7AED0-1251-46AC-8102-BF35D3C7A77D}"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image" Target="../media/image8.png"/><Relationship Id="rId6" Type="http://schemas.microsoft.com/office/2007/relationships/media" Target="../media/media1.mp3"/><Relationship Id="rId5" Type="http://schemas.openxmlformats.org/officeDocument/2006/relationships/audio" Target="../media/media1.mp3"/><Relationship Id="rId4" Type="http://schemas.openxmlformats.org/officeDocument/2006/relationships/image" Target="../media/image7.png"/><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image" Target="../media/image4.jpeg"/></Relationships>
</file>

<file path=ppt/slides/_rels/slide10.xml.rels><?xml version="1.0" encoding="UTF-8" standalone="yes"?>
<Relationships xmlns="http://schemas.openxmlformats.org/package/2006/relationships"><Relationship Id="rId5" Type="http://schemas.openxmlformats.org/officeDocument/2006/relationships/notesSlide" Target="../notesSlides/notesSlide4.xml"/><Relationship Id="rId4" Type="http://schemas.openxmlformats.org/officeDocument/2006/relationships/slideLayout" Target="../slideLayouts/slideLayout37.xml"/><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image" Target="../media/image2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2.xml.rels><?xml version="1.0" encoding="UTF-8" standalone="yes"?>
<Relationships xmlns="http://schemas.openxmlformats.org/package/2006/relationships"><Relationship Id="rId6" Type="http://schemas.openxmlformats.org/officeDocument/2006/relationships/notesSlide" Target="../notesSlides/notesSlide5.xml"/><Relationship Id="rId5" Type="http://schemas.openxmlformats.org/officeDocument/2006/relationships/slideLayout" Target="../slideLayouts/slideLayout37.xml"/><Relationship Id="rId4" Type="http://schemas.openxmlformats.org/officeDocument/2006/relationships/image" Target="../media/image32.png"/><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image" Target="../media/image26.png"/></Relationships>
</file>

<file path=ppt/slides/_rels/slide13.xml.rels><?xml version="1.0" encoding="UTF-8" standalone="yes"?>
<Relationships xmlns="http://schemas.openxmlformats.org/package/2006/relationships"><Relationship Id="rId5" Type="http://schemas.openxmlformats.org/officeDocument/2006/relationships/notesSlide" Target="../notesSlides/notesSlide6.xml"/><Relationship Id="rId4" Type="http://schemas.openxmlformats.org/officeDocument/2006/relationships/slideLayout" Target="../slideLayouts/slideLayout37.xml"/><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image" Target="../media/image26.pn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3.jpeg"/></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22.jpeg"/><Relationship Id="rId2" Type="http://schemas.openxmlformats.org/officeDocument/2006/relationships/image" Target="../media/image30.jpeg"/><Relationship Id="rId1" Type="http://schemas.openxmlformats.org/officeDocument/2006/relationships/image" Target="../media/image29.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7.xml"/></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3.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xml.rels><?xml version="1.0" encoding="UTF-8" standalone="yes"?>
<Relationships xmlns="http://schemas.openxmlformats.org/package/2006/relationships"><Relationship Id="rId9" Type="http://schemas.openxmlformats.org/officeDocument/2006/relationships/audio" Target="../media/media2.mp3"/><Relationship Id="rId8" Type="http://schemas.openxmlformats.org/officeDocument/2006/relationships/image" Target="../media/image15.png"/><Relationship Id="rId7" Type="http://schemas.microsoft.com/office/2007/relationships/hdphoto" Target="../media/image14.wdp"/><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6.png"/><Relationship Id="rId3" Type="http://schemas.openxmlformats.org/officeDocument/2006/relationships/image" Target="../media/image11.png"/><Relationship Id="rId21" Type="http://schemas.openxmlformats.org/officeDocument/2006/relationships/notesSlide" Target="../notesSlides/notesSlide1.xml"/><Relationship Id="rId20" Type="http://schemas.openxmlformats.org/officeDocument/2006/relationships/slideLayout" Target="../slideLayouts/slideLayout1.xml"/><Relationship Id="rId2" Type="http://schemas.openxmlformats.org/officeDocument/2006/relationships/image" Target="../media/image10.png"/><Relationship Id="rId19" Type="http://schemas.microsoft.com/office/2007/relationships/media" Target="../media/media5.mp3"/><Relationship Id="rId18" Type="http://schemas.openxmlformats.org/officeDocument/2006/relationships/audio" Target="../media/media5.mp3"/><Relationship Id="rId17" Type="http://schemas.microsoft.com/office/2007/relationships/media" Target="../media/media4.mp3"/><Relationship Id="rId16" Type="http://schemas.openxmlformats.org/officeDocument/2006/relationships/audio" Target="../media/media4.mp3"/><Relationship Id="rId15" Type="http://schemas.openxmlformats.org/officeDocument/2006/relationships/image" Target="../media/image17.png"/><Relationship Id="rId14" Type="http://schemas.openxmlformats.org/officeDocument/2006/relationships/image" Target="../media/image16.png"/><Relationship Id="rId13" Type="http://schemas.microsoft.com/office/2007/relationships/media" Target="../media/media3.mp3"/><Relationship Id="rId12" Type="http://schemas.openxmlformats.org/officeDocument/2006/relationships/audio" Target="../media/media3.mp3"/><Relationship Id="rId11" Type="http://schemas.openxmlformats.org/officeDocument/2006/relationships/image" Target="../media/image8.png"/><Relationship Id="rId10" Type="http://schemas.microsoft.com/office/2007/relationships/media" Target="../media/media2.mp3"/><Relationship Id="rId1" Type="http://schemas.openxmlformats.org/officeDocument/2006/relationships/image" Target="../media/image9.jpeg"/></Relationships>
</file>

<file path=ppt/slides/_rels/slide20.xml.rels><?xml version="1.0" encoding="UTF-8" standalone="yes"?>
<Relationships xmlns="http://schemas.openxmlformats.org/package/2006/relationships"><Relationship Id="rId5" Type="http://schemas.openxmlformats.org/officeDocument/2006/relationships/notesSlide" Target="../notesSlides/notesSlide9.xml"/><Relationship Id="rId4" Type="http://schemas.openxmlformats.org/officeDocument/2006/relationships/slideLayout" Target="../slideLayouts/slideLayout34.xml"/><Relationship Id="rId3" Type="http://schemas.openxmlformats.org/officeDocument/2006/relationships/image" Target="../media/image22.jpeg"/><Relationship Id="rId2" Type="http://schemas.openxmlformats.org/officeDocument/2006/relationships/image" Target="../media/image24.png"/><Relationship Id="rId1" Type="http://schemas.openxmlformats.org/officeDocument/2006/relationships/image" Target="../media/image23.png"/></Relationships>
</file>

<file path=ppt/slides/_rels/slide21.xml.rels><?xml version="1.0" encoding="UTF-8" standalone="yes"?>
<Relationships xmlns="http://schemas.openxmlformats.org/package/2006/relationships"><Relationship Id="rId4" Type="http://schemas.openxmlformats.org/officeDocument/2006/relationships/slideLayout" Target="../slideLayouts/slideLayout47.xml"/><Relationship Id="rId3" Type="http://schemas.openxmlformats.org/officeDocument/2006/relationships/image" Target="../media/image22.jpeg"/><Relationship Id="rId2" Type="http://schemas.openxmlformats.org/officeDocument/2006/relationships/image" Target="../media/image35.png"/><Relationship Id="rId1" Type="http://schemas.openxmlformats.org/officeDocument/2006/relationships/image" Target="../media/image34.png"/></Relationships>
</file>

<file path=ppt/slides/_rels/slide22.xml.rels><?xml version="1.0" encoding="UTF-8" standalone="yes"?>
<Relationships xmlns="http://schemas.openxmlformats.org/package/2006/relationships"><Relationship Id="rId4" Type="http://schemas.openxmlformats.org/officeDocument/2006/relationships/notesSlide" Target="../notesSlides/notesSlide10.xml"/><Relationship Id="rId3" Type="http://schemas.openxmlformats.org/officeDocument/2006/relationships/slideLayout" Target="../slideLayouts/slideLayout49.xml"/><Relationship Id="rId2" Type="http://schemas.openxmlformats.org/officeDocument/2006/relationships/image" Target="../media/image22.jpeg"/><Relationship Id="rId1" Type="http://schemas.openxmlformats.org/officeDocument/2006/relationships/image" Target="../media/image3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37.xml"/><Relationship Id="rId2" Type="http://schemas.openxmlformats.org/officeDocument/2006/relationships/image" Target="../media/image38.png"/><Relationship Id="rId1" Type="http://schemas.openxmlformats.org/officeDocument/2006/relationships/image" Target="../media/image37.png"/></Relationships>
</file>

<file path=ppt/slides/_rels/slide25.xml.rels><?xml version="1.0" encoding="UTF-8" standalone="yes"?>
<Relationships xmlns="http://schemas.openxmlformats.org/package/2006/relationships"><Relationship Id="rId4" Type="http://schemas.openxmlformats.org/officeDocument/2006/relationships/notesSlide" Target="../notesSlides/notesSlide11.xml"/><Relationship Id="rId3" Type="http://schemas.openxmlformats.org/officeDocument/2006/relationships/slideLayout" Target="../slideLayouts/slideLayout34.xml"/><Relationship Id="rId2" Type="http://schemas.openxmlformats.org/officeDocument/2006/relationships/image" Target="../media/image24.png"/><Relationship Id="rId1" Type="http://schemas.openxmlformats.org/officeDocument/2006/relationships/image" Target="../media/image23.png"/></Relationships>
</file>

<file path=ppt/slides/_rels/slide26.xml.rels><?xml version="1.0" encoding="UTF-8" standalone="yes"?>
<Relationships xmlns="http://schemas.openxmlformats.org/package/2006/relationships"><Relationship Id="rId4" Type="http://schemas.openxmlformats.org/officeDocument/2006/relationships/slideLayout" Target="../slideLayouts/slideLayout47.xml"/><Relationship Id="rId3" Type="http://schemas.openxmlformats.org/officeDocument/2006/relationships/image" Target="../media/image22.jpeg"/><Relationship Id="rId2" Type="http://schemas.openxmlformats.org/officeDocument/2006/relationships/image" Target="../media/image35.png"/><Relationship Id="rId1" Type="http://schemas.openxmlformats.org/officeDocument/2006/relationships/image" Target="../media/image34.png"/></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37.xml"/><Relationship Id="rId1" Type="http://schemas.openxmlformats.org/officeDocument/2006/relationships/image" Target="../media/image22.jpeg"/></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37.xml"/><Relationship Id="rId1" Type="http://schemas.openxmlformats.org/officeDocument/2006/relationships/image" Target="../media/image22.jpe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37.xml"/><Relationship Id="rId2" Type="http://schemas.openxmlformats.org/officeDocument/2006/relationships/image" Target="../media/image22.jpeg"/><Relationship Id="rId1" Type="http://schemas.openxmlformats.org/officeDocument/2006/relationships/image" Target="../media/image39.png"/></Relationships>
</file>

<file path=ppt/slides/_rels/slide3.xml.rels><?xml version="1.0" encoding="UTF-8" standalone="yes"?>
<Relationships xmlns="http://schemas.openxmlformats.org/package/2006/relationships"><Relationship Id="rId9" Type="http://schemas.openxmlformats.org/officeDocument/2006/relationships/audio" Target="../media/media2.mp3"/><Relationship Id="rId8" Type="http://schemas.openxmlformats.org/officeDocument/2006/relationships/image" Target="../media/image15.png"/><Relationship Id="rId7" Type="http://schemas.microsoft.com/office/2007/relationships/hdphoto" Target="../media/image14.wdp"/><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6.png"/><Relationship Id="rId3" Type="http://schemas.openxmlformats.org/officeDocument/2006/relationships/image" Target="../media/image11.png"/><Relationship Id="rId20" Type="http://schemas.openxmlformats.org/officeDocument/2006/relationships/slideLayout" Target="../slideLayouts/slideLayout1.xml"/><Relationship Id="rId2" Type="http://schemas.openxmlformats.org/officeDocument/2006/relationships/image" Target="../media/image10.png"/><Relationship Id="rId19" Type="http://schemas.microsoft.com/office/2007/relationships/media" Target="../media/media5.mp3"/><Relationship Id="rId18" Type="http://schemas.openxmlformats.org/officeDocument/2006/relationships/audio" Target="../media/media5.mp3"/><Relationship Id="rId17" Type="http://schemas.microsoft.com/office/2007/relationships/media" Target="../media/media4.mp3"/><Relationship Id="rId16" Type="http://schemas.openxmlformats.org/officeDocument/2006/relationships/audio" Target="../media/media4.mp3"/><Relationship Id="rId15" Type="http://schemas.openxmlformats.org/officeDocument/2006/relationships/image" Target="../media/image17.png"/><Relationship Id="rId14" Type="http://schemas.openxmlformats.org/officeDocument/2006/relationships/image" Target="../media/image16.png"/><Relationship Id="rId13" Type="http://schemas.microsoft.com/office/2007/relationships/media" Target="../media/media3.mp3"/><Relationship Id="rId12" Type="http://schemas.openxmlformats.org/officeDocument/2006/relationships/audio" Target="../media/media3.mp3"/><Relationship Id="rId11" Type="http://schemas.openxmlformats.org/officeDocument/2006/relationships/image" Target="../media/image8.png"/><Relationship Id="rId10" Type="http://schemas.microsoft.com/office/2007/relationships/media" Target="../media/media2.mp3"/><Relationship Id="rId1" Type="http://schemas.openxmlformats.org/officeDocument/2006/relationships/image" Target="../media/image18.jpe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2.jpeg"/><Relationship Id="rId1" Type="http://schemas.openxmlformats.org/officeDocument/2006/relationships/image" Target="../media/image33.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3.jpeg"/></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37.xml"/><Relationship Id="rId1" Type="http://schemas.openxmlformats.org/officeDocument/2006/relationships/image" Target="../media/image40.jpeg"/></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37.xml"/><Relationship Id="rId1" Type="http://schemas.openxmlformats.org/officeDocument/2006/relationships/image" Target="../media/image41.png"/></Relationships>
</file>

<file path=ppt/slides/_rels/slide36.xml.rels><?xml version="1.0" encoding="UTF-8" standalone="yes"?>
<Relationships xmlns="http://schemas.openxmlformats.org/package/2006/relationships"><Relationship Id="rId5" Type="http://schemas.openxmlformats.org/officeDocument/2006/relationships/slideLayout" Target="../slideLayouts/slideLayout37.xml"/><Relationship Id="rId4" Type="http://schemas.openxmlformats.org/officeDocument/2006/relationships/image" Target="../media/image24.png"/><Relationship Id="rId3" Type="http://schemas.openxmlformats.org/officeDocument/2006/relationships/image" Target="../media/image23.png"/><Relationship Id="rId2" Type="http://schemas.openxmlformats.org/officeDocument/2006/relationships/image" Target="../media/image43.jpeg"/><Relationship Id="rId1" Type="http://schemas.openxmlformats.org/officeDocument/2006/relationships/image" Target="../media/image42.jpeg"/></Relationships>
</file>

<file path=ppt/slides/_rels/slide37.xml.rels><?xml version="1.0" encoding="UTF-8" standalone="yes"?>
<Relationships xmlns="http://schemas.openxmlformats.org/package/2006/relationships"><Relationship Id="rId9" Type="http://schemas.microsoft.com/office/2007/relationships/hdphoto" Target="../media/image52.wdp"/><Relationship Id="rId8" Type="http://schemas.openxmlformats.org/officeDocument/2006/relationships/image" Target="../media/image51.png"/><Relationship Id="rId7" Type="http://schemas.microsoft.com/office/2007/relationships/hdphoto" Target="../media/image50.wdp"/><Relationship Id="rId6" Type="http://schemas.openxmlformats.org/officeDocument/2006/relationships/image" Target="../media/image49.png"/><Relationship Id="rId5" Type="http://schemas.microsoft.com/office/2007/relationships/hdphoto" Target="../media/image48.wdp"/><Relationship Id="rId4" Type="http://schemas.openxmlformats.org/officeDocument/2006/relationships/image" Target="../media/image47.png"/><Relationship Id="rId33" Type="http://schemas.openxmlformats.org/officeDocument/2006/relationships/slideLayout" Target="../slideLayouts/slideLayout60.xml"/><Relationship Id="rId32" Type="http://schemas.microsoft.com/office/2007/relationships/hdphoto" Target="../media/image75.wdp"/><Relationship Id="rId31" Type="http://schemas.openxmlformats.org/officeDocument/2006/relationships/image" Target="../media/image74.png"/><Relationship Id="rId30" Type="http://schemas.openxmlformats.org/officeDocument/2006/relationships/image" Target="../media/image73.GIF"/><Relationship Id="rId3" Type="http://schemas.microsoft.com/office/2007/relationships/hdphoto" Target="../media/image46.wdp"/><Relationship Id="rId29" Type="http://schemas.microsoft.com/office/2007/relationships/hdphoto" Target="../media/image72.wdp"/><Relationship Id="rId28" Type="http://schemas.openxmlformats.org/officeDocument/2006/relationships/image" Target="../media/image71.png"/><Relationship Id="rId27" Type="http://schemas.microsoft.com/office/2007/relationships/hdphoto" Target="../media/image70.wdp"/><Relationship Id="rId26" Type="http://schemas.openxmlformats.org/officeDocument/2006/relationships/image" Target="../media/image69.png"/><Relationship Id="rId25" Type="http://schemas.microsoft.com/office/2007/relationships/hdphoto" Target="../media/image68.wdp"/><Relationship Id="rId24" Type="http://schemas.openxmlformats.org/officeDocument/2006/relationships/image" Target="../media/image67.png"/><Relationship Id="rId23" Type="http://schemas.microsoft.com/office/2007/relationships/hdphoto" Target="../media/image66.wdp"/><Relationship Id="rId22" Type="http://schemas.openxmlformats.org/officeDocument/2006/relationships/image" Target="../media/image65.png"/><Relationship Id="rId21" Type="http://schemas.microsoft.com/office/2007/relationships/hdphoto" Target="../media/image64.wdp"/><Relationship Id="rId20" Type="http://schemas.openxmlformats.org/officeDocument/2006/relationships/image" Target="../media/image63.png"/><Relationship Id="rId2" Type="http://schemas.openxmlformats.org/officeDocument/2006/relationships/image" Target="../media/image45.png"/><Relationship Id="rId19" Type="http://schemas.openxmlformats.org/officeDocument/2006/relationships/image" Target="../media/image62.GIF"/><Relationship Id="rId18" Type="http://schemas.microsoft.com/office/2007/relationships/hdphoto" Target="../media/image61.wdp"/><Relationship Id="rId17" Type="http://schemas.openxmlformats.org/officeDocument/2006/relationships/image" Target="../media/image60.png"/><Relationship Id="rId16" Type="http://schemas.openxmlformats.org/officeDocument/2006/relationships/image" Target="../media/image59.png"/><Relationship Id="rId15" Type="http://schemas.microsoft.com/office/2007/relationships/hdphoto" Target="../media/image58.wdp"/><Relationship Id="rId14" Type="http://schemas.openxmlformats.org/officeDocument/2006/relationships/image" Target="../media/image57.png"/><Relationship Id="rId13" Type="http://schemas.microsoft.com/office/2007/relationships/hdphoto" Target="../media/image56.wdp"/><Relationship Id="rId12" Type="http://schemas.openxmlformats.org/officeDocument/2006/relationships/image" Target="../media/image55.png"/><Relationship Id="rId11" Type="http://schemas.openxmlformats.org/officeDocument/2006/relationships/image" Target="../media/image54.GIF"/><Relationship Id="rId10" Type="http://schemas.openxmlformats.org/officeDocument/2006/relationships/image" Target="../media/image53.GIF"/><Relationship Id="rId1" Type="http://schemas.openxmlformats.org/officeDocument/2006/relationships/image" Target="../media/image44.GIF"/></Relationships>
</file>

<file path=ppt/slides/_rels/slide4.xml.rels><?xml version="1.0" encoding="UTF-8" standalone="yes"?>
<Relationships xmlns="http://schemas.openxmlformats.org/package/2006/relationships"><Relationship Id="rId9" Type="http://schemas.openxmlformats.org/officeDocument/2006/relationships/audio" Target="../media/media2.mp3"/><Relationship Id="rId8" Type="http://schemas.openxmlformats.org/officeDocument/2006/relationships/image" Target="../media/image15.png"/><Relationship Id="rId7" Type="http://schemas.microsoft.com/office/2007/relationships/hdphoto" Target="../media/image14.wdp"/><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6.png"/><Relationship Id="rId3" Type="http://schemas.openxmlformats.org/officeDocument/2006/relationships/image" Target="../media/image11.png"/><Relationship Id="rId20" Type="http://schemas.openxmlformats.org/officeDocument/2006/relationships/slideLayout" Target="../slideLayouts/slideLayout1.xml"/><Relationship Id="rId2" Type="http://schemas.openxmlformats.org/officeDocument/2006/relationships/image" Target="../media/image10.png"/><Relationship Id="rId19" Type="http://schemas.microsoft.com/office/2007/relationships/media" Target="../media/media5.mp3"/><Relationship Id="rId18" Type="http://schemas.openxmlformats.org/officeDocument/2006/relationships/audio" Target="../media/media5.mp3"/><Relationship Id="rId17" Type="http://schemas.microsoft.com/office/2007/relationships/media" Target="../media/media4.mp3"/><Relationship Id="rId16" Type="http://schemas.openxmlformats.org/officeDocument/2006/relationships/audio" Target="../media/media4.mp3"/><Relationship Id="rId15" Type="http://schemas.openxmlformats.org/officeDocument/2006/relationships/image" Target="../media/image17.png"/><Relationship Id="rId14" Type="http://schemas.openxmlformats.org/officeDocument/2006/relationships/image" Target="../media/image16.png"/><Relationship Id="rId13" Type="http://schemas.microsoft.com/office/2007/relationships/media" Target="../media/media3.mp3"/><Relationship Id="rId12" Type="http://schemas.openxmlformats.org/officeDocument/2006/relationships/audio" Target="../media/media3.mp3"/><Relationship Id="rId11" Type="http://schemas.openxmlformats.org/officeDocument/2006/relationships/image" Target="../media/image8.png"/><Relationship Id="rId10" Type="http://schemas.microsoft.com/office/2007/relationships/media" Target="../media/media2.mp3"/><Relationship Id="rId1" Type="http://schemas.openxmlformats.org/officeDocument/2006/relationships/image" Target="../media/image19.jpeg"/></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13.xml"/><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image" Target="../media/image20.png"/></Relationships>
</file>

<file path=ppt/slides/_rels/slide6.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34.xml"/><Relationship Id="rId3" Type="http://schemas.openxmlformats.org/officeDocument/2006/relationships/image" Target="../media/image22.jpeg"/><Relationship Id="rId2" Type="http://schemas.openxmlformats.org/officeDocument/2006/relationships/image" Target="../media/image24.png"/><Relationship Id="rId1"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image" Target="../media/image22.jpeg"/><Relationship Id="rId1" Type="http://schemas.openxmlformats.org/officeDocument/2006/relationships/image" Target="../media/image25.jpeg"/></Relationships>
</file>

<file path=ppt/slides/_rels/slide8.xml.rels><?xml version="1.0" encoding="UTF-8" standalone="yes"?>
<Relationships xmlns="http://schemas.openxmlformats.org/package/2006/relationships"><Relationship Id="rId6" Type="http://schemas.openxmlformats.org/officeDocument/2006/relationships/notesSlide" Target="../notesSlides/notesSlide3.xml"/><Relationship Id="rId5" Type="http://schemas.openxmlformats.org/officeDocument/2006/relationships/slideLayout" Target="../slideLayouts/slideLayout37.xml"/><Relationship Id="rId4" Type="http://schemas.openxmlformats.org/officeDocument/2006/relationships/image" Target="../media/image22.jpeg"/><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image" Target="../media/image26.png"/></Relationships>
</file>

<file path=ppt/slides/_rels/slide9.xml.rels><?xml version="1.0" encoding="UTF-8" standalone="yes"?>
<Relationships xmlns="http://schemas.openxmlformats.org/package/2006/relationships"><Relationship Id="rId5" Type="http://schemas.openxmlformats.org/officeDocument/2006/relationships/slideLayout" Target="../slideLayouts/slideLayout36.xml"/><Relationship Id="rId4" Type="http://schemas.openxmlformats.org/officeDocument/2006/relationships/image" Target="../media/image22.jpeg"/><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Kết quả hình ảnh cho 70s wood panel walls"/>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95748" y="76198"/>
            <a:ext cx="3962402" cy="3962402"/>
          </a:xfrm>
          <a:prstGeom prst="rect">
            <a:avLst/>
          </a:prstGeom>
        </p:spPr>
      </p:pic>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29550" y="190500"/>
            <a:ext cx="1665668" cy="1686664"/>
          </a:xfrm>
          <a:prstGeom prst="rect">
            <a:avLst/>
          </a:prstGeom>
        </p:spPr>
      </p:pic>
      <p:pic>
        <p:nvPicPr>
          <p:cNvPr id="17" name="Picture 11" descr="C:\Users\ADMIN\Desktop\Tai nguyen thiet ke tro choi\Angry birds epic birds\1505573783630 (2).png">
            <a:hlinkClick r:id="" action="ppaction://hlinkshowjump?jump=nextslide"/>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65925" y="4240868"/>
            <a:ext cx="1265902" cy="693082"/>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401426" y="5201260"/>
            <a:ext cx="11658320"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72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LẤY KẸO CHO ẾCH XANH</a:t>
            </a:r>
            <a:endParaRPr kumimoji="0" lang="en-US" sz="72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endParaRPr>
          </a:p>
        </p:txBody>
      </p:sp>
      <p:pic>
        <p:nvPicPr>
          <p:cNvPr id="3" name="Cut The Rope Magic Soundtrack">
            <a:hlinkClick r:id="" action="ppaction://media"/>
          </p:cNvPr>
          <p:cNvPicPr>
            <a:picLocks noChangeAspect="1"/>
          </p:cNvPicPr>
          <p:nvPr>
            <a:audioFile r:link="rId5"/>
            <p:extLst>
              <p:ext uri="{DAA4B4D4-6D71-4841-9C94-3DE7FCFB9230}">
                <p14:media xmlns:p14="http://schemas.microsoft.com/office/powerpoint/2010/main" r:embed="rId6"/>
              </p:ext>
            </p:extLst>
          </p:nvPr>
        </p:nvPicPr>
        <p:blipFill>
          <a:blip r:embed="rId7"/>
          <a:stretch>
            <a:fillRect/>
          </a:stretch>
        </p:blipFill>
        <p:spPr>
          <a:xfrm>
            <a:off x="12584367" y="515873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3"/>
                                        </p:tgtEl>
                                      </p:cBhvr>
                                    </p:cmd>
                                  </p:childTnLst>
                                </p:cTn>
                              </p:par>
                            </p:childTnLst>
                          </p:cTn>
                        </p:par>
                        <p:par>
                          <p:cTn id="7" fill="hold">
                            <p:stCondLst>
                              <p:cond delay="0"/>
                            </p:stCondLst>
                            <p:childTnLst>
                              <p:par>
                                <p:cTn id="8" presetID="10" presetClass="entr" presetSubtype="0" fill="hold" nodeType="after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16">
                                            <p:txEl>
                                              <p:pRg st="0" end="0"/>
                                            </p:txEl>
                                          </p:spTgt>
                                        </p:tgtEl>
                                        <p:attrNameLst>
                                          <p:attrName>style.visibility</p:attrName>
                                        </p:attrNameLst>
                                      </p:cBhvr>
                                      <p:to>
                                        <p:strVal val="visible"/>
                                      </p:to>
                                    </p:set>
                                    <p:animEffect transition="in" filter="fade">
                                      <p:cBhvr>
                                        <p:cTn id="14"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37800" numSld="50">
                <p:cTn id="15"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2828261" y="-81873"/>
            <a:ext cx="564436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Trò</a:t>
            </a:r>
            <a:r>
              <a:rPr kumimoji="0" lang="en-US" sz="32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chơi</a:t>
            </a:r>
            <a:r>
              <a:rPr kumimoji="0" lang="en-US" sz="32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32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bố</a:t>
            </a:r>
            <a:endParaRPr kumimoji="0" lang="en-US" sz="32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6" name="Picture 5"/>
          <p:cNvPicPr>
            <a:picLocks noChangeAspect="1"/>
          </p:cNvPicPr>
          <p:nvPr/>
        </p:nvPicPr>
        <p:blipFill>
          <a:blip r:embed="rId1"/>
          <a:stretch>
            <a:fillRect/>
          </a:stretch>
        </p:blipFill>
        <p:spPr>
          <a:xfrm>
            <a:off x="8243883" y="1360967"/>
            <a:ext cx="3841791" cy="2555360"/>
          </a:xfrm>
          <a:prstGeom prst="rect">
            <a:avLst/>
          </a:prstGeom>
        </p:spPr>
      </p:pic>
      <p:pic>
        <p:nvPicPr>
          <p:cNvPr id="14" name="Picture 13"/>
          <p:cNvPicPr>
            <a:picLocks noChangeAspect="1"/>
          </p:cNvPicPr>
          <p:nvPr/>
        </p:nvPicPr>
        <p:blipFill>
          <a:blip r:embed="rId2"/>
          <a:stretch>
            <a:fillRect/>
          </a:stretch>
        </p:blipFill>
        <p:spPr>
          <a:xfrm>
            <a:off x="950698" y="502902"/>
            <a:ext cx="6772275" cy="4591050"/>
          </a:xfrm>
          <a:prstGeom prst="rect">
            <a:avLst/>
          </a:prstGeom>
        </p:spPr>
      </p:pic>
      <p:pic>
        <p:nvPicPr>
          <p:cNvPr id="16" name="Picture 15"/>
          <p:cNvPicPr>
            <a:picLocks noChangeAspect="1"/>
          </p:cNvPicPr>
          <p:nvPr/>
        </p:nvPicPr>
        <p:blipFill>
          <a:blip r:embed="rId3"/>
          <a:stretch>
            <a:fillRect/>
          </a:stretch>
        </p:blipFill>
        <p:spPr>
          <a:xfrm>
            <a:off x="1064998" y="5163562"/>
            <a:ext cx="6657975" cy="1543050"/>
          </a:xfrm>
          <a:prstGeom prst="rect">
            <a:avLst/>
          </a:prstGeom>
        </p:spPr>
      </p:pic>
      <p:sp>
        <p:nvSpPr>
          <p:cNvPr id="17" name="Cloud 16"/>
          <p:cNvSpPr/>
          <p:nvPr/>
        </p:nvSpPr>
        <p:spPr>
          <a:xfrm>
            <a:off x="8681085" y="5163562"/>
            <a:ext cx="2719140" cy="845185"/>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nối</a:t>
            </a:r>
            <a:r>
              <a:rPr kumimoji="0" lang="en-US" sz="20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tiếp</a:t>
            </a:r>
            <a:r>
              <a:rPr kumimoji="0" lang="en-US" sz="20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endPar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8" name="Straight Connector 7"/>
          <p:cNvCxnSpPr/>
          <p:nvPr/>
        </p:nvCxnSpPr>
        <p:spPr>
          <a:xfrm flipH="1">
            <a:off x="5574244" y="389699"/>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4786489" y="666661"/>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4701494" y="1068674"/>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7613071" y="1087677"/>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2605136" y="1367127"/>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4259574" y="1621986"/>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3407008" y="2062072"/>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3481443" y="2393146"/>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3626042" y="2638647"/>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7574971" y="2976813"/>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2681336" y="3402722"/>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3626042" y="3696284"/>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2681336" y="4028294"/>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5664780" y="4248337"/>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a:off x="7270296" y="4653866"/>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a:off x="3857245" y="5146068"/>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a:off x="7610697" y="5274276"/>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2060502" y="5935087"/>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1500" advClick="0">
        <p:split orient="vert"/>
      </p:transition>
    </mc:Choice>
    <mc:Fallback>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1"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500"/>
                                        <p:tgtEl>
                                          <p:spTgt spid="2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fade">
                                      <p:cBhvr>
                                        <p:cTn id="47" dur="500"/>
                                        <p:tgtEl>
                                          <p:spTgt spid="21"/>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fade">
                                      <p:cBhvr>
                                        <p:cTn id="52" dur="500"/>
                                        <p:tgtEl>
                                          <p:spTgt spid="22"/>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fade">
                                      <p:cBhvr>
                                        <p:cTn id="57" dur="500"/>
                                        <p:tgtEl>
                                          <p:spTgt spid="23"/>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24"/>
                                        </p:tgtEl>
                                        <p:attrNameLst>
                                          <p:attrName>style.visibility</p:attrName>
                                        </p:attrNameLst>
                                      </p:cBhvr>
                                      <p:to>
                                        <p:strVal val="visible"/>
                                      </p:to>
                                    </p:set>
                                    <p:animEffect transition="in" filter="fade">
                                      <p:cBhvr>
                                        <p:cTn id="62" dur="500"/>
                                        <p:tgtEl>
                                          <p:spTgt spid="24"/>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25"/>
                                        </p:tgtEl>
                                        <p:attrNameLst>
                                          <p:attrName>style.visibility</p:attrName>
                                        </p:attrNameLst>
                                      </p:cBhvr>
                                      <p:to>
                                        <p:strVal val="visible"/>
                                      </p:to>
                                    </p:set>
                                    <p:animEffect transition="in" filter="fade">
                                      <p:cBhvr>
                                        <p:cTn id="67" dur="500"/>
                                        <p:tgtEl>
                                          <p:spTgt spid="25"/>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26"/>
                                        </p:tgtEl>
                                        <p:attrNameLst>
                                          <p:attrName>style.visibility</p:attrName>
                                        </p:attrNameLst>
                                      </p:cBhvr>
                                      <p:to>
                                        <p:strVal val="visible"/>
                                      </p:to>
                                    </p:set>
                                    <p:animEffect transition="in" filter="fade">
                                      <p:cBhvr>
                                        <p:cTn id="72" dur="500"/>
                                        <p:tgtEl>
                                          <p:spTgt spid="26"/>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27"/>
                                        </p:tgtEl>
                                        <p:attrNameLst>
                                          <p:attrName>style.visibility</p:attrName>
                                        </p:attrNameLst>
                                      </p:cBhvr>
                                      <p:to>
                                        <p:strVal val="visible"/>
                                      </p:to>
                                    </p:set>
                                    <p:animEffect transition="in" filter="fade">
                                      <p:cBhvr>
                                        <p:cTn id="77" dur="500"/>
                                        <p:tgtEl>
                                          <p:spTgt spid="27"/>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28"/>
                                        </p:tgtEl>
                                        <p:attrNameLst>
                                          <p:attrName>style.visibility</p:attrName>
                                        </p:attrNameLst>
                                      </p:cBhvr>
                                      <p:to>
                                        <p:strVal val="visible"/>
                                      </p:to>
                                    </p:set>
                                    <p:animEffect transition="in" filter="fade">
                                      <p:cBhvr>
                                        <p:cTn id="82" dur="500"/>
                                        <p:tgtEl>
                                          <p:spTgt spid="28"/>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29"/>
                                        </p:tgtEl>
                                        <p:attrNameLst>
                                          <p:attrName>style.visibility</p:attrName>
                                        </p:attrNameLst>
                                      </p:cBhvr>
                                      <p:to>
                                        <p:strVal val="visible"/>
                                      </p:to>
                                    </p:set>
                                    <p:animEffect transition="in" filter="fade">
                                      <p:cBhvr>
                                        <p:cTn id="87" dur="500"/>
                                        <p:tgtEl>
                                          <p:spTgt spid="29"/>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nodeType="clickEffect">
                                  <p:stCondLst>
                                    <p:cond delay="0"/>
                                  </p:stCondLst>
                                  <p:childTnLst>
                                    <p:set>
                                      <p:cBhvr>
                                        <p:cTn id="91" dur="1" fill="hold">
                                          <p:stCondLst>
                                            <p:cond delay="0"/>
                                          </p:stCondLst>
                                        </p:cTn>
                                        <p:tgtEl>
                                          <p:spTgt spid="30"/>
                                        </p:tgtEl>
                                        <p:attrNameLst>
                                          <p:attrName>style.visibility</p:attrName>
                                        </p:attrNameLst>
                                      </p:cBhvr>
                                      <p:to>
                                        <p:strVal val="visible"/>
                                      </p:to>
                                    </p:set>
                                    <p:animEffect transition="in" filter="fade">
                                      <p:cBhvr>
                                        <p:cTn id="92" dur="500"/>
                                        <p:tgtEl>
                                          <p:spTgt spid="30"/>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nodeType="clickEffect">
                                  <p:stCondLst>
                                    <p:cond delay="0"/>
                                  </p:stCondLst>
                                  <p:childTnLst>
                                    <p:set>
                                      <p:cBhvr>
                                        <p:cTn id="96" dur="1" fill="hold">
                                          <p:stCondLst>
                                            <p:cond delay="0"/>
                                          </p:stCondLst>
                                        </p:cTn>
                                        <p:tgtEl>
                                          <p:spTgt spid="31"/>
                                        </p:tgtEl>
                                        <p:attrNameLst>
                                          <p:attrName>style.visibility</p:attrName>
                                        </p:attrNameLst>
                                      </p:cBhvr>
                                      <p:to>
                                        <p:strVal val="visible"/>
                                      </p:to>
                                    </p:set>
                                    <p:animEffect transition="in" filter="fade">
                                      <p:cBhvr>
                                        <p:cTn id="9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latin typeface="Arial-Rounded" panose="020B0500000000000000" pitchFamily="34" charset="0"/>
                <a:ea typeface="Arial-Rounded" panose="020B0500000000000000" pitchFamily="34" charset="0"/>
                <a:cs typeface="Arial-Rounded" panose="020B0500000000000000" pitchFamily="34" charset="0"/>
              </a:rPr>
              <a:t>Luyện</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đọc</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câu</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dài</a:t>
            </a:r>
            <a:r>
              <a:rPr lang="en-US" dirty="0">
                <a:latin typeface="Arial-Rounded" panose="020B0500000000000000" pitchFamily="34" charset="0"/>
                <a:ea typeface="Arial-Rounded" panose="020B0500000000000000" pitchFamily="34" charset="0"/>
                <a:cs typeface="Arial-Rounded" panose="020B0500000000000000" pitchFamily="34" charset="0"/>
              </a:rPr>
              <a:t>:</a:t>
            </a:r>
            <a:endParaRPr lang="en-US"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Content Placeholder 2"/>
          <p:cNvSpPr>
            <a:spLocks noGrp="1"/>
          </p:cNvSpPr>
          <p:nvPr>
            <p:ph idx="1"/>
          </p:nvPr>
        </p:nvSpPr>
        <p:spPr/>
        <p:txBody>
          <a:bodyPr/>
          <a:lstStyle/>
          <a:p>
            <a:pPr marL="0" indent="0">
              <a:buNone/>
            </a:pPr>
            <a:r>
              <a:rPr lang="en-US" dirty="0" err="1">
                <a:latin typeface="Arial-Rounded" panose="020B0500000000000000" pitchFamily="34" charset="0"/>
                <a:ea typeface="Arial-Rounded" panose="020B0500000000000000" pitchFamily="34" charset="0"/>
                <a:cs typeface="Arial-Rounded" panose="020B0500000000000000" pitchFamily="34" charset="0"/>
              </a:rPr>
              <a:t>Đến</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bữa</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ăn</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nhìn</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hai</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bàn</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tay</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của</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Hường</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lễ</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phép</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đón</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bát</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cơm</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mẹ</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lại</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nhớ</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đến</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lúc</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hai</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bố</a:t>
            </a:r>
            <a:r>
              <a:rPr lang="en-US" dirty="0">
                <a:latin typeface="Arial-Rounded" panose="020B0500000000000000" pitchFamily="34" charset="0"/>
                <a:ea typeface="Arial-Rounded" panose="020B0500000000000000" pitchFamily="34" charset="0"/>
                <a:cs typeface="Arial-Rounded" panose="020B0500000000000000" pitchFamily="34" charset="0"/>
              </a:rPr>
              <a:t> con </a:t>
            </a:r>
            <a:r>
              <a:rPr lang="en-US" dirty="0" err="1">
                <a:latin typeface="Arial-Rounded" panose="020B0500000000000000" pitchFamily="34" charset="0"/>
                <a:ea typeface="Arial-Rounded" panose="020B0500000000000000" pitchFamily="34" charset="0"/>
                <a:cs typeface="Arial-Rounded" panose="020B0500000000000000" pitchFamily="34" charset="0"/>
              </a:rPr>
              <a:t>chơi</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với</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nhau</a:t>
            </a:r>
            <a:r>
              <a:rPr lang="en-US" dirty="0">
                <a:latin typeface="Arial-Rounded" panose="020B0500000000000000" pitchFamily="34" charset="0"/>
                <a:ea typeface="Arial-Rounded" panose="020B0500000000000000" pitchFamily="34" charset="0"/>
                <a:cs typeface="Arial-Rounded" panose="020B0500000000000000" pitchFamily="34" charset="0"/>
              </a:rPr>
              <a:t>.</a:t>
            </a:r>
            <a:endParaRPr lang="en-US" dirty="0">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4" name="Straight Connector 3"/>
          <p:cNvCxnSpPr/>
          <p:nvPr/>
        </p:nvCxnSpPr>
        <p:spPr>
          <a:xfrm flipH="1">
            <a:off x="2735351" y="1825625"/>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flipH="1">
            <a:off x="6968375" y="1825625"/>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H="1">
            <a:off x="10158142" y="1825625"/>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H="1">
            <a:off x="2659151" y="2265711"/>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a:off x="6408646" y="2252768"/>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6484846" y="2252768"/>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2828261" y="-81873"/>
            <a:ext cx="564436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err="1">
                <a:ln>
                  <a:noFill/>
                </a:ln>
                <a:solidFill>
                  <a:srgbClr val="5B9BD5">
                    <a:lumMod val="75000"/>
                  </a:srgbClr>
                </a:solidFill>
                <a:effectLst/>
                <a:uLnTx/>
                <a:uFillTx/>
                <a:latin typeface="UTo"/>
                <a:ea typeface="Arial-Rounded" panose="020B0500000000000000" pitchFamily="34" charset="0"/>
                <a:cs typeface="Arial-Rounded" panose="020B0500000000000000" pitchFamily="34" charset="0"/>
              </a:rPr>
              <a:t>Trò</a:t>
            </a:r>
            <a:r>
              <a:rPr kumimoji="0" lang="en-US" sz="3200" b="1" i="0" u="none" strike="noStrike" kern="1200" cap="none" spc="0" normalizeH="0" baseline="0" noProof="0" dirty="0">
                <a:ln>
                  <a:noFill/>
                </a:ln>
                <a:solidFill>
                  <a:srgbClr val="5B9BD5">
                    <a:lumMod val="75000"/>
                  </a:srgbClr>
                </a:solidFill>
                <a:effectLst/>
                <a:uLnTx/>
                <a:uFillTx/>
                <a:latin typeface="UTo"/>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5B9BD5">
                    <a:lumMod val="75000"/>
                  </a:srgbClr>
                </a:solidFill>
                <a:effectLst/>
                <a:uLnTx/>
                <a:uFillTx/>
                <a:latin typeface="UTo"/>
                <a:ea typeface="Arial-Rounded" panose="020B0500000000000000" pitchFamily="34" charset="0"/>
                <a:cs typeface="Arial-Rounded" panose="020B0500000000000000" pitchFamily="34" charset="0"/>
              </a:rPr>
              <a:t>chơi</a:t>
            </a:r>
            <a:r>
              <a:rPr kumimoji="0" lang="en-US" sz="3200" b="1" i="0" u="none" strike="noStrike" kern="1200" cap="none" spc="0" normalizeH="0" baseline="0" noProof="0" dirty="0">
                <a:ln>
                  <a:noFill/>
                </a:ln>
                <a:solidFill>
                  <a:srgbClr val="5B9BD5">
                    <a:lumMod val="75000"/>
                  </a:srgbClr>
                </a:solidFill>
                <a:effectLst/>
                <a:uLnTx/>
                <a:uFillTx/>
                <a:latin typeface="UTo"/>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5B9BD5">
                    <a:lumMod val="75000"/>
                  </a:srgbClr>
                </a:solidFill>
                <a:effectLst/>
                <a:uLnTx/>
                <a:uFillTx/>
                <a:latin typeface="UTo"/>
                <a:ea typeface="Arial-Rounded" panose="020B0500000000000000" pitchFamily="34" charset="0"/>
                <a:cs typeface="Arial-Rounded" panose="020B0500000000000000" pitchFamily="34" charset="0"/>
              </a:rPr>
              <a:t>của</a:t>
            </a:r>
            <a:r>
              <a:rPr kumimoji="0" lang="en-US" sz="3200" b="1" i="0" u="none" strike="noStrike" kern="1200" cap="none" spc="0" normalizeH="0" baseline="0" noProof="0" dirty="0">
                <a:ln>
                  <a:noFill/>
                </a:ln>
                <a:solidFill>
                  <a:srgbClr val="5B9BD5">
                    <a:lumMod val="75000"/>
                  </a:srgbClr>
                </a:solidFill>
                <a:effectLst/>
                <a:uLnTx/>
                <a:uFillTx/>
                <a:latin typeface="UTo"/>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5B9BD5">
                    <a:lumMod val="75000"/>
                  </a:srgbClr>
                </a:solidFill>
                <a:effectLst/>
                <a:uLnTx/>
                <a:uFillTx/>
                <a:latin typeface="UTo"/>
                <a:ea typeface="Arial-Rounded" panose="020B0500000000000000" pitchFamily="34" charset="0"/>
                <a:cs typeface="Arial-Rounded" panose="020B0500000000000000" pitchFamily="34" charset="0"/>
              </a:rPr>
              <a:t>bố</a:t>
            </a:r>
            <a:endParaRPr kumimoji="0" lang="en-US" sz="3200" b="1" i="0" u="none" strike="noStrike" kern="1200" cap="none" spc="0" normalizeH="0" baseline="0" noProof="0" dirty="0">
              <a:ln>
                <a:noFill/>
              </a:ln>
              <a:solidFill>
                <a:srgbClr val="5B9BD5">
                  <a:lumMod val="75000"/>
                </a:srgbClr>
              </a:solidFill>
              <a:effectLst/>
              <a:uLnTx/>
              <a:uFillTx/>
              <a:latin typeface="UTo"/>
              <a:ea typeface="Arial-Rounded" panose="020B0500000000000000" pitchFamily="34" charset="0"/>
              <a:cs typeface="Arial-Rounded" panose="020B0500000000000000" pitchFamily="34" charset="0"/>
            </a:endParaRPr>
          </a:p>
        </p:txBody>
      </p:sp>
      <p:pic>
        <p:nvPicPr>
          <p:cNvPr id="6" name="Picture 5"/>
          <p:cNvPicPr>
            <a:picLocks noChangeAspect="1"/>
          </p:cNvPicPr>
          <p:nvPr/>
        </p:nvPicPr>
        <p:blipFill>
          <a:blip r:embed="rId1"/>
          <a:stretch>
            <a:fillRect/>
          </a:stretch>
        </p:blipFill>
        <p:spPr>
          <a:xfrm>
            <a:off x="8243883" y="1360967"/>
            <a:ext cx="3841791" cy="2555360"/>
          </a:xfrm>
          <a:prstGeom prst="rect">
            <a:avLst/>
          </a:prstGeom>
        </p:spPr>
      </p:pic>
      <p:pic>
        <p:nvPicPr>
          <p:cNvPr id="14" name="Picture 13"/>
          <p:cNvPicPr>
            <a:picLocks noChangeAspect="1"/>
          </p:cNvPicPr>
          <p:nvPr/>
        </p:nvPicPr>
        <p:blipFill>
          <a:blip r:embed="rId2"/>
          <a:stretch>
            <a:fillRect/>
          </a:stretch>
        </p:blipFill>
        <p:spPr>
          <a:xfrm>
            <a:off x="1007847" y="502902"/>
            <a:ext cx="6772275" cy="4591050"/>
          </a:xfrm>
          <a:prstGeom prst="rect">
            <a:avLst/>
          </a:prstGeom>
        </p:spPr>
      </p:pic>
      <p:pic>
        <p:nvPicPr>
          <p:cNvPr id="16" name="Picture 15"/>
          <p:cNvPicPr>
            <a:picLocks noChangeAspect="1"/>
          </p:cNvPicPr>
          <p:nvPr/>
        </p:nvPicPr>
        <p:blipFill>
          <a:blip r:embed="rId3"/>
          <a:stretch>
            <a:fillRect/>
          </a:stretch>
        </p:blipFill>
        <p:spPr>
          <a:xfrm>
            <a:off x="1064998" y="5163562"/>
            <a:ext cx="6657975" cy="1543050"/>
          </a:xfrm>
          <a:prstGeom prst="rect">
            <a:avLst/>
          </a:prstGeom>
        </p:spPr>
      </p:pic>
      <p:sp>
        <p:nvSpPr>
          <p:cNvPr id="8" name="Cloud 7"/>
          <p:cNvSpPr/>
          <p:nvPr/>
        </p:nvSpPr>
        <p:spPr>
          <a:xfrm>
            <a:off x="8681085" y="5163562"/>
            <a:ext cx="2931795" cy="1054358"/>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nối</a:t>
            </a:r>
            <a:r>
              <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tiếp</a:t>
            </a:r>
            <a:r>
              <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endPar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 name="Picture 3"/>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87173" y="-182880"/>
            <a:ext cx="527050" cy="3223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87173" y="2454935"/>
            <a:ext cx="527050" cy="2542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3"/>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87173" y="4829424"/>
            <a:ext cx="527050" cy="16986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mc:Choice xmlns:p14="http://schemas.microsoft.com/office/powerpoint/2010/main" Requires="p14">
      <p:transition spd="slow" p14:dur="1500" advClick="0">
        <p:split orient="vert"/>
      </p:transition>
    </mc:Choice>
    <mc:Fallback>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1"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ppt_x"/>
                                          </p:val>
                                        </p:tav>
                                        <p:tav tm="100000">
                                          <p:val>
                                            <p:strVal val="#ppt_x"/>
                                          </p:val>
                                        </p:tav>
                                      </p:tavLst>
                                    </p:anim>
                                    <p:anim calcmode="lin" valueType="num">
                                      <p:cBhvr additive="base">
                                        <p:cTn id="2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2828261" y="-81873"/>
            <a:ext cx="564436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Trò</a:t>
            </a:r>
            <a:r>
              <a:rPr kumimoji="0" lang="en-US" sz="32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chơi</a:t>
            </a:r>
            <a:r>
              <a:rPr kumimoji="0" lang="en-US" sz="32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32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bố</a:t>
            </a:r>
            <a:endParaRPr kumimoji="0" lang="en-US" sz="32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6" name="Picture 5"/>
          <p:cNvPicPr>
            <a:picLocks noChangeAspect="1"/>
          </p:cNvPicPr>
          <p:nvPr/>
        </p:nvPicPr>
        <p:blipFill>
          <a:blip r:embed="rId1"/>
          <a:stretch>
            <a:fillRect/>
          </a:stretch>
        </p:blipFill>
        <p:spPr>
          <a:xfrm>
            <a:off x="8243883" y="1360967"/>
            <a:ext cx="3841791" cy="2555360"/>
          </a:xfrm>
          <a:prstGeom prst="rect">
            <a:avLst/>
          </a:prstGeom>
        </p:spPr>
      </p:pic>
      <p:pic>
        <p:nvPicPr>
          <p:cNvPr id="14" name="Picture 13"/>
          <p:cNvPicPr>
            <a:picLocks noChangeAspect="1"/>
          </p:cNvPicPr>
          <p:nvPr/>
        </p:nvPicPr>
        <p:blipFill>
          <a:blip r:embed="rId2"/>
          <a:stretch>
            <a:fillRect/>
          </a:stretch>
        </p:blipFill>
        <p:spPr>
          <a:xfrm>
            <a:off x="950698" y="502902"/>
            <a:ext cx="6772275" cy="4591050"/>
          </a:xfrm>
          <a:prstGeom prst="rect">
            <a:avLst/>
          </a:prstGeom>
        </p:spPr>
      </p:pic>
      <p:pic>
        <p:nvPicPr>
          <p:cNvPr id="16" name="Picture 15"/>
          <p:cNvPicPr>
            <a:picLocks noChangeAspect="1"/>
          </p:cNvPicPr>
          <p:nvPr/>
        </p:nvPicPr>
        <p:blipFill>
          <a:blip r:embed="rId3"/>
          <a:stretch>
            <a:fillRect/>
          </a:stretch>
        </p:blipFill>
        <p:spPr>
          <a:xfrm>
            <a:off x="1064998" y="5163562"/>
            <a:ext cx="6657975" cy="1543050"/>
          </a:xfrm>
          <a:prstGeom prst="rect">
            <a:avLst/>
          </a:prstGeom>
        </p:spPr>
      </p:pic>
      <p:sp>
        <p:nvSpPr>
          <p:cNvPr id="17" name="Cloud 16"/>
          <p:cNvSpPr/>
          <p:nvPr/>
        </p:nvSpPr>
        <p:spPr>
          <a:xfrm>
            <a:off x="8681085" y="5163562"/>
            <a:ext cx="1998345" cy="845185"/>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sz="2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Đọc</a:t>
            </a:r>
            <a:r>
              <a:rPr lang="en-US" sz="2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toàn</a:t>
            </a:r>
            <a:r>
              <a:rPr lang="en-US" sz="2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bài</a:t>
            </a:r>
            <a:endPar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500" advClick="0">
        <p:split orient="vert"/>
      </p:transition>
    </mc:Choice>
    <mc:Fallback>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1"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 "/>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248025" y="1906270"/>
            <a:ext cx="5696585" cy="304609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Verdana" panose="020B0604030504040204" charset="0"/>
                <a:ea typeface="Microsoft YaHei" panose="020B0503020204020204" charset="-122"/>
                <a:cs typeface="Verdana" panose="020B0604030504040204" charset="0"/>
                <a:sym typeface="+mn-ea"/>
              </a:rPr>
              <a:t>Trả lời câu hỏi</a:t>
            </a:r>
            <a:endParaRPr kumimoji="0" lang="en-US" sz="9600" b="1" i="1" u="none" strike="noStrike" kern="1200" cap="none" spc="0" normalizeH="0" baseline="0" noProof="0" dirty="0">
              <a:ln>
                <a:noFill/>
              </a:ln>
              <a:solidFill>
                <a:srgbClr val="FF0000"/>
              </a:solidFill>
              <a:effectLst/>
              <a:uLnTx/>
              <a:uFillTx/>
              <a:latin typeface="Verdana" panose="020B0604030504040204" charset="0"/>
              <a:ea typeface="+mn-ea"/>
              <a:cs typeface="Verdana" panose="020B0604030504040204"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6000">
        <p15:prstTrans prst="curtains"/>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258502" cy="6858000"/>
          </a:xfrm>
          <a:prstGeom prst="rect">
            <a:avLst/>
          </a:prstGeom>
          <a:solidFill>
            <a:srgbClr val="FFFF00"/>
          </a:solidFill>
        </p:spPr>
      </p:pic>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299971" y="0"/>
            <a:ext cx="946296" cy="941789"/>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97540" y="0"/>
            <a:ext cx="894460" cy="890201"/>
          </a:xfrm>
          <a:prstGeom prst="rect">
            <a:avLst/>
          </a:prstGeom>
        </p:spPr>
      </p:pic>
      <p:sp>
        <p:nvSpPr>
          <p:cNvPr id="13" name="2"/>
          <p:cNvSpPr/>
          <p:nvPr/>
        </p:nvSpPr>
        <p:spPr>
          <a:xfrm>
            <a:off x="2265853" y="238944"/>
            <a:ext cx="9926147" cy="6278814"/>
          </a:xfrm>
          <a:prstGeom prst="roundRect">
            <a:avLst>
              <a:gd name="adj" fmla="val 31710"/>
            </a:avLst>
          </a:prstGeom>
          <a:solidFill>
            <a:srgbClr val="FEF4F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ea"/>
              <a:sym typeface="+mn-lt"/>
            </a:endParaRPr>
          </a:p>
        </p:txBody>
      </p:sp>
      <p:grpSp>
        <p:nvGrpSpPr>
          <p:cNvPr id="25" name="Group 24"/>
          <p:cNvGrpSpPr/>
          <p:nvPr/>
        </p:nvGrpSpPr>
        <p:grpSpPr>
          <a:xfrm>
            <a:off x="156834" y="1993081"/>
            <a:ext cx="2109019" cy="2109019"/>
            <a:chOff x="156834" y="1993081"/>
            <a:chExt cx="2109019" cy="2109019"/>
          </a:xfrm>
        </p:grpSpPr>
        <p:sp>
          <p:nvSpPr>
            <p:cNvPr id="26" name="Oval 25"/>
            <p:cNvSpPr/>
            <p:nvPr/>
          </p:nvSpPr>
          <p:spPr>
            <a:xfrm>
              <a:off x="156834" y="1993081"/>
              <a:ext cx="2109019" cy="2109019"/>
            </a:xfrm>
            <a:prstGeom prst="ellipse">
              <a:avLst/>
            </a:prstGeom>
            <a:solidFill>
              <a:srgbClr val="ED2F6A"/>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TextBox 26"/>
            <p:cNvSpPr txBox="1"/>
            <p:nvPr/>
          </p:nvSpPr>
          <p:spPr>
            <a:xfrm>
              <a:off x="348022" y="2318206"/>
              <a:ext cx="1711988" cy="1754326"/>
            </a:xfrm>
            <a:prstGeom prst="rect">
              <a:avLst/>
            </a:prstGeom>
            <a:noFill/>
          </p:spPr>
          <p:txBody>
            <a:bodyPr wrap="square" rtlCol="0">
              <a:spAutoFit/>
            </a:bodyPr>
            <a:lstStyle/>
            <a:p>
              <a:pPr marL="0" marR="0" lvl="0" indent="0" algn="ctr" defTabSz="913130" rtl="0" eaLnBrk="1" fontAlgn="base" latinLnBrk="0" hangingPunct="1">
                <a:lnSpc>
                  <a:spcPct val="100000"/>
                </a:lnSpc>
                <a:spcBef>
                  <a:spcPct val="0"/>
                </a:spcBef>
                <a:spcAft>
                  <a:spcPct val="0"/>
                </a:spcAft>
                <a:buClrTx/>
                <a:buSzTx/>
                <a:buFontTx/>
                <a:buNone/>
                <a:defRPr/>
              </a:pPr>
              <a:r>
                <a:rPr kumimoji="0" lang="en-US" altLang="zh-CN"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Trả</a:t>
              </a:r>
              <a:r>
                <a:rPr kumimoji="0" lang="en-US" altLang="zh-CN"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lời</a:t>
              </a:r>
              <a:r>
                <a:rPr kumimoji="0" lang="en-US" altLang="zh-CN"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câu</a:t>
              </a:r>
              <a:r>
                <a:rPr kumimoji="0" lang="en-US" altLang="zh-CN"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hỏi</a:t>
              </a:r>
              <a:endParaRPr kumimoji="0" lang="zh-CN" alt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grpSp>
        <p:nvGrpSpPr>
          <p:cNvPr id="28" name="Group 27"/>
          <p:cNvGrpSpPr/>
          <p:nvPr/>
        </p:nvGrpSpPr>
        <p:grpSpPr>
          <a:xfrm>
            <a:off x="2539039" y="943551"/>
            <a:ext cx="9208710" cy="1798189"/>
            <a:chOff x="156834" y="1993081"/>
            <a:chExt cx="2109019" cy="2109019"/>
          </a:xfrm>
        </p:grpSpPr>
        <p:sp>
          <p:nvSpPr>
            <p:cNvPr id="29" name="Hexagon 28"/>
            <p:cNvSpPr/>
            <p:nvPr/>
          </p:nvSpPr>
          <p:spPr>
            <a:xfrm>
              <a:off x="156834" y="1993081"/>
              <a:ext cx="2109019" cy="2109019"/>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0" name="TextBox 29"/>
            <p:cNvSpPr txBox="1"/>
            <p:nvPr/>
          </p:nvSpPr>
          <p:spPr>
            <a:xfrm>
              <a:off x="254614" y="2120839"/>
              <a:ext cx="2011239" cy="758054"/>
            </a:xfrm>
            <a:prstGeom prst="rect">
              <a:avLst/>
            </a:prstGeom>
            <a:noFill/>
          </p:spPr>
          <p:txBody>
            <a:bodyPr wrap="square" rtlCol="0">
              <a:spAutoFit/>
            </a:bodyPr>
            <a:lstStyle/>
            <a:p>
              <a:pPr marL="742950" marR="0" lvl="0" indent="-742950" algn="just" defTabSz="913130" rtl="0" eaLnBrk="1" fontAlgn="base" latinLnBrk="0" hangingPunct="1">
                <a:lnSpc>
                  <a:spcPct val="100000"/>
                </a:lnSpc>
                <a:spcBef>
                  <a:spcPct val="0"/>
                </a:spcBef>
                <a:spcAft>
                  <a:spcPct val="0"/>
                </a:spcAft>
                <a:buClrTx/>
                <a:buSzTx/>
                <a:buFontTx/>
                <a:buAutoNum type="arabicPeriod"/>
                <a:defRPr/>
              </a:pPr>
              <a:r>
                <a:rPr kumimoji="0" lang="vi-VN"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Hai bố con Hường chơi trò gì cùng nhau?</a:t>
              </a:r>
              <a:endPar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31" name="TextBox 30"/>
          <p:cNvSpPr txBox="1"/>
          <p:nvPr/>
        </p:nvSpPr>
        <p:spPr>
          <a:xfrm>
            <a:off x="2672390" y="1763522"/>
            <a:ext cx="9075359" cy="646331"/>
          </a:xfrm>
          <a:prstGeom prst="rect">
            <a:avLst/>
          </a:prstGeom>
          <a:noFill/>
        </p:spPr>
        <p:txBody>
          <a:bodyPr wrap="square" rtlCol="0">
            <a:spAutoFit/>
          </a:bodyPr>
          <a:lstStyle/>
          <a:p>
            <a:pPr marL="0" marR="0" lvl="0" indent="0" algn="just" defTabSz="913130" rtl="0" eaLnBrk="1" fontAlgn="base" latinLnBrk="0" hangingPunct="1">
              <a:lnSpc>
                <a:spcPct val="100000"/>
              </a:lnSpc>
              <a:spcBef>
                <a:spcPct val="0"/>
              </a:spcBef>
              <a:spcAft>
                <a:spcPct val="0"/>
              </a:spcAft>
              <a:buClrTx/>
              <a:buSzTx/>
              <a:buFontTx/>
              <a:buNone/>
              <a:defRPr/>
            </a:pPr>
            <a:r>
              <a:rPr kumimoji="0" lang="vi-V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Hai </a:t>
            </a:r>
            <a:r>
              <a:rPr kumimoji="0" lang="vi-VN"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bố</a:t>
            </a:r>
            <a:r>
              <a:rPr kumimoji="0" lang="vi-V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vi-VN"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Hường</a:t>
            </a:r>
            <a:r>
              <a:rPr kumimoji="0" lang="vi-V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chơi </a:t>
            </a:r>
            <a:r>
              <a:rPr kumimoji="0" lang="vi-VN"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trò</a:t>
            </a:r>
            <a:r>
              <a:rPr kumimoji="0" lang="vi-V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"ăn </a:t>
            </a:r>
            <a:r>
              <a:rPr kumimoji="0" lang="vi-VN"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cỗ</a:t>
            </a:r>
            <a:r>
              <a:rPr kumimoji="0" lang="vi-V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vi-V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nhau.</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32" name="Group 31"/>
          <p:cNvGrpSpPr/>
          <p:nvPr/>
        </p:nvGrpSpPr>
        <p:grpSpPr>
          <a:xfrm>
            <a:off x="2265853" y="2746167"/>
            <a:ext cx="9685141" cy="1719070"/>
            <a:chOff x="156834" y="1993082"/>
            <a:chExt cx="2183734" cy="2109019"/>
          </a:xfrm>
        </p:grpSpPr>
        <p:sp>
          <p:nvSpPr>
            <p:cNvPr id="33" name="Hexagon 32"/>
            <p:cNvSpPr/>
            <p:nvPr/>
          </p:nvSpPr>
          <p:spPr>
            <a:xfrm>
              <a:off x="156834" y="1993082"/>
              <a:ext cx="2183734" cy="2109019"/>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4" name="TextBox 33"/>
            <p:cNvSpPr txBox="1"/>
            <p:nvPr/>
          </p:nvSpPr>
          <p:spPr>
            <a:xfrm>
              <a:off x="192196" y="2318525"/>
              <a:ext cx="2109019" cy="679665"/>
            </a:xfrm>
            <a:prstGeom prst="rect">
              <a:avLst/>
            </a:prstGeom>
            <a:noFill/>
          </p:spPr>
          <p:txBody>
            <a:bodyPr wrap="square" rtlCol="0">
              <a:spAutoFit/>
            </a:bodyPr>
            <a:lstStyle/>
            <a:p>
              <a:pPr marL="0" marR="0" lvl="0" indent="0" algn="ctr" defTabSz="913130" rtl="0" eaLnBrk="1" fontAlgn="base" latinLnBrk="0" hangingPunct="1">
                <a:lnSpc>
                  <a:spcPct val="100000"/>
                </a:lnSpc>
                <a:spcBef>
                  <a:spcPct val="0"/>
                </a:spcBef>
                <a:spcAft>
                  <a:spcPct val="0"/>
                </a:spcAft>
                <a:buClrTx/>
                <a:buSzTx/>
                <a:buFontTx/>
                <a:buNone/>
                <a:defRPr/>
              </a:pPr>
              <a:r>
                <a:rPr kumimoji="0" lang="en-US" sz="3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vi-VN" sz="3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Khi chơi, hai bố con xưng hô với nhau như thế nào?</a:t>
              </a:r>
              <a:endParaRPr kumimoji="0" lang="en-US" altLang="zh-CN" sz="3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
        <p:nvSpPr>
          <p:cNvPr id="35" name="TextBox 34"/>
          <p:cNvSpPr txBox="1"/>
          <p:nvPr/>
        </p:nvSpPr>
        <p:spPr>
          <a:xfrm>
            <a:off x="2639938" y="3569465"/>
            <a:ext cx="9293355" cy="646331"/>
          </a:xfrm>
          <a:prstGeom prst="rect">
            <a:avLst/>
          </a:prstGeom>
          <a:noFill/>
        </p:spPr>
        <p:txBody>
          <a:bodyPr wrap="square" rtlCol="0">
            <a:spAutoFit/>
          </a:bodyPr>
          <a:lstStyle/>
          <a:p>
            <a:pPr marL="0" marR="0" lvl="0" indent="0" algn="just" defTabSz="913130" rtl="0" eaLnBrk="1" fontAlgn="base" latinLnBrk="0" hangingPunct="1">
              <a:lnSpc>
                <a:spcPct val="100000"/>
              </a:lnSpc>
              <a:spcBef>
                <a:spcPct val="0"/>
              </a:spcBef>
              <a:spcAft>
                <a:spcPct val="0"/>
              </a:spcAft>
              <a:buClrTx/>
              <a:buSzTx/>
              <a:buFontTx/>
              <a:buNone/>
              <a:defRPr/>
            </a:pPr>
            <a:r>
              <a:rPr kumimoji="0" lang="vi-VN" altLang="zh-C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Khi chơi, hai </a:t>
            </a:r>
            <a:r>
              <a:rPr kumimoji="0" lang="vi-VN" altLang="zh-CN"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bố</a:t>
            </a:r>
            <a:r>
              <a:rPr kumimoji="0" lang="vi-VN" altLang="zh-C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con xưng hô </a:t>
            </a:r>
            <a:r>
              <a:rPr kumimoji="0" lang="vi-VN" altLang="zh-CN"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với</a:t>
            </a:r>
            <a:r>
              <a:rPr kumimoji="0" lang="vi-VN" altLang="zh-C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nhau: tôi-</a:t>
            </a:r>
            <a:r>
              <a:rPr kumimoji="0" lang="vi-VN" altLang="zh-CN"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bác</a:t>
            </a:r>
            <a:endParaRPr kumimoji="0" lang="zh-CN" alt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36" name="Hexagon 35"/>
          <p:cNvSpPr/>
          <p:nvPr/>
        </p:nvSpPr>
        <p:spPr>
          <a:xfrm>
            <a:off x="2487646" y="4575926"/>
            <a:ext cx="9685141" cy="1719070"/>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7" name="TextBox 36"/>
          <p:cNvSpPr txBox="1"/>
          <p:nvPr/>
        </p:nvSpPr>
        <p:spPr>
          <a:xfrm>
            <a:off x="2729586" y="4586825"/>
            <a:ext cx="9353770" cy="553998"/>
          </a:xfrm>
          <a:prstGeom prst="rect">
            <a:avLst/>
          </a:prstGeom>
          <a:noFill/>
        </p:spPr>
        <p:txBody>
          <a:bodyPr wrap="square" rtlCol="0">
            <a:spAutoFit/>
          </a:bodyPr>
          <a:lstStyle/>
          <a:p>
            <a:pPr marL="0" marR="0" lvl="0" indent="0" algn="just" defTabSz="913130" rtl="0" eaLnBrk="1" fontAlgn="base" latinLnBrk="0" hangingPunct="1">
              <a:lnSpc>
                <a:spcPct val="100000"/>
              </a:lnSpc>
              <a:spcBef>
                <a:spcPct val="0"/>
              </a:spcBef>
              <a:spcAft>
                <a:spcPct val="0"/>
              </a:spcAft>
              <a:buClrTx/>
              <a:buSzTx/>
              <a:buFontTx/>
              <a:buNone/>
              <a:defRPr/>
            </a:pPr>
            <a:r>
              <a:rPr kumimoji="0" lang="en-US" altLang="zh-CN" sz="3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3. </a:t>
            </a:r>
            <a:r>
              <a:rPr kumimoji="0" lang="vi-VN" altLang="zh-CN" sz="3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Nhìn hai tay Hường đón bát cơm, mẹ nhớ tới điều gì?</a:t>
            </a:r>
            <a:endParaRPr kumimoji="0" lang="zh-CN" altLang="en-US" sz="3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38" name="TextBox 37"/>
          <p:cNvSpPr txBox="1"/>
          <p:nvPr/>
        </p:nvSpPr>
        <p:spPr>
          <a:xfrm>
            <a:off x="3372296" y="5205355"/>
            <a:ext cx="7542195" cy="1200329"/>
          </a:xfrm>
          <a:prstGeom prst="rect">
            <a:avLst/>
          </a:prstGeom>
          <a:noFill/>
        </p:spPr>
        <p:txBody>
          <a:bodyPr wrap="square" rtlCol="0">
            <a:spAutoFit/>
          </a:bodyPr>
          <a:lstStyle/>
          <a:p>
            <a:pPr marL="0" marR="0" lvl="0" indent="0" algn="just" defTabSz="913130" rtl="0" eaLnBrk="1" fontAlgn="base" latinLnBrk="0" hangingPunct="1">
              <a:lnSpc>
                <a:spcPct val="100000"/>
              </a:lnSpc>
              <a:spcBef>
                <a:spcPct val="0"/>
              </a:spcBef>
              <a:spcAft>
                <a:spcPct val="0"/>
              </a:spcAft>
              <a:buClrTx/>
              <a:buSzTx/>
              <a:buFontTx/>
              <a:buNone/>
              <a:defRPr/>
            </a:pPr>
            <a:r>
              <a:rPr kumimoji="0" lang="en-US" altLang="zh-C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M</a:t>
            </a:r>
            <a:r>
              <a:rPr kumimoji="0" lang="vi-VN" altLang="zh-C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ẹ nhớ tới những lúc hai bố con chơi với nhau.</a:t>
            </a:r>
            <a:endParaRPr kumimoji="0" lang="en-US" altLang="zh-C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0-#ppt_w/2"/>
                                          </p:val>
                                        </p:tav>
                                        <p:tav tm="100000">
                                          <p:val>
                                            <p:strVal val="#ppt_x"/>
                                          </p:val>
                                        </p:tav>
                                      </p:tavLst>
                                    </p:anim>
                                    <p:anim calcmode="lin" valueType="num">
                                      <p:cBhvr additive="base">
                                        <p:cTn id="8" dur="500" fill="hold"/>
                                        <p:tgtEl>
                                          <p:spTgt spid="25"/>
                                        </p:tgtEl>
                                        <p:attrNameLst>
                                          <p:attrName>ppt_y</p:attrName>
                                        </p:attrNameLst>
                                      </p:cBhvr>
                                      <p:tavLst>
                                        <p:tav tm="0">
                                          <p:val>
                                            <p:strVal val="#ppt_y"/>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barn(inVertical)">
                                      <p:cBhvr>
                                        <p:cTn id="11" dur="500"/>
                                        <p:tgtEl>
                                          <p:spTgt spid="28"/>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barn(inVertical)">
                                      <p:cBhvr>
                                        <p:cTn id="16" dur="500"/>
                                        <p:tgtEl>
                                          <p:spTgt spid="31"/>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barn(inVertical)">
                                      <p:cBhvr>
                                        <p:cTn id="21" dur="500"/>
                                        <p:tgtEl>
                                          <p:spTgt spid="32"/>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35"/>
                                        </p:tgtEl>
                                        <p:attrNameLst>
                                          <p:attrName>style.visibility</p:attrName>
                                        </p:attrNameLst>
                                      </p:cBhvr>
                                      <p:to>
                                        <p:strVal val="visible"/>
                                      </p:to>
                                    </p:set>
                                    <p:animEffect transition="in" filter="barn(inVertical)">
                                      <p:cBhvr>
                                        <p:cTn id="26" dur="500"/>
                                        <p:tgtEl>
                                          <p:spTgt spid="35"/>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37"/>
                                        </p:tgtEl>
                                        <p:attrNameLst>
                                          <p:attrName>style.visibility</p:attrName>
                                        </p:attrNameLst>
                                      </p:cBhvr>
                                      <p:to>
                                        <p:strVal val="visible"/>
                                      </p:to>
                                    </p:set>
                                    <p:animEffect transition="in" filter="barn(inVertical)">
                                      <p:cBhvr>
                                        <p:cTn id="31" dur="500"/>
                                        <p:tgtEl>
                                          <p:spTgt spid="37"/>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38"/>
                                        </p:tgtEl>
                                        <p:attrNameLst>
                                          <p:attrName>style.visibility</p:attrName>
                                        </p:attrNameLst>
                                      </p:cBhvr>
                                      <p:to>
                                        <p:strVal val="visible"/>
                                      </p:to>
                                    </p:set>
                                    <p:animEffect transition="in" filter="barn(inVertical)">
                                      <p:cBhvr>
                                        <p:cTn id="36"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5" grpId="0"/>
      <p:bldP spid="37" grpId="0"/>
      <p:bldP spid="3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75907" y="542260"/>
            <a:ext cx="7410893" cy="1077218"/>
          </a:xfrm>
          <a:prstGeom prst="rect">
            <a:avLst/>
          </a:prstGeom>
          <a:noFill/>
        </p:spPr>
        <p:txBody>
          <a:bodyPr wrap="square" rtlCol="0">
            <a:spAutoFit/>
          </a:bodyPr>
          <a:lstStyle/>
          <a:p>
            <a:pPr algn="ctr"/>
            <a:r>
              <a:rPr lang="vi-VN"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4. Khi chơi cùng bố, Hường đã được bố dạy nết ngoan nào?</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7"/>
          <p:cNvSpPr txBox="1"/>
          <p:nvPr/>
        </p:nvSpPr>
        <p:spPr>
          <a:xfrm>
            <a:off x="2254102" y="1998921"/>
            <a:ext cx="7793665" cy="1754326"/>
          </a:xfrm>
          <a:prstGeom prst="rect">
            <a:avLst/>
          </a:prstGeom>
          <a:noFill/>
        </p:spPr>
        <p:txBody>
          <a:bodyPr wrap="square" rtlCol="0">
            <a:spAutoFit/>
          </a:bodyPr>
          <a:lstStyle/>
          <a:p>
            <a:pPr algn="l"/>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Biết</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nấu</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ăn</a:t>
            </a:r>
            <a:endPar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a:p>
            <a:pPr algn="l"/>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Có</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cử</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chỉ</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và</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lời</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nói</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lễ</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phép</a:t>
            </a:r>
            <a:endPar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a:p>
            <a:pPr algn="l"/>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Chăm</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làm</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và</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biết</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giúp</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đỡ</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bố</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mẹ</a:t>
            </a:r>
            <a:endPar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Oval 9"/>
          <p:cNvSpPr/>
          <p:nvPr/>
        </p:nvSpPr>
        <p:spPr>
          <a:xfrm>
            <a:off x="2147777" y="2594345"/>
            <a:ext cx="637953" cy="499730"/>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mc:Choice xmlns:p14="http://schemas.microsoft.com/office/powerpoint/2010/main" Requires="p14">
      <p:transition spd="slow" p14:dur="1500" advClick="0">
        <p:split orient="vert"/>
      </p:transition>
    </mc:Choice>
    <mc:Fallback>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 "/>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248025" y="1906270"/>
            <a:ext cx="5696585" cy="304698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Hoạt</a:t>
            </a:r>
            <a:r>
              <a:rPr kumimoji="0" lang="en-US" altLang="zh-CN" sz="9600" b="1" i="1"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động</a:t>
            </a:r>
            <a:r>
              <a:rPr kumimoji="0" lang="en-US" altLang="zh-CN" sz="9600" b="1" i="1"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luyện</a:t>
            </a:r>
            <a:r>
              <a:rPr kumimoji="0" lang="en-US" altLang="zh-CN" sz="9600" b="1" i="1"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tập</a:t>
            </a:r>
            <a:endParaRPr kumimoji="0" lang="en-US" sz="9600" b="1" i="1"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2115879"/>
            <a:ext cx="10515600" cy="414781"/>
          </a:xfrm>
        </p:spPr>
        <p:txBody>
          <a:bodyPr>
            <a:noAutofit/>
          </a:bodyPr>
          <a:lstStyle/>
          <a:p>
            <a:pPr>
              <a:lnSpc>
                <a:spcPct val="150000"/>
              </a:lnSpc>
            </a:pPr>
            <a:r>
              <a:rPr lang="vi-VN"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1. Những câu nào dưới đây thể hiện thái độ lịch sự:</a:t>
            </a:r>
            <a:b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br>
            <a:br>
              <a:rPr lang="vi-VN"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br>
            <a:r>
              <a:rPr lang="vi-VN"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 Cho tôi xin bát miến.</a:t>
            </a:r>
            <a:br>
              <a:rPr lang="vi-VN"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br>
            <a:r>
              <a:rPr lang="vi-VN"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 Dạ, xin bác bán miến ạ.</a:t>
            </a:r>
            <a:br>
              <a:rPr lang="vi-VN"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br>
            <a:r>
              <a:rPr lang="vi-VN"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 Đưa tôi bát miến!</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Oval 13"/>
          <p:cNvSpPr/>
          <p:nvPr/>
        </p:nvSpPr>
        <p:spPr>
          <a:xfrm>
            <a:off x="691114" y="2206146"/>
            <a:ext cx="637953" cy="499730"/>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691113" y="3029948"/>
            <a:ext cx="637953" cy="499730"/>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down)">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animBg="1"/>
      <p:bldP spid="1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265273" y="262955"/>
            <a:ext cx="10419907" cy="3894721"/>
          </a:xfrm>
          <a:prstGeom prst="rect">
            <a:avLst/>
          </a:prstGeom>
          <a:noFill/>
        </p:spPr>
        <p:txBody>
          <a:bodyPr wrap="square" rtlCol="0">
            <a:spAutoFit/>
          </a:bodyPr>
          <a:lstStyle/>
          <a:p>
            <a:pPr algn="l">
              <a:lnSpc>
                <a:spcPct val="150000"/>
              </a:lnSpc>
            </a:pPr>
            <a:r>
              <a:rPr lang="en-US"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2. </a:t>
            </a:r>
            <a:r>
              <a:rPr lang="en-US" sz="24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Cùng</a:t>
            </a:r>
            <a:r>
              <a:rPr lang="en-US"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bạn</a:t>
            </a:r>
            <a:r>
              <a:rPr lang="en-US"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đóng</a:t>
            </a:r>
            <a:r>
              <a:rPr lang="en-US"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vai</a:t>
            </a:r>
            <a:r>
              <a:rPr lang="en-US"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nói</a:t>
            </a:r>
            <a:r>
              <a:rPr lang="en-US"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và</a:t>
            </a:r>
            <a:r>
              <a:rPr lang="en-US"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đáp</a:t>
            </a:r>
            <a:r>
              <a:rPr lang="en-US"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lời</a:t>
            </a:r>
            <a:r>
              <a:rPr lang="en-US"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yêu</a:t>
            </a:r>
            <a:r>
              <a:rPr lang="en-US"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cầu</a:t>
            </a:r>
            <a:r>
              <a:rPr lang="en-US"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đề</a:t>
            </a:r>
            <a:r>
              <a:rPr lang="en-US"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nghị</a:t>
            </a:r>
            <a:r>
              <a:rPr lang="en-US"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endParaRPr lang="en-US"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a:p>
            <a:pPr algn="l">
              <a:lnSpc>
                <a:spcPct val="150000"/>
              </a:lnSpc>
            </a:pPr>
            <a:r>
              <a:rPr lang="en-US" sz="24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Mẫu</a:t>
            </a:r>
            <a:r>
              <a:rPr lang="en-US"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endParaRPr lang="en-US"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a:p>
            <a:pPr algn="l">
              <a:lnSpc>
                <a:spcPct val="150000"/>
              </a:lnSpc>
            </a:pPr>
            <a:r>
              <a:rPr lang="en-US"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Bác</a:t>
            </a:r>
            <a:r>
              <a:rPr lang="en-US"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cho</a:t>
            </a:r>
            <a:r>
              <a:rPr lang="en-US"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tôi</a:t>
            </a:r>
            <a:r>
              <a:rPr lang="en-US"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một</a:t>
            </a:r>
            <a:r>
              <a:rPr lang="en-US"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bác</a:t>
            </a:r>
            <a:r>
              <a:rPr lang="en-US"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phở</a:t>
            </a:r>
            <a:r>
              <a:rPr lang="en-US"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bò</a:t>
            </a:r>
            <a:r>
              <a:rPr lang="en-US"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endParaRPr lang="en-US"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a:p>
            <a:pPr algn="l">
              <a:lnSpc>
                <a:spcPct val="150000"/>
              </a:lnSpc>
            </a:pPr>
            <a:r>
              <a:rPr lang="en-US"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Xin </a:t>
            </a:r>
            <a:r>
              <a:rPr lang="en-US" sz="24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lỗi</a:t>
            </a:r>
            <a:r>
              <a:rPr lang="en-US"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ở </a:t>
            </a:r>
            <a:r>
              <a:rPr lang="en-US" sz="24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đây</a:t>
            </a:r>
            <a:r>
              <a:rPr lang="en-US"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không</a:t>
            </a:r>
            <a:r>
              <a:rPr lang="en-US"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có</a:t>
            </a:r>
            <a:r>
              <a:rPr lang="en-US"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phở</a:t>
            </a:r>
            <a:r>
              <a:rPr lang="en-US"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bò</a:t>
            </a:r>
            <a:r>
              <a:rPr lang="en-US"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endParaRPr lang="en-US"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a:p>
            <a:pPr algn="l">
              <a:lnSpc>
                <a:spcPct val="150000"/>
              </a:lnSpc>
            </a:pPr>
            <a:r>
              <a:rPr lang="en-US"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Vậy</a:t>
            </a:r>
            <a:r>
              <a:rPr lang="en-US"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bác</a:t>
            </a:r>
            <a:r>
              <a:rPr lang="en-US"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làm</a:t>
            </a:r>
            <a:r>
              <a:rPr lang="en-US"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cho</a:t>
            </a:r>
            <a:r>
              <a:rPr lang="en-US"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tôi</a:t>
            </a:r>
            <a:r>
              <a:rPr lang="en-US"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bát</a:t>
            </a:r>
            <a:r>
              <a:rPr lang="en-US"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miến</a:t>
            </a:r>
            <a:r>
              <a:rPr lang="en-US"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endParaRPr lang="en-US"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a:p>
            <a:pPr algn="l">
              <a:lnSpc>
                <a:spcPct val="150000"/>
              </a:lnSpc>
            </a:pPr>
            <a:r>
              <a:rPr lang="en-US"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Vâng</a:t>
            </a:r>
            <a:r>
              <a:rPr lang="en-US"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bác</a:t>
            </a:r>
            <a:r>
              <a:rPr lang="en-US"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chờ</a:t>
            </a:r>
            <a:r>
              <a:rPr lang="en-US"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một</a:t>
            </a:r>
            <a:r>
              <a:rPr lang="en-US"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lát</a:t>
            </a:r>
            <a:r>
              <a:rPr lang="en-US"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endParaRPr lang="en-US"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a:p>
            <a:pPr>
              <a:lnSpc>
                <a:spcPct val="150000"/>
              </a:lnSpc>
            </a:pP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Speech Bubble: Rectangle with Corners Rounded 5"/>
          <p:cNvSpPr/>
          <p:nvPr/>
        </p:nvSpPr>
        <p:spPr>
          <a:xfrm>
            <a:off x="5816007" y="3125972"/>
            <a:ext cx="5869173" cy="1871330"/>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32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A.</a:t>
            </a:r>
            <a:r>
              <a:rPr lang="vi-VN" sz="32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Bác cho tôi một suất cơm rang dưa bò nhé!</a:t>
            </a:r>
            <a:endParaRPr lang="vi-VN" sz="32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endParaRPr>
          </a:p>
          <a:p>
            <a:pPr algn="l"/>
            <a:r>
              <a:rPr lang="en-US" sz="32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B.</a:t>
            </a:r>
            <a:r>
              <a:rPr lang="vi-VN" sz="32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Vâng! Bác đợi một lát nha.</a:t>
            </a:r>
            <a:endParaRPr lang="vi-VN" sz="32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endParaRPr>
          </a:p>
          <a:p>
            <a:pPr algn="ctr"/>
            <a:endParaRPr lang="en-US" sz="3200"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00"/>
                                        <p:tgtEl>
                                          <p:spTgt spid="5">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wipe(down)">
                                      <p:cBhvr>
                                        <p:cTn id="10" dur="500"/>
                                        <p:tgtEl>
                                          <p:spTgt spid="5">
                                            <p:txEl>
                                              <p:pRg st="1" end="1"/>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wipe(down)">
                                      <p:cBhvr>
                                        <p:cTn id="13" dur="500"/>
                                        <p:tgtEl>
                                          <p:spTgt spid="5">
                                            <p:txEl>
                                              <p:pRg st="2" end="2"/>
                                            </p:txEl>
                                          </p:spTgt>
                                        </p:tgtEl>
                                      </p:cBhvr>
                                    </p:animEffect>
                                  </p:childTnLst>
                                </p:cTn>
                              </p:par>
                              <p:par>
                                <p:cTn id="14" presetID="22" presetClass="entr" presetSubtype="4" fill="hold" nodeType="with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Effect transition="in" filter="wipe(down)">
                                      <p:cBhvr>
                                        <p:cTn id="16" dur="500"/>
                                        <p:tgtEl>
                                          <p:spTgt spid="5">
                                            <p:txEl>
                                              <p:pRg st="3" end="3"/>
                                            </p:txEl>
                                          </p:spTgt>
                                        </p:tgtEl>
                                      </p:cBhvr>
                                    </p:animEffect>
                                  </p:childTnLst>
                                </p:cTn>
                              </p:par>
                              <p:par>
                                <p:cTn id="17" presetID="22" presetClass="entr" presetSubtype="4" fill="hold" nodeType="with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Effect transition="in" filter="wipe(down)">
                                      <p:cBhvr>
                                        <p:cTn id="19" dur="500"/>
                                        <p:tgtEl>
                                          <p:spTgt spid="5">
                                            <p:txEl>
                                              <p:pRg st="4" end="4"/>
                                            </p:txEl>
                                          </p:spTgt>
                                        </p:tgtEl>
                                      </p:cBhvr>
                                    </p:animEffect>
                                  </p:childTnLst>
                                </p:cTn>
                              </p:par>
                              <p:par>
                                <p:cTn id="20" presetID="22" presetClass="entr" presetSubtype="4" fill="hold" nodeType="withEffect">
                                  <p:stCondLst>
                                    <p:cond delay="0"/>
                                  </p:stCondLst>
                                  <p:childTnLst>
                                    <p:set>
                                      <p:cBhvr>
                                        <p:cTn id="21" dur="1" fill="hold">
                                          <p:stCondLst>
                                            <p:cond delay="0"/>
                                          </p:stCondLst>
                                        </p:cTn>
                                        <p:tgtEl>
                                          <p:spTgt spid="5">
                                            <p:txEl>
                                              <p:pRg st="5" end="5"/>
                                            </p:txEl>
                                          </p:spTgt>
                                        </p:tgtEl>
                                        <p:attrNameLst>
                                          <p:attrName>style.visibility</p:attrName>
                                        </p:attrNameLst>
                                      </p:cBhvr>
                                      <p:to>
                                        <p:strVal val="visible"/>
                                      </p:to>
                                    </p:set>
                                    <p:animEffect transition="in" filter="wipe(down)">
                                      <p:cBhvr>
                                        <p:cTn id="22" dur="500"/>
                                        <p:tgtEl>
                                          <p:spTgt spid="5">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animEffect transition="in" filter="wipe(down)">
                                      <p:cBhvr>
                                        <p:cTn id="27" dur="500"/>
                                        <p:tgtEl>
                                          <p:spTgt spid="6">
                                            <p:txEl>
                                              <p:pRg st="0" end="0"/>
                                            </p:txEl>
                                          </p:spTgt>
                                        </p:tgtEl>
                                      </p:cBhvr>
                                    </p:animEffect>
                                  </p:childTnLst>
                                </p:cTn>
                              </p:par>
                              <p:par>
                                <p:cTn id="28" presetID="22" presetClass="entr" presetSubtype="4" fill="hold" nodeType="withEffect">
                                  <p:stCondLst>
                                    <p:cond delay="0"/>
                                  </p:stCondLst>
                                  <p:childTnLst>
                                    <p:set>
                                      <p:cBhvr>
                                        <p:cTn id="29" dur="1" fill="hold">
                                          <p:stCondLst>
                                            <p:cond delay="0"/>
                                          </p:stCondLst>
                                        </p:cTn>
                                        <p:tgtEl>
                                          <p:spTgt spid="6">
                                            <p:txEl>
                                              <p:pRg st="1" end="1"/>
                                            </p:txEl>
                                          </p:spTgt>
                                        </p:tgtEl>
                                        <p:attrNameLst>
                                          <p:attrName>style.visibility</p:attrName>
                                        </p:attrNameLst>
                                      </p:cBhvr>
                                      <p:to>
                                        <p:strVal val="visible"/>
                                      </p:to>
                                    </p:set>
                                    <p:animEffect transition="in" filter="wipe(down)">
                                      <p:cBhvr>
                                        <p:cTn id="30"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6326"/>
          </a:xfrm>
          <a:prstGeom prst="rect">
            <a:avLst/>
          </a:prstGeom>
        </p:spPr>
      </p:pic>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70572" y="-613841"/>
            <a:ext cx="183163" cy="1993565"/>
          </a:xfrm>
          <a:prstGeom prst="rect">
            <a:avLst/>
          </a:prstGeom>
        </p:spPr>
      </p:pic>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6328" y="5409293"/>
            <a:ext cx="1448707" cy="1448707"/>
          </a:xfrm>
          <a:prstGeom prst="rect">
            <a:avLst/>
          </a:prstGeom>
        </p:spPr>
      </p:pic>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39107" y="998106"/>
            <a:ext cx="868494" cy="879442"/>
          </a:xfrm>
          <a:prstGeom prst="rect">
            <a:avLst/>
          </a:prstGeom>
        </p:spPr>
      </p:pic>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99492" y="5145767"/>
            <a:ext cx="1831582" cy="1831582"/>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95208" y="5145767"/>
            <a:ext cx="1831582" cy="1831582"/>
          </a:xfrm>
          <a:prstGeom prst="rect">
            <a:avLst/>
          </a:prstGeom>
        </p:spPr>
      </p:pic>
      <p:pic>
        <p:nvPicPr>
          <p:cNvPr id="6146" name="Picture 2" descr="Kết quả hình ảnh cho stock.xchn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4568" b="92614" l="2875" r="95813"/>
                    </a14:imgEffect>
                  </a14:imgLayer>
                </a14:imgProps>
              </a:ext>
              <a:ext uri="{28A0092B-C50C-407E-A947-70E740481C1C}">
                <a14:useLocalDpi xmlns:a14="http://schemas.microsoft.com/office/drawing/2010/main" val="0"/>
              </a:ext>
            </a:extLst>
          </a:blip>
          <a:srcRect/>
          <a:stretch>
            <a:fillRect/>
          </a:stretch>
        </p:blipFill>
        <p:spPr bwMode="auto">
          <a:xfrm>
            <a:off x="156538" y="-1"/>
            <a:ext cx="8438670" cy="4528457"/>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1"/>
          <p:cNvSpPr/>
          <p:nvPr/>
        </p:nvSpPr>
        <p:spPr>
          <a:xfrm>
            <a:off x="800099" y="4360862"/>
            <a:ext cx="3448051" cy="952500"/>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a:ln>
                  <a:noFill/>
                </a:ln>
                <a:solidFill>
                  <a:srgbClr val="008000"/>
                </a:solidFill>
                <a:effectLst/>
                <a:uLnTx/>
                <a:uFillTx/>
                <a:latin typeface="Calibri" panose="020F0502020204030204"/>
                <a:ea typeface="+mn-ea"/>
                <a:cs typeface="+mn-cs"/>
              </a:rPr>
              <a:t>A. </a:t>
            </a:r>
            <a:r>
              <a:rPr kumimoji="0" lang="en-US" sz="3600" b="0" i="0" u="none" strike="noStrike" kern="1200" cap="none" spc="0" normalizeH="0" baseline="0" noProof="0" dirty="0" err="1">
                <a:ln>
                  <a:noFill/>
                </a:ln>
                <a:solidFill>
                  <a:srgbClr val="008000"/>
                </a:solidFill>
                <a:effectLst/>
                <a:uLnTx/>
                <a:uFillTx/>
                <a:latin typeface="Calibri" panose="020F0502020204030204"/>
                <a:ea typeface="+mn-ea"/>
                <a:cs typeface="+mn-cs"/>
              </a:rPr>
              <a:t>Ngọc</a:t>
            </a:r>
            <a:r>
              <a:rPr kumimoji="0" lang="en-US" sz="3600" b="0" i="0" u="none" strike="noStrike" kern="1200" cap="none" spc="0" normalizeH="0" noProof="0" dirty="0">
                <a:ln>
                  <a:noFill/>
                </a:ln>
                <a:solidFill>
                  <a:srgbClr val="008000"/>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srgbClr val="008000"/>
                </a:solidFill>
                <a:effectLst/>
                <a:uLnTx/>
                <a:uFillTx/>
                <a:latin typeface="Calibri" panose="020F0502020204030204"/>
                <a:ea typeface="+mn-ea"/>
                <a:cs typeface="+mn-cs"/>
              </a:rPr>
              <a:t>Châu</a:t>
            </a:r>
            <a:endParaRPr kumimoji="0" lang="en-US" sz="3600" b="0" i="0" u="none" strike="noStrike" kern="1200" cap="none" spc="0" normalizeH="0" baseline="0" noProof="0" dirty="0">
              <a:ln>
                <a:noFill/>
              </a:ln>
              <a:solidFill>
                <a:srgbClr val="008000"/>
              </a:solidFill>
              <a:effectLst/>
              <a:uLnTx/>
              <a:uFillTx/>
              <a:latin typeface="Calibri" panose="020F0502020204030204"/>
              <a:ea typeface="+mn-ea"/>
              <a:cs typeface="+mn-cs"/>
            </a:endParaRPr>
          </a:p>
        </p:txBody>
      </p:sp>
      <p:sp>
        <p:nvSpPr>
          <p:cNvPr id="10" name="Rounded Rectangle 9"/>
          <p:cNvSpPr/>
          <p:nvPr/>
        </p:nvSpPr>
        <p:spPr>
          <a:xfrm>
            <a:off x="4419600" y="4376738"/>
            <a:ext cx="3300244" cy="952500"/>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a:ln>
                  <a:noFill/>
                </a:ln>
                <a:solidFill>
                  <a:srgbClr val="008000"/>
                </a:solidFill>
                <a:effectLst/>
                <a:uLnTx/>
                <a:uFillTx/>
                <a:latin typeface="Calibri" panose="020F0502020204030204"/>
                <a:ea typeface="+mn-ea"/>
                <a:cs typeface="+mn-cs"/>
              </a:rPr>
              <a:t>B. </a:t>
            </a:r>
            <a:r>
              <a:rPr kumimoji="0" lang="en-US" sz="3600" b="0" i="0" u="none" strike="noStrike" kern="1200" cap="none" spc="0" normalizeH="0" baseline="0" noProof="0" dirty="0" err="1">
                <a:ln>
                  <a:noFill/>
                </a:ln>
                <a:solidFill>
                  <a:srgbClr val="008000"/>
                </a:solidFill>
                <a:effectLst/>
                <a:uLnTx/>
                <a:uFillTx/>
                <a:latin typeface="Calibri" panose="020F0502020204030204"/>
                <a:ea typeface="+mn-ea"/>
                <a:cs typeface="+mn-cs"/>
              </a:rPr>
              <a:t>Trần</a:t>
            </a:r>
            <a:r>
              <a:rPr kumimoji="0" lang="en-US" sz="3600" b="0" i="0" u="none" strike="noStrike" kern="1200" cap="none" spc="0" normalizeH="0" noProof="0" dirty="0">
                <a:ln>
                  <a:noFill/>
                </a:ln>
                <a:solidFill>
                  <a:srgbClr val="008000"/>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srgbClr val="008000"/>
                </a:solidFill>
                <a:effectLst/>
                <a:uLnTx/>
                <a:uFillTx/>
                <a:latin typeface="Calibri" panose="020F0502020204030204"/>
                <a:ea typeface="+mn-ea"/>
                <a:cs typeface="+mn-cs"/>
              </a:rPr>
              <a:t>Quốc</a:t>
            </a:r>
            <a:r>
              <a:rPr kumimoji="0" lang="en-US" sz="3600" b="0" i="0" u="none" strike="noStrike" kern="1200" cap="none" spc="0" normalizeH="0" noProof="0" dirty="0">
                <a:ln>
                  <a:noFill/>
                </a:ln>
                <a:solidFill>
                  <a:srgbClr val="008000"/>
                </a:solidFill>
                <a:effectLst/>
                <a:uLnTx/>
                <a:uFillTx/>
                <a:latin typeface="Calibri" panose="020F0502020204030204"/>
                <a:ea typeface="+mn-ea"/>
                <a:cs typeface="+mn-cs"/>
              </a:rPr>
              <a:t> Minh</a:t>
            </a:r>
            <a:endParaRPr kumimoji="0" lang="en-US" sz="3600" b="0" i="0" u="none" strike="noStrike" kern="1200" cap="none" spc="0" normalizeH="0" baseline="0" noProof="0" dirty="0">
              <a:ln>
                <a:noFill/>
              </a:ln>
              <a:solidFill>
                <a:srgbClr val="008000"/>
              </a:solidFill>
              <a:effectLst/>
              <a:uLnTx/>
              <a:uFillTx/>
              <a:latin typeface="Calibri" panose="020F0502020204030204"/>
              <a:ea typeface="+mn-ea"/>
              <a:cs typeface="+mn-cs"/>
            </a:endParaRPr>
          </a:p>
        </p:txBody>
      </p:sp>
      <p:sp>
        <p:nvSpPr>
          <p:cNvPr id="12" name="Rounded Rectangle 11"/>
          <p:cNvSpPr/>
          <p:nvPr/>
        </p:nvSpPr>
        <p:spPr>
          <a:xfrm>
            <a:off x="800100" y="5585308"/>
            <a:ext cx="3448050" cy="952500"/>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a:ln>
                  <a:noFill/>
                </a:ln>
                <a:solidFill>
                  <a:srgbClr val="008000"/>
                </a:solidFill>
                <a:effectLst/>
                <a:uLnTx/>
                <a:uFillTx/>
                <a:latin typeface="Calibri" panose="020F0502020204030204"/>
                <a:ea typeface="+mn-ea"/>
                <a:cs typeface="+mn-cs"/>
              </a:rPr>
              <a:t>C. </a:t>
            </a:r>
            <a:r>
              <a:rPr kumimoji="0" lang="en-US" sz="3600" b="0" i="0" u="none" strike="noStrike" kern="1200" cap="none" spc="0" normalizeH="0" baseline="0" noProof="0" dirty="0" err="1">
                <a:ln>
                  <a:noFill/>
                </a:ln>
                <a:solidFill>
                  <a:srgbClr val="008000"/>
                </a:solidFill>
                <a:effectLst/>
                <a:uLnTx/>
                <a:uFillTx/>
                <a:latin typeface="Calibri" panose="020F0502020204030204"/>
                <a:ea typeface="+mn-ea"/>
                <a:cs typeface="+mn-cs"/>
              </a:rPr>
              <a:t>Tố</a:t>
            </a:r>
            <a:r>
              <a:rPr kumimoji="0" lang="en-US" sz="3600" b="0" i="0" u="none" strike="noStrike" kern="1200" cap="none" spc="0" normalizeH="0" noProof="0" dirty="0">
                <a:ln>
                  <a:noFill/>
                </a:ln>
                <a:solidFill>
                  <a:srgbClr val="008000"/>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srgbClr val="008000"/>
                </a:solidFill>
                <a:effectLst/>
                <a:uLnTx/>
                <a:uFillTx/>
                <a:latin typeface="Calibri" panose="020F0502020204030204"/>
                <a:ea typeface="+mn-ea"/>
                <a:cs typeface="+mn-cs"/>
              </a:rPr>
              <a:t>Hữu</a:t>
            </a:r>
            <a:endParaRPr kumimoji="0" lang="en-US" sz="3600" b="0" i="0" u="none" strike="noStrike" kern="1200" cap="none" spc="0" normalizeH="0" baseline="0" noProof="0" dirty="0">
              <a:ln>
                <a:noFill/>
              </a:ln>
              <a:solidFill>
                <a:srgbClr val="008000"/>
              </a:solidFill>
              <a:effectLst/>
              <a:uLnTx/>
              <a:uFillTx/>
              <a:latin typeface="Calibri" panose="020F0502020204030204"/>
              <a:ea typeface="+mn-ea"/>
              <a:cs typeface="+mn-cs"/>
            </a:endParaRPr>
          </a:p>
        </p:txBody>
      </p:sp>
      <p:sp>
        <p:nvSpPr>
          <p:cNvPr id="13" name="Rounded Rectangle 12"/>
          <p:cNvSpPr/>
          <p:nvPr/>
        </p:nvSpPr>
        <p:spPr>
          <a:xfrm>
            <a:off x="4419600" y="5577032"/>
            <a:ext cx="3300244" cy="952500"/>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a:ln>
                  <a:noFill/>
                </a:ln>
                <a:solidFill>
                  <a:srgbClr val="008000"/>
                </a:solidFill>
                <a:effectLst/>
                <a:uLnTx/>
                <a:uFillTx/>
                <a:latin typeface="Calibri" panose="020F0502020204030204"/>
                <a:ea typeface="+mn-ea"/>
                <a:cs typeface="+mn-cs"/>
              </a:rPr>
              <a:t>D. </a:t>
            </a:r>
            <a:r>
              <a:rPr kumimoji="0" lang="en-US" sz="3600" b="0" i="0" u="none" strike="noStrike" kern="1200" cap="none" spc="0" normalizeH="0" baseline="0" noProof="0" dirty="0" err="1">
                <a:ln>
                  <a:noFill/>
                </a:ln>
                <a:solidFill>
                  <a:srgbClr val="008000"/>
                </a:solidFill>
                <a:effectLst/>
                <a:uLnTx/>
                <a:uFillTx/>
                <a:latin typeface="Calibri" panose="020F0502020204030204"/>
                <a:ea typeface="+mn-ea"/>
                <a:cs typeface="+mn-cs"/>
              </a:rPr>
              <a:t>Tô</a:t>
            </a:r>
            <a:r>
              <a:rPr kumimoji="0" lang="en-US" sz="3600" b="0" i="0" u="none" strike="noStrike" kern="1200" cap="none" spc="0" normalizeH="0" noProof="0" dirty="0">
                <a:ln>
                  <a:noFill/>
                </a:ln>
                <a:solidFill>
                  <a:srgbClr val="008000"/>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srgbClr val="008000"/>
                </a:solidFill>
                <a:effectLst/>
                <a:uLnTx/>
                <a:uFillTx/>
                <a:latin typeface="Calibri" panose="020F0502020204030204"/>
                <a:ea typeface="+mn-ea"/>
                <a:cs typeface="+mn-cs"/>
              </a:rPr>
              <a:t>Hoài</a:t>
            </a:r>
            <a:endParaRPr kumimoji="0" lang="en-US" sz="3600" b="0" i="0" u="none" strike="noStrike" kern="1200" cap="none" spc="0" normalizeH="0" baseline="0" noProof="0" dirty="0">
              <a:ln>
                <a:noFill/>
              </a:ln>
              <a:solidFill>
                <a:srgbClr val="008000"/>
              </a:solidFill>
              <a:effectLst/>
              <a:uLnTx/>
              <a:uFillTx/>
              <a:latin typeface="Calibri" panose="020F0502020204030204"/>
              <a:ea typeface="+mn-ea"/>
              <a:cs typeface="+mn-cs"/>
            </a:endParaRPr>
          </a:p>
        </p:txBody>
      </p:sp>
      <p:sp>
        <p:nvSpPr>
          <p:cNvPr id="3" name="TextBox 2"/>
          <p:cNvSpPr txBox="1"/>
          <p:nvPr/>
        </p:nvSpPr>
        <p:spPr>
          <a:xfrm>
            <a:off x="1504950" y="1834426"/>
            <a:ext cx="6081544"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dirty="0" err="1">
                <a:ln>
                  <a:noFill/>
                </a:ln>
                <a:solidFill>
                  <a:srgbClr val="008000"/>
                </a:solidFill>
                <a:effectLst/>
                <a:uLnTx/>
                <a:uFillTx/>
                <a:latin typeface="Calibri" panose="020F0502020204030204"/>
                <a:ea typeface="+mn-ea"/>
                <a:cs typeface="+mn-cs"/>
              </a:rPr>
              <a:t>Bài</a:t>
            </a:r>
            <a:r>
              <a:rPr kumimoji="0" lang="en-US" sz="4000" b="0" i="0" u="none" strike="noStrike" kern="1200" cap="none" spc="0" normalizeH="0" noProof="0" dirty="0">
                <a:ln>
                  <a:noFill/>
                </a:ln>
                <a:solidFill>
                  <a:srgbClr val="008000"/>
                </a:solidFill>
                <a:effectLst/>
                <a:uLnTx/>
                <a:uFillTx/>
                <a:latin typeface="Calibri" panose="020F0502020204030204"/>
                <a:ea typeface="+mn-ea"/>
                <a:cs typeface="+mn-cs"/>
              </a:rPr>
              <a:t> </a:t>
            </a:r>
            <a:r>
              <a:rPr lang="en-US" sz="4000" dirty="0">
                <a:solidFill>
                  <a:srgbClr val="008000"/>
                </a:solidFill>
                <a:latin typeface="Calibri" panose="020F0502020204030204"/>
              </a:rPr>
              <a:t>M</a:t>
            </a:r>
            <a:r>
              <a:rPr kumimoji="0" lang="en-US" sz="4000" b="0" i="0" u="none" strike="noStrike" kern="1200" cap="none" spc="0" normalizeH="0" noProof="0" dirty="0">
                <a:ln>
                  <a:noFill/>
                </a:ln>
                <a:solidFill>
                  <a:srgbClr val="008000"/>
                </a:solidFill>
                <a:effectLst/>
                <a:uLnTx/>
                <a:uFillTx/>
                <a:latin typeface="Calibri" panose="020F0502020204030204"/>
                <a:ea typeface="+mn-ea"/>
                <a:cs typeface="+mn-cs"/>
              </a:rPr>
              <a:t>ẹ do </a:t>
            </a:r>
            <a:r>
              <a:rPr kumimoji="0" lang="en-US" sz="4000" b="0" i="0" u="none" strike="noStrike" kern="1200" cap="none" spc="0" normalizeH="0" noProof="0" dirty="0" err="1">
                <a:ln>
                  <a:noFill/>
                </a:ln>
                <a:solidFill>
                  <a:srgbClr val="008000"/>
                </a:solidFill>
                <a:effectLst/>
                <a:uLnTx/>
                <a:uFillTx/>
                <a:latin typeface="Calibri" panose="020F0502020204030204"/>
                <a:ea typeface="+mn-ea"/>
                <a:cs typeface="+mn-cs"/>
              </a:rPr>
              <a:t>tác</a:t>
            </a:r>
            <a:r>
              <a:rPr kumimoji="0" lang="en-US" sz="4000" b="0" i="0" u="none" strike="noStrike" kern="1200" cap="none" spc="0" normalizeH="0" noProof="0" dirty="0">
                <a:ln>
                  <a:noFill/>
                </a:ln>
                <a:solidFill>
                  <a:srgbClr val="008000"/>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srgbClr val="008000"/>
                </a:solidFill>
                <a:effectLst/>
                <a:uLnTx/>
                <a:uFillTx/>
                <a:latin typeface="Calibri" panose="020F0502020204030204"/>
                <a:ea typeface="+mn-ea"/>
                <a:cs typeface="+mn-cs"/>
              </a:rPr>
              <a:t>giả</a:t>
            </a:r>
            <a:r>
              <a:rPr kumimoji="0" lang="en-US" sz="4000" b="0" i="0" u="none" strike="noStrike" kern="1200" cap="none" spc="0" normalizeH="0" noProof="0" dirty="0">
                <a:ln>
                  <a:noFill/>
                </a:ln>
                <a:solidFill>
                  <a:srgbClr val="008000"/>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srgbClr val="008000"/>
                </a:solidFill>
                <a:effectLst/>
                <a:uLnTx/>
                <a:uFillTx/>
                <a:latin typeface="Calibri" panose="020F0502020204030204"/>
                <a:ea typeface="+mn-ea"/>
                <a:cs typeface="+mn-cs"/>
              </a:rPr>
              <a:t>nào</a:t>
            </a:r>
            <a:r>
              <a:rPr kumimoji="0" lang="en-US" sz="4000" b="0" i="0" u="none" strike="noStrike" kern="1200" cap="none" spc="0" normalizeH="0" noProof="0" dirty="0">
                <a:ln>
                  <a:noFill/>
                </a:ln>
                <a:solidFill>
                  <a:srgbClr val="008000"/>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srgbClr val="008000"/>
                </a:solidFill>
                <a:effectLst/>
                <a:uLnTx/>
                <a:uFillTx/>
                <a:latin typeface="Calibri" panose="020F0502020204030204"/>
                <a:ea typeface="+mn-ea"/>
                <a:cs typeface="+mn-cs"/>
              </a:rPr>
              <a:t>sáng</a:t>
            </a:r>
            <a:r>
              <a:rPr kumimoji="0" lang="en-US" sz="4000" b="0" i="0" u="none" strike="noStrike" kern="1200" cap="none" spc="0" normalizeH="0" noProof="0" dirty="0">
                <a:ln>
                  <a:noFill/>
                </a:ln>
                <a:solidFill>
                  <a:srgbClr val="008000"/>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srgbClr val="008000"/>
                </a:solidFill>
                <a:effectLst/>
                <a:uLnTx/>
                <a:uFillTx/>
                <a:latin typeface="Calibri" panose="020F0502020204030204"/>
                <a:ea typeface="+mn-ea"/>
                <a:cs typeface="+mn-cs"/>
              </a:rPr>
              <a:t>tác</a:t>
            </a:r>
            <a:r>
              <a:rPr kumimoji="0" lang="en-US" sz="4000" b="0" i="0" u="none" strike="noStrike" kern="1200" cap="none" spc="0" normalizeH="0" noProof="0" dirty="0">
                <a:ln>
                  <a:noFill/>
                </a:ln>
                <a:solidFill>
                  <a:srgbClr val="008000"/>
                </a:solidFill>
                <a:effectLst/>
                <a:uLnTx/>
                <a:uFillTx/>
                <a:latin typeface="Calibri" panose="020F0502020204030204"/>
                <a:ea typeface="+mn-ea"/>
                <a:cs typeface="+mn-cs"/>
              </a:rPr>
              <a:t>?</a:t>
            </a:r>
            <a:endParaRPr kumimoji="0" lang="en-US" sz="4000" b="0" i="0" u="none" strike="noStrike" kern="1200" cap="none" spc="0" normalizeH="0" baseline="0" noProof="0" dirty="0">
              <a:ln>
                <a:noFill/>
              </a:ln>
              <a:solidFill>
                <a:srgbClr val="008000"/>
              </a:solidFill>
              <a:effectLst/>
              <a:uLnTx/>
              <a:uFillTx/>
              <a:latin typeface="Calibri" panose="020F0502020204030204"/>
              <a:ea typeface="+mn-ea"/>
              <a:cs typeface="+mn-cs"/>
            </a:endParaRPr>
          </a:p>
        </p:txBody>
      </p:sp>
      <p:pic>
        <p:nvPicPr>
          <p:cNvPr id="4" name="Picture 3">
            <a:hlinkClick r:id="" action="ppaction://hlinkshowjump?jump=nextslide"/>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435358" y="5738270"/>
            <a:ext cx="1521215" cy="646575"/>
          </a:xfrm>
          <a:prstGeom prst="rect">
            <a:avLst/>
          </a:prstGeom>
        </p:spPr>
      </p:pic>
      <p:pic>
        <p:nvPicPr>
          <p:cNvPr id="5" name="Dung-ok">
            <a:hlinkClick r:id="" action="ppaction://media"/>
          </p:cNvPr>
          <p:cNvPicPr>
            <a:picLocks noChangeAspect="1"/>
          </p:cNvPicPr>
          <p:nvPr>
            <a:audioFile r:link="rId9"/>
            <p:extLst>
              <p:ext uri="{DAA4B4D4-6D71-4841-9C94-3DE7FCFB9230}">
                <p14:media xmlns:p14="http://schemas.microsoft.com/office/powerpoint/2010/main" r:embed="rId10"/>
              </p:ext>
            </p:extLst>
          </p:nvPr>
        </p:nvPicPr>
        <p:blipFill>
          <a:blip r:embed="rId11"/>
          <a:stretch>
            <a:fillRect/>
          </a:stretch>
        </p:blipFill>
        <p:spPr>
          <a:xfrm>
            <a:off x="12763500" y="3123363"/>
            <a:ext cx="609600" cy="609600"/>
          </a:xfrm>
          <a:prstGeom prst="rect">
            <a:avLst/>
          </a:prstGeom>
        </p:spPr>
      </p:pic>
      <p:pic>
        <p:nvPicPr>
          <p:cNvPr id="6" name="Sai ok">
            <a:hlinkClick r:id="" action="ppaction://media"/>
          </p:cNvPr>
          <p:cNvPicPr>
            <a:picLocks noChangeAspect="1"/>
          </p:cNvPicPr>
          <p:nvPr>
            <a:audioFile r:link="rId12"/>
            <p:extLst>
              <p:ext uri="{DAA4B4D4-6D71-4841-9C94-3DE7FCFB9230}">
                <p14:media xmlns:p14="http://schemas.microsoft.com/office/powerpoint/2010/main" r:embed="rId13"/>
              </p:ext>
            </p:extLst>
          </p:nvPr>
        </p:nvPicPr>
        <p:blipFill>
          <a:blip r:embed="rId11"/>
          <a:stretch>
            <a:fillRect/>
          </a:stretch>
        </p:blipFill>
        <p:spPr>
          <a:xfrm>
            <a:off x="12835561" y="4398125"/>
            <a:ext cx="609600" cy="609600"/>
          </a:xfrm>
          <a:prstGeom prst="rect">
            <a:avLst/>
          </a:prstGeom>
        </p:spPr>
      </p:pic>
      <p:pic>
        <p:nvPicPr>
          <p:cNvPr id="18" name="Sai ok">
            <a:hlinkClick r:id="" action="ppaction://media"/>
          </p:cNvPr>
          <p:cNvPicPr>
            <a:picLocks noChangeAspect="1"/>
          </p:cNvPicPr>
          <p:nvPr>
            <a:audioFile r:link="rId12"/>
            <p:extLst>
              <p:ext uri="{DAA4B4D4-6D71-4841-9C94-3DE7FCFB9230}">
                <p14:media xmlns:p14="http://schemas.microsoft.com/office/powerpoint/2010/main" r:embed="rId13"/>
              </p:ext>
            </p:extLst>
          </p:nvPr>
        </p:nvPicPr>
        <p:blipFill>
          <a:blip r:embed="rId11"/>
          <a:stretch>
            <a:fillRect/>
          </a:stretch>
        </p:blipFill>
        <p:spPr>
          <a:xfrm>
            <a:off x="12763500" y="5272232"/>
            <a:ext cx="609600" cy="609600"/>
          </a:xfrm>
          <a:prstGeom prst="rect">
            <a:avLst/>
          </a:prstGeom>
        </p:spPr>
      </p:pic>
      <p:pic>
        <p:nvPicPr>
          <p:cNvPr id="19" name="Sai ok">
            <a:hlinkClick r:id="" action="ppaction://media"/>
          </p:cNvPr>
          <p:cNvPicPr>
            <a:picLocks noChangeAspect="1"/>
          </p:cNvPicPr>
          <p:nvPr>
            <a:audioFile r:link="rId12"/>
            <p:extLst>
              <p:ext uri="{DAA4B4D4-6D71-4841-9C94-3DE7FCFB9230}">
                <p14:media xmlns:p14="http://schemas.microsoft.com/office/powerpoint/2010/main" r:embed="rId13"/>
              </p:ext>
            </p:extLst>
          </p:nvPr>
        </p:nvPicPr>
        <p:blipFill>
          <a:blip r:embed="rId11"/>
          <a:stretch>
            <a:fillRect/>
          </a:stretch>
        </p:blipFill>
        <p:spPr>
          <a:xfrm>
            <a:off x="12843358" y="6146339"/>
            <a:ext cx="609600" cy="609600"/>
          </a:xfrm>
          <a:prstGeom prst="rect">
            <a:avLst/>
          </a:prstGeom>
        </p:spPr>
      </p:pic>
      <p:pic>
        <p:nvPicPr>
          <p:cNvPr id="20" name="Picture 2" descr="C:\Users\ADMIN\Desktop\Doremon cau ca ( trac nghiem )\Picture1 (2).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0636957" y="1024253"/>
            <a:ext cx="786438" cy="876208"/>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times up"/>
          <p:cNvGrpSpPr/>
          <p:nvPr/>
        </p:nvGrpSpPr>
        <p:grpSpPr>
          <a:xfrm>
            <a:off x="10639839" y="605061"/>
            <a:ext cx="757084" cy="375064"/>
            <a:chOff x="2989747" y="438150"/>
            <a:chExt cx="1572029" cy="683752"/>
          </a:xfrm>
        </p:grpSpPr>
        <p:sp>
          <p:nvSpPr>
            <p:cNvPr id="22" name="Rounded Rectangle 21"/>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3" name="Rounded Rectangle 22"/>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GB" sz="11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Bắt</a:t>
              </a:r>
              <a:r>
                <a:rPr kumimoji="0" lang="en-GB" sz="1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đầu</a:t>
              </a:r>
              <a:r>
                <a:rPr kumimoji="0" lang="en-GB" sz="1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endParaRPr kumimoji="0" lang="en-GB" sz="1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pic>
        <p:nvPicPr>
          <p:cNvPr id="24" name="Picture 3" descr="C:\Users\ADMIN\Desktop\Picture2.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0711277" y="1192190"/>
            <a:ext cx="638980" cy="638980"/>
          </a:xfrm>
          <a:prstGeom prst="rect">
            <a:avLst/>
          </a:prstGeom>
          <a:noFill/>
          <a:extLst>
            <a:ext uri="{909E8E84-426E-40DD-AFC4-6F175D3DCCD1}">
              <a14:hiddenFill xmlns:a14="http://schemas.microsoft.com/office/drawing/2010/main">
                <a:solidFill>
                  <a:srgbClr val="FFFFFF"/>
                </a:solidFill>
              </a14:hiddenFill>
            </a:ext>
          </a:extLst>
        </p:spPr>
      </p:pic>
      <p:grpSp>
        <p:nvGrpSpPr>
          <p:cNvPr id="25" name="Group 24"/>
          <p:cNvGrpSpPr/>
          <p:nvPr/>
        </p:nvGrpSpPr>
        <p:grpSpPr>
          <a:xfrm>
            <a:off x="10985042" y="1180561"/>
            <a:ext cx="90244" cy="76328"/>
            <a:chOff x="2455863" y="2411803"/>
            <a:chExt cx="566738" cy="566738"/>
          </a:xfrm>
        </p:grpSpPr>
        <p:sp>
          <p:nvSpPr>
            <p:cNvPr id="26"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35"/>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1" name="Group 30"/>
          <p:cNvGrpSpPr/>
          <p:nvPr/>
        </p:nvGrpSpPr>
        <p:grpSpPr>
          <a:xfrm>
            <a:off x="10986388" y="1732860"/>
            <a:ext cx="90244" cy="76328"/>
            <a:chOff x="2455863" y="2411803"/>
            <a:chExt cx="566738" cy="566738"/>
          </a:xfrm>
        </p:grpSpPr>
        <p:sp>
          <p:nvSpPr>
            <p:cNvPr id="32"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35"/>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7" name="Group 36"/>
          <p:cNvGrpSpPr/>
          <p:nvPr/>
        </p:nvGrpSpPr>
        <p:grpSpPr>
          <a:xfrm>
            <a:off x="11283423" y="1473580"/>
            <a:ext cx="90244" cy="76328"/>
            <a:chOff x="2455863" y="2411803"/>
            <a:chExt cx="566738" cy="566738"/>
          </a:xfrm>
        </p:grpSpPr>
        <p:sp>
          <p:nvSpPr>
            <p:cNvPr id="38"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35"/>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3" name="Group 42"/>
          <p:cNvGrpSpPr/>
          <p:nvPr/>
        </p:nvGrpSpPr>
        <p:grpSpPr>
          <a:xfrm>
            <a:off x="10713689" y="1498518"/>
            <a:ext cx="90244" cy="76328"/>
            <a:chOff x="2455863" y="2411803"/>
            <a:chExt cx="566738" cy="566738"/>
          </a:xfrm>
        </p:grpSpPr>
        <p:sp>
          <p:nvSpPr>
            <p:cNvPr id="44"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35"/>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9" name="Oval 107"/>
          <p:cNvSpPr>
            <a:spLocks noChangeArrowheads="1"/>
          </p:cNvSpPr>
          <p:nvPr/>
        </p:nvSpPr>
        <p:spPr bwMode="auto">
          <a:xfrm>
            <a:off x="10996279" y="1470702"/>
            <a:ext cx="67794" cy="57440"/>
          </a:xfrm>
          <a:prstGeom prst="ellipse">
            <a:avLst/>
          </a:prstGeom>
          <a:solidFill>
            <a:srgbClr val="5D5C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Explosion 2 49"/>
          <p:cNvSpPr/>
          <p:nvPr/>
        </p:nvSpPr>
        <p:spPr>
          <a:xfrm>
            <a:off x="9653735" y="2188369"/>
            <a:ext cx="2362200" cy="155553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a:ln>
                  <a:noFill/>
                </a:ln>
                <a:solidFill>
                  <a:srgbClr val="0000FF"/>
                </a:solidFill>
                <a:effectLst/>
                <a:uLnTx/>
                <a:uFillTx/>
                <a:latin typeface="Calibri" panose="020F0502020204030204"/>
                <a:ea typeface="+mn-ea"/>
                <a:cs typeface="+mn-cs"/>
              </a:rPr>
              <a:t>HẾT GIỜ</a:t>
            </a:r>
            <a:endParaRPr kumimoji="0" lang="en-US" sz="2400" b="0" i="0" u="none" strike="noStrike" kern="1200" cap="none" spc="0" normalizeH="0" baseline="0" noProof="0" dirty="0">
              <a:ln>
                <a:noFill/>
              </a:ln>
              <a:solidFill>
                <a:srgbClr val="0000FF"/>
              </a:solidFill>
              <a:effectLst/>
              <a:uLnTx/>
              <a:uFillTx/>
              <a:latin typeface="Calibri" panose="020F0502020204030204"/>
              <a:ea typeface="+mn-ea"/>
              <a:cs typeface="+mn-cs"/>
            </a:endParaRPr>
          </a:p>
        </p:txBody>
      </p:sp>
      <p:pic>
        <p:nvPicPr>
          <p:cNvPr id="9" name="het gio-ok">
            <a:hlinkClick r:id="" action="ppaction://media"/>
          </p:cNvPr>
          <p:cNvPicPr>
            <a:picLocks noChangeAspect="1"/>
          </p:cNvPicPr>
          <p:nvPr>
            <a:audioFile r:link="rId16"/>
            <p:extLst>
              <p:ext uri="{DAA4B4D4-6D71-4841-9C94-3DE7FCFB9230}">
                <p14:media xmlns:p14="http://schemas.microsoft.com/office/powerpoint/2010/main" r:embed="rId17"/>
              </p:ext>
            </p:extLst>
          </p:nvPr>
        </p:nvPicPr>
        <p:blipFill>
          <a:blip r:embed="rId11"/>
          <a:stretch>
            <a:fillRect/>
          </a:stretch>
        </p:blipFill>
        <p:spPr>
          <a:xfrm>
            <a:off x="12735899" y="1199499"/>
            <a:ext cx="609600" cy="609600"/>
          </a:xfrm>
          <a:prstGeom prst="rect">
            <a:avLst/>
          </a:prstGeom>
        </p:spPr>
      </p:pic>
      <p:pic>
        <p:nvPicPr>
          <p:cNvPr id="14" name="Tieng vo tay (mp3cut.net)">
            <a:hlinkClick r:id="" action="ppaction://media"/>
          </p:cNvPr>
          <p:cNvPicPr>
            <a:picLocks noChangeAspect="1"/>
          </p:cNvPicPr>
          <p:nvPr>
            <a:audioFile r:link="rId18"/>
            <p:extLst>
              <p:ext uri="{DAA4B4D4-6D71-4841-9C94-3DE7FCFB9230}">
                <p14:media xmlns:p14="http://schemas.microsoft.com/office/powerpoint/2010/main" r:embed="rId19"/>
              </p:ext>
            </p:extLst>
          </p:nvPr>
        </p:nvPicPr>
        <p:blipFill>
          <a:blip r:embed="rId11"/>
          <a:stretch>
            <a:fillRect/>
          </a:stretch>
        </p:blipFill>
        <p:spPr>
          <a:xfrm>
            <a:off x="14173200" y="3134299"/>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7"/>
                                        </p:tgtEl>
                                        <p:attrNameLst>
                                          <p:attrName>r</p:attrName>
                                        </p:attrNameLst>
                                      </p:cBhvr>
                                    </p:animRot>
                                    <p:animRot by="-240000">
                                      <p:cBhvr>
                                        <p:cTn id="7" dur="600" fill="hold">
                                          <p:stCondLst>
                                            <p:cond delay="600"/>
                                          </p:stCondLst>
                                        </p:cTn>
                                        <p:tgtEl>
                                          <p:spTgt spid="17"/>
                                        </p:tgtEl>
                                        <p:attrNameLst>
                                          <p:attrName>r</p:attrName>
                                        </p:attrNameLst>
                                      </p:cBhvr>
                                    </p:animRot>
                                    <p:animRot by="240000">
                                      <p:cBhvr>
                                        <p:cTn id="8" dur="600" fill="hold">
                                          <p:stCondLst>
                                            <p:cond delay="1200"/>
                                          </p:stCondLst>
                                        </p:cTn>
                                        <p:tgtEl>
                                          <p:spTgt spid="17"/>
                                        </p:tgtEl>
                                        <p:attrNameLst>
                                          <p:attrName>r</p:attrName>
                                        </p:attrNameLst>
                                      </p:cBhvr>
                                    </p:animRot>
                                    <p:animRot by="-240000">
                                      <p:cBhvr>
                                        <p:cTn id="9" dur="600" fill="hold">
                                          <p:stCondLst>
                                            <p:cond delay="1800"/>
                                          </p:stCondLst>
                                        </p:cTn>
                                        <p:tgtEl>
                                          <p:spTgt spid="17"/>
                                        </p:tgtEl>
                                        <p:attrNameLst>
                                          <p:attrName>r</p:attrName>
                                        </p:attrNameLst>
                                      </p:cBhvr>
                                    </p:animRot>
                                    <p:animRot by="120000">
                                      <p:cBhvr>
                                        <p:cTn id="10" dur="600" fill="hold">
                                          <p:stCondLst>
                                            <p:cond delay="2400"/>
                                          </p:stCondLst>
                                        </p:cTn>
                                        <p:tgtEl>
                                          <p:spTgt spid="1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6"/>
                                        </p:tgtEl>
                                        <p:attrNameLst>
                                          <p:attrName>r</p:attrName>
                                        </p:attrNameLst>
                                      </p:cBhvr>
                                    </p:animRot>
                                    <p:animRot by="-240000">
                                      <p:cBhvr>
                                        <p:cTn id="13" dur="200" fill="hold">
                                          <p:stCondLst>
                                            <p:cond delay="200"/>
                                          </p:stCondLst>
                                        </p:cTn>
                                        <p:tgtEl>
                                          <p:spTgt spid="16"/>
                                        </p:tgtEl>
                                        <p:attrNameLst>
                                          <p:attrName>r</p:attrName>
                                        </p:attrNameLst>
                                      </p:cBhvr>
                                    </p:animRot>
                                    <p:animRot by="240000">
                                      <p:cBhvr>
                                        <p:cTn id="14" dur="200" fill="hold">
                                          <p:stCondLst>
                                            <p:cond delay="400"/>
                                          </p:stCondLst>
                                        </p:cTn>
                                        <p:tgtEl>
                                          <p:spTgt spid="16"/>
                                        </p:tgtEl>
                                        <p:attrNameLst>
                                          <p:attrName>r</p:attrName>
                                        </p:attrNameLst>
                                      </p:cBhvr>
                                    </p:animRot>
                                    <p:animRot by="-240000">
                                      <p:cBhvr>
                                        <p:cTn id="15" dur="200" fill="hold">
                                          <p:stCondLst>
                                            <p:cond delay="600"/>
                                          </p:stCondLst>
                                        </p:cTn>
                                        <p:tgtEl>
                                          <p:spTgt spid="16"/>
                                        </p:tgtEl>
                                        <p:attrNameLst>
                                          <p:attrName>r</p:attrName>
                                        </p:attrNameLst>
                                      </p:cBhvr>
                                    </p:animRot>
                                    <p:animRot by="120000">
                                      <p:cBhvr>
                                        <p:cTn id="16" dur="200" fill="hold">
                                          <p:stCondLst>
                                            <p:cond delay="800"/>
                                          </p:stCondLst>
                                        </p:cTn>
                                        <p:tgtEl>
                                          <p:spTgt spid="16"/>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6146"/>
                                        </p:tgtEl>
                                        <p:attrNameLst>
                                          <p:attrName>style.visibility</p:attrName>
                                        </p:attrNameLst>
                                      </p:cBhvr>
                                      <p:to>
                                        <p:strVal val="visible"/>
                                      </p:to>
                                    </p:set>
                                    <p:animEffect transition="in" filter="fade">
                                      <p:cBhvr>
                                        <p:cTn id="21" dur="1000"/>
                                        <p:tgtEl>
                                          <p:spTgt spid="6146"/>
                                        </p:tgtEl>
                                      </p:cBhvr>
                                    </p:animEffect>
                                    <p:anim calcmode="lin" valueType="num">
                                      <p:cBhvr>
                                        <p:cTn id="22" dur="1000" fill="hold"/>
                                        <p:tgtEl>
                                          <p:spTgt spid="6146"/>
                                        </p:tgtEl>
                                        <p:attrNameLst>
                                          <p:attrName>ppt_x</p:attrName>
                                        </p:attrNameLst>
                                      </p:cBhvr>
                                      <p:tavLst>
                                        <p:tav tm="0">
                                          <p:val>
                                            <p:strVal val="#ppt_x"/>
                                          </p:val>
                                        </p:tav>
                                        <p:tav tm="100000">
                                          <p:val>
                                            <p:strVal val="#ppt_x"/>
                                          </p:val>
                                        </p:tav>
                                      </p:tavLst>
                                    </p:anim>
                                    <p:anim calcmode="lin" valueType="num">
                                      <p:cBhvr>
                                        <p:cTn id="23" dur="1000" fill="hold"/>
                                        <p:tgtEl>
                                          <p:spTgt spid="6146"/>
                                        </p:tgtEl>
                                        <p:attrNameLst>
                                          <p:attrName>ppt_y</p:attrName>
                                        </p:attrNameLst>
                                      </p:cBhvr>
                                      <p:tavLst>
                                        <p:tav tm="0">
                                          <p:val>
                                            <p:strVal val="#ppt_y-.1"/>
                                          </p:val>
                                        </p:tav>
                                        <p:tav tm="100000">
                                          <p:val>
                                            <p:strVal val="#ppt_y"/>
                                          </p:val>
                                        </p:tav>
                                      </p:tavLst>
                                    </p:anim>
                                  </p:childTnLst>
                                </p:cTn>
                              </p:par>
                              <p:par>
                                <p:cTn id="24" presetID="47" presetClass="entr" presetSubtype="0" fill="hold" grpId="0" nodeType="with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1000"/>
                                        <p:tgtEl>
                                          <p:spTgt spid="3"/>
                                        </p:tgtEl>
                                      </p:cBhvr>
                                    </p:animEffect>
                                    <p:anim calcmode="lin" valueType="num">
                                      <p:cBhvr>
                                        <p:cTn id="27" dur="1000" fill="hold"/>
                                        <p:tgtEl>
                                          <p:spTgt spid="3"/>
                                        </p:tgtEl>
                                        <p:attrNameLst>
                                          <p:attrName>ppt_x</p:attrName>
                                        </p:attrNameLst>
                                      </p:cBhvr>
                                      <p:tavLst>
                                        <p:tav tm="0">
                                          <p:val>
                                            <p:strVal val="#ppt_x"/>
                                          </p:val>
                                        </p:tav>
                                        <p:tav tm="100000">
                                          <p:val>
                                            <p:strVal val="#ppt_x"/>
                                          </p:val>
                                        </p:tav>
                                      </p:tavLst>
                                    </p:anim>
                                    <p:anim calcmode="lin" valueType="num">
                                      <p:cBhvr>
                                        <p:cTn id="2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2"/>
                                        </p:tgtEl>
                                        <p:attrNameLst>
                                          <p:attrName>style.visibility</p:attrName>
                                        </p:attrNameLst>
                                      </p:cBhvr>
                                      <p:to>
                                        <p:strVal val="visible"/>
                                      </p:to>
                                    </p:set>
                                    <p:anim calcmode="lin" valueType="num">
                                      <p:cBhvr additive="base">
                                        <p:cTn id="33" dur="500" fill="hold"/>
                                        <p:tgtEl>
                                          <p:spTgt spid="2"/>
                                        </p:tgtEl>
                                        <p:attrNameLst>
                                          <p:attrName>ppt_x</p:attrName>
                                        </p:attrNameLst>
                                      </p:cBhvr>
                                      <p:tavLst>
                                        <p:tav tm="0">
                                          <p:val>
                                            <p:strVal val="#ppt_x"/>
                                          </p:val>
                                        </p:tav>
                                        <p:tav tm="100000">
                                          <p:val>
                                            <p:strVal val="#ppt_x"/>
                                          </p:val>
                                        </p:tav>
                                      </p:tavLst>
                                    </p:anim>
                                    <p:anim calcmode="lin" valueType="num">
                                      <p:cBhvr additive="base">
                                        <p:cTn id="3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500" fill="hold"/>
                                        <p:tgtEl>
                                          <p:spTgt spid="10"/>
                                        </p:tgtEl>
                                        <p:attrNameLst>
                                          <p:attrName>ppt_x</p:attrName>
                                        </p:attrNameLst>
                                      </p:cBhvr>
                                      <p:tavLst>
                                        <p:tav tm="0">
                                          <p:val>
                                            <p:strVal val="#ppt_x"/>
                                          </p:val>
                                        </p:tav>
                                        <p:tav tm="100000">
                                          <p:val>
                                            <p:strVal val="#ppt_x"/>
                                          </p:val>
                                        </p:tav>
                                      </p:tavLst>
                                    </p:anim>
                                    <p:anim calcmode="lin" valueType="num">
                                      <p:cBhvr additive="base">
                                        <p:cTn id="4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anim calcmode="lin" valueType="num">
                                      <p:cBhvr additive="base">
                                        <p:cTn id="45" dur="500" fill="hold"/>
                                        <p:tgtEl>
                                          <p:spTgt spid="12"/>
                                        </p:tgtEl>
                                        <p:attrNameLst>
                                          <p:attrName>ppt_x</p:attrName>
                                        </p:attrNameLst>
                                      </p:cBhvr>
                                      <p:tavLst>
                                        <p:tav tm="0">
                                          <p:val>
                                            <p:strVal val="#ppt_x"/>
                                          </p:val>
                                        </p:tav>
                                        <p:tav tm="100000">
                                          <p:val>
                                            <p:strVal val="#ppt_x"/>
                                          </p:val>
                                        </p:tav>
                                      </p:tavLst>
                                    </p:anim>
                                    <p:anim calcmode="lin" valueType="num">
                                      <p:cBhvr additive="base">
                                        <p:cTn id="4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anim calcmode="lin" valueType="num">
                                      <p:cBhvr additive="base">
                                        <p:cTn id="51" dur="500" fill="hold"/>
                                        <p:tgtEl>
                                          <p:spTgt spid="13"/>
                                        </p:tgtEl>
                                        <p:attrNameLst>
                                          <p:attrName>ppt_x</p:attrName>
                                        </p:attrNameLst>
                                      </p:cBhvr>
                                      <p:tavLst>
                                        <p:tav tm="0">
                                          <p:val>
                                            <p:strVal val="#ppt_x"/>
                                          </p:val>
                                        </p:tav>
                                        <p:tav tm="100000">
                                          <p:val>
                                            <p:strVal val="#ppt_x"/>
                                          </p:val>
                                        </p:tav>
                                      </p:tavLst>
                                    </p:anim>
                                    <p:anim calcmode="lin" valueType="num">
                                      <p:cBhvr additive="base">
                                        <p:cTn id="5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3" restart="whenNotActive" fill="hold" evtFilter="cancelBubble" nodeType="interactiveSeq">
                <p:stCondLst>
                  <p:cond evt="onClick" delay="0">
                    <p:tgtEl>
                      <p:spTgt spid="10"/>
                    </p:tgtEl>
                  </p:cond>
                </p:stCondLst>
                <p:endSync evt="end" delay="0">
                  <p:rtn val="all"/>
                </p:endSync>
                <p:childTnLst>
                  <p:par>
                    <p:cTn id="54" fill="hold">
                      <p:stCondLst>
                        <p:cond delay="0"/>
                      </p:stCondLst>
                      <p:childTnLst>
                        <p:par>
                          <p:cTn id="55" fill="hold">
                            <p:stCondLst>
                              <p:cond delay="0"/>
                            </p:stCondLst>
                            <p:childTnLst>
                              <p:par>
                                <p:cTn id="56" presetID="1" presetClass="exit" presetSubtype="0" fill="hold" nodeType="clickEffect">
                                  <p:stCondLst>
                                    <p:cond delay="0"/>
                                  </p:stCondLst>
                                  <p:childTnLst>
                                    <p:set>
                                      <p:cBhvr>
                                        <p:cTn id="57" dur="1" fill="hold">
                                          <p:stCondLst>
                                            <p:cond delay="0"/>
                                          </p:stCondLst>
                                        </p:cTn>
                                        <p:tgtEl>
                                          <p:spTgt spid="17"/>
                                        </p:tgtEl>
                                        <p:attrNameLst>
                                          <p:attrName>style.visibility</p:attrName>
                                        </p:attrNameLst>
                                      </p:cBhvr>
                                      <p:to>
                                        <p:strVal val="hidden"/>
                                      </p:to>
                                    </p:set>
                                  </p:childTnLst>
                                </p:cTn>
                              </p:par>
                              <p:par>
                                <p:cTn id="58" presetID="1" presetClass="mediacall" presetSubtype="0" fill="hold" nodeType="withEffect">
                                  <p:stCondLst>
                                    <p:cond delay="0"/>
                                  </p:stCondLst>
                                  <p:childTnLst>
                                    <p:cmd type="call" cmd="playFrom(0.0)">
                                      <p:cBhvr>
                                        <p:cTn id="59" dur="1252" fill="hold"/>
                                        <p:tgtEl>
                                          <p:spTgt spid="5"/>
                                        </p:tgtEl>
                                      </p:cBhvr>
                                    </p:cmd>
                                  </p:childTnLst>
                                </p:cTn>
                              </p:par>
                              <p:par>
                                <p:cTn id="60" presetID="21" presetClass="emph" presetSubtype="0" fill="hold" grpId="1" nodeType="withEffect">
                                  <p:stCondLst>
                                    <p:cond delay="0"/>
                                  </p:stCondLst>
                                  <p:childTnLst>
                                    <p:animClr clrSpc="hsl" dir="cw">
                                      <p:cBhvr override="childStyle">
                                        <p:cTn id="61" dur="500" fill="hold"/>
                                        <p:tgtEl>
                                          <p:spTgt spid="10"/>
                                        </p:tgtEl>
                                        <p:attrNameLst>
                                          <p:attrName>style.color</p:attrName>
                                        </p:attrNameLst>
                                      </p:cBhvr>
                                      <p:by>
                                        <p:hsl h="7200000" s="0" l="0"/>
                                      </p:by>
                                    </p:animClr>
                                    <p:animClr clrSpc="hsl" dir="cw">
                                      <p:cBhvr>
                                        <p:cTn id="62" dur="500" fill="hold"/>
                                        <p:tgtEl>
                                          <p:spTgt spid="10"/>
                                        </p:tgtEl>
                                        <p:attrNameLst>
                                          <p:attrName>fillcolor</p:attrName>
                                        </p:attrNameLst>
                                      </p:cBhvr>
                                      <p:by>
                                        <p:hsl h="7200000" s="0" l="0"/>
                                      </p:by>
                                    </p:animClr>
                                    <p:animClr clrSpc="hsl" dir="cw">
                                      <p:cBhvr>
                                        <p:cTn id="63" dur="500" fill="hold"/>
                                        <p:tgtEl>
                                          <p:spTgt spid="10"/>
                                        </p:tgtEl>
                                        <p:attrNameLst>
                                          <p:attrName>stroke.color</p:attrName>
                                        </p:attrNameLst>
                                      </p:cBhvr>
                                      <p:by>
                                        <p:hsl h="7200000" s="0" l="0"/>
                                      </p:by>
                                    </p:animClr>
                                    <p:set>
                                      <p:cBhvr>
                                        <p:cTn id="64" dur="500" fill="hold"/>
                                        <p:tgtEl>
                                          <p:spTgt spid="10"/>
                                        </p:tgtEl>
                                        <p:attrNameLst>
                                          <p:attrName>fill.type</p:attrName>
                                        </p:attrNameLst>
                                      </p:cBhvr>
                                      <p:to>
                                        <p:strVal val="solid"/>
                                      </p:to>
                                    </p:set>
                                  </p:childTnLst>
                                </p:cTn>
                              </p:par>
                              <p:par>
                                <p:cTn id="65" presetID="1" presetClass="entr" presetSubtype="0" fill="hold" nodeType="withEffect">
                                  <p:stCondLst>
                                    <p:cond delay="0"/>
                                  </p:stCondLst>
                                  <p:childTnLst>
                                    <p:set>
                                      <p:cBhvr>
                                        <p:cTn id="66" dur="1" fill="hold">
                                          <p:stCondLst>
                                            <p:cond delay="0"/>
                                          </p:stCondLst>
                                        </p:cTn>
                                        <p:tgtEl>
                                          <p:spTgt spid="15"/>
                                        </p:tgtEl>
                                        <p:attrNameLst>
                                          <p:attrName>style.visibility</p:attrName>
                                        </p:attrNameLst>
                                      </p:cBhvr>
                                      <p:to>
                                        <p:strVal val="visible"/>
                                      </p:to>
                                    </p:set>
                                  </p:childTnLst>
                                </p:cTn>
                              </p:par>
                              <p:par>
                                <p:cTn id="67" presetID="42" presetClass="path" presetSubtype="0" accel="50000" decel="50000" fill="hold" nodeType="withEffect">
                                  <p:stCondLst>
                                    <p:cond delay="0"/>
                                  </p:stCondLst>
                                  <p:childTnLst>
                                    <p:animMotion origin="layout" path="M 1.25E-6 -2.22222E-6 L 0.00156 0.625 " pathEditMode="relative" rAng="0" ptsTypes="AA">
                                      <p:cBhvr>
                                        <p:cTn id="68" dur="1000" fill="hold"/>
                                        <p:tgtEl>
                                          <p:spTgt spid="16"/>
                                        </p:tgtEl>
                                        <p:attrNameLst>
                                          <p:attrName>ppt_x</p:attrName>
                                          <p:attrName>ppt_y</p:attrName>
                                        </p:attrNameLst>
                                      </p:cBhvr>
                                      <p:rCtr x="78" y="31250"/>
                                    </p:animMotion>
                                  </p:childTnLst>
                                </p:cTn>
                              </p:par>
                            </p:childTnLst>
                          </p:cTn>
                        </p:par>
                        <p:par>
                          <p:cTn id="69" fill="hold">
                            <p:stCondLst>
                              <p:cond delay="0"/>
                            </p:stCondLst>
                            <p:childTnLst>
                              <p:par>
                                <p:cTn id="70" presetID="1" presetClass="exit" presetSubtype="0" fill="hold" nodeType="afterEffect">
                                  <p:stCondLst>
                                    <p:cond delay="0"/>
                                  </p:stCondLst>
                                  <p:childTnLst>
                                    <p:set>
                                      <p:cBhvr>
                                        <p:cTn id="71" dur="1" fill="hold">
                                          <p:stCondLst>
                                            <p:cond delay="0"/>
                                          </p:stCondLst>
                                        </p:cTn>
                                        <p:tgtEl>
                                          <p:spTgt spid="16"/>
                                        </p:tgtEl>
                                        <p:attrNameLst>
                                          <p:attrName>style.visibility</p:attrName>
                                        </p:attrNameLst>
                                      </p:cBhvr>
                                      <p:to>
                                        <p:strVal val="hidden"/>
                                      </p:to>
                                    </p:set>
                                  </p:childTnLst>
                                </p:cTn>
                              </p:par>
                              <p:par>
                                <p:cTn id="72" presetID="32" presetClass="emph" presetSubtype="0" fill="hold" nodeType="withEffect">
                                  <p:stCondLst>
                                    <p:cond delay="0"/>
                                  </p:stCondLst>
                                  <p:childTnLst>
                                    <p:animRot by="120000">
                                      <p:cBhvr>
                                        <p:cTn id="73" dur="100" fill="hold">
                                          <p:stCondLst>
                                            <p:cond delay="0"/>
                                          </p:stCondLst>
                                        </p:cTn>
                                        <p:tgtEl>
                                          <p:spTgt spid="15"/>
                                        </p:tgtEl>
                                        <p:attrNameLst>
                                          <p:attrName>r</p:attrName>
                                        </p:attrNameLst>
                                      </p:cBhvr>
                                    </p:animRot>
                                    <p:animRot by="-240000">
                                      <p:cBhvr>
                                        <p:cTn id="74" dur="200" fill="hold">
                                          <p:stCondLst>
                                            <p:cond delay="200"/>
                                          </p:stCondLst>
                                        </p:cTn>
                                        <p:tgtEl>
                                          <p:spTgt spid="15"/>
                                        </p:tgtEl>
                                        <p:attrNameLst>
                                          <p:attrName>r</p:attrName>
                                        </p:attrNameLst>
                                      </p:cBhvr>
                                    </p:animRot>
                                    <p:animRot by="240000">
                                      <p:cBhvr>
                                        <p:cTn id="75" dur="200" fill="hold">
                                          <p:stCondLst>
                                            <p:cond delay="400"/>
                                          </p:stCondLst>
                                        </p:cTn>
                                        <p:tgtEl>
                                          <p:spTgt spid="15"/>
                                        </p:tgtEl>
                                        <p:attrNameLst>
                                          <p:attrName>r</p:attrName>
                                        </p:attrNameLst>
                                      </p:cBhvr>
                                    </p:animRot>
                                    <p:animRot by="-240000">
                                      <p:cBhvr>
                                        <p:cTn id="76" dur="200" fill="hold">
                                          <p:stCondLst>
                                            <p:cond delay="600"/>
                                          </p:stCondLst>
                                        </p:cTn>
                                        <p:tgtEl>
                                          <p:spTgt spid="15"/>
                                        </p:tgtEl>
                                        <p:attrNameLst>
                                          <p:attrName>r</p:attrName>
                                        </p:attrNameLst>
                                      </p:cBhvr>
                                    </p:animRot>
                                    <p:animRot by="120000">
                                      <p:cBhvr>
                                        <p:cTn id="77" dur="200" fill="hold">
                                          <p:stCondLst>
                                            <p:cond delay="800"/>
                                          </p:stCondLst>
                                        </p:cTn>
                                        <p:tgtEl>
                                          <p:spTgt spid="15"/>
                                        </p:tgtEl>
                                        <p:attrNameLst>
                                          <p:attrName>r</p:attrName>
                                        </p:attrNameLst>
                                      </p:cBhvr>
                                    </p:animRot>
                                  </p:childTnLst>
                                </p:cTn>
                              </p:par>
                              <p:par>
                                <p:cTn id="78" presetID="1" presetClass="exit" presetSubtype="0" fill="hold" nodeType="withEffect">
                                  <p:stCondLst>
                                    <p:cond delay="500"/>
                                  </p:stCondLst>
                                  <p:childTnLst>
                                    <p:set>
                                      <p:cBhvr>
                                        <p:cTn id="79" dur="1" fill="hold">
                                          <p:stCondLst>
                                            <p:cond delay="0"/>
                                          </p:stCondLst>
                                        </p:cTn>
                                        <p:tgtEl>
                                          <p:spTgt spid="15"/>
                                        </p:tgtEl>
                                        <p:attrNameLst>
                                          <p:attrName>style.visibility</p:attrName>
                                        </p:attrNameLst>
                                      </p:cBhvr>
                                      <p:to>
                                        <p:strVal val="hidden"/>
                                      </p:to>
                                    </p:set>
                                  </p:childTnLst>
                                </p:cTn>
                              </p:par>
                              <p:par>
                                <p:cTn id="80" presetID="1" presetClass="entr" presetSubtype="0" fill="hold" nodeType="withEffect">
                                  <p:stCondLst>
                                    <p:cond delay="500"/>
                                  </p:stCondLst>
                                  <p:childTnLst>
                                    <p:set>
                                      <p:cBhvr>
                                        <p:cTn id="81" dur="1" fill="hold">
                                          <p:stCondLst>
                                            <p:cond delay="0"/>
                                          </p:stCondLst>
                                        </p:cTn>
                                        <p:tgtEl>
                                          <p:spTgt spid="8"/>
                                        </p:tgtEl>
                                        <p:attrNameLst>
                                          <p:attrName>style.visibility</p:attrName>
                                        </p:attrNameLst>
                                      </p:cBhvr>
                                      <p:to>
                                        <p:strVal val="visible"/>
                                      </p:to>
                                    </p:set>
                                  </p:childTnLst>
                                </p:cTn>
                              </p:par>
                              <p:par>
                                <p:cTn id="82" presetID="32" presetClass="emph" presetSubtype="0" repeatCount="indefinite" fill="hold" nodeType="withEffect">
                                  <p:stCondLst>
                                    <p:cond delay="500"/>
                                  </p:stCondLst>
                                  <p:childTnLst>
                                    <p:animRot by="120000">
                                      <p:cBhvr>
                                        <p:cTn id="83" dur="200" fill="hold">
                                          <p:stCondLst>
                                            <p:cond delay="0"/>
                                          </p:stCondLst>
                                        </p:cTn>
                                        <p:tgtEl>
                                          <p:spTgt spid="8"/>
                                        </p:tgtEl>
                                        <p:attrNameLst>
                                          <p:attrName>r</p:attrName>
                                        </p:attrNameLst>
                                      </p:cBhvr>
                                    </p:animRot>
                                    <p:animRot by="-240000">
                                      <p:cBhvr>
                                        <p:cTn id="84" dur="400" fill="hold">
                                          <p:stCondLst>
                                            <p:cond delay="400"/>
                                          </p:stCondLst>
                                        </p:cTn>
                                        <p:tgtEl>
                                          <p:spTgt spid="8"/>
                                        </p:tgtEl>
                                        <p:attrNameLst>
                                          <p:attrName>r</p:attrName>
                                        </p:attrNameLst>
                                      </p:cBhvr>
                                    </p:animRot>
                                    <p:animRot by="240000">
                                      <p:cBhvr>
                                        <p:cTn id="85" dur="400" fill="hold">
                                          <p:stCondLst>
                                            <p:cond delay="800"/>
                                          </p:stCondLst>
                                        </p:cTn>
                                        <p:tgtEl>
                                          <p:spTgt spid="8"/>
                                        </p:tgtEl>
                                        <p:attrNameLst>
                                          <p:attrName>r</p:attrName>
                                        </p:attrNameLst>
                                      </p:cBhvr>
                                    </p:animRot>
                                    <p:animRot by="-240000">
                                      <p:cBhvr>
                                        <p:cTn id="86" dur="400" fill="hold">
                                          <p:stCondLst>
                                            <p:cond delay="1200"/>
                                          </p:stCondLst>
                                        </p:cTn>
                                        <p:tgtEl>
                                          <p:spTgt spid="8"/>
                                        </p:tgtEl>
                                        <p:attrNameLst>
                                          <p:attrName>r</p:attrName>
                                        </p:attrNameLst>
                                      </p:cBhvr>
                                    </p:animRot>
                                    <p:animRot by="120000">
                                      <p:cBhvr>
                                        <p:cTn id="87" dur="400" fill="hold">
                                          <p:stCondLst>
                                            <p:cond delay="1600"/>
                                          </p:stCondLst>
                                        </p:cTn>
                                        <p:tgtEl>
                                          <p:spTgt spid="8"/>
                                        </p:tgtEl>
                                        <p:attrNameLst>
                                          <p:attrName>r</p:attrName>
                                        </p:attrNameLst>
                                      </p:cBhvr>
                                    </p:animRot>
                                  </p:childTnLst>
                                </p:cTn>
                              </p:par>
                              <p:par>
                                <p:cTn id="88" presetID="1" presetClass="mediacall" presetSubtype="0" fill="hold" nodeType="withEffect">
                                  <p:stCondLst>
                                    <p:cond delay="500"/>
                                  </p:stCondLst>
                                  <p:childTnLst>
                                    <p:cmd type="call" cmd="playFrom(0.0)">
                                      <p:cBhvr>
                                        <p:cTn id="89" dur="5042" fill="hold"/>
                                        <p:tgtEl>
                                          <p:spTgt spid="14"/>
                                        </p:tgtEl>
                                      </p:cBhvr>
                                    </p:cmd>
                                  </p:childTnLst>
                                </p:cTn>
                              </p:par>
                            </p:childTnLst>
                          </p:cTn>
                        </p:par>
                      </p:childTnLst>
                    </p:cTn>
                  </p:par>
                </p:childTnLst>
              </p:cTn>
              <p:nextCondLst>
                <p:cond evt="onClick" delay="0">
                  <p:tgtEl>
                    <p:spTgt spid="10"/>
                  </p:tgtEl>
                </p:cond>
              </p:nextCondLst>
            </p:seq>
            <p:seq concurrent="1" nextAc="seek">
              <p:cTn id="90" restart="whenNotActive" fill="hold" evtFilter="cancelBubble" nodeType="interactiveSeq">
                <p:stCondLst>
                  <p:cond evt="onClick" delay="0">
                    <p:tgtEl>
                      <p:spTgt spid="2"/>
                    </p:tgtEl>
                  </p:cond>
                </p:stCondLst>
                <p:endSync evt="end" delay="0">
                  <p:rtn val="all"/>
                </p:endSync>
                <p:childTnLst>
                  <p:par>
                    <p:cTn id="91" fill="hold">
                      <p:stCondLst>
                        <p:cond delay="0"/>
                      </p:stCondLst>
                      <p:childTnLst>
                        <p:par>
                          <p:cTn id="92" fill="hold">
                            <p:stCondLst>
                              <p:cond delay="0"/>
                            </p:stCondLst>
                            <p:childTnLst>
                              <p:par>
                                <p:cTn id="93" presetID="10" presetClass="exit" presetSubtype="0" fill="hold" grpId="1" nodeType="clickEffect">
                                  <p:stCondLst>
                                    <p:cond delay="0"/>
                                  </p:stCondLst>
                                  <p:childTnLst>
                                    <p:animEffect transition="out" filter="fade">
                                      <p:cBhvr>
                                        <p:cTn id="94" dur="500"/>
                                        <p:tgtEl>
                                          <p:spTgt spid="2"/>
                                        </p:tgtEl>
                                      </p:cBhvr>
                                    </p:animEffect>
                                    <p:set>
                                      <p:cBhvr>
                                        <p:cTn id="95" dur="1" fill="hold">
                                          <p:stCondLst>
                                            <p:cond delay="499"/>
                                          </p:stCondLst>
                                        </p:cTn>
                                        <p:tgtEl>
                                          <p:spTgt spid="2"/>
                                        </p:tgtEl>
                                        <p:attrNameLst>
                                          <p:attrName>style.visibility</p:attrName>
                                        </p:attrNameLst>
                                      </p:cBhvr>
                                      <p:to>
                                        <p:strVal val="hidden"/>
                                      </p:to>
                                    </p:set>
                                  </p:childTnLst>
                                </p:cTn>
                              </p:par>
                              <p:par>
                                <p:cTn id="96" presetID="1" presetClass="mediacall" presetSubtype="0" fill="hold" nodeType="withEffect">
                                  <p:stCondLst>
                                    <p:cond delay="0"/>
                                  </p:stCondLst>
                                  <p:childTnLst>
                                    <p:cmd type="call" cmd="playFrom(0.0)">
                                      <p:cBhvr>
                                        <p:cTn id="97" dur="2060" fill="hold"/>
                                        <p:tgtEl>
                                          <p:spTgt spid="6"/>
                                        </p:tgtEl>
                                      </p:cBhvr>
                                    </p:cmd>
                                  </p:childTnLst>
                                </p:cTn>
                              </p:par>
                            </p:childTnLst>
                          </p:cTn>
                        </p:par>
                      </p:childTnLst>
                    </p:cTn>
                  </p:par>
                </p:childTnLst>
              </p:cTn>
              <p:nextCondLst>
                <p:cond evt="onClick" delay="0">
                  <p:tgtEl>
                    <p:spTgt spid="2"/>
                  </p:tgtEl>
                </p:cond>
              </p:nextCondLst>
            </p:seq>
            <p:seq concurrent="1" nextAc="seek">
              <p:cTn id="98" restart="whenNotActive" fill="hold" evtFilter="cancelBubble" nodeType="interactiveSeq">
                <p:stCondLst>
                  <p:cond evt="onClick" delay="0">
                    <p:tgtEl>
                      <p:spTgt spid="12"/>
                    </p:tgtEl>
                  </p:cond>
                </p:stCondLst>
                <p:endSync evt="end" delay="0">
                  <p:rtn val="all"/>
                </p:endSync>
                <p:childTnLst>
                  <p:par>
                    <p:cTn id="99" fill="hold">
                      <p:stCondLst>
                        <p:cond delay="0"/>
                      </p:stCondLst>
                      <p:childTnLst>
                        <p:par>
                          <p:cTn id="100" fill="hold">
                            <p:stCondLst>
                              <p:cond delay="0"/>
                            </p:stCondLst>
                            <p:childTnLst>
                              <p:par>
                                <p:cTn id="101" presetID="10" presetClass="exit" presetSubtype="0" fill="hold" grpId="1" nodeType="clickEffect">
                                  <p:stCondLst>
                                    <p:cond delay="0"/>
                                  </p:stCondLst>
                                  <p:childTnLst>
                                    <p:animEffect transition="out" filter="fade">
                                      <p:cBhvr>
                                        <p:cTn id="102" dur="500"/>
                                        <p:tgtEl>
                                          <p:spTgt spid="12"/>
                                        </p:tgtEl>
                                      </p:cBhvr>
                                    </p:animEffect>
                                    <p:set>
                                      <p:cBhvr>
                                        <p:cTn id="103" dur="1" fill="hold">
                                          <p:stCondLst>
                                            <p:cond delay="499"/>
                                          </p:stCondLst>
                                        </p:cTn>
                                        <p:tgtEl>
                                          <p:spTgt spid="12"/>
                                        </p:tgtEl>
                                        <p:attrNameLst>
                                          <p:attrName>style.visibility</p:attrName>
                                        </p:attrNameLst>
                                      </p:cBhvr>
                                      <p:to>
                                        <p:strVal val="hidden"/>
                                      </p:to>
                                    </p:set>
                                  </p:childTnLst>
                                </p:cTn>
                              </p:par>
                              <p:par>
                                <p:cTn id="104" presetID="1" presetClass="mediacall" presetSubtype="0" fill="hold" nodeType="withEffect">
                                  <p:stCondLst>
                                    <p:cond delay="0"/>
                                  </p:stCondLst>
                                  <p:childTnLst>
                                    <p:cmd type="call" cmd="playFrom(0.0)">
                                      <p:cBhvr>
                                        <p:cTn id="105" dur="2060" fill="hold"/>
                                        <p:tgtEl>
                                          <p:spTgt spid="18"/>
                                        </p:tgtEl>
                                      </p:cBhvr>
                                    </p:cmd>
                                  </p:childTnLst>
                                </p:cTn>
                              </p:par>
                            </p:childTnLst>
                          </p:cTn>
                        </p:par>
                      </p:childTnLst>
                    </p:cTn>
                  </p:par>
                </p:childTnLst>
              </p:cTn>
              <p:nextCondLst>
                <p:cond evt="onClick" delay="0">
                  <p:tgtEl>
                    <p:spTgt spid="12"/>
                  </p:tgtEl>
                </p:cond>
              </p:nextCondLst>
            </p:seq>
            <p:seq concurrent="1" nextAc="seek">
              <p:cTn id="106" restart="whenNotActive" fill="hold" evtFilter="cancelBubble" nodeType="interactiveSeq">
                <p:stCondLst>
                  <p:cond evt="onClick" delay="0">
                    <p:tgtEl>
                      <p:spTgt spid="13"/>
                    </p:tgtEl>
                  </p:cond>
                </p:stCondLst>
                <p:endSync evt="end" delay="0">
                  <p:rtn val="all"/>
                </p:endSync>
                <p:childTnLst>
                  <p:par>
                    <p:cTn id="107" fill="hold">
                      <p:stCondLst>
                        <p:cond delay="0"/>
                      </p:stCondLst>
                      <p:childTnLst>
                        <p:par>
                          <p:cTn id="108" fill="hold">
                            <p:stCondLst>
                              <p:cond delay="0"/>
                            </p:stCondLst>
                            <p:childTnLst>
                              <p:par>
                                <p:cTn id="109" presetID="10" presetClass="exit" presetSubtype="0" fill="hold" grpId="1" nodeType="clickEffect">
                                  <p:stCondLst>
                                    <p:cond delay="0"/>
                                  </p:stCondLst>
                                  <p:childTnLst>
                                    <p:animEffect transition="out" filter="fade">
                                      <p:cBhvr>
                                        <p:cTn id="110" dur="500"/>
                                        <p:tgtEl>
                                          <p:spTgt spid="13"/>
                                        </p:tgtEl>
                                      </p:cBhvr>
                                    </p:animEffect>
                                    <p:set>
                                      <p:cBhvr>
                                        <p:cTn id="111" dur="1" fill="hold">
                                          <p:stCondLst>
                                            <p:cond delay="499"/>
                                          </p:stCondLst>
                                        </p:cTn>
                                        <p:tgtEl>
                                          <p:spTgt spid="13"/>
                                        </p:tgtEl>
                                        <p:attrNameLst>
                                          <p:attrName>style.visibility</p:attrName>
                                        </p:attrNameLst>
                                      </p:cBhvr>
                                      <p:to>
                                        <p:strVal val="hidden"/>
                                      </p:to>
                                    </p:set>
                                  </p:childTnLst>
                                </p:cTn>
                              </p:par>
                              <p:par>
                                <p:cTn id="112" presetID="1" presetClass="mediacall" presetSubtype="0" fill="hold" nodeType="withEffect">
                                  <p:stCondLst>
                                    <p:cond delay="0"/>
                                  </p:stCondLst>
                                  <p:childTnLst>
                                    <p:cmd type="call" cmd="playFrom(0.0)">
                                      <p:cBhvr>
                                        <p:cTn id="113" dur="2060" fill="hold"/>
                                        <p:tgtEl>
                                          <p:spTgt spid="19"/>
                                        </p:tgtEl>
                                      </p:cBhvr>
                                    </p:cmd>
                                  </p:childTnLst>
                                </p:cTn>
                              </p:par>
                            </p:childTnLst>
                          </p:cTn>
                        </p:par>
                      </p:childTnLst>
                    </p:cTn>
                  </p:par>
                </p:childTnLst>
              </p:cTn>
              <p:nextCondLst>
                <p:cond evt="onClick" delay="0">
                  <p:tgtEl>
                    <p:spTgt spid="13"/>
                  </p:tgtEl>
                </p:cond>
              </p:nextCondLst>
            </p:seq>
            <p:audio>
              <p:cMediaNode vol="100000">
                <p:cTn id="114" fill="hold" display="0">
                  <p:stCondLst>
                    <p:cond delay="indefinite"/>
                  </p:stCondLst>
                  <p:endCondLst>
                    <p:cond evt="onStopAudio" delay="0">
                      <p:tgtEl>
                        <p:sldTgt/>
                      </p:tgtEl>
                    </p:cond>
                  </p:endCondLst>
                </p:cTn>
                <p:tgtEl>
                  <p:spTgt spid="5"/>
                </p:tgtEl>
              </p:cMediaNode>
            </p:audio>
            <p:audio>
              <p:cMediaNode vol="27200">
                <p:cTn id="115" fill="hold" display="0">
                  <p:stCondLst>
                    <p:cond delay="indefinite"/>
                  </p:stCondLst>
                  <p:endCondLst>
                    <p:cond evt="onStopAudio" delay="0">
                      <p:tgtEl>
                        <p:sldTgt/>
                      </p:tgtEl>
                    </p:cond>
                  </p:endCondLst>
                </p:cTn>
                <p:tgtEl>
                  <p:spTgt spid="6"/>
                </p:tgtEl>
              </p:cMediaNode>
            </p:audio>
            <p:audio>
              <p:cMediaNode vol="33300">
                <p:cTn id="116" fill="hold" display="0">
                  <p:stCondLst>
                    <p:cond delay="indefinite"/>
                  </p:stCondLst>
                  <p:endCondLst>
                    <p:cond evt="onStopAudio" delay="0">
                      <p:tgtEl>
                        <p:sldTgt/>
                      </p:tgtEl>
                    </p:cond>
                  </p:endCondLst>
                </p:cTn>
                <p:tgtEl>
                  <p:spTgt spid="18"/>
                </p:tgtEl>
              </p:cMediaNode>
            </p:audio>
            <p:audio>
              <p:cMediaNode vol="43900">
                <p:cTn id="117" fill="hold" display="0">
                  <p:stCondLst>
                    <p:cond delay="indefinite"/>
                  </p:stCondLst>
                  <p:endCondLst>
                    <p:cond evt="onStopAudio" delay="0">
                      <p:tgtEl>
                        <p:sldTgt/>
                      </p:tgtEl>
                    </p:cond>
                  </p:endCondLst>
                </p:cTn>
                <p:tgtEl>
                  <p:spTgt spid="19"/>
                </p:tgtEl>
              </p:cMediaNode>
            </p:audio>
            <p:seq concurrent="1" nextAc="seek">
              <p:cTn id="118" restart="whenNotActive" fill="hold" evtFilter="cancelBubble" nodeType="interactiveSeq">
                <p:stCondLst>
                  <p:cond evt="onClick" delay="0">
                    <p:tgtEl>
                      <p:spTgt spid="21"/>
                    </p:tgtEl>
                  </p:cond>
                </p:stCondLst>
                <p:endSync evt="end" delay="0">
                  <p:rtn val="all"/>
                </p:endSync>
                <p:childTnLst>
                  <p:par>
                    <p:cTn id="119" fill="hold">
                      <p:stCondLst>
                        <p:cond delay="0"/>
                      </p:stCondLst>
                      <p:childTnLst>
                        <p:par>
                          <p:cTn id="120" fill="hold">
                            <p:stCondLst>
                              <p:cond delay="0"/>
                            </p:stCondLst>
                            <p:childTnLst>
                              <p:par>
                                <p:cTn id="121" presetID="8" presetClass="emph" presetSubtype="0" fill="hold" nodeType="clickEffect">
                                  <p:stCondLst>
                                    <p:cond delay="0"/>
                                  </p:stCondLst>
                                  <p:childTnLst>
                                    <p:animRot by="21600000">
                                      <p:cBhvr>
                                        <p:cTn id="122" dur="10000" fill="hold"/>
                                        <p:tgtEl>
                                          <p:spTgt spid="24"/>
                                        </p:tgtEl>
                                        <p:attrNameLst>
                                          <p:attrName>r</p:attrName>
                                        </p:attrNameLst>
                                      </p:cBhvr>
                                    </p:animRot>
                                  </p:childTnLst>
                                </p:cTn>
                              </p:par>
                            </p:childTnLst>
                          </p:cTn>
                        </p:par>
                        <p:par>
                          <p:cTn id="123" fill="hold">
                            <p:stCondLst>
                              <p:cond delay="10000"/>
                            </p:stCondLst>
                            <p:childTnLst>
                              <p:par>
                                <p:cTn id="124" presetID="1" presetClass="entr" presetSubtype="0" fill="hold" grpId="0" nodeType="afterEffect">
                                  <p:stCondLst>
                                    <p:cond delay="0"/>
                                  </p:stCondLst>
                                  <p:childTnLst>
                                    <p:set>
                                      <p:cBhvr>
                                        <p:cTn id="125" dur="1" fill="hold">
                                          <p:stCondLst>
                                            <p:cond delay="0"/>
                                          </p:stCondLst>
                                        </p:cTn>
                                        <p:tgtEl>
                                          <p:spTgt spid="50"/>
                                        </p:tgtEl>
                                        <p:attrNameLst>
                                          <p:attrName>style.visibility</p:attrName>
                                        </p:attrNameLst>
                                      </p:cBhvr>
                                      <p:to>
                                        <p:strVal val="visible"/>
                                      </p:to>
                                    </p:set>
                                  </p:childTnLst>
                                </p:cTn>
                              </p:par>
                              <p:par>
                                <p:cTn id="126" presetID="1" presetClass="mediacall" presetSubtype="0" fill="hold" nodeType="withEffect">
                                  <p:stCondLst>
                                    <p:cond delay="0"/>
                                  </p:stCondLst>
                                  <p:childTnLst>
                                    <p:cmd type="call" cmd="playFrom(0.0)">
                                      <p:cBhvr>
                                        <p:cTn id="127" dur="1773" fill="hold"/>
                                        <p:tgtEl>
                                          <p:spTgt spid="9"/>
                                        </p:tgtEl>
                                      </p:cBhvr>
                                    </p:cmd>
                                  </p:childTnLst>
                                </p:cTn>
                              </p:par>
                              <p:par>
                                <p:cTn id="128" presetID="1" presetClass="exit" presetSubtype="0" fill="hold" grpId="1" nodeType="withEffect">
                                  <p:stCondLst>
                                    <p:cond delay="2000"/>
                                  </p:stCondLst>
                                  <p:childTnLst>
                                    <p:set>
                                      <p:cBhvr>
                                        <p:cTn id="129" dur="1" fill="hold">
                                          <p:stCondLst>
                                            <p:cond delay="0"/>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21"/>
                  </p:tgtEl>
                </p:cond>
              </p:nextCondLst>
            </p:seq>
            <p:audio>
              <p:cMediaNode vol="80000">
                <p:cTn id="130" fill="hold" display="0">
                  <p:stCondLst>
                    <p:cond delay="indefinite"/>
                  </p:stCondLst>
                  <p:endCondLst>
                    <p:cond evt="onStopAudio" delay="0">
                      <p:tgtEl>
                        <p:sldTgt/>
                      </p:tgtEl>
                    </p:cond>
                  </p:endCondLst>
                </p:cTn>
                <p:tgtEl>
                  <p:spTgt spid="9"/>
                </p:tgtEl>
              </p:cMediaNode>
            </p:audio>
            <p:audio>
              <p:cMediaNode vol="42400">
                <p:cTn id="131" fill="hold" display="0">
                  <p:stCondLst>
                    <p:cond delay="indefinite"/>
                  </p:stCondLst>
                  <p:endCondLst>
                    <p:cond evt="onStopAudio" delay="0">
                      <p:tgtEl>
                        <p:sldTgt/>
                      </p:tgtEl>
                    </p:cond>
                  </p:endCondLst>
                </p:cTn>
                <p:tgtEl>
                  <p:spTgt spid="14"/>
                </p:tgtEl>
              </p:cMediaNode>
            </p:audio>
          </p:childTnLst>
        </p:cTn>
      </p:par>
    </p:tnLst>
    <p:bldLst>
      <p:bldP spid="2" grpId="0" animBg="1"/>
      <p:bldP spid="2" grpId="1" animBg="1"/>
      <p:bldP spid="10" grpId="0" animBg="1"/>
      <p:bldP spid="10" grpId="1" animBg="1"/>
      <p:bldP spid="12" grpId="0" animBg="1"/>
      <p:bldP spid="12" grpId="1" animBg="1"/>
      <p:bldP spid="13" grpId="0" animBg="1"/>
      <p:bldP spid="13" grpId="1" animBg="1"/>
      <p:bldP spid="3" grpId="0"/>
      <p:bldP spid="50" grpId="0" animBg="1"/>
      <p:bldP spid="50"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2819400" y="1401445"/>
            <a:ext cx="6112510"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9" name="TextBox 67"/>
            <p:cNvSpPr txBox="1"/>
            <p:nvPr/>
          </p:nvSpPr>
          <p:spPr>
            <a:xfrm>
              <a:off x="2534460" y="1556684"/>
              <a:ext cx="1052202" cy="991601"/>
            </a:xfrm>
            <a:prstGeom prst="rect">
              <a:avLst/>
            </a:prstGeom>
            <a:noFill/>
          </p:spPr>
          <p:txBody>
            <a:bodyPr wrap="square" rtlCol="0">
              <a:spAutoFit/>
            </a:bodyPr>
            <a:lstStyle/>
            <a:p>
              <a:pPr marL="0" marR="0" lvl="1" indent="0" algn="l" defTabSz="1219200" rtl="0" eaLnBrk="1" fontAlgn="auto" latinLnBrk="0" hangingPunct="1">
                <a:lnSpc>
                  <a:spcPct val="100000"/>
                </a:lnSpc>
                <a:spcBef>
                  <a:spcPts val="0"/>
                </a:spcBef>
                <a:spcAft>
                  <a:spcPts val="0"/>
                </a:spcAft>
                <a:buClrTx/>
                <a:buSzTx/>
                <a:buFontTx/>
                <a:buNone/>
                <a:defRPr/>
              </a:pPr>
              <a:r>
                <a:rPr kumimoji="0" lang="en-US" altLang="zh-CN"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rPr>
                <a:t>Tiết 3</a:t>
              </a:r>
              <a:endParaRPr kumimoji="0" lang="zh-CN" altLang="en-US"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1"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2"/>
            <a:stretch>
              <a:fillRect/>
            </a:stretch>
          </p:blipFill>
          <p:spPr>
            <a:xfrm>
              <a:off x="5936016" y="2190760"/>
              <a:ext cx="3208926" cy="2720031"/>
            </a:xfrm>
            <a:prstGeom prst="rect">
              <a:avLst/>
            </a:prstGeom>
          </p:spPr>
        </p:pic>
        <p:pic>
          <p:nvPicPr>
            <p:cNvPr id="17" name="16"/>
            <p:cNvPicPr>
              <a:picLocks noChangeAspect="1"/>
            </p:cNvPicPr>
            <p:nvPr/>
          </p:nvPicPr>
          <p:blipFill>
            <a:blip r:embed="rId1" cstate="screen"/>
            <a:stretch>
              <a:fillRect/>
            </a:stretch>
          </p:blipFill>
          <p:spPr>
            <a:xfrm>
              <a:off x="-53293" y="3185627"/>
              <a:ext cx="4910252" cy="1956197"/>
            </a:xfrm>
            <a:prstGeom prst="rect">
              <a:avLst/>
            </a:prstGeom>
          </p:spPr>
        </p:pic>
      </p:gr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97540" y="0"/>
            <a:ext cx="894460" cy="89020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400" advClick="0" advTm="3713">
        <p14:ripple/>
      </p:transition>
    </mc:Choice>
    <mc:Fallback>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4678680" y="1614964"/>
            <a:ext cx="5563553" cy="3628073"/>
          </a:xfrm>
          <a:prstGeom prst="rect">
            <a:avLst/>
          </a:prstGeom>
        </p:spPr>
      </p:pic>
      <p:pic>
        <p:nvPicPr>
          <p:cNvPr id="8" name="图片 7"/>
          <p:cNvPicPr>
            <a:picLocks noChangeAspect="1"/>
          </p:cNvPicPr>
          <p:nvPr/>
        </p:nvPicPr>
        <p:blipFill rotWithShape="1">
          <a:blip r:embed="rId2" cstate="print">
            <a:extLst>
              <a:ext uri="{28A0092B-C50C-407E-A947-70E740481C1C}">
                <a14:useLocalDpi xmlns:a14="http://schemas.microsoft.com/office/drawing/2010/main" val="0"/>
              </a:ext>
            </a:extLst>
          </a:blip>
          <a:srcRect l="19765" t="5074" r="12177" b="15106"/>
          <a:stretch>
            <a:fillRect/>
          </a:stretch>
        </p:blipFill>
        <p:spPr>
          <a:xfrm flipH="1">
            <a:off x="2497400" y="2420323"/>
            <a:ext cx="2983258" cy="2470902"/>
          </a:xfrm>
          <a:prstGeom prst="rect">
            <a:avLst/>
          </a:prstGeom>
        </p:spPr>
      </p:pic>
      <p:sp>
        <p:nvSpPr>
          <p:cNvPr id="5" name="Rectangle 4"/>
          <p:cNvSpPr/>
          <p:nvPr/>
        </p:nvSpPr>
        <p:spPr>
          <a:xfrm>
            <a:off x="6230784" y="3137687"/>
            <a:ext cx="2728825" cy="582627"/>
          </a:xfrm>
          <a:prstGeom prst="rect">
            <a:avLst/>
          </a:prstGeom>
          <a:noFill/>
        </p:spPr>
        <p:txBody>
          <a:bodyPr wrap="none" lIns="68580" tIns="34290" rIns="68580" bIns="34290">
            <a:prstTxWarp prst="textArchDow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rPr>
              <a:t>Viết</a:t>
            </a:r>
            <a:endPar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97540" y="0"/>
            <a:ext cx="894460" cy="890201"/>
          </a:xfrm>
          <a:prstGeom prst="rect">
            <a:avLst/>
          </a:prstGeom>
        </p:spPr>
      </p:pic>
    </p:spTree>
  </p:cSld>
  <p:clrMapOvr>
    <a:masterClrMapping/>
  </p:clrMapOvr>
  <p:transition advClick="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838200" y="365125"/>
            <a:ext cx="10515600" cy="1325563"/>
          </a:xfrm>
          <a:prstGeom prst="rect">
            <a:avLst/>
          </a:prstGeom>
          <a:solidFill>
            <a:srgbClr val="FFFFFF"/>
          </a:solidFill>
          <a:ln>
            <a:solidFill>
              <a:srgbClr val="000000"/>
            </a:solidFill>
            <a:miter/>
          </a:ln>
        </p:spPr>
        <p:txBody>
          <a:bodyPr anchor="ctr" anchorCtr="0"/>
          <a:lstStyle/>
          <a:p>
            <a:pPr eaLnBrk="1" hangingPunct="1"/>
            <a:endParaRPr dirty="0"/>
          </a:p>
        </p:txBody>
      </p:sp>
      <p:sp>
        <p:nvSpPr>
          <p:cNvPr id="19459" name="Content Placeholder 2"/>
          <p:cNvSpPr>
            <a:spLocks noGrp="1"/>
          </p:cNvSpPr>
          <p:nvPr>
            <p:ph idx="1"/>
          </p:nvPr>
        </p:nvSpPr>
        <p:spPr>
          <a:xfrm>
            <a:off x="838200" y="1825625"/>
            <a:ext cx="10515600" cy="4351338"/>
          </a:xfrm>
          <a:prstGeom prst="rect">
            <a:avLst/>
          </a:prstGeom>
          <a:solidFill>
            <a:srgbClr val="FFFFFF"/>
          </a:solidFill>
          <a:ln>
            <a:solidFill>
              <a:srgbClr val="000000"/>
            </a:solidFill>
            <a:miter/>
          </a:ln>
        </p:spPr>
        <p:txBody>
          <a:bodyPr/>
          <a:lstStyle/>
          <a:p>
            <a:pPr eaLnBrk="1" hangingPunct="1"/>
            <a:endParaRPr dirty="0"/>
          </a:p>
        </p:txBody>
      </p:sp>
      <p:sp>
        <p:nvSpPr>
          <p:cNvPr id="5" name="Rectangle 4"/>
          <p:cNvSpPr/>
          <p:nvPr/>
        </p:nvSpPr>
        <p:spPr>
          <a:xfrm>
            <a:off x="0" y="-126182"/>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sz="1800" b="0" i="0" u="none" strike="noStrike" kern="1200" cap="none" spc="0" normalizeH="0" baseline="0" noProof="0" dirty="0">
              <a:ln>
                <a:noFill/>
              </a:ln>
              <a:solidFill>
                <a:srgbClr val="FFFFFF"/>
              </a:solidFill>
              <a:effectLst/>
              <a:uLnTx/>
              <a:uFillTx/>
              <a:latin typeface="Calibri" panose="020F0502020204030204" charset="0"/>
              <a:ea typeface="+mn-ea"/>
              <a:cs typeface="+mn-cs"/>
            </a:endParaRPr>
          </a:p>
        </p:txBody>
      </p:sp>
      <p:pic>
        <p:nvPicPr>
          <p:cNvPr id="8" name="Picture 7"/>
          <p:cNvPicPr>
            <a:picLocks noChangeAspect="1" noChangeArrowheads="1"/>
          </p:cNvPicPr>
          <p:nvPr/>
        </p:nvPicPr>
        <p:blipFill rotWithShape="1">
          <a:blip r:embed="rId1">
            <a:duotone>
              <a:schemeClr val="accent1">
                <a:shade val="45000"/>
                <a:satMod val="135000"/>
              </a:schemeClr>
              <a:prstClr val="white"/>
            </a:duotone>
          </a:blip>
          <a:srcRect b="9759"/>
          <a:stretch>
            <a:fillRect/>
          </a:stretch>
        </p:blipFill>
        <p:spPr bwMode="auto">
          <a:xfrm>
            <a:off x="114300" y="1907540"/>
            <a:ext cx="12077700" cy="3333750"/>
          </a:xfrm>
          <a:prstGeom prst="rect">
            <a:avLst/>
          </a:prstGeom>
          <a:noFill/>
          <a:ln>
            <a:noFill/>
          </a:ln>
        </p:spPr>
      </p:pic>
      <p:sp>
        <p:nvSpPr>
          <p:cNvPr id="19462" name="TextBox 8"/>
          <p:cNvSpPr txBox="1"/>
          <p:nvPr/>
        </p:nvSpPr>
        <p:spPr>
          <a:xfrm>
            <a:off x="77577" y="2232273"/>
            <a:ext cx="12651740" cy="706755"/>
          </a:xfrm>
          <a:prstGeom prst="rect">
            <a:avLst/>
          </a:prstGeom>
          <a:noFill/>
          <a:ln w="9525">
            <a:noFill/>
          </a:ln>
        </p:spPr>
        <p:txBody>
          <a:bodyPr wrap="square">
            <a:spAutoFit/>
          </a:bodyPr>
          <a:lstStyle/>
          <a:p>
            <a:pPr lvl="0">
              <a:defRPr/>
            </a:pPr>
            <a:r>
              <a:rPr lang="en-US" altLang="en-US" sz="4000" b="1" dirty="0" smtClean="0">
                <a:solidFill>
                  <a:srgbClr val="0000FF"/>
                </a:solidFill>
                <a:latin typeface="HP001 4 hàng" panose="020B0603050302020204" pitchFamily="34" charset="0"/>
              </a:rPr>
              <a:t>   </a:t>
            </a:r>
            <a:r>
              <a:rPr lang="vi-VN" altLang="en-US" sz="4000" b="1" dirty="0" smtClean="0">
                <a:solidFill>
                  <a:srgbClr val="0000FF"/>
                </a:solidFill>
                <a:latin typeface="HP001 4 hàng" panose="020B0603050302020204" pitchFamily="34" charset="0"/>
              </a:rPr>
              <a:t>Đến </a:t>
            </a:r>
            <a:r>
              <a:rPr lang="vi-VN" altLang="en-US" sz="4000" b="1" dirty="0">
                <a:solidFill>
                  <a:srgbClr val="0000FF"/>
                </a:solidFill>
                <a:latin typeface="HP001 4 hàng" panose="020B0603050302020204" pitchFamily="34" charset="0"/>
              </a:rPr>
              <a:t>bữa ăn, nhìn hai bàn tay của Hường</a:t>
            </a:r>
            <a:r>
              <a:rPr lang="en-US" altLang="en-US" sz="4000" b="1" dirty="0">
                <a:solidFill>
                  <a:srgbClr val="0000FF"/>
                </a:solidFill>
                <a:latin typeface="HP001 4 hàng" panose="020B0603050302020204" pitchFamily="34" charset="0"/>
              </a:rPr>
              <a:t> </a:t>
            </a:r>
            <a:r>
              <a:rPr lang="en-US" altLang="en-US" sz="4000" b="1" dirty="0" err="1">
                <a:solidFill>
                  <a:srgbClr val="0000FF"/>
                </a:solidFill>
                <a:latin typeface="HP001 4 hàng" panose="020B0603050302020204" pitchFamily="34" charset="0"/>
              </a:rPr>
              <a:t>lễ</a:t>
            </a:r>
            <a:r>
              <a:rPr lang="en-US" altLang="en-US" sz="4000" b="1" dirty="0">
                <a:solidFill>
                  <a:srgbClr val="0000FF"/>
                </a:solidFill>
                <a:latin typeface="HP001 4 hàng" panose="020B0603050302020204" pitchFamily="34" charset="0"/>
              </a:rPr>
              <a:t> </a:t>
            </a:r>
            <a:r>
              <a:rPr lang="en-US" altLang="en-US" sz="4000" b="1" dirty="0" err="1">
                <a:solidFill>
                  <a:srgbClr val="0000FF"/>
                </a:solidFill>
                <a:latin typeface="HP001 4 hàng" panose="020B0603050302020204" pitchFamily="34" charset="0"/>
              </a:rPr>
              <a:t>phép</a:t>
            </a:r>
            <a:r>
              <a:rPr lang="vi-VN" altLang="en-US" sz="4000" b="1" dirty="0">
                <a:solidFill>
                  <a:srgbClr val="0000FF"/>
                </a:solidFill>
                <a:latin typeface="HP001 4 hàng" panose="020B0603050302020204" pitchFamily="34" charset="0"/>
              </a:rPr>
              <a:t> </a:t>
            </a:r>
            <a:endParaRPr kumimoji="0" lang="en-US" altLang="en-US" sz="4000" b="1" i="0" u="none" strike="noStrike" kern="1200" cap="none" spc="0" normalizeH="0" baseline="0" noProof="0" dirty="0">
              <a:ln>
                <a:noFill/>
              </a:ln>
              <a:solidFill>
                <a:srgbClr val="0000FF"/>
              </a:solidFill>
              <a:effectLst/>
              <a:uLnTx/>
              <a:uFillTx/>
              <a:latin typeface="HP001 4 hàng" panose="020B0603050302020204" pitchFamily="34" charset="0"/>
              <a:ea typeface="+mn-ea"/>
              <a:cs typeface="+mn-cs"/>
            </a:endParaRPr>
          </a:p>
        </p:txBody>
      </p:sp>
      <p:sp>
        <p:nvSpPr>
          <p:cNvPr id="2" name="Rounded Rectangle 1"/>
          <p:cNvSpPr/>
          <p:nvPr/>
        </p:nvSpPr>
        <p:spPr>
          <a:xfrm>
            <a:off x="-39371" y="29210"/>
            <a:ext cx="2563495" cy="7531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prstClr val="white"/>
                </a:solidFill>
                <a:effectLst/>
                <a:uLnTx/>
                <a:uFillTx/>
                <a:latin typeface="Verdana" panose="020B0604030504040204" charset="0"/>
                <a:ea typeface="+mn-ea"/>
                <a:cs typeface="Verdana" panose="020B0604030504040204" charset="0"/>
              </a:rPr>
              <a:t>Nghe-</a:t>
            </a:r>
            <a:r>
              <a:rPr kumimoji="0" lang="en-US" sz="3200" b="0" i="0" u="none" strike="noStrike" kern="1200" cap="none" spc="0" normalizeH="0" baseline="0" noProof="0" dirty="0" err="1">
                <a:ln>
                  <a:noFill/>
                </a:ln>
                <a:solidFill>
                  <a:prstClr val="white"/>
                </a:solidFill>
                <a:effectLst/>
                <a:uLnTx/>
                <a:uFillTx/>
                <a:latin typeface="Verdana" panose="020B0604030504040204" charset="0"/>
                <a:ea typeface="+mn-ea"/>
                <a:cs typeface="Verdana" panose="020B0604030504040204" charset="0"/>
              </a:rPr>
              <a:t>viết</a:t>
            </a:r>
            <a:endParaRPr kumimoji="0" lang="en-US" sz="3200" b="0" i="0" u="none" strike="noStrike" kern="1200" cap="none" spc="0" normalizeH="0" baseline="0" noProof="0" dirty="0">
              <a:ln>
                <a:noFill/>
              </a:ln>
              <a:solidFill>
                <a:prstClr val="white"/>
              </a:solidFill>
              <a:effectLst/>
              <a:uLnTx/>
              <a:uFillTx/>
              <a:latin typeface="Verdana" panose="020B0604030504040204" charset="0"/>
              <a:ea typeface="+mn-ea"/>
              <a:cs typeface="Verdana" panose="020B0604030504040204" charset="0"/>
            </a:endParaRPr>
          </a:p>
        </p:txBody>
      </p:sp>
      <p:sp>
        <p:nvSpPr>
          <p:cNvPr id="3" name="Text Box 2"/>
          <p:cNvSpPr txBox="1"/>
          <p:nvPr/>
        </p:nvSpPr>
        <p:spPr>
          <a:xfrm rot="1140000">
            <a:off x="1310640" y="2710815"/>
            <a:ext cx="311785" cy="22987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900" b="1" i="0" u="none" strike="noStrike" kern="1200" cap="none" spc="0" normalizeH="0" baseline="0" noProof="0">
                <a:ln>
                  <a:noFill/>
                </a:ln>
                <a:solidFill>
                  <a:srgbClr val="5B9BD5"/>
                </a:solidFill>
                <a:effectLst>
                  <a:outerShdw blurRad="38100" dist="25400" dir="5400000" algn="ctr" rotWithShape="0">
                    <a:srgbClr val="6E747A">
                      <a:alpha val="43000"/>
                    </a:srgbClr>
                  </a:outerShdw>
                </a:effectLst>
                <a:uLnTx/>
                <a:uFillTx/>
                <a:latin typeface="Calibri" panose="020F0502020204030204"/>
                <a:ea typeface="+mn-ea"/>
                <a:cs typeface="+mn-cs"/>
              </a:rPr>
              <a:t>/</a:t>
            </a:r>
            <a:endParaRPr kumimoji="0" lang="en-US" sz="900" b="1" i="0" u="none" strike="noStrike" kern="1200" cap="none" spc="0" normalizeH="0" baseline="0" noProof="0">
              <a:ln>
                <a:noFill/>
              </a:ln>
              <a:solidFill>
                <a:srgbClr val="5B9BD5"/>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
        <p:nvSpPr>
          <p:cNvPr id="9" name="TextBox 8"/>
          <p:cNvSpPr txBox="1"/>
          <p:nvPr/>
        </p:nvSpPr>
        <p:spPr>
          <a:xfrm>
            <a:off x="55551" y="2949441"/>
            <a:ext cx="12651740" cy="706755"/>
          </a:xfrm>
          <a:prstGeom prst="rect">
            <a:avLst/>
          </a:prstGeom>
          <a:noFill/>
          <a:ln w="9525">
            <a:noFill/>
          </a:ln>
        </p:spPr>
        <p:txBody>
          <a:bodyPr wrap="square">
            <a:spAutoFit/>
          </a:bodyPr>
          <a:lstStyle/>
          <a:p>
            <a:pPr lvl="0">
              <a:defRPr/>
            </a:pPr>
            <a:r>
              <a:rPr lang="en-US" altLang="en-US" sz="4000" b="1" noProof="0" dirty="0" err="1">
                <a:solidFill>
                  <a:srgbClr val="0000FF"/>
                </a:solidFill>
                <a:latin typeface="HP001 4 hàng" panose="020B0603050302020204" pitchFamily="34" charset="0"/>
              </a:rPr>
              <a:t>đón</a:t>
            </a:r>
            <a:r>
              <a:rPr lang="en-US" altLang="en-US" sz="4000" b="1" noProof="0" dirty="0">
                <a:solidFill>
                  <a:srgbClr val="0000FF"/>
                </a:solidFill>
                <a:latin typeface="HP001 4 hàng" panose="020B0603050302020204" pitchFamily="34" charset="0"/>
              </a:rPr>
              <a:t> </a:t>
            </a:r>
            <a:r>
              <a:rPr lang="en-US" altLang="en-US" sz="4000" b="1" noProof="0" dirty="0" err="1">
                <a:solidFill>
                  <a:srgbClr val="0000FF"/>
                </a:solidFill>
                <a:latin typeface="HP001 4 hàng" panose="020B0603050302020204" pitchFamily="34" charset="0"/>
              </a:rPr>
              <a:t>bát</a:t>
            </a:r>
            <a:r>
              <a:rPr lang="en-US" altLang="en-US" sz="4000" b="1" noProof="0" dirty="0">
                <a:solidFill>
                  <a:srgbClr val="0000FF"/>
                </a:solidFill>
                <a:latin typeface="HP001 4 hàng" panose="020B0603050302020204" pitchFamily="34" charset="0"/>
              </a:rPr>
              <a:t> </a:t>
            </a:r>
            <a:r>
              <a:rPr lang="en-US" altLang="en-US" sz="4000" b="1" noProof="0" dirty="0" err="1">
                <a:solidFill>
                  <a:srgbClr val="0000FF"/>
                </a:solidFill>
                <a:latin typeface="HP001 4 hàng" panose="020B0603050302020204" pitchFamily="34" charset="0"/>
              </a:rPr>
              <a:t>cơm</a:t>
            </a:r>
            <a:r>
              <a:rPr lang="en-US" altLang="en-US" sz="4000" b="1" noProof="0" dirty="0">
                <a:solidFill>
                  <a:srgbClr val="0000FF"/>
                </a:solidFill>
                <a:latin typeface="HP001 4 hàng" panose="020B0603050302020204" pitchFamily="34" charset="0"/>
              </a:rPr>
              <a:t>, </a:t>
            </a:r>
            <a:r>
              <a:rPr lang="en-US" altLang="en-US" sz="4000" b="1" noProof="0" dirty="0" err="1">
                <a:solidFill>
                  <a:srgbClr val="0000FF"/>
                </a:solidFill>
                <a:latin typeface="HP001 4 hàng" panose="020B0603050302020204" pitchFamily="34" charset="0"/>
              </a:rPr>
              <a:t>mẹ</a:t>
            </a:r>
            <a:r>
              <a:rPr lang="en-US" altLang="en-US" sz="4000" b="1" noProof="0" dirty="0">
                <a:solidFill>
                  <a:srgbClr val="0000FF"/>
                </a:solidFill>
                <a:latin typeface="HP001 4 hàng" panose="020B0603050302020204" pitchFamily="34" charset="0"/>
              </a:rPr>
              <a:t> </a:t>
            </a:r>
            <a:r>
              <a:rPr lang="en-US" altLang="en-US" sz="4000" b="1" noProof="0" dirty="0" err="1">
                <a:solidFill>
                  <a:srgbClr val="0000FF"/>
                </a:solidFill>
                <a:latin typeface="HP001 4 hàng" panose="020B0603050302020204" pitchFamily="34" charset="0"/>
              </a:rPr>
              <a:t>lại</a:t>
            </a:r>
            <a:r>
              <a:rPr lang="en-US" altLang="en-US" sz="4000" b="1" noProof="0" dirty="0">
                <a:solidFill>
                  <a:srgbClr val="0000FF"/>
                </a:solidFill>
                <a:latin typeface="HP001 4 hàng" panose="020B0603050302020204" pitchFamily="34" charset="0"/>
              </a:rPr>
              <a:t> </a:t>
            </a:r>
            <a:r>
              <a:rPr lang="en-US" altLang="en-US" sz="4000" b="1" noProof="0" dirty="0" err="1">
                <a:solidFill>
                  <a:srgbClr val="0000FF"/>
                </a:solidFill>
                <a:latin typeface="HP001 4 hàng" panose="020B0603050302020204" pitchFamily="34" charset="0"/>
              </a:rPr>
              <a:t>nhớ</a:t>
            </a:r>
            <a:r>
              <a:rPr lang="en-US" altLang="en-US" sz="4000" b="1" noProof="0" dirty="0">
                <a:solidFill>
                  <a:srgbClr val="0000FF"/>
                </a:solidFill>
                <a:latin typeface="HP001 4 hàng" panose="020B0603050302020204" pitchFamily="34" charset="0"/>
              </a:rPr>
              <a:t> </a:t>
            </a:r>
            <a:r>
              <a:rPr lang="en-US" altLang="en-US" sz="4000" b="1" noProof="0" dirty="0" err="1">
                <a:solidFill>
                  <a:srgbClr val="0000FF"/>
                </a:solidFill>
                <a:latin typeface="HP001 4 hàng" panose="020B0603050302020204" pitchFamily="34" charset="0"/>
              </a:rPr>
              <a:t>đến</a:t>
            </a:r>
            <a:r>
              <a:rPr lang="en-US" altLang="en-US" sz="4000" b="1" noProof="0" dirty="0">
                <a:solidFill>
                  <a:srgbClr val="0000FF"/>
                </a:solidFill>
                <a:latin typeface="HP001 4 hàng" panose="020B0603050302020204" pitchFamily="34" charset="0"/>
              </a:rPr>
              <a:t> </a:t>
            </a:r>
            <a:r>
              <a:rPr lang="en-US" altLang="en-US" sz="4000" b="1" noProof="0" dirty="0" err="1">
                <a:solidFill>
                  <a:srgbClr val="0000FF"/>
                </a:solidFill>
                <a:latin typeface="HP001 4 hàng" panose="020B0603050302020204" pitchFamily="34" charset="0"/>
              </a:rPr>
              <a:t>lúc</a:t>
            </a:r>
            <a:r>
              <a:rPr lang="en-US" altLang="en-US" sz="4000" b="1" noProof="0" dirty="0">
                <a:solidFill>
                  <a:srgbClr val="0000FF"/>
                </a:solidFill>
                <a:latin typeface="HP001 4 hàng" panose="020B0603050302020204" pitchFamily="34" charset="0"/>
              </a:rPr>
              <a:t> </a:t>
            </a:r>
            <a:r>
              <a:rPr lang="en-US" altLang="en-US" sz="4000" b="1" noProof="0" dirty="0" err="1">
                <a:solidFill>
                  <a:srgbClr val="0000FF"/>
                </a:solidFill>
                <a:latin typeface="HP001 4 hàng" panose="020B0603050302020204" pitchFamily="34" charset="0"/>
              </a:rPr>
              <a:t>hai</a:t>
            </a:r>
            <a:r>
              <a:rPr lang="en-US" altLang="en-US" sz="4000" b="1" noProof="0" dirty="0">
                <a:solidFill>
                  <a:srgbClr val="0000FF"/>
                </a:solidFill>
                <a:latin typeface="HP001 4 hàng" panose="020B0603050302020204" pitchFamily="34" charset="0"/>
              </a:rPr>
              <a:t> </a:t>
            </a:r>
            <a:r>
              <a:rPr lang="en-US" altLang="en-US" sz="4000" b="1" noProof="0" dirty="0" err="1">
                <a:solidFill>
                  <a:srgbClr val="0000FF"/>
                </a:solidFill>
                <a:latin typeface="HP001 4 hàng" panose="020B0603050302020204" pitchFamily="34" charset="0"/>
              </a:rPr>
              <a:t>bố</a:t>
            </a:r>
            <a:r>
              <a:rPr lang="en-US" altLang="en-US" sz="4000" b="1" noProof="0" dirty="0">
                <a:solidFill>
                  <a:srgbClr val="0000FF"/>
                </a:solidFill>
                <a:latin typeface="HP001 4 hàng" panose="020B0603050302020204" pitchFamily="34" charset="0"/>
              </a:rPr>
              <a:t> con </a:t>
            </a:r>
            <a:r>
              <a:rPr lang="en-US" altLang="en-US" sz="4000" b="1" noProof="0" dirty="0" err="1">
                <a:solidFill>
                  <a:srgbClr val="0000FF"/>
                </a:solidFill>
                <a:latin typeface="HP001 4 hàng" panose="020B0603050302020204" pitchFamily="34" charset="0"/>
              </a:rPr>
              <a:t>chơi</a:t>
            </a:r>
            <a:r>
              <a:rPr lang="en-US" altLang="en-US" sz="4000" b="1" noProof="0" dirty="0">
                <a:solidFill>
                  <a:srgbClr val="0000FF"/>
                </a:solidFill>
                <a:latin typeface="HP001 4 hàng" panose="020B0603050302020204" pitchFamily="34" charset="0"/>
              </a:rPr>
              <a:t> </a:t>
            </a:r>
            <a:r>
              <a:rPr lang="en-US" altLang="en-US" sz="4000" b="1" noProof="0" dirty="0" err="1">
                <a:solidFill>
                  <a:srgbClr val="0000FF"/>
                </a:solidFill>
                <a:latin typeface="HP001 4 hàng" panose="020B0603050302020204" pitchFamily="34" charset="0"/>
              </a:rPr>
              <a:t>với</a:t>
            </a:r>
            <a:endParaRPr kumimoji="0" lang="en-US" altLang="en-US" sz="4000" b="1" i="0" u="none" strike="noStrike" kern="1200" cap="none" spc="0" normalizeH="0" baseline="0" noProof="0" dirty="0">
              <a:ln>
                <a:noFill/>
              </a:ln>
              <a:solidFill>
                <a:srgbClr val="0000FF"/>
              </a:solidFill>
              <a:effectLst/>
              <a:uLnTx/>
              <a:uFillTx/>
              <a:latin typeface="HP001 4 hàng" panose="020B0603050302020204" pitchFamily="34" charset="0"/>
              <a:ea typeface="+mn-ea"/>
              <a:cs typeface="+mn-cs"/>
            </a:endParaRPr>
          </a:p>
        </p:txBody>
      </p:sp>
      <p:sp>
        <p:nvSpPr>
          <p:cNvPr id="10" name="TextBox 9"/>
          <p:cNvSpPr txBox="1"/>
          <p:nvPr/>
        </p:nvSpPr>
        <p:spPr>
          <a:xfrm>
            <a:off x="55551" y="3730873"/>
            <a:ext cx="12651740" cy="706755"/>
          </a:xfrm>
          <a:prstGeom prst="rect">
            <a:avLst/>
          </a:prstGeom>
          <a:noFill/>
          <a:ln w="9525">
            <a:noFill/>
          </a:ln>
        </p:spPr>
        <p:txBody>
          <a:bodyPr wrap="square">
            <a:spAutoFit/>
          </a:bodyPr>
          <a:lstStyle/>
          <a:p>
            <a:pPr lvl="0">
              <a:defRPr/>
            </a:pPr>
            <a:r>
              <a:rPr lang="en-US" altLang="en-US" sz="4000" b="1" dirty="0">
                <a:solidFill>
                  <a:srgbClr val="0000FF"/>
                </a:solidFill>
                <a:latin typeface="HP001 4 hàng" panose="020B0603050302020204" pitchFamily="34" charset="0"/>
              </a:rPr>
              <a:t>n</a:t>
            </a:r>
            <a:r>
              <a:rPr lang="en-US" altLang="en-US" sz="4000" b="1" noProof="0" dirty="0" err="1">
                <a:solidFill>
                  <a:srgbClr val="0000FF"/>
                </a:solidFill>
                <a:latin typeface="HP001 4 hàng" panose="020B0603050302020204" pitchFamily="34" charset="0"/>
              </a:rPr>
              <a:t>hau</a:t>
            </a:r>
            <a:r>
              <a:rPr lang="en-US" altLang="en-US" sz="4000" b="1" noProof="0" dirty="0">
                <a:solidFill>
                  <a:srgbClr val="0000FF"/>
                </a:solidFill>
                <a:latin typeface="HP001 4 hàng" panose="020B0603050302020204" pitchFamily="34" charset="0"/>
              </a:rPr>
              <a:t>. </a:t>
            </a:r>
            <a:r>
              <a:rPr lang="en-US" altLang="en-US" sz="4000" b="1" noProof="0" dirty="0" err="1">
                <a:solidFill>
                  <a:srgbClr val="0000FF"/>
                </a:solidFill>
                <a:latin typeface="HP001 4 hàng" panose="020B0603050302020204" pitchFamily="34" charset="0"/>
              </a:rPr>
              <a:t>Mẹ</a:t>
            </a:r>
            <a:r>
              <a:rPr lang="en-US" altLang="en-US" sz="4000" b="1" noProof="0" dirty="0">
                <a:solidFill>
                  <a:srgbClr val="0000FF"/>
                </a:solidFill>
                <a:latin typeface="HP001 4 hàng" panose="020B0603050302020204" pitchFamily="34" charset="0"/>
              </a:rPr>
              <a:t> </a:t>
            </a:r>
            <a:r>
              <a:rPr lang="en-US" altLang="en-US" sz="4000" b="1" noProof="0" dirty="0" err="1">
                <a:solidFill>
                  <a:srgbClr val="0000FF"/>
                </a:solidFill>
                <a:latin typeface="HP001 4 hàng" panose="020B0603050302020204" pitchFamily="34" charset="0"/>
              </a:rPr>
              <a:t>nghĩ</a:t>
            </a:r>
            <a:r>
              <a:rPr lang="en-US" altLang="en-US" sz="4000" b="1" noProof="0" dirty="0">
                <a:solidFill>
                  <a:srgbClr val="0000FF"/>
                </a:solidFill>
                <a:latin typeface="HP001 4 hàng" panose="020B0603050302020204" pitchFamily="34" charset="0"/>
              </a:rPr>
              <a:t>, </a:t>
            </a:r>
            <a:r>
              <a:rPr lang="en-US" altLang="en-US" sz="4000" b="1" noProof="0" dirty="0" err="1">
                <a:solidFill>
                  <a:srgbClr val="0000FF"/>
                </a:solidFill>
                <a:latin typeface="HP001 4 hàng" panose="020B0603050302020204" pitchFamily="34" charset="0"/>
              </a:rPr>
              <a:t>Hường</a:t>
            </a:r>
            <a:r>
              <a:rPr lang="en-US" altLang="en-US" sz="4000" b="1" noProof="0" dirty="0">
                <a:solidFill>
                  <a:srgbClr val="0000FF"/>
                </a:solidFill>
                <a:latin typeface="HP001 4 hàng" panose="020B0603050302020204" pitchFamily="34" charset="0"/>
              </a:rPr>
              <a:t> </a:t>
            </a:r>
            <a:r>
              <a:rPr lang="en-US" altLang="en-US" sz="4000" b="1" noProof="0" dirty="0" err="1">
                <a:solidFill>
                  <a:srgbClr val="0000FF"/>
                </a:solidFill>
                <a:latin typeface="HP001 4 hàng" panose="020B0603050302020204" pitchFamily="34" charset="0"/>
              </a:rPr>
              <a:t>không</a:t>
            </a:r>
            <a:r>
              <a:rPr lang="en-US" altLang="en-US" sz="4000" b="1" noProof="0" dirty="0">
                <a:solidFill>
                  <a:srgbClr val="0000FF"/>
                </a:solidFill>
                <a:latin typeface="HP001 4 hàng" panose="020B0603050302020204" pitchFamily="34" charset="0"/>
              </a:rPr>
              <a:t> </a:t>
            </a:r>
            <a:r>
              <a:rPr lang="en-US" altLang="en-US" sz="4000" b="1" noProof="0" dirty="0" err="1">
                <a:solidFill>
                  <a:srgbClr val="0000FF"/>
                </a:solidFill>
                <a:latin typeface="HP001 4 hàng" panose="020B0603050302020204" pitchFamily="34" charset="0"/>
              </a:rPr>
              <a:t>biết</a:t>
            </a:r>
            <a:r>
              <a:rPr lang="en-US" altLang="en-US" sz="4000" b="1" noProof="0" dirty="0">
                <a:solidFill>
                  <a:srgbClr val="0000FF"/>
                </a:solidFill>
                <a:latin typeface="HP001 4 hàng" panose="020B0603050302020204" pitchFamily="34" charset="0"/>
              </a:rPr>
              <a:t> </a:t>
            </a:r>
            <a:r>
              <a:rPr lang="en-US" altLang="en-US" sz="4000" b="1" noProof="0" dirty="0" err="1">
                <a:solidFill>
                  <a:srgbClr val="0000FF"/>
                </a:solidFill>
                <a:latin typeface="HP001 4 hàng" panose="020B0603050302020204" pitchFamily="34" charset="0"/>
              </a:rPr>
              <a:t>rằng</a:t>
            </a:r>
            <a:r>
              <a:rPr lang="en-US" altLang="en-US" sz="4000" b="1" noProof="0" dirty="0">
                <a:solidFill>
                  <a:srgbClr val="0000FF"/>
                </a:solidFill>
                <a:latin typeface="HP001 4 hàng" panose="020B0603050302020204" pitchFamily="34" charset="0"/>
              </a:rPr>
              <a:t> </a:t>
            </a:r>
            <a:r>
              <a:rPr lang="en-US" altLang="en-US" sz="4000" b="1" noProof="0" dirty="0" err="1">
                <a:solidFill>
                  <a:srgbClr val="0000FF"/>
                </a:solidFill>
                <a:latin typeface="HP001 4 hàng" panose="020B0603050302020204" pitchFamily="34" charset="0"/>
              </a:rPr>
              <a:t>ngay</a:t>
            </a:r>
            <a:r>
              <a:rPr lang="en-US" altLang="en-US" sz="4000" b="1" noProof="0" dirty="0">
                <a:solidFill>
                  <a:srgbClr val="0000FF"/>
                </a:solidFill>
                <a:latin typeface="HP001 4 hàng" panose="020B0603050302020204" pitchFamily="34" charset="0"/>
              </a:rPr>
              <a:t> </a:t>
            </a:r>
            <a:r>
              <a:rPr lang="en-US" altLang="en-US" sz="4000" b="1" noProof="0" dirty="0" err="1">
                <a:solidFill>
                  <a:srgbClr val="0000FF"/>
                </a:solidFill>
                <a:latin typeface="HP001 4 hàng" panose="020B0603050302020204" pitchFamily="34" charset="0"/>
              </a:rPr>
              <a:t>trong</a:t>
            </a:r>
            <a:endParaRPr kumimoji="0" lang="en-US" altLang="en-US" sz="4000" b="1" i="0" u="none" strike="noStrike" kern="1200" cap="none" spc="0" normalizeH="0" baseline="0" noProof="0" dirty="0">
              <a:ln>
                <a:noFill/>
              </a:ln>
              <a:solidFill>
                <a:srgbClr val="0000FF"/>
              </a:solidFill>
              <a:effectLst/>
              <a:uLnTx/>
              <a:uFillTx/>
              <a:latin typeface="HP001 4 hàng" panose="020B0603050302020204" pitchFamily="34" charset="0"/>
              <a:ea typeface="+mn-ea"/>
              <a:cs typeface="+mn-cs"/>
            </a:endParaRPr>
          </a:p>
        </p:txBody>
      </p:sp>
      <p:sp>
        <p:nvSpPr>
          <p:cNvPr id="11" name="TextBox 10"/>
          <p:cNvSpPr txBox="1"/>
          <p:nvPr/>
        </p:nvSpPr>
        <p:spPr>
          <a:xfrm>
            <a:off x="55551" y="4437628"/>
            <a:ext cx="12651740" cy="706755"/>
          </a:xfrm>
          <a:prstGeom prst="rect">
            <a:avLst/>
          </a:prstGeom>
          <a:noFill/>
          <a:ln w="9525">
            <a:noFill/>
          </a:ln>
        </p:spPr>
        <p:txBody>
          <a:bodyPr wrap="square">
            <a:spAutoFit/>
          </a:bodyPr>
          <a:lstStyle/>
          <a:p>
            <a:pPr lvl="0">
              <a:defRPr/>
            </a:pPr>
            <a:r>
              <a:rPr lang="en-US" altLang="en-US" sz="4000" b="1" dirty="0">
                <a:solidFill>
                  <a:srgbClr val="0000FF"/>
                </a:solidFill>
                <a:latin typeface="HP001 4 hàng" panose="020B0603050302020204" pitchFamily="34" charset="0"/>
              </a:rPr>
              <a:t>t</a:t>
            </a:r>
            <a:r>
              <a:rPr lang="en-US" altLang="en-US" sz="4000" b="1" noProof="0" dirty="0" err="1">
                <a:solidFill>
                  <a:srgbClr val="0000FF"/>
                </a:solidFill>
                <a:latin typeface="HP001 4 hàng" panose="020B0603050302020204" pitchFamily="34" charset="0"/>
              </a:rPr>
              <a:t>rò</a:t>
            </a:r>
            <a:r>
              <a:rPr lang="en-US" altLang="en-US" sz="4000" b="1" noProof="0" dirty="0">
                <a:solidFill>
                  <a:srgbClr val="0000FF"/>
                </a:solidFill>
                <a:latin typeface="HP001 4 hàng" panose="020B0603050302020204" pitchFamily="34" charset="0"/>
              </a:rPr>
              <a:t> </a:t>
            </a:r>
            <a:r>
              <a:rPr lang="en-US" altLang="en-US" sz="4000" b="1" noProof="0" dirty="0" err="1">
                <a:solidFill>
                  <a:srgbClr val="0000FF"/>
                </a:solidFill>
                <a:latin typeface="HP001 4 hàng" panose="020B0603050302020204" pitchFamily="34" charset="0"/>
              </a:rPr>
              <a:t>chơi</a:t>
            </a:r>
            <a:r>
              <a:rPr lang="en-US" altLang="en-US" sz="4000" b="1" noProof="0" dirty="0">
                <a:solidFill>
                  <a:srgbClr val="0000FF"/>
                </a:solidFill>
                <a:latin typeface="HP001 4 hàng" panose="020B0603050302020204" pitchFamily="34" charset="0"/>
              </a:rPr>
              <a:t> </a:t>
            </a:r>
            <a:r>
              <a:rPr lang="en-US" altLang="en-US" sz="4000" b="1" noProof="0" dirty="0" err="1">
                <a:solidFill>
                  <a:srgbClr val="0000FF"/>
                </a:solidFill>
                <a:latin typeface="HP001 4 hàng" panose="020B0603050302020204" pitchFamily="34" charset="0"/>
              </a:rPr>
              <a:t>ấy</a:t>
            </a:r>
            <a:r>
              <a:rPr lang="en-US" altLang="en-US" sz="4000" b="1" noProof="0" dirty="0">
                <a:solidFill>
                  <a:srgbClr val="0000FF"/>
                </a:solidFill>
                <a:latin typeface="HP001 4 hàng" panose="020B0603050302020204" pitchFamily="34" charset="0"/>
              </a:rPr>
              <a:t>, </a:t>
            </a:r>
            <a:r>
              <a:rPr lang="en-US" altLang="en-US" sz="4000" b="1" noProof="0" dirty="0" err="1">
                <a:solidFill>
                  <a:srgbClr val="0000FF"/>
                </a:solidFill>
                <a:latin typeface="HP001 4 hàng" panose="020B0603050302020204" pitchFamily="34" charset="0"/>
              </a:rPr>
              <a:t>bố</a:t>
            </a:r>
            <a:r>
              <a:rPr lang="en-US" altLang="en-US" sz="4000" b="1" noProof="0" dirty="0">
                <a:solidFill>
                  <a:srgbClr val="0000FF"/>
                </a:solidFill>
                <a:latin typeface="HP001 4 hàng" panose="020B0603050302020204" pitchFamily="34" charset="0"/>
              </a:rPr>
              <a:t> </a:t>
            </a:r>
            <a:r>
              <a:rPr lang="en-US" altLang="en-US" sz="4000" b="1" noProof="0" dirty="0" err="1">
                <a:solidFill>
                  <a:srgbClr val="0000FF"/>
                </a:solidFill>
                <a:latin typeface="HP001 4 hàng" panose="020B0603050302020204" pitchFamily="34" charset="0"/>
              </a:rPr>
              <a:t>đã</a:t>
            </a:r>
            <a:r>
              <a:rPr lang="en-US" altLang="en-US" sz="4000" b="1" noProof="0" dirty="0">
                <a:solidFill>
                  <a:srgbClr val="0000FF"/>
                </a:solidFill>
                <a:latin typeface="HP001 4 hàng" panose="020B0603050302020204" pitchFamily="34" charset="0"/>
              </a:rPr>
              <a:t> </a:t>
            </a:r>
            <a:r>
              <a:rPr lang="en-US" altLang="en-US" sz="4000" b="1" noProof="0" dirty="0" err="1">
                <a:solidFill>
                  <a:srgbClr val="0000FF"/>
                </a:solidFill>
                <a:latin typeface="HP001 4 hàng" panose="020B0603050302020204" pitchFamily="34" charset="0"/>
              </a:rPr>
              <a:t>dạy</a:t>
            </a:r>
            <a:r>
              <a:rPr lang="en-US" altLang="en-US" sz="4000" b="1" noProof="0" dirty="0">
                <a:solidFill>
                  <a:srgbClr val="0000FF"/>
                </a:solidFill>
                <a:latin typeface="HP001 4 hàng" panose="020B0603050302020204" pitchFamily="34" charset="0"/>
              </a:rPr>
              <a:t> con </a:t>
            </a:r>
            <a:r>
              <a:rPr lang="en-US" altLang="en-US" sz="4000" b="1" noProof="0" dirty="0" err="1">
                <a:solidFill>
                  <a:srgbClr val="0000FF"/>
                </a:solidFill>
                <a:latin typeface="HP001 4 hàng" panose="020B0603050302020204" pitchFamily="34" charset="0"/>
              </a:rPr>
              <a:t>một</a:t>
            </a:r>
            <a:r>
              <a:rPr lang="en-US" altLang="en-US" sz="4000" b="1" noProof="0" dirty="0">
                <a:solidFill>
                  <a:srgbClr val="0000FF"/>
                </a:solidFill>
                <a:latin typeface="HP001 4 hàng" panose="020B0603050302020204" pitchFamily="34" charset="0"/>
              </a:rPr>
              <a:t> </a:t>
            </a:r>
            <a:r>
              <a:rPr lang="en-US" altLang="en-US" sz="4000" b="1" noProof="0" dirty="0" err="1">
                <a:solidFill>
                  <a:srgbClr val="0000FF"/>
                </a:solidFill>
                <a:latin typeface="HP001 4 hàng" panose="020B0603050302020204" pitchFamily="34" charset="0"/>
              </a:rPr>
              <a:t>nết</a:t>
            </a:r>
            <a:r>
              <a:rPr lang="en-US" altLang="en-US" sz="4000" b="1" noProof="0" dirty="0">
                <a:solidFill>
                  <a:srgbClr val="0000FF"/>
                </a:solidFill>
                <a:latin typeface="HP001 4 hàng" panose="020B0603050302020204" pitchFamily="34" charset="0"/>
              </a:rPr>
              <a:t> </a:t>
            </a:r>
            <a:r>
              <a:rPr lang="en-US" altLang="en-US" sz="4000" b="1" noProof="0" dirty="0" err="1">
                <a:solidFill>
                  <a:srgbClr val="0000FF"/>
                </a:solidFill>
                <a:latin typeface="HP001 4 hàng" panose="020B0603050302020204" pitchFamily="34" charset="0"/>
              </a:rPr>
              <a:t>ngoan</a:t>
            </a:r>
            <a:r>
              <a:rPr lang="en-US" altLang="en-US" sz="4000" b="1" noProof="0" dirty="0">
                <a:solidFill>
                  <a:srgbClr val="0000FF"/>
                </a:solidFill>
                <a:latin typeface="HP001 4 hàng" panose="020B0603050302020204" pitchFamily="34" charset="0"/>
              </a:rPr>
              <a:t>.</a:t>
            </a:r>
            <a:endParaRPr kumimoji="0" lang="en-US" altLang="en-US" sz="4000" b="1" i="0" u="none" strike="noStrike" kern="1200" cap="none" spc="0" normalizeH="0" baseline="0" noProof="0" dirty="0">
              <a:ln>
                <a:noFill/>
              </a:ln>
              <a:solidFill>
                <a:srgbClr val="0000FF"/>
              </a:solidFill>
              <a:effectLst/>
              <a:uLnTx/>
              <a:uFillTx/>
              <a:latin typeface="HP001 4 hàng" panose="020B0603050302020204" pitchFamily="34" charset="0"/>
              <a:ea typeface="+mn-ea"/>
              <a:cs typeface="+mn-cs"/>
            </a:endParaRPr>
          </a:p>
        </p:txBody>
      </p:sp>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297540" y="0"/>
            <a:ext cx="894460" cy="890201"/>
          </a:xfrm>
          <a:prstGeom prst="rect">
            <a:avLst/>
          </a:prstGeom>
        </p:spPr>
      </p:pic>
      <p:sp>
        <p:nvSpPr>
          <p:cNvPr id="13" name="Rounded Rectangle 12"/>
          <p:cNvSpPr/>
          <p:nvPr/>
        </p:nvSpPr>
        <p:spPr>
          <a:xfrm>
            <a:off x="4389755" y="644839"/>
            <a:ext cx="3751580" cy="100298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err="1" smtClean="0">
                <a:ln>
                  <a:noFill/>
                </a:ln>
                <a:solidFill>
                  <a:prstClr val="white"/>
                </a:solidFill>
                <a:effectLst/>
                <a:uLnTx/>
                <a:uFillTx/>
                <a:latin typeface="HP001 4 hàng" panose="020B0603050302020204" pitchFamily="34" charset="0"/>
                <a:cs typeface="Verdana" panose="020B0604030504040204" charset="0"/>
              </a:rPr>
              <a:t>Trò</a:t>
            </a:r>
            <a:r>
              <a:rPr kumimoji="0" lang="en-US" sz="4000" b="1" i="0" u="none" strike="noStrike" kern="1200" cap="none" spc="0" normalizeH="0" noProof="0" dirty="0" smtClean="0">
                <a:ln>
                  <a:noFill/>
                </a:ln>
                <a:solidFill>
                  <a:prstClr val="white"/>
                </a:solidFill>
                <a:effectLst/>
                <a:uLnTx/>
                <a:uFillTx/>
                <a:latin typeface="HP001 4 hàng" panose="020B0603050302020204" pitchFamily="34" charset="0"/>
                <a:cs typeface="Verdana" panose="020B0604030504040204" charset="0"/>
              </a:rPr>
              <a:t> </a:t>
            </a:r>
            <a:r>
              <a:rPr kumimoji="0" lang="en-US" sz="4000" b="1" i="0" u="none" strike="noStrike" kern="1200" cap="none" spc="0" normalizeH="0" noProof="0" dirty="0" err="1" smtClean="0">
                <a:ln>
                  <a:noFill/>
                </a:ln>
                <a:solidFill>
                  <a:prstClr val="white"/>
                </a:solidFill>
                <a:effectLst/>
                <a:uLnTx/>
                <a:uFillTx/>
                <a:latin typeface="HP001 4 hàng" panose="020B0603050302020204" pitchFamily="34" charset="0"/>
                <a:cs typeface="Verdana" panose="020B0604030504040204" charset="0"/>
              </a:rPr>
              <a:t>chơi</a:t>
            </a:r>
            <a:r>
              <a:rPr kumimoji="0" lang="en-US" sz="4000" b="1" i="0" u="none" strike="noStrike" kern="1200" cap="none" spc="0" normalizeH="0" noProof="0" dirty="0" smtClean="0">
                <a:ln>
                  <a:noFill/>
                </a:ln>
                <a:solidFill>
                  <a:prstClr val="white"/>
                </a:solidFill>
                <a:effectLst/>
                <a:uLnTx/>
                <a:uFillTx/>
                <a:latin typeface="HP001 4 hàng" panose="020B0603050302020204" pitchFamily="34" charset="0"/>
                <a:cs typeface="Verdana" panose="020B0604030504040204" charset="0"/>
              </a:rPr>
              <a:t> </a:t>
            </a:r>
            <a:r>
              <a:rPr kumimoji="0" lang="en-US" sz="4000" b="1" i="0" u="none" strike="noStrike" kern="1200" cap="none" spc="0" normalizeH="0" noProof="0" dirty="0" err="1" smtClean="0">
                <a:ln>
                  <a:noFill/>
                </a:ln>
                <a:solidFill>
                  <a:prstClr val="white"/>
                </a:solidFill>
                <a:effectLst/>
                <a:uLnTx/>
                <a:uFillTx/>
                <a:latin typeface="HP001 4 hàng" panose="020B0603050302020204" pitchFamily="34" charset="0"/>
                <a:cs typeface="Verdana" panose="020B0604030504040204" charset="0"/>
              </a:rPr>
              <a:t>của</a:t>
            </a:r>
            <a:r>
              <a:rPr kumimoji="0" lang="en-US" sz="4000" b="1" i="0" u="none" strike="noStrike" kern="1200" cap="none" spc="0" normalizeH="0" noProof="0" dirty="0" smtClean="0">
                <a:ln>
                  <a:noFill/>
                </a:ln>
                <a:solidFill>
                  <a:prstClr val="white"/>
                </a:solidFill>
                <a:effectLst/>
                <a:uLnTx/>
                <a:uFillTx/>
                <a:latin typeface="HP001 4 hàng" panose="020B0603050302020204" pitchFamily="34" charset="0"/>
                <a:cs typeface="Verdana" panose="020B0604030504040204" charset="0"/>
              </a:rPr>
              <a:t> </a:t>
            </a:r>
            <a:r>
              <a:rPr kumimoji="0" lang="en-US" sz="4000" b="1" i="0" u="none" strike="noStrike" kern="1200" cap="none" spc="0" normalizeH="0" noProof="0" dirty="0" err="1" smtClean="0">
                <a:ln>
                  <a:noFill/>
                </a:ln>
                <a:solidFill>
                  <a:prstClr val="white"/>
                </a:solidFill>
                <a:effectLst/>
                <a:uLnTx/>
                <a:uFillTx/>
                <a:latin typeface="HP001 4 hàng" panose="020B0603050302020204" pitchFamily="34" charset="0"/>
                <a:cs typeface="Verdana" panose="020B0604030504040204" charset="0"/>
              </a:rPr>
              <a:t>bố</a:t>
            </a:r>
            <a:endParaRPr kumimoji="0" lang="en-US" sz="4000" b="1" i="0" u="none" strike="noStrike" kern="1200" cap="none" spc="0" normalizeH="0" baseline="0" noProof="0" dirty="0">
              <a:ln>
                <a:noFill/>
              </a:ln>
              <a:solidFill>
                <a:prstClr val="white"/>
              </a:solidFill>
              <a:effectLst/>
              <a:uLnTx/>
              <a:uFillTx/>
              <a:latin typeface="HP001 4 hàng" panose="020B0603050302020204" pitchFamily="34" charset="0"/>
              <a:cs typeface="Verdana" panose="020B0604030504040204" charset="0"/>
            </a:endParaRPr>
          </a:p>
        </p:txBody>
      </p:sp>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9462"/>
                                        </p:tgtEl>
                                        <p:attrNameLst>
                                          <p:attrName>style.visibility</p:attrName>
                                        </p:attrNameLst>
                                      </p:cBhvr>
                                      <p:to>
                                        <p:strVal val="visible"/>
                                      </p:to>
                                    </p:set>
                                    <p:animEffect transition="in" filter="checkerboard(across)">
                                      <p:cBhvr>
                                        <p:cTn id="7" dur="500"/>
                                        <p:tgtEl>
                                          <p:spTgt spid="1946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heckerboard(across)">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heckerboard(across)">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checkerboard(across)">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2" grpId="0"/>
      <p:bldP spid="19462" grpId="1"/>
      <p:bldP spid="9" grpId="0"/>
      <p:bldP spid="9" grpId="1"/>
      <p:bldP spid="10" grpId="0"/>
      <p:bldP spid="10" grpId="1"/>
      <p:bldP spid="11" grpId="0"/>
      <p:bldP spid="11" grpId="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p:cNvSpPr txBox="1"/>
          <p:nvPr/>
        </p:nvSpPr>
        <p:spPr>
          <a:xfrm>
            <a:off x="1783080" y="582930"/>
            <a:ext cx="904113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err="1">
                <a:ln>
                  <a:noFill/>
                </a:ln>
                <a:solidFill>
                  <a:prstClr val="black"/>
                </a:solidFill>
                <a:effectLst/>
                <a:uLnTx/>
                <a:uFillTx/>
                <a:latin typeface="UTo"/>
                <a:ea typeface="Arial-Rounded" panose="020B0500000000000000" pitchFamily="34" charset="0"/>
                <a:cs typeface="Arial-Rounded" panose="020B0500000000000000" pitchFamily="34" charset="0"/>
              </a:rPr>
              <a:t>Viết</a:t>
            </a:r>
            <a:r>
              <a:rPr kumimoji="0" lang="en-US" sz="3200" b="0" i="0" u="none" strike="noStrike" kern="1200" cap="none" spc="0" normalizeH="0" noProof="0" dirty="0">
                <a:ln>
                  <a:noFill/>
                </a:ln>
                <a:solidFill>
                  <a:prstClr val="black"/>
                </a:solidFill>
                <a:effectLst/>
                <a:uLnTx/>
                <a:uFillTx/>
                <a:latin typeface="UTo"/>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UTo"/>
                <a:ea typeface="Arial-Rounded" panose="020B0500000000000000" pitchFamily="34" charset="0"/>
                <a:cs typeface="Arial-Rounded" panose="020B0500000000000000" pitchFamily="34" charset="0"/>
              </a:rPr>
              <a:t>vào</a:t>
            </a:r>
            <a:r>
              <a:rPr kumimoji="0" lang="en-US" sz="3200" b="0" i="0" u="none" strike="noStrike" kern="1200" cap="none" spc="0" normalizeH="0" noProof="0" dirty="0">
                <a:ln>
                  <a:noFill/>
                </a:ln>
                <a:solidFill>
                  <a:prstClr val="black"/>
                </a:solidFill>
                <a:effectLst/>
                <a:uLnTx/>
                <a:uFillTx/>
                <a:latin typeface="UTo"/>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UTo"/>
                <a:ea typeface="Arial-Rounded" panose="020B0500000000000000" pitchFamily="34" charset="0"/>
                <a:cs typeface="Arial-Rounded" panose="020B0500000000000000" pitchFamily="34" charset="0"/>
              </a:rPr>
              <a:t>vở</a:t>
            </a:r>
            <a:r>
              <a:rPr kumimoji="0" lang="en-US" sz="3200" b="0" i="0" u="none" strike="noStrike" kern="1200" cap="none" spc="0" normalizeH="0" noProof="0" dirty="0">
                <a:ln>
                  <a:noFill/>
                </a:ln>
                <a:solidFill>
                  <a:prstClr val="black"/>
                </a:solidFill>
                <a:effectLst/>
                <a:uLnTx/>
                <a:uFillTx/>
                <a:latin typeface="UTo"/>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UTo"/>
                <a:ea typeface="Arial-Rounded" panose="020B0500000000000000" pitchFamily="34" charset="0"/>
                <a:cs typeface="Arial-Rounded" panose="020B0500000000000000" pitchFamily="34" charset="0"/>
              </a:rPr>
              <a:t>địa</a:t>
            </a:r>
            <a:r>
              <a:rPr kumimoji="0" lang="en-US" sz="3200" b="0" i="0" u="none" strike="noStrike" kern="1200" cap="none" spc="0" normalizeH="0" noProof="0" dirty="0">
                <a:ln>
                  <a:noFill/>
                </a:ln>
                <a:solidFill>
                  <a:prstClr val="black"/>
                </a:solidFill>
                <a:effectLst/>
                <a:uLnTx/>
                <a:uFillTx/>
                <a:latin typeface="UTo"/>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UTo"/>
                <a:ea typeface="Arial-Rounded" panose="020B0500000000000000" pitchFamily="34" charset="0"/>
                <a:cs typeface="Arial-Rounded" panose="020B0500000000000000" pitchFamily="34" charset="0"/>
              </a:rPr>
              <a:t>chỉ</a:t>
            </a:r>
            <a:r>
              <a:rPr kumimoji="0" lang="en-US" sz="3200" b="0" i="0" u="none" strike="noStrike" kern="1200" cap="none" spc="0" normalizeH="0" noProof="0" dirty="0">
                <a:ln>
                  <a:noFill/>
                </a:ln>
                <a:solidFill>
                  <a:prstClr val="black"/>
                </a:solidFill>
                <a:effectLst/>
                <a:uLnTx/>
                <a:uFillTx/>
                <a:latin typeface="UTo"/>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UTo"/>
                <a:ea typeface="Arial-Rounded" panose="020B0500000000000000" pitchFamily="34" charset="0"/>
                <a:cs typeface="Arial-Rounded" panose="020B0500000000000000" pitchFamily="34" charset="0"/>
              </a:rPr>
              <a:t>nhà</a:t>
            </a:r>
            <a:r>
              <a:rPr kumimoji="0" lang="en-US" sz="3200" b="0" i="0" u="none" strike="noStrike" kern="1200" cap="none" spc="0" normalizeH="0" noProof="0" dirty="0">
                <a:ln>
                  <a:noFill/>
                </a:ln>
                <a:solidFill>
                  <a:prstClr val="black"/>
                </a:solidFill>
                <a:effectLst/>
                <a:uLnTx/>
                <a:uFillTx/>
                <a:latin typeface="UTo"/>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UTo"/>
                <a:ea typeface="Arial-Rounded" panose="020B0500000000000000" pitchFamily="34" charset="0"/>
                <a:cs typeface="Arial-Rounded" panose="020B0500000000000000" pitchFamily="34" charset="0"/>
              </a:rPr>
              <a:t>em</a:t>
            </a:r>
            <a:endParaRPr kumimoji="0" lang="en-US" sz="3200" b="0" i="0" u="none" strike="noStrike" kern="1200" cap="none" spc="0" normalizeH="0" baseline="0" noProof="0" dirty="0">
              <a:ln>
                <a:noFill/>
              </a:ln>
              <a:solidFill>
                <a:prstClr val="black"/>
              </a:solidFill>
              <a:effectLst/>
              <a:uLnTx/>
              <a:uFillTx/>
              <a:latin typeface="UTo"/>
              <a:ea typeface="Arial-Rounded" panose="020B0500000000000000" pitchFamily="34" charset="0"/>
              <a:cs typeface="Arial-Rounded" panose="020B0500000000000000" pitchFamily="34" charset="0"/>
            </a:endParaRPr>
          </a:p>
        </p:txBody>
      </p:sp>
      <p:sp>
        <p:nvSpPr>
          <p:cNvPr id="4" name="Scroll: Vertical 3"/>
          <p:cNvSpPr/>
          <p:nvPr/>
        </p:nvSpPr>
        <p:spPr>
          <a:xfrm>
            <a:off x="638175" y="1840230"/>
            <a:ext cx="10296525" cy="2651760"/>
          </a:xfrm>
          <a:prstGeom prst="vertic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en-US" sz="2800" b="0" i="0" u="none" strike="noStrike" kern="1200" cap="none" spc="0" normalizeH="0" baseline="0" noProof="0" dirty="0">
                <a:ln>
                  <a:noFill/>
                </a:ln>
                <a:solidFill>
                  <a:prstClr val="white"/>
                </a:solidFill>
                <a:effectLst/>
                <a:uLnTx/>
                <a:uFillTx/>
                <a:latin typeface="UTo"/>
                <a:ea typeface="Arial-Rounded" panose="020B0500000000000000" pitchFamily="34" charset="0"/>
                <a:cs typeface="Arial-Rounded" panose="020B0500000000000000" pitchFamily="34" charset="0"/>
              </a:rPr>
              <a:t>M. </a:t>
            </a:r>
            <a:r>
              <a:rPr kumimoji="0" lang="en-US" sz="2800" b="0" i="0" u="none" strike="noStrike" kern="1200" cap="none" spc="0" normalizeH="0" baseline="0" noProof="0" dirty="0" err="1">
                <a:ln>
                  <a:noFill/>
                </a:ln>
                <a:solidFill>
                  <a:prstClr val="white"/>
                </a:solidFill>
                <a:effectLst/>
                <a:uLnTx/>
                <a:uFillTx/>
                <a:latin typeface="UTo"/>
                <a:ea typeface="Arial-Rounded" panose="020B0500000000000000" pitchFamily="34" charset="0"/>
                <a:cs typeface="Arial-Rounded" panose="020B0500000000000000" pitchFamily="34" charset="0"/>
              </a:rPr>
              <a:t>Số</a:t>
            </a:r>
            <a:r>
              <a:rPr kumimoji="0" lang="en-US" sz="2800" b="0" i="0" u="none" strike="noStrike" kern="1200" cap="none" spc="0" normalizeH="0" noProof="0" dirty="0">
                <a:ln>
                  <a:noFill/>
                </a:ln>
                <a:solidFill>
                  <a:prstClr val="white"/>
                </a:solidFill>
                <a:effectLst/>
                <a:uLnTx/>
                <a:uFillTx/>
                <a:latin typeface="UTo"/>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prstClr val="white"/>
                </a:solidFill>
                <a:effectLst/>
                <a:uLnTx/>
                <a:uFillTx/>
                <a:latin typeface="UTo"/>
                <a:ea typeface="Arial-Rounded" panose="020B0500000000000000" pitchFamily="34" charset="0"/>
                <a:cs typeface="Arial-Rounded" panose="020B0500000000000000" pitchFamily="34" charset="0"/>
              </a:rPr>
              <a:t>nhà</a:t>
            </a:r>
            <a:r>
              <a:rPr kumimoji="0" lang="en-US" sz="2800" b="0" i="0" u="none" strike="noStrike" kern="1200" cap="none" spc="0" normalizeH="0" noProof="0" dirty="0">
                <a:ln>
                  <a:noFill/>
                </a:ln>
                <a:solidFill>
                  <a:prstClr val="white"/>
                </a:solidFill>
                <a:effectLst/>
                <a:uLnTx/>
                <a:uFillTx/>
                <a:latin typeface="UTo"/>
                <a:ea typeface="Arial-Rounded" panose="020B0500000000000000" pitchFamily="34" charset="0"/>
                <a:cs typeface="Arial-Rounded" panose="020B0500000000000000" pitchFamily="34" charset="0"/>
              </a:rPr>
              <a:t> 25, </a:t>
            </a:r>
            <a:r>
              <a:rPr kumimoji="0" lang="en-US" sz="2800" b="0" i="0" u="none" strike="noStrike" kern="1200" cap="none" spc="0" normalizeH="0" noProof="0" dirty="0" err="1">
                <a:ln>
                  <a:noFill/>
                </a:ln>
                <a:solidFill>
                  <a:prstClr val="white"/>
                </a:solidFill>
                <a:effectLst/>
                <a:uLnTx/>
                <a:uFillTx/>
                <a:latin typeface="UTo"/>
                <a:ea typeface="Arial-Rounded" panose="020B0500000000000000" pitchFamily="34" charset="0"/>
                <a:cs typeface="Arial-Rounded" panose="020B0500000000000000" pitchFamily="34" charset="0"/>
              </a:rPr>
              <a:t>đường</a:t>
            </a:r>
            <a:r>
              <a:rPr kumimoji="0" lang="en-US" sz="2800" b="0" i="0" u="none" strike="noStrike" kern="1200" cap="none" spc="0" normalizeH="0" noProof="0" dirty="0">
                <a:ln>
                  <a:noFill/>
                </a:ln>
                <a:solidFill>
                  <a:prstClr val="white"/>
                </a:solidFill>
                <a:effectLst/>
                <a:uLnTx/>
                <a:uFillTx/>
                <a:latin typeface="UTo"/>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smtClean="0">
                <a:ln>
                  <a:noFill/>
                </a:ln>
                <a:solidFill>
                  <a:prstClr val="white"/>
                </a:solidFill>
                <a:effectLst/>
                <a:uLnTx/>
                <a:uFillTx/>
                <a:latin typeface="UTo"/>
                <a:ea typeface="Arial-Rounded" panose="020B0500000000000000" pitchFamily="34" charset="0"/>
                <a:cs typeface="Arial-Rounded" panose="020B0500000000000000" pitchFamily="34" charset="0"/>
              </a:rPr>
              <a:t>Trần</a:t>
            </a:r>
            <a:r>
              <a:rPr kumimoji="0" lang="en-US" sz="2800" b="0" i="0" u="none" strike="noStrike" kern="1200" cap="none" spc="0" normalizeH="0" noProof="0" dirty="0" smtClean="0">
                <a:ln>
                  <a:noFill/>
                </a:ln>
                <a:solidFill>
                  <a:prstClr val="white"/>
                </a:solidFill>
                <a:effectLst/>
                <a:uLnTx/>
                <a:uFillTx/>
                <a:latin typeface="UTo"/>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smtClean="0">
                <a:ln>
                  <a:noFill/>
                </a:ln>
                <a:solidFill>
                  <a:prstClr val="white"/>
                </a:solidFill>
                <a:effectLst/>
                <a:uLnTx/>
                <a:uFillTx/>
                <a:latin typeface="UTo"/>
                <a:ea typeface="Arial-Rounded" panose="020B0500000000000000" pitchFamily="34" charset="0"/>
                <a:cs typeface="Arial-Rounded" panose="020B0500000000000000" pitchFamily="34" charset="0"/>
              </a:rPr>
              <a:t>Quyết</a:t>
            </a:r>
            <a:r>
              <a:rPr lang="en-US" sz="2800" dirty="0" smtClean="0">
                <a:solidFill>
                  <a:prstClr val="white"/>
                </a:solidFill>
                <a:latin typeface="UTo"/>
                <a:ea typeface="Arial-Rounded" panose="020B0500000000000000" pitchFamily="34" charset="0"/>
                <a:cs typeface="Arial-Rounded" panose="020B0500000000000000" pitchFamily="34" charset="0"/>
              </a:rPr>
              <a:t>, </a:t>
            </a:r>
            <a:r>
              <a:rPr lang="en-US" sz="2800" dirty="0" err="1">
                <a:solidFill>
                  <a:prstClr val="white"/>
                </a:solidFill>
                <a:latin typeface="UTo"/>
                <a:ea typeface="Arial-Rounded" panose="020B0500000000000000" pitchFamily="34" charset="0"/>
                <a:cs typeface="Arial-Rounded" panose="020B0500000000000000" pitchFamily="34" charset="0"/>
              </a:rPr>
              <a:t>t</a:t>
            </a:r>
            <a:r>
              <a:rPr lang="en-US" sz="2800" dirty="0" err="1" smtClean="0">
                <a:solidFill>
                  <a:prstClr val="white"/>
                </a:solidFill>
                <a:latin typeface="UTo"/>
                <a:ea typeface="Arial-Rounded" panose="020B0500000000000000" pitchFamily="34" charset="0"/>
                <a:cs typeface="Arial-Rounded" panose="020B0500000000000000" pitchFamily="34" charset="0"/>
              </a:rPr>
              <a:t>ổ</a:t>
            </a:r>
            <a:r>
              <a:rPr lang="en-US" sz="2800" dirty="0" smtClean="0">
                <a:solidFill>
                  <a:prstClr val="white"/>
                </a:solidFill>
                <a:latin typeface="UTo"/>
                <a:ea typeface="Arial-Rounded" panose="020B0500000000000000" pitchFamily="34" charset="0"/>
                <a:cs typeface="Arial-Rounded" panose="020B0500000000000000" pitchFamily="34" charset="0"/>
              </a:rPr>
              <a:t> </a:t>
            </a:r>
            <a:r>
              <a:rPr lang="en-US" sz="2800" dirty="0" err="1" smtClean="0">
                <a:solidFill>
                  <a:prstClr val="white"/>
                </a:solidFill>
                <a:latin typeface="UTo"/>
                <a:ea typeface="Arial-Rounded" panose="020B0500000000000000" pitchFamily="34" charset="0"/>
                <a:cs typeface="Arial-Rounded" panose="020B0500000000000000" pitchFamily="34" charset="0"/>
              </a:rPr>
              <a:t>dân</a:t>
            </a:r>
            <a:r>
              <a:rPr lang="en-US" sz="2800" dirty="0" smtClean="0">
                <a:solidFill>
                  <a:prstClr val="white"/>
                </a:solidFill>
                <a:latin typeface="UTo"/>
                <a:ea typeface="Arial-Rounded" panose="020B0500000000000000" pitchFamily="34" charset="0"/>
                <a:cs typeface="Arial-Rounded" panose="020B0500000000000000" pitchFamily="34" charset="0"/>
              </a:rPr>
              <a:t> </a:t>
            </a:r>
            <a:r>
              <a:rPr lang="en-US" sz="2800" dirty="0" err="1" smtClean="0">
                <a:solidFill>
                  <a:prstClr val="white"/>
                </a:solidFill>
                <a:latin typeface="UTo"/>
                <a:ea typeface="Arial-Rounded" panose="020B0500000000000000" pitchFamily="34" charset="0"/>
                <a:cs typeface="Arial-Rounded" panose="020B0500000000000000" pitchFamily="34" charset="0"/>
              </a:rPr>
              <a:t>phố</a:t>
            </a:r>
            <a:r>
              <a:rPr lang="en-US" sz="2800" dirty="0" smtClean="0">
                <a:solidFill>
                  <a:prstClr val="white"/>
                </a:solidFill>
                <a:latin typeface="UTo"/>
                <a:ea typeface="Arial-Rounded" panose="020B0500000000000000" pitchFamily="34" charset="0"/>
                <a:cs typeface="Arial-Rounded" panose="020B0500000000000000" pitchFamily="34" charset="0"/>
              </a:rPr>
              <a:t> </a:t>
            </a:r>
            <a:r>
              <a:rPr lang="en-US" sz="2800" dirty="0" err="1" smtClean="0">
                <a:solidFill>
                  <a:prstClr val="white"/>
                </a:solidFill>
                <a:latin typeface="UTo"/>
                <a:ea typeface="Arial-Rounded" panose="020B0500000000000000" pitchFamily="34" charset="0"/>
                <a:cs typeface="Arial-Rounded" panose="020B0500000000000000" pitchFamily="34" charset="0"/>
              </a:rPr>
              <a:t>Ngọc</a:t>
            </a:r>
            <a:r>
              <a:rPr lang="en-US" sz="2800" dirty="0" smtClean="0">
                <a:solidFill>
                  <a:prstClr val="white"/>
                </a:solidFill>
                <a:latin typeface="UTo"/>
                <a:ea typeface="Arial-Rounded" panose="020B0500000000000000" pitchFamily="34" charset="0"/>
                <a:cs typeface="Arial-Rounded" panose="020B0500000000000000" pitchFamily="34" charset="0"/>
              </a:rPr>
              <a:t> </a:t>
            </a:r>
            <a:r>
              <a:rPr lang="en-US" sz="2800" dirty="0" err="1" smtClean="0">
                <a:solidFill>
                  <a:prstClr val="white"/>
                </a:solidFill>
                <a:latin typeface="UTo"/>
                <a:ea typeface="Arial-Rounded" panose="020B0500000000000000" pitchFamily="34" charset="0"/>
                <a:cs typeface="Arial-Rounded" panose="020B0500000000000000" pitchFamily="34" charset="0"/>
              </a:rPr>
              <a:t>Động</a:t>
            </a:r>
            <a:r>
              <a:rPr lang="en-US" sz="2800" dirty="0" smtClean="0">
                <a:solidFill>
                  <a:prstClr val="white"/>
                </a:solidFill>
                <a:latin typeface="UTo"/>
                <a:ea typeface="Arial-Rounded" panose="020B0500000000000000" pitchFamily="34" charset="0"/>
                <a:cs typeface="Arial-Rounded" panose="020B0500000000000000" pitchFamily="34" charset="0"/>
              </a:rPr>
              <a:t>, </a:t>
            </a:r>
            <a:r>
              <a:rPr lang="en-US" sz="2800" dirty="0" err="1" smtClean="0">
                <a:solidFill>
                  <a:prstClr val="white"/>
                </a:solidFill>
                <a:latin typeface="UTo"/>
                <a:ea typeface="Arial-Rounded" panose="020B0500000000000000" pitchFamily="34" charset="0"/>
                <a:cs typeface="Arial-Rounded" panose="020B0500000000000000" pitchFamily="34" charset="0"/>
              </a:rPr>
              <a:t>phường</a:t>
            </a:r>
            <a:r>
              <a:rPr lang="en-US" sz="2800" dirty="0" smtClean="0">
                <a:solidFill>
                  <a:prstClr val="white"/>
                </a:solidFill>
                <a:latin typeface="UTo"/>
                <a:ea typeface="Arial-Rounded" panose="020B0500000000000000" pitchFamily="34" charset="0"/>
                <a:cs typeface="Arial-Rounded" panose="020B0500000000000000" pitchFamily="34" charset="0"/>
              </a:rPr>
              <a:t> </a:t>
            </a:r>
            <a:r>
              <a:rPr lang="en-US" sz="2800" dirty="0" err="1" smtClean="0">
                <a:solidFill>
                  <a:prstClr val="white"/>
                </a:solidFill>
                <a:latin typeface="UTo"/>
                <a:ea typeface="Arial-Rounded" panose="020B0500000000000000" pitchFamily="34" charset="0"/>
                <a:cs typeface="Arial-Rounded" panose="020B0500000000000000" pitchFamily="34" charset="0"/>
              </a:rPr>
              <a:t>Hoàng</a:t>
            </a:r>
            <a:r>
              <a:rPr lang="en-US" sz="2800" dirty="0" smtClean="0">
                <a:solidFill>
                  <a:prstClr val="white"/>
                </a:solidFill>
                <a:latin typeface="UTo"/>
                <a:ea typeface="Arial-Rounded" panose="020B0500000000000000" pitchFamily="34" charset="0"/>
                <a:cs typeface="Arial-Rounded" panose="020B0500000000000000" pitchFamily="34" charset="0"/>
              </a:rPr>
              <a:t> </a:t>
            </a:r>
            <a:r>
              <a:rPr lang="en-US" sz="2800" dirty="0" err="1" smtClean="0">
                <a:solidFill>
                  <a:prstClr val="white"/>
                </a:solidFill>
                <a:latin typeface="UTo"/>
                <a:ea typeface="Arial-Rounded" panose="020B0500000000000000" pitchFamily="34" charset="0"/>
                <a:cs typeface="Arial-Rounded" panose="020B0500000000000000" pitchFamily="34" charset="0"/>
              </a:rPr>
              <a:t>Đông</a:t>
            </a:r>
            <a:r>
              <a:rPr lang="en-US" sz="2800" dirty="0" smtClean="0">
                <a:solidFill>
                  <a:prstClr val="white"/>
                </a:solidFill>
                <a:latin typeface="UTo"/>
                <a:ea typeface="Arial-Rounded" panose="020B0500000000000000" pitchFamily="34" charset="0"/>
                <a:cs typeface="Arial-Rounded" panose="020B0500000000000000" pitchFamily="34" charset="0"/>
              </a:rPr>
              <a:t>, </a:t>
            </a:r>
            <a:r>
              <a:rPr lang="en-US" sz="2800" dirty="0" err="1" smtClean="0">
                <a:solidFill>
                  <a:prstClr val="white"/>
                </a:solidFill>
                <a:latin typeface="UTo"/>
                <a:ea typeface="Arial-Rounded" panose="020B0500000000000000" pitchFamily="34" charset="0"/>
                <a:cs typeface="Arial-Rounded" panose="020B0500000000000000" pitchFamily="34" charset="0"/>
              </a:rPr>
              <a:t>thị</a:t>
            </a:r>
            <a:r>
              <a:rPr lang="en-US" sz="2800" dirty="0" smtClean="0">
                <a:solidFill>
                  <a:prstClr val="white"/>
                </a:solidFill>
                <a:latin typeface="UTo"/>
                <a:ea typeface="Arial-Rounded" panose="020B0500000000000000" pitchFamily="34" charset="0"/>
                <a:cs typeface="Arial-Rounded" panose="020B0500000000000000" pitchFamily="34" charset="0"/>
              </a:rPr>
              <a:t> </a:t>
            </a:r>
            <a:r>
              <a:rPr lang="en-US" sz="2800" dirty="0" err="1" smtClean="0">
                <a:solidFill>
                  <a:prstClr val="white"/>
                </a:solidFill>
                <a:latin typeface="UTo"/>
                <a:ea typeface="Arial-Rounded" panose="020B0500000000000000" pitchFamily="34" charset="0"/>
                <a:cs typeface="Arial-Rounded" panose="020B0500000000000000" pitchFamily="34" charset="0"/>
              </a:rPr>
              <a:t>xã</a:t>
            </a:r>
            <a:r>
              <a:rPr lang="en-US" sz="2800" dirty="0" smtClean="0">
                <a:solidFill>
                  <a:prstClr val="white"/>
                </a:solidFill>
                <a:latin typeface="UTo"/>
                <a:ea typeface="Arial-Rounded" panose="020B0500000000000000" pitchFamily="34" charset="0"/>
                <a:cs typeface="Arial-Rounded" panose="020B0500000000000000" pitchFamily="34" charset="0"/>
              </a:rPr>
              <a:t> </a:t>
            </a:r>
            <a:r>
              <a:rPr lang="en-US" sz="2800" dirty="0" err="1" smtClean="0">
                <a:solidFill>
                  <a:prstClr val="white"/>
                </a:solidFill>
                <a:latin typeface="UTo"/>
                <a:ea typeface="Arial-Rounded" panose="020B0500000000000000" pitchFamily="34" charset="0"/>
                <a:cs typeface="Arial-Rounded" panose="020B0500000000000000" pitchFamily="34" charset="0"/>
              </a:rPr>
              <a:t>Duy</a:t>
            </a:r>
            <a:r>
              <a:rPr lang="en-US" sz="2800" dirty="0" smtClean="0">
                <a:solidFill>
                  <a:prstClr val="white"/>
                </a:solidFill>
                <a:latin typeface="UTo"/>
                <a:ea typeface="Arial-Rounded" panose="020B0500000000000000" pitchFamily="34" charset="0"/>
                <a:cs typeface="Arial-Rounded" panose="020B0500000000000000" pitchFamily="34" charset="0"/>
              </a:rPr>
              <a:t> </a:t>
            </a:r>
            <a:r>
              <a:rPr lang="en-US" sz="2800" dirty="0" err="1" smtClean="0">
                <a:solidFill>
                  <a:prstClr val="white"/>
                </a:solidFill>
                <a:latin typeface="UTo"/>
                <a:ea typeface="Arial-Rounded" panose="020B0500000000000000" pitchFamily="34" charset="0"/>
                <a:cs typeface="Arial-Rounded" panose="020B0500000000000000" pitchFamily="34" charset="0"/>
              </a:rPr>
              <a:t>Tiên</a:t>
            </a:r>
            <a:r>
              <a:rPr lang="en-US" sz="2800" dirty="0" smtClean="0">
                <a:solidFill>
                  <a:prstClr val="white"/>
                </a:solidFill>
                <a:latin typeface="UTo"/>
                <a:ea typeface="Arial-Rounded" panose="020B0500000000000000" pitchFamily="34" charset="0"/>
                <a:cs typeface="Arial-Rounded" panose="020B0500000000000000" pitchFamily="34" charset="0"/>
              </a:rPr>
              <a:t>, </a:t>
            </a:r>
            <a:r>
              <a:rPr lang="en-US" sz="2800" dirty="0" err="1" smtClean="0">
                <a:solidFill>
                  <a:prstClr val="white"/>
                </a:solidFill>
                <a:latin typeface="UTo"/>
                <a:ea typeface="Arial-Rounded" panose="020B0500000000000000" pitchFamily="34" charset="0"/>
                <a:cs typeface="Arial-Rounded" panose="020B0500000000000000" pitchFamily="34" charset="0"/>
              </a:rPr>
              <a:t>tỉnh</a:t>
            </a:r>
            <a:r>
              <a:rPr lang="en-US" sz="2800" dirty="0" smtClean="0">
                <a:solidFill>
                  <a:prstClr val="white"/>
                </a:solidFill>
                <a:latin typeface="UTo"/>
                <a:ea typeface="Arial-Rounded" panose="020B0500000000000000" pitchFamily="34" charset="0"/>
                <a:cs typeface="Arial-Rounded" panose="020B0500000000000000" pitchFamily="34" charset="0"/>
              </a:rPr>
              <a:t> </a:t>
            </a:r>
            <a:r>
              <a:rPr lang="en-US" sz="2800" dirty="0" err="1" smtClean="0">
                <a:solidFill>
                  <a:prstClr val="white"/>
                </a:solidFill>
                <a:latin typeface="UTo"/>
                <a:ea typeface="Arial-Rounded" panose="020B0500000000000000" pitchFamily="34" charset="0"/>
                <a:cs typeface="Arial-Rounded" panose="020B0500000000000000" pitchFamily="34" charset="0"/>
              </a:rPr>
              <a:t>Hà</a:t>
            </a:r>
            <a:r>
              <a:rPr lang="en-US" sz="2800" dirty="0" smtClean="0">
                <a:solidFill>
                  <a:prstClr val="white"/>
                </a:solidFill>
                <a:latin typeface="UTo"/>
                <a:ea typeface="Arial-Rounded" panose="020B0500000000000000" pitchFamily="34" charset="0"/>
                <a:cs typeface="Arial-Rounded" panose="020B0500000000000000" pitchFamily="34" charset="0"/>
              </a:rPr>
              <a:t> Nam</a:t>
            </a:r>
            <a:endParaRPr kumimoji="0" lang="en-US" sz="2800" b="0" i="0" u="none" strike="noStrike" kern="1200" cap="none" spc="0" normalizeH="0" baseline="0" noProof="0" dirty="0">
              <a:ln>
                <a:noFill/>
              </a:ln>
              <a:solidFill>
                <a:prstClr val="white"/>
              </a:solidFill>
              <a:effectLst/>
              <a:uLnTx/>
              <a:uFillTx/>
              <a:latin typeface="UTo"/>
              <a:ea typeface="Arial-Rounded" panose="020B0500000000000000" pitchFamily="34"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Content Placeholder 9"/>
          <p:cNvPicPr>
            <a:picLocks noGrp="1" noChangeAspect="1"/>
          </p:cNvPicPr>
          <p:nvPr>
            <p:ph idx="1"/>
          </p:nvPr>
        </p:nvPicPr>
        <p:blipFill>
          <a:blip r:embed="rId1"/>
          <a:stretch>
            <a:fillRect/>
          </a:stretch>
        </p:blipFill>
        <p:spPr>
          <a:xfrm>
            <a:off x="2062717" y="3858861"/>
            <a:ext cx="7963786" cy="2829018"/>
          </a:xfrm>
        </p:spPr>
      </p:pic>
      <p:pic>
        <p:nvPicPr>
          <p:cNvPr id="5" name="Picture 4"/>
          <p:cNvPicPr>
            <a:picLocks noChangeAspect="1"/>
          </p:cNvPicPr>
          <p:nvPr/>
        </p:nvPicPr>
        <p:blipFill>
          <a:blip r:embed="rId2"/>
          <a:stretch>
            <a:fillRect/>
          </a:stretch>
        </p:blipFill>
        <p:spPr>
          <a:xfrm>
            <a:off x="1986516" y="460781"/>
            <a:ext cx="8218967" cy="2729688"/>
          </a:xfrm>
          <a:prstGeom prst="rect">
            <a:avLst/>
          </a:prstGeom>
        </p:spPr>
      </p:pic>
      <p:sp>
        <p:nvSpPr>
          <p:cNvPr id="6" name="Rectangle 5"/>
          <p:cNvSpPr/>
          <p:nvPr/>
        </p:nvSpPr>
        <p:spPr>
          <a:xfrm>
            <a:off x="2984648" y="2963309"/>
            <a:ext cx="1616148" cy="4412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latin typeface="Arial-Rounded" panose="020B0500000000000000" pitchFamily="34" charset="0"/>
                <a:ea typeface="Arial-Rounded" panose="020B0500000000000000" pitchFamily="34" charset="0"/>
                <a:cs typeface="Arial-Rounded" panose="020B0500000000000000" pitchFamily="34" charset="0"/>
              </a:rPr>
              <a:t>Bàn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là</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6"/>
          <p:cNvSpPr/>
          <p:nvPr/>
        </p:nvSpPr>
        <p:spPr>
          <a:xfrm>
            <a:off x="5618422" y="3006541"/>
            <a:ext cx="1616148" cy="4412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latin typeface="Arial-Rounded" panose="020B0500000000000000" pitchFamily="34" charset="0"/>
                <a:ea typeface="Arial-Rounded" panose="020B0500000000000000" pitchFamily="34" charset="0"/>
                <a:cs typeface="Arial-Rounded" panose="020B0500000000000000" pitchFamily="34" charset="0"/>
              </a:rPr>
              <a:t>Nón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lá</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Rectangle 7"/>
          <p:cNvSpPr/>
          <p:nvPr/>
        </p:nvSpPr>
        <p:spPr>
          <a:xfrm>
            <a:off x="7911952" y="3065499"/>
            <a:ext cx="1616148" cy="4412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latin typeface="Arial-Rounded" panose="020B0500000000000000" pitchFamily="34" charset="0"/>
                <a:ea typeface="Arial-Rounded" panose="020B0500000000000000" pitchFamily="34" charset="0"/>
                <a:cs typeface="Arial-Rounded" panose="020B0500000000000000" pitchFamily="34" charset="0"/>
              </a:rPr>
              <a:t>Lẵng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hoa</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10"/>
          <p:cNvSpPr/>
          <p:nvPr/>
        </p:nvSpPr>
        <p:spPr>
          <a:xfrm>
            <a:off x="3274827" y="4215051"/>
            <a:ext cx="542261" cy="1549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ial-Rounded" panose="020B0500000000000000" pitchFamily="34" charset="0"/>
                <a:ea typeface="Arial-Rounded" panose="020B0500000000000000" pitchFamily="34" charset="0"/>
                <a:cs typeface="Arial-Rounded" panose="020B0500000000000000" pitchFamily="34" charset="0"/>
              </a:rPr>
              <a:t>au</a:t>
            </a:r>
            <a:endParaRPr lang="en-US"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Rectangle 11"/>
          <p:cNvSpPr/>
          <p:nvPr/>
        </p:nvSpPr>
        <p:spPr>
          <a:xfrm>
            <a:off x="4758067" y="4369981"/>
            <a:ext cx="542261" cy="1549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latin typeface="Arial-Rounded" panose="020B0500000000000000" pitchFamily="34" charset="0"/>
                <a:ea typeface="Arial-Rounded" panose="020B0500000000000000" pitchFamily="34" charset="0"/>
                <a:cs typeface="Arial-Rounded" panose="020B0500000000000000" pitchFamily="34" charset="0"/>
              </a:rPr>
              <a:t>ao</a:t>
            </a:r>
            <a:endParaRPr lang="en-US"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ectangle 12"/>
          <p:cNvSpPr/>
          <p:nvPr/>
        </p:nvSpPr>
        <p:spPr>
          <a:xfrm>
            <a:off x="3545957" y="5118440"/>
            <a:ext cx="542261" cy="1549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ial-Rounded" panose="020B0500000000000000" pitchFamily="34" charset="0"/>
                <a:ea typeface="Arial-Rounded" panose="020B0500000000000000" pitchFamily="34" charset="0"/>
                <a:cs typeface="Arial-Rounded" panose="020B0500000000000000" pitchFamily="34" charset="0"/>
              </a:rPr>
              <a:t>au</a:t>
            </a:r>
            <a:endParaRPr lang="en-US" dirty="0">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arn(inVertical)">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barn(inVertical)">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barn(inVertical)">
                                      <p:cBhvr>
                                        <p:cTn id="4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1" grpId="0" animBg="1"/>
      <p:bldP spid="12" grpId="0" animBg="1"/>
      <p:bldP spid="1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2819400" y="1401445"/>
            <a:ext cx="6112510"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9" name="TextBox 67"/>
            <p:cNvSpPr txBox="1"/>
            <p:nvPr/>
          </p:nvSpPr>
          <p:spPr>
            <a:xfrm>
              <a:off x="2534460" y="1556684"/>
              <a:ext cx="1052202" cy="991601"/>
            </a:xfrm>
            <a:prstGeom prst="rect">
              <a:avLst/>
            </a:prstGeom>
            <a:noFill/>
          </p:spPr>
          <p:txBody>
            <a:bodyPr wrap="square" rtlCol="0">
              <a:spAutoFit/>
            </a:bodyPr>
            <a:lstStyle/>
            <a:p>
              <a:pPr marL="0" marR="0" lvl="1" indent="0" algn="l" defTabSz="1219200" rtl="0" eaLnBrk="1" fontAlgn="auto" latinLnBrk="0" hangingPunct="1">
                <a:lnSpc>
                  <a:spcPct val="100000"/>
                </a:lnSpc>
                <a:spcBef>
                  <a:spcPts val="0"/>
                </a:spcBef>
                <a:spcAft>
                  <a:spcPts val="0"/>
                </a:spcAft>
                <a:buClrTx/>
                <a:buSzTx/>
                <a:buFontTx/>
                <a:buNone/>
                <a:defRPr/>
              </a:pPr>
              <a:r>
                <a:rPr kumimoji="0" lang="en-US" altLang="zh-CN"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rPr>
                <a:t>Tiết 4</a:t>
              </a:r>
              <a:endParaRPr kumimoji="0" lang="zh-CN" altLang="en-US"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1"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2"/>
            <a:stretch>
              <a:fillRect/>
            </a:stretch>
          </p:blipFill>
          <p:spPr>
            <a:xfrm>
              <a:off x="5936016" y="2190760"/>
              <a:ext cx="3208926" cy="2720031"/>
            </a:xfrm>
            <a:prstGeom prst="rect">
              <a:avLst/>
            </a:prstGeom>
          </p:spPr>
        </p:pic>
        <p:pic>
          <p:nvPicPr>
            <p:cNvPr id="17" name="16"/>
            <p:cNvPicPr>
              <a:picLocks noChangeAspect="1"/>
            </p:cNvPicPr>
            <p:nvPr/>
          </p:nvPicPr>
          <p:blipFill>
            <a:blip r:embed="rId1" cstate="screen"/>
            <a:stretch>
              <a:fillRect/>
            </a:stretch>
          </p:blipFill>
          <p:spPr>
            <a:xfrm>
              <a:off x="-53293" y="3185627"/>
              <a:ext cx="4910252" cy="1956197"/>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spd="slow" p14:dur="1600" advClick="0" advTm="3713">
        <p14:prism isInverted="1"/>
      </p:transition>
    </mc:Choice>
    <mc:Fallback>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4678680" y="1614964"/>
            <a:ext cx="5563553" cy="3628073"/>
          </a:xfrm>
          <a:prstGeom prst="rect">
            <a:avLst/>
          </a:prstGeom>
        </p:spPr>
      </p:pic>
      <p:pic>
        <p:nvPicPr>
          <p:cNvPr id="8" name="图片 7"/>
          <p:cNvPicPr>
            <a:picLocks noChangeAspect="1"/>
          </p:cNvPicPr>
          <p:nvPr/>
        </p:nvPicPr>
        <p:blipFill rotWithShape="1">
          <a:blip r:embed="rId2" cstate="print">
            <a:extLst>
              <a:ext uri="{28A0092B-C50C-407E-A947-70E740481C1C}">
                <a14:useLocalDpi xmlns:a14="http://schemas.microsoft.com/office/drawing/2010/main" val="0"/>
              </a:ext>
            </a:extLst>
          </a:blip>
          <a:srcRect l="19765" t="5074" r="12177" b="15106"/>
          <a:stretch>
            <a:fillRect/>
          </a:stretch>
        </p:blipFill>
        <p:spPr>
          <a:xfrm flipH="1">
            <a:off x="2497400" y="2420323"/>
            <a:ext cx="2983258" cy="2470902"/>
          </a:xfrm>
          <a:prstGeom prst="rect">
            <a:avLst/>
          </a:prstGeom>
        </p:spPr>
      </p:pic>
      <p:sp>
        <p:nvSpPr>
          <p:cNvPr id="5" name="Rectangle 4"/>
          <p:cNvSpPr/>
          <p:nvPr/>
        </p:nvSpPr>
        <p:spPr>
          <a:xfrm>
            <a:off x="6230784" y="3137687"/>
            <a:ext cx="2728825" cy="582627"/>
          </a:xfrm>
          <a:prstGeom prst="rect">
            <a:avLst/>
          </a:prstGeom>
          <a:noFill/>
        </p:spPr>
        <p:txBody>
          <a:bodyPr wrap="none" lIns="68580" tIns="34290" rIns="68580" bIns="34290">
            <a:prstTxWarp prst="textArchDow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1200" cap="none" spc="0" normalizeH="0" baseline="0" noProof="0" dirty="0" err="1">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rPr>
              <a:t>Luyện</a:t>
            </a:r>
            <a:r>
              <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rPr>
              <a:t>tập</a:t>
            </a:r>
            <a:endPar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97540" y="0"/>
            <a:ext cx="894460" cy="89020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p:split orient="vert"/>
      </p:transition>
    </mc:Choice>
    <mc:Fallback>
      <p:transition spd="slow" advClick="0">
        <p:split orient="vert"/>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0" i="0" dirty="0">
                <a:solidFill>
                  <a:srgbClr val="000000"/>
                </a:solidFill>
                <a:effectLst/>
                <a:latin typeface="UTo"/>
                <a:ea typeface="Arial-Rounded" panose="020B0500000000000000" pitchFamily="34" charset="0"/>
                <a:cs typeface="Arial-Rounded" panose="020B0500000000000000" pitchFamily="34" charset="0"/>
              </a:rPr>
              <a:t>1. </a:t>
            </a:r>
            <a:r>
              <a:rPr lang="vi-VN" sz="2800" b="0" i="0" dirty="0">
                <a:solidFill>
                  <a:srgbClr val="000000"/>
                </a:solidFill>
                <a:effectLst/>
                <a:latin typeface="UTo"/>
                <a:ea typeface="Arial-Rounded" panose="020B0500000000000000" pitchFamily="34" charset="0"/>
                <a:cs typeface="Arial-Rounded" panose="020B0500000000000000" pitchFamily="34" charset="0"/>
              </a:rPr>
              <a:t>Những từ chỉ tình cảm của người thân trong gia đình</a:t>
            </a:r>
            <a:r>
              <a:rPr lang="en-US" sz="2800" b="0" i="0" dirty="0">
                <a:solidFill>
                  <a:srgbClr val="000000"/>
                </a:solidFill>
                <a:effectLst/>
                <a:latin typeface="UTo"/>
                <a:ea typeface="Arial-Rounded" panose="020B0500000000000000" pitchFamily="34" charset="0"/>
                <a:cs typeface="Arial-Rounded" panose="020B0500000000000000" pitchFamily="34" charset="0"/>
              </a:rPr>
              <a:t>?</a:t>
            </a:r>
            <a:endParaRPr lang="en-US" sz="2800" dirty="0">
              <a:latin typeface="UTo"/>
              <a:ea typeface="Arial-Rounded" panose="020B0500000000000000" pitchFamily="34" charset="0"/>
              <a:cs typeface="Arial-Rounded" panose="020B0500000000000000" pitchFamily="34" charset="0"/>
            </a:endParaRPr>
          </a:p>
        </p:txBody>
      </p:sp>
      <p:sp>
        <p:nvSpPr>
          <p:cNvPr id="3" name="Content Placeholder 2"/>
          <p:cNvSpPr>
            <a:spLocks noGrp="1"/>
          </p:cNvSpPr>
          <p:nvPr>
            <p:ph idx="1"/>
          </p:nvPr>
        </p:nvSpPr>
        <p:spPr/>
        <p:txBody>
          <a:bodyPr/>
          <a:lstStyle/>
          <a:p>
            <a:endParaRPr lang="en-US" dirty="0"/>
          </a:p>
        </p:txBody>
      </p:sp>
      <p:sp>
        <p:nvSpPr>
          <p:cNvPr id="5" name="Rectangle: Rounded Corners 4"/>
          <p:cNvSpPr/>
          <p:nvPr/>
        </p:nvSpPr>
        <p:spPr>
          <a:xfrm>
            <a:off x="838200" y="1825625"/>
            <a:ext cx="2606749" cy="86441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latin typeface="UTo"/>
                <a:ea typeface="Arial-Rounded" panose="020B0500000000000000" pitchFamily="34" charset="0"/>
                <a:cs typeface="Arial-Rounded" panose="020B0500000000000000" pitchFamily="34" charset="0"/>
              </a:rPr>
              <a:t>Chăm</a:t>
            </a:r>
            <a:r>
              <a:rPr lang="en-US" sz="3200" dirty="0">
                <a:latin typeface="UTo"/>
                <a:ea typeface="Arial-Rounded" panose="020B0500000000000000" pitchFamily="34" charset="0"/>
                <a:cs typeface="Arial-Rounded" panose="020B0500000000000000" pitchFamily="34" charset="0"/>
              </a:rPr>
              <a:t> </a:t>
            </a:r>
            <a:r>
              <a:rPr lang="en-US" sz="3200" dirty="0" err="1">
                <a:latin typeface="UTo"/>
                <a:ea typeface="Arial-Rounded" panose="020B0500000000000000" pitchFamily="34" charset="0"/>
                <a:cs typeface="Arial-Rounded" panose="020B0500000000000000" pitchFamily="34" charset="0"/>
              </a:rPr>
              <a:t>sóc</a:t>
            </a:r>
            <a:endParaRPr lang="en-US" sz="3200" dirty="0">
              <a:latin typeface="UTo"/>
              <a:ea typeface="Arial-Rounded" panose="020B0500000000000000" pitchFamily="34" charset="0"/>
              <a:cs typeface="Arial-Rounded" panose="020B0500000000000000" pitchFamily="34" charset="0"/>
            </a:endParaRPr>
          </a:p>
        </p:txBody>
      </p:sp>
      <p:sp>
        <p:nvSpPr>
          <p:cNvPr id="6" name="Rectangle: Rounded Corners 5"/>
          <p:cNvSpPr/>
          <p:nvPr/>
        </p:nvSpPr>
        <p:spPr>
          <a:xfrm>
            <a:off x="4038600" y="1825625"/>
            <a:ext cx="2606749" cy="86441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latin typeface="UTo"/>
                <a:ea typeface="Arial-Rounded" panose="020B0500000000000000" pitchFamily="34" charset="0"/>
                <a:cs typeface="Arial-Rounded" panose="020B0500000000000000" pitchFamily="34" charset="0"/>
              </a:rPr>
              <a:t>Chăm</a:t>
            </a:r>
            <a:r>
              <a:rPr lang="en-US" sz="3200" dirty="0">
                <a:latin typeface="UTo"/>
                <a:ea typeface="Arial-Rounded" panose="020B0500000000000000" pitchFamily="34" charset="0"/>
                <a:cs typeface="Arial-Rounded" panose="020B0500000000000000" pitchFamily="34" charset="0"/>
              </a:rPr>
              <a:t> </a:t>
            </a:r>
            <a:r>
              <a:rPr lang="en-US" sz="3200" dirty="0" err="1">
                <a:latin typeface="UTo"/>
                <a:ea typeface="Arial-Rounded" panose="020B0500000000000000" pitchFamily="34" charset="0"/>
                <a:cs typeface="Arial-Rounded" panose="020B0500000000000000" pitchFamily="34" charset="0"/>
              </a:rPr>
              <a:t>chỉ</a:t>
            </a:r>
            <a:endParaRPr lang="en-US" sz="3200" dirty="0">
              <a:latin typeface="UTo"/>
              <a:ea typeface="Arial-Rounded" panose="020B0500000000000000" pitchFamily="34" charset="0"/>
              <a:cs typeface="Arial-Rounded" panose="020B0500000000000000" pitchFamily="34" charset="0"/>
            </a:endParaRPr>
          </a:p>
        </p:txBody>
      </p:sp>
      <p:sp>
        <p:nvSpPr>
          <p:cNvPr id="7" name="Rectangle: Rounded Corners 6"/>
          <p:cNvSpPr/>
          <p:nvPr/>
        </p:nvSpPr>
        <p:spPr>
          <a:xfrm>
            <a:off x="7621772" y="1825625"/>
            <a:ext cx="2606749" cy="86441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UTo"/>
                <a:ea typeface="Arial-Rounded" panose="020B0500000000000000" pitchFamily="34" charset="0"/>
                <a:cs typeface="Arial-Rounded" panose="020B0500000000000000" pitchFamily="34" charset="0"/>
              </a:rPr>
              <a:t>Quan </a:t>
            </a:r>
            <a:r>
              <a:rPr lang="en-US" sz="3200" dirty="0" err="1">
                <a:latin typeface="UTo"/>
                <a:ea typeface="Arial-Rounded" panose="020B0500000000000000" pitchFamily="34" charset="0"/>
                <a:cs typeface="Arial-Rounded" panose="020B0500000000000000" pitchFamily="34" charset="0"/>
              </a:rPr>
              <a:t>tâm</a:t>
            </a:r>
            <a:endParaRPr lang="en-US" sz="3200" dirty="0">
              <a:latin typeface="UTo"/>
              <a:ea typeface="Arial-Rounded" panose="020B0500000000000000" pitchFamily="34" charset="0"/>
              <a:cs typeface="Arial-Rounded" panose="020B0500000000000000" pitchFamily="34" charset="0"/>
            </a:endParaRPr>
          </a:p>
        </p:txBody>
      </p:sp>
      <p:sp>
        <p:nvSpPr>
          <p:cNvPr id="8" name="Rectangle: Rounded Corners 7"/>
          <p:cNvSpPr/>
          <p:nvPr/>
        </p:nvSpPr>
        <p:spPr>
          <a:xfrm>
            <a:off x="933893" y="3229123"/>
            <a:ext cx="2606749" cy="86441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latin typeface="UTo"/>
                <a:ea typeface="Arial-Rounded" panose="020B0500000000000000" pitchFamily="34" charset="0"/>
                <a:cs typeface="Arial-Rounded" panose="020B0500000000000000" pitchFamily="34" charset="0"/>
              </a:rPr>
              <a:t>Yêu</a:t>
            </a:r>
            <a:r>
              <a:rPr lang="en-US" sz="3200" dirty="0">
                <a:latin typeface="UTo"/>
                <a:ea typeface="Arial-Rounded" panose="020B0500000000000000" pitchFamily="34" charset="0"/>
                <a:cs typeface="Arial-Rounded" panose="020B0500000000000000" pitchFamily="34" charset="0"/>
              </a:rPr>
              <a:t> </a:t>
            </a:r>
            <a:r>
              <a:rPr lang="en-US" sz="3200" dirty="0" err="1">
                <a:latin typeface="UTo"/>
                <a:ea typeface="Arial-Rounded" panose="020B0500000000000000" pitchFamily="34" charset="0"/>
                <a:cs typeface="Arial-Rounded" panose="020B0500000000000000" pitchFamily="34" charset="0"/>
              </a:rPr>
              <a:t>thương</a:t>
            </a:r>
            <a:endParaRPr lang="en-US" sz="3200" dirty="0">
              <a:latin typeface="UTo"/>
              <a:ea typeface="Arial-Rounded" panose="020B0500000000000000" pitchFamily="34" charset="0"/>
              <a:cs typeface="Arial-Rounded" panose="020B0500000000000000" pitchFamily="34" charset="0"/>
            </a:endParaRPr>
          </a:p>
        </p:txBody>
      </p:sp>
      <p:sp>
        <p:nvSpPr>
          <p:cNvPr id="9" name="Rectangle: Rounded Corners 8"/>
          <p:cNvSpPr/>
          <p:nvPr/>
        </p:nvSpPr>
        <p:spPr>
          <a:xfrm>
            <a:off x="4038600" y="3229123"/>
            <a:ext cx="2606749" cy="86441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latin typeface="UTo"/>
                <a:ea typeface="Arial-Rounded" panose="020B0500000000000000" pitchFamily="34" charset="0"/>
                <a:cs typeface="Arial-Rounded" panose="020B0500000000000000" pitchFamily="34" charset="0"/>
              </a:rPr>
              <a:t>Kính</a:t>
            </a:r>
            <a:r>
              <a:rPr lang="en-US" sz="3200" dirty="0">
                <a:latin typeface="UTo"/>
                <a:ea typeface="Arial-Rounded" panose="020B0500000000000000" pitchFamily="34" charset="0"/>
                <a:cs typeface="Arial-Rounded" panose="020B0500000000000000" pitchFamily="34" charset="0"/>
              </a:rPr>
              <a:t> </a:t>
            </a:r>
            <a:r>
              <a:rPr lang="en-US" sz="3200" dirty="0" err="1">
                <a:latin typeface="UTo"/>
                <a:ea typeface="Arial-Rounded" panose="020B0500000000000000" pitchFamily="34" charset="0"/>
                <a:cs typeface="Arial-Rounded" panose="020B0500000000000000" pitchFamily="34" charset="0"/>
              </a:rPr>
              <a:t>trọng</a:t>
            </a:r>
            <a:endParaRPr lang="en-US" sz="3200" dirty="0">
              <a:latin typeface="UTo"/>
              <a:ea typeface="Arial-Rounded" panose="020B0500000000000000" pitchFamily="34" charset="0"/>
              <a:cs typeface="Arial-Rounded" panose="020B0500000000000000" pitchFamily="34" charset="0"/>
            </a:endParaRPr>
          </a:p>
        </p:txBody>
      </p:sp>
      <p:sp>
        <p:nvSpPr>
          <p:cNvPr id="10" name="Rectangle: Rounded Corners 9"/>
          <p:cNvSpPr/>
          <p:nvPr/>
        </p:nvSpPr>
        <p:spPr>
          <a:xfrm>
            <a:off x="7621771" y="3229123"/>
            <a:ext cx="2606749" cy="86441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latin typeface="UTo"/>
                <a:ea typeface="Arial-Rounded" panose="020B0500000000000000" pitchFamily="34" charset="0"/>
                <a:cs typeface="Arial-Rounded" panose="020B0500000000000000" pitchFamily="34" charset="0"/>
              </a:rPr>
              <a:t>Vui</a:t>
            </a:r>
            <a:r>
              <a:rPr lang="en-US" sz="3200" dirty="0">
                <a:latin typeface="UTo"/>
                <a:ea typeface="Arial-Rounded" panose="020B0500000000000000" pitchFamily="34" charset="0"/>
                <a:cs typeface="Arial-Rounded" panose="020B0500000000000000" pitchFamily="34" charset="0"/>
              </a:rPr>
              <a:t> </a:t>
            </a:r>
            <a:r>
              <a:rPr lang="en-US" sz="3200" dirty="0" err="1">
                <a:latin typeface="UTo"/>
                <a:ea typeface="Arial-Rounded" panose="020B0500000000000000" pitchFamily="34" charset="0"/>
                <a:cs typeface="Arial-Rounded" panose="020B0500000000000000" pitchFamily="34" charset="0"/>
              </a:rPr>
              <a:t>chơi</a:t>
            </a:r>
            <a:endParaRPr lang="en-US" sz="3200" dirty="0">
              <a:latin typeface="UTo"/>
              <a:ea typeface="Arial-Rounded" panose="020B0500000000000000" pitchFamily="34" charset="0"/>
              <a:cs typeface="Arial-Rounded" panose="020B0500000000000000" pitchFamily="34" charset="0"/>
            </a:endParaRPr>
          </a:p>
        </p:txBody>
      </p:sp>
      <p:pic>
        <p:nvPicPr>
          <p:cNvPr id="11" name="Picture 10"/>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1297540" y="0"/>
            <a:ext cx="894460" cy="89020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Vertical)">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barn(inVertical)">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xit" presetSubtype="4" fill="hold" grpId="1" nodeType="clickEffect">
                                  <p:stCondLst>
                                    <p:cond delay="0"/>
                                  </p:stCondLst>
                                  <p:childTnLst>
                                    <p:anim calcmode="lin" valueType="num">
                                      <p:cBhvr additive="base">
                                        <p:cTn id="41" dur="500"/>
                                        <p:tgtEl>
                                          <p:spTgt spid="6"/>
                                        </p:tgtEl>
                                        <p:attrNameLst>
                                          <p:attrName>ppt_x</p:attrName>
                                        </p:attrNameLst>
                                      </p:cBhvr>
                                      <p:tavLst>
                                        <p:tav tm="0">
                                          <p:val>
                                            <p:strVal val="ppt_x"/>
                                          </p:val>
                                        </p:tav>
                                        <p:tav tm="100000">
                                          <p:val>
                                            <p:strVal val="ppt_x"/>
                                          </p:val>
                                        </p:tav>
                                      </p:tavLst>
                                    </p:anim>
                                    <p:anim calcmode="lin" valueType="num">
                                      <p:cBhvr additive="base">
                                        <p:cTn id="42" dur="500"/>
                                        <p:tgtEl>
                                          <p:spTgt spid="6"/>
                                        </p:tgtEl>
                                        <p:attrNameLst>
                                          <p:attrName>ppt_y</p:attrName>
                                        </p:attrNameLst>
                                      </p:cBhvr>
                                      <p:tavLst>
                                        <p:tav tm="0">
                                          <p:val>
                                            <p:strVal val="ppt_y"/>
                                          </p:val>
                                        </p:tav>
                                        <p:tav tm="100000">
                                          <p:val>
                                            <p:strVal val="1+ppt_h/2"/>
                                          </p:val>
                                        </p:tav>
                                      </p:tavLst>
                                    </p:anim>
                                    <p:set>
                                      <p:cBhvr>
                                        <p:cTn id="43" dur="1" fill="hold">
                                          <p:stCondLst>
                                            <p:cond delay="499"/>
                                          </p:stCondLst>
                                        </p:cTn>
                                        <p:tgtEl>
                                          <p:spTgt spid="6"/>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2" presetClass="exit" presetSubtype="4" fill="hold" grpId="1" nodeType="clickEffect">
                                  <p:stCondLst>
                                    <p:cond delay="0"/>
                                  </p:stCondLst>
                                  <p:childTnLst>
                                    <p:anim calcmode="lin" valueType="num">
                                      <p:cBhvr additive="base">
                                        <p:cTn id="47" dur="500"/>
                                        <p:tgtEl>
                                          <p:spTgt spid="10"/>
                                        </p:tgtEl>
                                        <p:attrNameLst>
                                          <p:attrName>ppt_x</p:attrName>
                                        </p:attrNameLst>
                                      </p:cBhvr>
                                      <p:tavLst>
                                        <p:tav tm="0">
                                          <p:val>
                                            <p:strVal val="ppt_x"/>
                                          </p:val>
                                        </p:tav>
                                        <p:tav tm="100000">
                                          <p:val>
                                            <p:strVal val="ppt_x"/>
                                          </p:val>
                                        </p:tav>
                                      </p:tavLst>
                                    </p:anim>
                                    <p:anim calcmode="lin" valueType="num">
                                      <p:cBhvr additive="base">
                                        <p:cTn id="48" dur="500"/>
                                        <p:tgtEl>
                                          <p:spTgt spid="10"/>
                                        </p:tgtEl>
                                        <p:attrNameLst>
                                          <p:attrName>ppt_y</p:attrName>
                                        </p:attrNameLst>
                                      </p:cBhvr>
                                      <p:tavLst>
                                        <p:tav tm="0">
                                          <p:val>
                                            <p:strVal val="ppt_y"/>
                                          </p:val>
                                        </p:tav>
                                        <p:tav tm="100000">
                                          <p:val>
                                            <p:strVal val="1+ppt_h/2"/>
                                          </p:val>
                                        </p:tav>
                                      </p:tavLst>
                                    </p:anim>
                                    <p:set>
                                      <p:cBhvr>
                                        <p:cTn id="49"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6" grpId="0" animBg="1"/>
      <p:bldP spid="6" grpId="1" animBg="1"/>
      <p:bldP spid="7" grpId="0" animBg="1"/>
      <p:bldP spid="8" grpId="0" animBg="1"/>
      <p:bldP spid="9" grpId="0" animBg="1"/>
      <p:bldP spid="10" grpId="0" animBg="1"/>
      <p:bldP spid="10"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latin typeface="Arial-Rounded" panose="020B0500000000000000" pitchFamily="34" charset="0"/>
                <a:ea typeface="Arial-Rounded" panose="020B0500000000000000" pitchFamily="34" charset="0"/>
                <a:cs typeface="Arial-Rounded" panose="020B0500000000000000" pitchFamily="34" charset="0"/>
              </a:rPr>
              <a:t>2. </a:t>
            </a:r>
            <a:r>
              <a:rPr lang="en-US" sz="2800" dirty="0" err="1">
                <a:latin typeface="UTo"/>
                <a:ea typeface="Arial-Rounded" panose="020B0500000000000000" pitchFamily="34" charset="0"/>
                <a:cs typeface="Arial-Rounded" panose="020B0500000000000000" pitchFamily="34" charset="0"/>
              </a:rPr>
              <a:t>Tìm</a:t>
            </a:r>
            <a:r>
              <a:rPr lang="en-US" sz="2800" dirty="0">
                <a:latin typeface="UTo"/>
                <a:ea typeface="Arial-Rounded" panose="020B0500000000000000" pitchFamily="34" charset="0"/>
                <a:cs typeface="Arial-Rounded" panose="020B0500000000000000" pitchFamily="34" charset="0"/>
              </a:rPr>
              <a:t> </a:t>
            </a:r>
            <a:r>
              <a:rPr lang="en-US" sz="2800" dirty="0" err="1">
                <a:latin typeface="UTo"/>
                <a:ea typeface="Arial-Rounded" panose="020B0500000000000000" pitchFamily="34" charset="0"/>
                <a:cs typeface="Arial-Rounded" panose="020B0500000000000000" pitchFamily="34" charset="0"/>
              </a:rPr>
              <a:t>từ</a:t>
            </a:r>
            <a:r>
              <a:rPr lang="en-US" sz="2800" dirty="0">
                <a:latin typeface="UTo"/>
                <a:ea typeface="Arial-Rounded" panose="020B0500000000000000" pitchFamily="34" charset="0"/>
                <a:cs typeface="Arial-Rounded" panose="020B0500000000000000" pitchFamily="34" charset="0"/>
              </a:rPr>
              <a:t> </a:t>
            </a:r>
            <a:r>
              <a:rPr lang="en-US" sz="2800" dirty="0" err="1">
                <a:latin typeface="UTo"/>
                <a:ea typeface="Arial-Rounded" panose="020B0500000000000000" pitchFamily="34" charset="0"/>
                <a:cs typeface="Arial-Rounded" panose="020B0500000000000000" pitchFamily="34" charset="0"/>
              </a:rPr>
              <a:t>ngữ</a:t>
            </a:r>
            <a:r>
              <a:rPr lang="en-US" sz="2800" dirty="0">
                <a:latin typeface="UTo"/>
                <a:ea typeface="Arial-Rounded" panose="020B0500000000000000" pitchFamily="34" charset="0"/>
                <a:cs typeface="Arial-Rounded" panose="020B0500000000000000" pitchFamily="34" charset="0"/>
              </a:rPr>
              <a:t> </a:t>
            </a:r>
            <a:r>
              <a:rPr lang="en-US" sz="2800" dirty="0" err="1">
                <a:latin typeface="UTo"/>
                <a:ea typeface="Arial-Rounded" panose="020B0500000000000000" pitchFamily="34" charset="0"/>
                <a:cs typeface="Arial-Rounded" panose="020B0500000000000000" pitchFamily="34" charset="0"/>
              </a:rPr>
              <a:t>bạn</a:t>
            </a:r>
            <a:r>
              <a:rPr lang="en-US" sz="2800" dirty="0">
                <a:latin typeface="UTo"/>
                <a:ea typeface="Arial-Rounded" panose="020B0500000000000000" pitchFamily="34" charset="0"/>
                <a:cs typeface="Arial-Rounded" panose="020B0500000000000000" pitchFamily="34" charset="0"/>
              </a:rPr>
              <a:t> </a:t>
            </a:r>
            <a:r>
              <a:rPr lang="en-US" sz="2800" dirty="0" err="1">
                <a:latin typeface="UTo"/>
                <a:ea typeface="Arial-Rounded" panose="020B0500000000000000" pitchFamily="34" charset="0"/>
                <a:cs typeface="Arial-Rounded" panose="020B0500000000000000" pitchFamily="34" charset="0"/>
              </a:rPr>
              <a:t>nhỏ</a:t>
            </a:r>
            <a:r>
              <a:rPr lang="en-US" sz="2800" dirty="0">
                <a:latin typeface="UTo"/>
                <a:ea typeface="Arial-Rounded" panose="020B0500000000000000" pitchFamily="34" charset="0"/>
                <a:cs typeface="Arial-Rounded" panose="020B0500000000000000" pitchFamily="34" charset="0"/>
              </a:rPr>
              <a:t> </a:t>
            </a:r>
            <a:r>
              <a:rPr lang="en-US" sz="2800" dirty="0" err="1">
                <a:latin typeface="UTo"/>
                <a:ea typeface="Arial-Rounded" panose="020B0500000000000000" pitchFamily="34" charset="0"/>
                <a:cs typeface="Arial-Rounded" panose="020B0500000000000000" pitchFamily="34" charset="0"/>
              </a:rPr>
              <a:t>nói</a:t>
            </a:r>
            <a:r>
              <a:rPr lang="en-US" sz="2800" dirty="0">
                <a:latin typeface="UTo"/>
                <a:ea typeface="Arial-Rounded" panose="020B0500000000000000" pitchFamily="34" charset="0"/>
                <a:cs typeface="Arial-Rounded" panose="020B0500000000000000" pitchFamily="34" charset="0"/>
              </a:rPr>
              <a:t> </a:t>
            </a:r>
            <a:r>
              <a:rPr lang="en-US" sz="2800" dirty="0" err="1">
                <a:latin typeface="UTo"/>
                <a:ea typeface="Arial-Rounded" panose="020B0500000000000000" pitchFamily="34" charset="0"/>
                <a:cs typeface="Arial-Rounded" panose="020B0500000000000000" pitchFamily="34" charset="0"/>
              </a:rPr>
              <a:t>về</a:t>
            </a:r>
            <a:r>
              <a:rPr lang="en-US" sz="2800" dirty="0">
                <a:latin typeface="UTo"/>
                <a:ea typeface="Arial-Rounded" panose="020B0500000000000000" pitchFamily="34" charset="0"/>
                <a:cs typeface="Arial-Rounded" panose="020B0500000000000000" pitchFamily="34" charset="0"/>
              </a:rPr>
              <a:t> </a:t>
            </a:r>
            <a:r>
              <a:rPr lang="en-US" sz="2800" dirty="0" err="1">
                <a:latin typeface="UTo"/>
                <a:ea typeface="Arial-Rounded" panose="020B0500000000000000" pitchFamily="34" charset="0"/>
                <a:cs typeface="Arial-Rounded" panose="020B0500000000000000" pitchFamily="34" charset="0"/>
              </a:rPr>
              <a:t>tính</a:t>
            </a:r>
            <a:r>
              <a:rPr lang="en-US" sz="2800" dirty="0">
                <a:latin typeface="UTo"/>
                <a:ea typeface="Arial-Rounded" panose="020B0500000000000000" pitchFamily="34" charset="0"/>
                <a:cs typeface="Arial-Rounded" panose="020B0500000000000000" pitchFamily="34" charset="0"/>
              </a:rPr>
              <a:t> </a:t>
            </a:r>
            <a:r>
              <a:rPr lang="en-US" sz="2800" dirty="0" err="1">
                <a:latin typeface="UTo"/>
                <a:ea typeface="Arial-Rounded" panose="020B0500000000000000" pitchFamily="34" charset="0"/>
                <a:cs typeface="Arial-Rounded" panose="020B0500000000000000" pitchFamily="34" charset="0"/>
              </a:rPr>
              <a:t>cách</a:t>
            </a:r>
            <a:r>
              <a:rPr lang="en-US" sz="2800" dirty="0">
                <a:latin typeface="UTo"/>
                <a:ea typeface="Arial-Rounded" panose="020B0500000000000000" pitchFamily="34" charset="0"/>
                <a:cs typeface="Arial-Rounded" panose="020B0500000000000000" pitchFamily="34" charset="0"/>
              </a:rPr>
              <a:t> </a:t>
            </a:r>
            <a:r>
              <a:rPr lang="en-US" sz="2800" dirty="0" err="1">
                <a:latin typeface="UTo"/>
                <a:ea typeface="Arial-Rounded" panose="020B0500000000000000" pitchFamily="34" charset="0"/>
                <a:cs typeface="Arial-Rounded" panose="020B0500000000000000" pitchFamily="34" charset="0"/>
              </a:rPr>
              <a:t>của</a:t>
            </a:r>
            <a:r>
              <a:rPr lang="en-US" sz="2800" dirty="0">
                <a:latin typeface="UTo"/>
                <a:ea typeface="Arial-Rounded" panose="020B0500000000000000" pitchFamily="34" charset="0"/>
                <a:cs typeface="Arial-Rounded" panose="020B0500000000000000" pitchFamily="34" charset="0"/>
              </a:rPr>
              <a:t> </a:t>
            </a:r>
            <a:r>
              <a:rPr lang="en-US" sz="2800" dirty="0" err="1">
                <a:latin typeface="UTo"/>
                <a:ea typeface="Arial-Rounded" panose="020B0500000000000000" pitchFamily="34" charset="0"/>
                <a:cs typeface="Arial-Rounded" panose="020B0500000000000000" pitchFamily="34" charset="0"/>
              </a:rPr>
              <a:t>bố</a:t>
            </a:r>
            <a:r>
              <a:rPr lang="en-US" sz="2800" dirty="0">
                <a:latin typeface="UTo"/>
                <a:ea typeface="Arial-Rounded" panose="020B0500000000000000" pitchFamily="34" charset="0"/>
                <a:cs typeface="Arial-Rounded" panose="020B0500000000000000" pitchFamily="34" charset="0"/>
              </a:rPr>
              <a:t> </a:t>
            </a:r>
            <a:r>
              <a:rPr lang="en-US" sz="2800" dirty="0" err="1">
                <a:latin typeface="UTo"/>
                <a:ea typeface="Arial-Rounded" panose="020B0500000000000000" pitchFamily="34" charset="0"/>
                <a:cs typeface="Arial-Rounded" panose="020B0500000000000000" pitchFamily="34" charset="0"/>
              </a:rPr>
              <a:t>mình</a:t>
            </a:r>
            <a:r>
              <a:rPr lang="en-US" sz="2800" dirty="0">
                <a:latin typeface="UTo"/>
                <a:ea typeface="Arial-Rounded" panose="020B0500000000000000" pitchFamily="34" charset="0"/>
                <a:cs typeface="Arial-Rounded" panose="020B0500000000000000" pitchFamily="34" charset="0"/>
              </a:rPr>
              <a:t> </a:t>
            </a:r>
            <a:r>
              <a:rPr lang="en-US" sz="2800" dirty="0" err="1">
                <a:latin typeface="UTo"/>
                <a:ea typeface="Arial-Rounded" panose="020B0500000000000000" pitchFamily="34" charset="0"/>
                <a:cs typeface="Arial-Rounded" panose="020B0500000000000000" pitchFamily="34" charset="0"/>
              </a:rPr>
              <a:t>trong</a:t>
            </a:r>
            <a:r>
              <a:rPr lang="en-US" sz="2800" dirty="0">
                <a:latin typeface="UTo"/>
                <a:ea typeface="Arial-Rounded" panose="020B0500000000000000" pitchFamily="34" charset="0"/>
                <a:cs typeface="Arial-Rounded" panose="020B0500000000000000" pitchFamily="34" charset="0"/>
              </a:rPr>
              <a:t> </a:t>
            </a:r>
            <a:r>
              <a:rPr lang="en-US" sz="2800" dirty="0" err="1">
                <a:latin typeface="UTo"/>
                <a:ea typeface="Arial-Rounded" panose="020B0500000000000000" pitchFamily="34" charset="0"/>
                <a:cs typeface="Arial-Rounded" panose="020B0500000000000000" pitchFamily="34" charset="0"/>
              </a:rPr>
              <a:t>đoạn</a:t>
            </a:r>
            <a:r>
              <a:rPr lang="en-US" sz="2800" dirty="0">
                <a:latin typeface="UTo"/>
                <a:ea typeface="Arial-Rounded" panose="020B0500000000000000" pitchFamily="34" charset="0"/>
                <a:cs typeface="Arial-Rounded" panose="020B0500000000000000" pitchFamily="34" charset="0"/>
              </a:rPr>
              <a:t> </a:t>
            </a:r>
            <a:r>
              <a:rPr lang="en-US" sz="2800" dirty="0" err="1">
                <a:latin typeface="UTo"/>
                <a:ea typeface="Arial-Rounded" panose="020B0500000000000000" pitchFamily="34" charset="0"/>
                <a:cs typeface="Arial-Rounded" panose="020B0500000000000000" pitchFamily="34" charset="0"/>
              </a:rPr>
              <a:t>văn</a:t>
            </a:r>
            <a:r>
              <a:rPr lang="en-US" sz="2800" dirty="0">
                <a:latin typeface="UTo"/>
                <a:ea typeface="Arial-Rounded" panose="020B0500000000000000" pitchFamily="34" charset="0"/>
                <a:cs typeface="Arial-Rounded" panose="020B0500000000000000" pitchFamily="34" charset="0"/>
              </a:rPr>
              <a:t>:</a:t>
            </a:r>
            <a:endParaRPr lang="en-US" sz="2800" dirty="0">
              <a:latin typeface="UTo"/>
              <a:ea typeface="Arial-Rounded" panose="020B0500000000000000" pitchFamily="34" charset="0"/>
              <a:cs typeface="Arial-Rounded" panose="020B0500000000000000" pitchFamily="34" charset="0"/>
            </a:endParaRPr>
          </a:p>
        </p:txBody>
      </p:sp>
      <p:sp>
        <p:nvSpPr>
          <p:cNvPr id="3" name="Content Placeholder 2"/>
          <p:cNvSpPr>
            <a:spLocks noGrp="1"/>
          </p:cNvSpPr>
          <p:nvPr>
            <p:ph idx="1"/>
          </p:nvPr>
        </p:nvSpPr>
        <p:spPr/>
        <p:txBody>
          <a:bodyPr>
            <a:normAutofit/>
          </a:bodyPr>
          <a:lstStyle/>
          <a:p>
            <a:pPr marL="0" indent="0">
              <a:buNone/>
            </a:pPr>
            <a:r>
              <a:rPr lang="vi-VN" sz="3200" dirty="0">
                <a:latin typeface="UTo"/>
                <a:ea typeface="Arial-Rounded" panose="020B0500000000000000" pitchFamily="34" charset="0"/>
                <a:cs typeface="Arial-Rounded" panose="020B0500000000000000" pitchFamily="34" charset="0"/>
              </a:rPr>
              <a:t>Khi dạy em học, bố rất kiên nhẫn. Khi chơi cùng em, bố rất vui vẻ và hài hước. Mỗi khi em mắc lỗi, bố rất nghiêm khắc dạy bảo nhưng cũng dễ tha thứ.</a:t>
            </a:r>
            <a:endParaRPr lang="en-US" sz="3200" dirty="0">
              <a:latin typeface="UTo"/>
              <a:ea typeface="Arial-Rounded" panose="020B0500000000000000" pitchFamily="34" charset="0"/>
              <a:cs typeface="Arial-Rounded" panose="020B0500000000000000" pitchFamily="34" charset="0"/>
            </a:endParaRPr>
          </a:p>
        </p:txBody>
      </p:sp>
      <p:cxnSp>
        <p:nvCxnSpPr>
          <p:cNvPr id="5" name="Straight Connector 4"/>
          <p:cNvCxnSpPr/>
          <p:nvPr/>
        </p:nvCxnSpPr>
        <p:spPr>
          <a:xfrm>
            <a:off x="5196884" y="2286000"/>
            <a:ext cx="1626782"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6" name="Straight Connector 5"/>
          <p:cNvCxnSpPr/>
          <p:nvPr/>
        </p:nvCxnSpPr>
        <p:spPr>
          <a:xfrm>
            <a:off x="1582479" y="2731459"/>
            <a:ext cx="1033130"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8" name="Straight Connector 7"/>
          <p:cNvCxnSpPr/>
          <p:nvPr/>
        </p:nvCxnSpPr>
        <p:spPr>
          <a:xfrm>
            <a:off x="3368084" y="2731459"/>
            <a:ext cx="1458433"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0" name="Straight Connector 9"/>
          <p:cNvCxnSpPr/>
          <p:nvPr/>
        </p:nvCxnSpPr>
        <p:spPr>
          <a:xfrm>
            <a:off x="9106122" y="2731459"/>
            <a:ext cx="2085753" cy="0"/>
          </a:xfrm>
          <a:prstGeom prst="line">
            <a:avLst/>
          </a:prstGeom>
        </p:spPr>
        <p:style>
          <a:lnRef idx="3">
            <a:schemeClr val="accent2"/>
          </a:lnRef>
          <a:fillRef idx="0">
            <a:schemeClr val="accent2"/>
          </a:fillRef>
          <a:effectRef idx="2">
            <a:schemeClr val="accent2"/>
          </a:effectRef>
          <a:fontRef idx="minor">
            <a:schemeClr val="tx1"/>
          </a:fontRef>
        </p:style>
      </p:cxnSp>
      <p:pic>
        <p:nvPicPr>
          <p:cNvPr id="9" name="Picture 8"/>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1297540" y="0"/>
            <a:ext cx="894460" cy="890201"/>
          </a:xfrm>
          <a:prstGeom prst="rect">
            <a:avLst/>
          </a:prstGeom>
        </p:spPr>
      </p:pic>
      <p:cxnSp>
        <p:nvCxnSpPr>
          <p:cNvPr id="11" name="Straight Connector 10"/>
          <p:cNvCxnSpPr/>
          <p:nvPr/>
        </p:nvCxnSpPr>
        <p:spPr>
          <a:xfrm>
            <a:off x="904875" y="3179134"/>
            <a:ext cx="847725" cy="2216"/>
          </a:xfrm>
          <a:prstGeom prst="line">
            <a:avLst/>
          </a:prstGeom>
        </p:spPr>
        <p:style>
          <a:lnRef idx="3">
            <a:schemeClr val="accent2"/>
          </a:lnRef>
          <a:fillRef idx="0">
            <a:schemeClr val="accent2"/>
          </a:fillRef>
          <a:effectRef idx="2">
            <a:schemeClr val="accent2"/>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down)">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down)">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11"/>
                                        </p:tgtEl>
                                        <p:attrNameLst>
                                          <p:attrName>style.visibility</p:attrName>
                                        </p:attrNameLst>
                                      </p:cBhvr>
                                      <p:to>
                                        <p:strVal val="visible"/>
                                      </p:to>
                                    </p:set>
                                    <p:anim calcmode="lin" valueType="num">
                                      <p:cBhvr additive="base">
                                        <p:cTn id="38" dur="500" fill="hold"/>
                                        <p:tgtEl>
                                          <p:spTgt spid="11"/>
                                        </p:tgtEl>
                                        <p:attrNameLst>
                                          <p:attrName>ppt_x</p:attrName>
                                        </p:attrNameLst>
                                      </p:cBhvr>
                                      <p:tavLst>
                                        <p:tav tm="0">
                                          <p:val>
                                            <p:strVal val="#ppt_x"/>
                                          </p:val>
                                        </p:tav>
                                        <p:tav tm="100000">
                                          <p:val>
                                            <p:strVal val="#ppt_x"/>
                                          </p:val>
                                        </p:tav>
                                      </p:tavLst>
                                    </p:anim>
                                    <p:anim calcmode="lin" valueType="num">
                                      <p:cBhvr additive="base">
                                        <p:cTn id="3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0" i="0" dirty="0">
                <a:solidFill>
                  <a:srgbClr val="000000"/>
                </a:solidFill>
                <a:effectLst/>
                <a:latin typeface="UTo"/>
                <a:ea typeface="Arial-Rounded" panose="020B0500000000000000" pitchFamily="34" charset="0"/>
                <a:cs typeface="Arial-Rounded" panose="020B0500000000000000" pitchFamily="34" charset="0"/>
              </a:rPr>
              <a:t>3. </a:t>
            </a:r>
            <a:r>
              <a:rPr lang="en-US" sz="3200" b="0" i="0" dirty="0" err="1">
                <a:solidFill>
                  <a:srgbClr val="000000"/>
                </a:solidFill>
                <a:effectLst/>
                <a:latin typeface="UTo"/>
                <a:ea typeface="Arial-Rounded" panose="020B0500000000000000" pitchFamily="34" charset="0"/>
                <a:cs typeface="Arial-Rounded" panose="020B0500000000000000" pitchFamily="34" charset="0"/>
              </a:rPr>
              <a:t>Chọn</a:t>
            </a:r>
            <a:r>
              <a:rPr lang="en-US" sz="3200" b="0" i="0" dirty="0">
                <a:solidFill>
                  <a:srgbClr val="000000"/>
                </a:solidFill>
                <a:effectLst/>
                <a:latin typeface="UTo"/>
                <a:ea typeface="Arial-Rounded" panose="020B0500000000000000" pitchFamily="34" charset="0"/>
                <a:cs typeface="Arial-Rounded" panose="020B0500000000000000" pitchFamily="34" charset="0"/>
              </a:rPr>
              <a:t> </a:t>
            </a:r>
            <a:r>
              <a:rPr lang="en-US" sz="3200" b="0" i="0" dirty="0" err="1">
                <a:solidFill>
                  <a:srgbClr val="000000"/>
                </a:solidFill>
                <a:effectLst/>
                <a:latin typeface="UTo"/>
                <a:ea typeface="Arial-Rounded" panose="020B0500000000000000" pitchFamily="34" charset="0"/>
                <a:cs typeface="Arial-Rounded" panose="020B0500000000000000" pitchFamily="34" charset="0"/>
              </a:rPr>
              <a:t>dấu</a:t>
            </a:r>
            <a:r>
              <a:rPr lang="en-US" sz="3200" b="0" i="0" dirty="0">
                <a:solidFill>
                  <a:srgbClr val="000000"/>
                </a:solidFill>
                <a:effectLst/>
                <a:latin typeface="UTo"/>
                <a:ea typeface="Arial-Rounded" panose="020B0500000000000000" pitchFamily="34" charset="0"/>
                <a:cs typeface="Arial-Rounded" panose="020B0500000000000000" pitchFamily="34" charset="0"/>
              </a:rPr>
              <a:t> </a:t>
            </a:r>
            <a:r>
              <a:rPr lang="en-US" sz="3200" b="0" i="0" dirty="0" err="1">
                <a:solidFill>
                  <a:srgbClr val="000000"/>
                </a:solidFill>
                <a:effectLst/>
                <a:latin typeface="UTo"/>
                <a:ea typeface="Arial-Rounded" panose="020B0500000000000000" pitchFamily="34" charset="0"/>
                <a:cs typeface="Arial-Rounded" panose="020B0500000000000000" pitchFamily="34" charset="0"/>
              </a:rPr>
              <a:t>chấm</a:t>
            </a:r>
            <a:r>
              <a:rPr lang="en-US" sz="3200" b="0" i="0" dirty="0">
                <a:solidFill>
                  <a:srgbClr val="000000"/>
                </a:solidFill>
                <a:effectLst/>
                <a:latin typeface="UTo"/>
                <a:ea typeface="Arial-Rounded" panose="020B0500000000000000" pitchFamily="34" charset="0"/>
                <a:cs typeface="Arial-Rounded" panose="020B0500000000000000" pitchFamily="34" charset="0"/>
              </a:rPr>
              <a:t>, </a:t>
            </a:r>
            <a:r>
              <a:rPr lang="en-US" sz="3200" b="0" i="0" dirty="0" err="1">
                <a:solidFill>
                  <a:srgbClr val="000000"/>
                </a:solidFill>
                <a:effectLst/>
                <a:latin typeface="UTo"/>
                <a:ea typeface="Arial-Rounded" panose="020B0500000000000000" pitchFamily="34" charset="0"/>
                <a:cs typeface="Arial-Rounded" panose="020B0500000000000000" pitchFamily="34" charset="0"/>
              </a:rPr>
              <a:t>dấu</a:t>
            </a:r>
            <a:r>
              <a:rPr lang="en-US" sz="3200" b="0" i="0" dirty="0">
                <a:solidFill>
                  <a:srgbClr val="000000"/>
                </a:solidFill>
                <a:effectLst/>
                <a:latin typeface="UTo"/>
                <a:ea typeface="Arial-Rounded" panose="020B0500000000000000" pitchFamily="34" charset="0"/>
                <a:cs typeface="Arial-Rounded" panose="020B0500000000000000" pitchFamily="34" charset="0"/>
              </a:rPr>
              <a:t> </a:t>
            </a:r>
            <a:r>
              <a:rPr lang="en-US" sz="3200" b="0" i="0" dirty="0" err="1">
                <a:solidFill>
                  <a:srgbClr val="000000"/>
                </a:solidFill>
                <a:effectLst/>
                <a:latin typeface="UTo"/>
                <a:ea typeface="Arial-Rounded" panose="020B0500000000000000" pitchFamily="34" charset="0"/>
                <a:cs typeface="Arial-Rounded" panose="020B0500000000000000" pitchFamily="34" charset="0"/>
              </a:rPr>
              <a:t>chấm</a:t>
            </a:r>
            <a:r>
              <a:rPr lang="en-US" sz="3200" b="0" i="0" dirty="0">
                <a:solidFill>
                  <a:srgbClr val="000000"/>
                </a:solidFill>
                <a:effectLst/>
                <a:latin typeface="UTo"/>
                <a:ea typeface="Arial-Rounded" panose="020B0500000000000000" pitchFamily="34" charset="0"/>
                <a:cs typeface="Arial-Rounded" panose="020B0500000000000000" pitchFamily="34" charset="0"/>
              </a:rPr>
              <a:t> than </a:t>
            </a:r>
            <a:r>
              <a:rPr lang="en-US" sz="3200" b="0" i="0" dirty="0" err="1">
                <a:solidFill>
                  <a:srgbClr val="000000"/>
                </a:solidFill>
                <a:effectLst/>
                <a:latin typeface="UTo"/>
                <a:ea typeface="Arial-Rounded" panose="020B0500000000000000" pitchFamily="34" charset="0"/>
                <a:cs typeface="Arial-Rounded" panose="020B0500000000000000" pitchFamily="34" charset="0"/>
              </a:rPr>
              <a:t>hoặc</a:t>
            </a:r>
            <a:r>
              <a:rPr lang="en-US" sz="3200" b="0" i="0" dirty="0">
                <a:solidFill>
                  <a:srgbClr val="000000"/>
                </a:solidFill>
                <a:effectLst/>
                <a:latin typeface="UTo"/>
                <a:ea typeface="Arial-Rounded" panose="020B0500000000000000" pitchFamily="34" charset="0"/>
                <a:cs typeface="Arial-Rounded" panose="020B0500000000000000" pitchFamily="34" charset="0"/>
              </a:rPr>
              <a:t> </a:t>
            </a:r>
            <a:r>
              <a:rPr lang="en-US" sz="3200" b="0" i="0" dirty="0" err="1">
                <a:solidFill>
                  <a:srgbClr val="000000"/>
                </a:solidFill>
                <a:effectLst/>
                <a:latin typeface="UTo"/>
                <a:ea typeface="Arial-Rounded" panose="020B0500000000000000" pitchFamily="34" charset="0"/>
                <a:cs typeface="Arial-Rounded" panose="020B0500000000000000" pitchFamily="34" charset="0"/>
              </a:rPr>
              <a:t>dấu</a:t>
            </a:r>
            <a:r>
              <a:rPr lang="en-US" sz="3200" b="0" i="0" dirty="0">
                <a:solidFill>
                  <a:srgbClr val="000000"/>
                </a:solidFill>
                <a:effectLst/>
                <a:latin typeface="UTo"/>
                <a:ea typeface="Arial-Rounded" panose="020B0500000000000000" pitchFamily="34" charset="0"/>
                <a:cs typeface="Arial-Rounded" panose="020B0500000000000000" pitchFamily="34" charset="0"/>
              </a:rPr>
              <a:t> </a:t>
            </a:r>
            <a:r>
              <a:rPr lang="en-US" sz="3200" b="0" i="0" dirty="0" err="1">
                <a:solidFill>
                  <a:srgbClr val="000000"/>
                </a:solidFill>
                <a:effectLst/>
                <a:latin typeface="UTo"/>
                <a:ea typeface="Arial-Rounded" panose="020B0500000000000000" pitchFamily="34" charset="0"/>
                <a:cs typeface="Arial-Rounded" panose="020B0500000000000000" pitchFamily="34" charset="0"/>
              </a:rPr>
              <a:t>chấm</a:t>
            </a:r>
            <a:r>
              <a:rPr lang="en-US" sz="3200" b="0" i="0" dirty="0">
                <a:solidFill>
                  <a:srgbClr val="000000"/>
                </a:solidFill>
                <a:effectLst/>
                <a:latin typeface="UTo"/>
                <a:ea typeface="Arial-Rounded" panose="020B0500000000000000" pitchFamily="34" charset="0"/>
                <a:cs typeface="Arial-Rounded" panose="020B0500000000000000" pitchFamily="34" charset="0"/>
              </a:rPr>
              <a:t> </a:t>
            </a:r>
            <a:r>
              <a:rPr lang="en-US" sz="3200" b="0" i="0" dirty="0" err="1">
                <a:solidFill>
                  <a:srgbClr val="000000"/>
                </a:solidFill>
                <a:effectLst/>
                <a:latin typeface="UTo"/>
                <a:ea typeface="Arial-Rounded" panose="020B0500000000000000" pitchFamily="34" charset="0"/>
                <a:cs typeface="Arial-Rounded" panose="020B0500000000000000" pitchFamily="34" charset="0"/>
              </a:rPr>
              <a:t>hỏi</a:t>
            </a:r>
            <a:r>
              <a:rPr lang="en-US" sz="3200" b="0" i="0" dirty="0">
                <a:solidFill>
                  <a:srgbClr val="000000"/>
                </a:solidFill>
                <a:effectLst/>
                <a:latin typeface="UTo"/>
                <a:ea typeface="Arial-Rounded" panose="020B0500000000000000" pitchFamily="34" charset="0"/>
                <a:cs typeface="Arial-Rounded" panose="020B0500000000000000" pitchFamily="34" charset="0"/>
              </a:rPr>
              <a:t> </a:t>
            </a:r>
            <a:r>
              <a:rPr lang="en-US" sz="3200" b="0" i="0" dirty="0" err="1">
                <a:solidFill>
                  <a:srgbClr val="000000"/>
                </a:solidFill>
                <a:effectLst/>
                <a:latin typeface="UTo"/>
                <a:ea typeface="Arial-Rounded" panose="020B0500000000000000" pitchFamily="34" charset="0"/>
                <a:cs typeface="Arial-Rounded" panose="020B0500000000000000" pitchFamily="34" charset="0"/>
              </a:rPr>
              <a:t>thay</a:t>
            </a:r>
            <a:r>
              <a:rPr lang="en-US" sz="3200" b="0" i="0" dirty="0">
                <a:solidFill>
                  <a:srgbClr val="000000"/>
                </a:solidFill>
                <a:effectLst/>
                <a:latin typeface="UTo"/>
                <a:ea typeface="Arial-Rounded" panose="020B0500000000000000" pitchFamily="34" charset="0"/>
                <a:cs typeface="Arial-Rounded" panose="020B0500000000000000" pitchFamily="34" charset="0"/>
              </a:rPr>
              <a:t> </a:t>
            </a:r>
            <a:r>
              <a:rPr lang="en-US" sz="3200" b="0" i="0" dirty="0" err="1">
                <a:solidFill>
                  <a:srgbClr val="000000"/>
                </a:solidFill>
                <a:effectLst/>
                <a:latin typeface="UTo"/>
                <a:ea typeface="Arial-Rounded" panose="020B0500000000000000" pitchFamily="34" charset="0"/>
                <a:cs typeface="Arial-Rounded" panose="020B0500000000000000" pitchFamily="34" charset="0"/>
              </a:rPr>
              <a:t>cho</a:t>
            </a:r>
            <a:r>
              <a:rPr lang="en-US" sz="3200" b="0" i="0" dirty="0">
                <a:solidFill>
                  <a:srgbClr val="000000"/>
                </a:solidFill>
                <a:effectLst/>
                <a:latin typeface="UTo"/>
                <a:ea typeface="Arial-Rounded" panose="020B0500000000000000" pitchFamily="34" charset="0"/>
                <a:cs typeface="Arial-Rounded" panose="020B0500000000000000" pitchFamily="34" charset="0"/>
              </a:rPr>
              <a:t> ô </a:t>
            </a:r>
            <a:r>
              <a:rPr lang="en-US" sz="3200" b="0" i="0" dirty="0" err="1">
                <a:solidFill>
                  <a:srgbClr val="000000"/>
                </a:solidFill>
                <a:effectLst/>
                <a:latin typeface="UTo"/>
                <a:ea typeface="Arial-Rounded" panose="020B0500000000000000" pitchFamily="34" charset="0"/>
                <a:cs typeface="Arial-Rounded" panose="020B0500000000000000" pitchFamily="34" charset="0"/>
              </a:rPr>
              <a:t>vuông</a:t>
            </a:r>
            <a:r>
              <a:rPr lang="en-US" sz="3200" b="0" i="0" dirty="0">
                <a:solidFill>
                  <a:srgbClr val="000000"/>
                </a:solidFill>
                <a:effectLst/>
                <a:latin typeface="UTo"/>
                <a:ea typeface="Arial-Rounded" panose="020B0500000000000000" pitchFamily="34" charset="0"/>
                <a:cs typeface="Arial-Rounded" panose="020B0500000000000000" pitchFamily="34" charset="0"/>
              </a:rPr>
              <a:t>:</a:t>
            </a:r>
            <a:endParaRPr lang="en-US" sz="3200" dirty="0">
              <a:latin typeface="UTo"/>
              <a:ea typeface="Arial-Rounded" panose="020B0500000000000000" pitchFamily="34" charset="0"/>
              <a:cs typeface="Arial-Rounded" panose="020B0500000000000000" pitchFamily="34" charset="0"/>
            </a:endParaRPr>
          </a:p>
        </p:txBody>
      </p:sp>
      <p:sp>
        <p:nvSpPr>
          <p:cNvPr id="3" name="Content Placeholder 2"/>
          <p:cNvSpPr>
            <a:spLocks noGrp="1"/>
          </p:cNvSpPr>
          <p:nvPr>
            <p:ph idx="1"/>
          </p:nvPr>
        </p:nvSpPr>
        <p:spPr/>
        <p:txBody>
          <a:bodyPr/>
          <a:lstStyle/>
          <a:p>
            <a:endParaRPr lang="en-US" dirty="0"/>
          </a:p>
        </p:txBody>
      </p:sp>
      <p:pic>
        <p:nvPicPr>
          <p:cNvPr id="5" name="Picture 4"/>
          <p:cNvPicPr>
            <a:picLocks noChangeAspect="1"/>
          </p:cNvPicPr>
          <p:nvPr/>
        </p:nvPicPr>
        <p:blipFill>
          <a:blip r:embed="rId1"/>
          <a:stretch>
            <a:fillRect/>
          </a:stretch>
        </p:blipFill>
        <p:spPr>
          <a:xfrm>
            <a:off x="1020726" y="2073349"/>
            <a:ext cx="9303267" cy="2998381"/>
          </a:xfrm>
          <a:prstGeom prst="rect">
            <a:avLst/>
          </a:prstGeom>
        </p:spPr>
      </p:pic>
      <p:sp>
        <p:nvSpPr>
          <p:cNvPr id="6" name="Rectangle 5"/>
          <p:cNvSpPr/>
          <p:nvPr/>
        </p:nvSpPr>
        <p:spPr>
          <a:xfrm>
            <a:off x="3189767" y="2636874"/>
            <a:ext cx="276447" cy="2232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endParaRPr lang="en-US" dirty="0"/>
          </a:p>
        </p:txBody>
      </p:sp>
      <p:sp>
        <p:nvSpPr>
          <p:cNvPr id="7" name="Rectangle 6"/>
          <p:cNvSpPr/>
          <p:nvPr/>
        </p:nvSpPr>
        <p:spPr>
          <a:xfrm>
            <a:off x="8399720" y="2620925"/>
            <a:ext cx="244549" cy="2392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endParaRPr lang="en-US" dirty="0"/>
          </a:p>
        </p:txBody>
      </p:sp>
      <p:sp>
        <p:nvSpPr>
          <p:cNvPr id="9" name="Rectangle 8"/>
          <p:cNvSpPr/>
          <p:nvPr/>
        </p:nvSpPr>
        <p:spPr>
          <a:xfrm>
            <a:off x="5427810" y="3189767"/>
            <a:ext cx="244549" cy="2392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endParaRPr lang="en-US" dirty="0"/>
          </a:p>
        </p:txBody>
      </p:sp>
      <p:sp>
        <p:nvSpPr>
          <p:cNvPr id="10" name="Rectangle 9"/>
          <p:cNvSpPr/>
          <p:nvPr/>
        </p:nvSpPr>
        <p:spPr>
          <a:xfrm>
            <a:off x="4731488" y="3700131"/>
            <a:ext cx="228489" cy="3011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endParaRPr lang="en-US" dirty="0"/>
          </a:p>
        </p:txBody>
      </p:sp>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297540" y="0"/>
            <a:ext cx="894460" cy="89020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70572" y="-613841"/>
            <a:ext cx="183163" cy="1993565"/>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6328" y="5409293"/>
            <a:ext cx="1448707" cy="1448707"/>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39107" y="998106"/>
            <a:ext cx="868494" cy="879442"/>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99492" y="5145767"/>
            <a:ext cx="1831582" cy="1831582"/>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95208" y="5145767"/>
            <a:ext cx="1831582" cy="1831582"/>
          </a:xfrm>
          <a:prstGeom prst="rect">
            <a:avLst/>
          </a:prstGeom>
        </p:spPr>
      </p:pic>
      <p:pic>
        <p:nvPicPr>
          <p:cNvPr id="8" name="Picture 2" descr="Kết quả hình ảnh cho stock.xchn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4568" b="92614" l="2875" r="95813"/>
                    </a14:imgEffect>
                  </a14:imgLayer>
                </a14:imgProps>
              </a:ext>
              <a:ext uri="{28A0092B-C50C-407E-A947-70E740481C1C}">
                <a14:useLocalDpi xmlns:a14="http://schemas.microsoft.com/office/drawing/2010/main" val="0"/>
              </a:ext>
            </a:extLst>
          </a:blip>
          <a:srcRect/>
          <a:stretch>
            <a:fillRect/>
          </a:stretch>
        </p:blipFill>
        <p:spPr bwMode="auto">
          <a:xfrm>
            <a:off x="156538" y="-1"/>
            <a:ext cx="8438670" cy="4528457"/>
          </a:xfrm>
          <a:prstGeom prst="rect">
            <a:avLst/>
          </a:prstGeom>
          <a:noFill/>
          <a:extLst>
            <a:ext uri="{909E8E84-426E-40DD-AFC4-6F175D3DCCD1}">
              <a14:hiddenFill xmlns:a14="http://schemas.microsoft.com/office/drawing/2010/main">
                <a:solidFill>
                  <a:srgbClr val="FFFFFF"/>
                </a:solidFill>
              </a14:hiddenFill>
            </a:ext>
          </a:extLst>
        </p:spPr>
      </p:pic>
      <p:sp>
        <p:nvSpPr>
          <p:cNvPr id="9" name="Rounded Rectangle 8"/>
          <p:cNvSpPr/>
          <p:nvPr/>
        </p:nvSpPr>
        <p:spPr>
          <a:xfrm>
            <a:off x="800099" y="4360862"/>
            <a:ext cx="3448051" cy="952500"/>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a:ln>
                  <a:noFill/>
                </a:ln>
                <a:solidFill>
                  <a:srgbClr val="008000"/>
                </a:solidFill>
                <a:effectLst/>
                <a:uLnTx/>
                <a:uFillTx/>
                <a:latin typeface="Calibri" panose="020F0502020204030204"/>
                <a:ea typeface="+mn-ea"/>
                <a:cs typeface="+mn-cs"/>
              </a:rPr>
              <a:t>A. </a:t>
            </a:r>
            <a:r>
              <a:rPr kumimoji="0" lang="en-US" sz="3600" b="0" i="0" u="none" strike="noStrike" kern="1200" cap="none" spc="0" normalizeH="0" baseline="0" noProof="0" dirty="0" err="1">
                <a:ln>
                  <a:noFill/>
                </a:ln>
                <a:solidFill>
                  <a:srgbClr val="008000"/>
                </a:solidFill>
                <a:effectLst/>
                <a:uLnTx/>
                <a:uFillTx/>
                <a:latin typeface="Calibri" panose="020F0502020204030204"/>
                <a:ea typeface="+mn-ea"/>
                <a:cs typeface="+mn-cs"/>
              </a:rPr>
              <a:t>Giấc</a:t>
            </a:r>
            <a:r>
              <a:rPr kumimoji="0" lang="en-US" sz="3600" b="0" i="0" u="none" strike="noStrike" kern="1200" cap="none" spc="0" normalizeH="0" noProof="0" dirty="0">
                <a:ln>
                  <a:noFill/>
                </a:ln>
                <a:solidFill>
                  <a:srgbClr val="008000"/>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srgbClr val="008000"/>
                </a:solidFill>
                <a:effectLst/>
                <a:uLnTx/>
                <a:uFillTx/>
                <a:latin typeface="Calibri" panose="020F0502020204030204"/>
                <a:ea typeface="+mn-ea"/>
                <a:cs typeface="+mn-cs"/>
              </a:rPr>
              <a:t>mộng</a:t>
            </a:r>
            <a:endParaRPr kumimoji="0" lang="en-US" sz="3600" b="0" i="0" u="none" strike="noStrike" kern="1200" cap="none" spc="0" normalizeH="0" baseline="0" noProof="0" dirty="0">
              <a:ln>
                <a:noFill/>
              </a:ln>
              <a:solidFill>
                <a:srgbClr val="008000"/>
              </a:solidFill>
              <a:effectLst/>
              <a:uLnTx/>
              <a:uFillTx/>
              <a:latin typeface="Calibri" panose="020F0502020204030204"/>
              <a:ea typeface="+mn-ea"/>
              <a:cs typeface="+mn-cs"/>
            </a:endParaRPr>
          </a:p>
        </p:txBody>
      </p:sp>
      <p:sp>
        <p:nvSpPr>
          <p:cNvPr id="10" name="Rounded Rectangle 9"/>
          <p:cNvSpPr/>
          <p:nvPr/>
        </p:nvSpPr>
        <p:spPr>
          <a:xfrm>
            <a:off x="4419600" y="5538788"/>
            <a:ext cx="3300244" cy="952500"/>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a:ln>
                  <a:noFill/>
                </a:ln>
                <a:solidFill>
                  <a:srgbClr val="008000"/>
                </a:solidFill>
                <a:effectLst/>
                <a:uLnTx/>
                <a:uFillTx/>
                <a:latin typeface="Calibri" panose="020F0502020204030204"/>
                <a:ea typeface="+mn-ea"/>
                <a:cs typeface="+mn-cs"/>
              </a:rPr>
              <a:t>D. </a:t>
            </a:r>
            <a:r>
              <a:rPr kumimoji="0" lang="en-US" sz="3600" b="0" i="0" u="none" strike="noStrike" kern="1200" cap="none" spc="0" normalizeH="0" baseline="0" noProof="0" dirty="0" err="1">
                <a:ln>
                  <a:noFill/>
                </a:ln>
                <a:solidFill>
                  <a:srgbClr val="008000"/>
                </a:solidFill>
                <a:effectLst/>
                <a:uLnTx/>
                <a:uFillTx/>
                <a:latin typeface="Calibri" panose="020F0502020204030204"/>
                <a:ea typeface="+mn-ea"/>
                <a:cs typeface="+mn-cs"/>
              </a:rPr>
              <a:t>Giấc</a:t>
            </a:r>
            <a:r>
              <a:rPr kumimoji="0" lang="en-US" sz="3600" b="0" i="0" u="none" strike="noStrike" kern="1200" cap="none" spc="0" normalizeH="0" noProof="0" dirty="0">
                <a:ln>
                  <a:noFill/>
                </a:ln>
                <a:solidFill>
                  <a:srgbClr val="008000"/>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srgbClr val="008000"/>
                </a:solidFill>
                <a:effectLst/>
                <a:uLnTx/>
                <a:uFillTx/>
                <a:latin typeface="Calibri" panose="020F0502020204030204"/>
                <a:ea typeface="+mn-ea"/>
                <a:cs typeface="+mn-cs"/>
              </a:rPr>
              <a:t>tròn</a:t>
            </a:r>
            <a:endParaRPr kumimoji="0" lang="en-US" sz="3600" b="0" i="0" u="none" strike="noStrike" kern="1200" cap="none" spc="0" normalizeH="0" baseline="0" noProof="0" dirty="0">
              <a:ln>
                <a:noFill/>
              </a:ln>
              <a:solidFill>
                <a:srgbClr val="008000"/>
              </a:solidFill>
              <a:effectLst/>
              <a:uLnTx/>
              <a:uFillTx/>
              <a:latin typeface="Calibri" panose="020F0502020204030204"/>
              <a:ea typeface="+mn-ea"/>
              <a:cs typeface="+mn-cs"/>
            </a:endParaRPr>
          </a:p>
        </p:txBody>
      </p:sp>
      <p:sp>
        <p:nvSpPr>
          <p:cNvPr id="11" name="Rounded Rectangle 10"/>
          <p:cNvSpPr/>
          <p:nvPr/>
        </p:nvSpPr>
        <p:spPr>
          <a:xfrm>
            <a:off x="800100" y="5547208"/>
            <a:ext cx="3448050" cy="952500"/>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a:ln>
                  <a:noFill/>
                </a:ln>
                <a:solidFill>
                  <a:srgbClr val="008000"/>
                </a:solidFill>
                <a:effectLst/>
                <a:uLnTx/>
                <a:uFillTx/>
                <a:latin typeface="Calibri" panose="020F0502020204030204"/>
                <a:ea typeface="+mn-ea"/>
                <a:cs typeface="+mn-cs"/>
              </a:rPr>
              <a:t>C. </a:t>
            </a:r>
            <a:r>
              <a:rPr kumimoji="0" lang="en-US" sz="3600" b="0" i="0" u="none" strike="noStrike" kern="1200" cap="none" spc="0" normalizeH="0" baseline="0" noProof="0" dirty="0" err="1">
                <a:ln>
                  <a:noFill/>
                </a:ln>
                <a:solidFill>
                  <a:srgbClr val="008000"/>
                </a:solidFill>
                <a:effectLst/>
                <a:uLnTx/>
                <a:uFillTx/>
                <a:latin typeface="Calibri" panose="020F0502020204030204"/>
                <a:ea typeface="+mn-ea"/>
                <a:cs typeface="+mn-cs"/>
              </a:rPr>
              <a:t>Giấc</a:t>
            </a:r>
            <a:r>
              <a:rPr kumimoji="0" lang="en-US" sz="3600" b="0" i="0" u="none" strike="noStrike" kern="1200" cap="none" spc="0" normalizeH="0" noProof="0" dirty="0">
                <a:ln>
                  <a:noFill/>
                </a:ln>
                <a:solidFill>
                  <a:srgbClr val="008000"/>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srgbClr val="008000"/>
                </a:solidFill>
                <a:effectLst/>
                <a:uLnTx/>
                <a:uFillTx/>
                <a:latin typeface="Calibri" panose="020F0502020204030204"/>
                <a:ea typeface="+mn-ea"/>
                <a:cs typeface="+mn-cs"/>
              </a:rPr>
              <a:t>ngủ</a:t>
            </a:r>
            <a:endParaRPr kumimoji="0" lang="en-US" sz="3600" b="0" i="0" u="none" strike="noStrike" kern="1200" cap="none" spc="0" normalizeH="0" baseline="0" noProof="0" dirty="0">
              <a:ln>
                <a:noFill/>
              </a:ln>
              <a:solidFill>
                <a:srgbClr val="008000"/>
              </a:solidFill>
              <a:effectLst/>
              <a:uLnTx/>
              <a:uFillTx/>
              <a:latin typeface="Calibri" panose="020F0502020204030204"/>
              <a:ea typeface="+mn-ea"/>
              <a:cs typeface="+mn-cs"/>
            </a:endParaRPr>
          </a:p>
        </p:txBody>
      </p:sp>
      <p:sp>
        <p:nvSpPr>
          <p:cNvPr id="12" name="Rounded Rectangle 11"/>
          <p:cNvSpPr/>
          <p:nvPr/>
        </p:nvSpPr>
        <p:spPr>
          <a:xfrm>
            <a:off x="4419600" y="4376882"/>
            <a:ext cx="3300244" cy="952500"/>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a:ln>
                  <a:noFill/>
                </a:ln>
                <a:solidFill>
                  <a:srgbClr val="008000"/>
                </a:solidFill>
                <a:effectLst/>
                <a:uLnTx/>
                <a:uFillTx/>
                <a:latin typeface="Calibri" panose="020F0502020204030204"/>
                <a:ea typeface="+mn-ea"/>
                <a:cs typeface="+mn-cs"/>
              </a:rPr>
              <a:t>B. </a:t>
            </a:r>
            <a:r>
              <a:rPr kumimoji="0" lang="en-US" sz="3600" b="0" i="0" u="none" strike="noStrike" kern="1200" cap="none" spc="0" normalizeH="0" baseline="0" noProof="0" dirty="0" err="1">
                <a:ln>
                  <a:noFill/>
                </a:ln>
                <a:solidFill>
                  <a:srgbClr val="008000"/>
                </a:solidFill>
                <a:effectLst/>
                <a:uLnTx/>
                <a:uFillTx/>
                <a:latin typeface="Calibri" panose="020F0502020204030204"/>
                <a:ea typeface="+mn-ea"/>
                <a:cs typeface="+mn-cs"/>
              </a:rPr>
              <a:t>Giấc</a:t>
            </a:r>
            <a:r>
              <a:rPr kumimoji="0" lang="en-US" sz="3600" b="0" i="0" u="none" strike="noStrike" kern="1200" cap="none" spc="0" normalizeH="0" noProof="0" dirty="0">
                <a:ln>
                  <a:noFill/>
                </a:ln>
                <a:solidFill>
                  <a:srgbClr val="008000"/>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srgbClr val="008000"/>
                </a:solidFill>
                <a:effectLst/>
                <a:uLnTx/>
                <a:uFillTx/>
                <a:latin typeface="Calibri" panose="020F0502020204030204"/>
                <a:ea typeface="+mn-ea"/>
                <a:cs typeface="+mn-cs"/>
              </a:rPr>
              <a:t>mơ</a:t>
            </a:r>
            <a:endParaRPr kumimoji="0" lang="en-US" sz="3600" b="0" i="0" u="none" strike="noStrike" kern="1200" cap="none" spc="0" normalizeH="0" baseline="0" noProof="0" dirty="0">
              <a:ln>
                <a:noFill/>
              </a:ln>
              <a:solidFill>
                <a:srgbClr val="008000"/>
              </a:solidFill>
              <a:effectLst/>
              <a:uLnTx/>
              <a:uFillTx/>
              <a:latin typeface="Calibri" panose="020F0502020204030204"/>
              <a:ea typeface="+mn-ea"/>
              <a:cs typeface="+mn-cs"/>
            </a:endParaRPr>
          </a:p>
        </p:txBody>
      </p:sp>
      <p:sp>
        <p:nvSpPr>
          <p:cNvPr id="13" name="TextBox 12"/>
          <p:cNvSpPr txBox="1"/>
          <p:nvPr/>
        </p:nvSpPr>
        <p:spPr>
          <a:xfrm>
            <a:off x="1504950" y="1834426"/>
            <a:ext cx="6081544"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dirty="0" err="1">
                <a:ln>
                  <a:noFill/>
                </a:ln>
                <a:solidFill>
                  <a:srgbClr val="008000"/>
                </a:solidFill>
                <a:effectLst/>
                <a:uLnTx/>
                <a:uFillTx/>
                <a:latin typeface="Calibri" panose="020F0502020204030204"/>
                <a:ea typeface="+mn-ea"/>
                <a:cs typeface="+mn-cs"/>
              </a:rPr>
              <a:t>Giấc</a:t>
            </a:r>
            <a:r>
              <a:rPr kumimoji="0" lang="en-US" sz="4000" b="0" i="0" u="none" strike="noStrike" kern="1200" cap="none" spc="0" normalizeH="0" noProof="0" dirty="0">
                <a:ln>
                  <a:noFill/>
                </a:ln>
                <a:solidFill>
                  <a:srgbClr val="008000"/>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srgbClr val="008000"/>
                </a:solidFill>
                <a:effectLst/>
                <a:uLnTx/>
                <a:uFillTx/>
                <a:latin typeface="Calibri" panose="020F0502020204030204"/>
                <a:ea typeface="+mn-ea"/>
                <a:cs typeface="+mn-cs"/>
              </a:rPr>
              <a:t>ngủ</a:t>
            </a:r>
            <a:r>
              <a:rPr kumimoji="0" lang="en-US" sz="4000" b="0" i="0" u="none" strike="noStrike" kern="1200" cap="none" spc="0" normalizeH="0" noProof="0" dirty="0">
                <a:ln>
                  <a:noFill/>
                </a:ln>
                <a:solidFill>
                  <a:srgbClr val="008000"/>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srgbClr val="008000"/>
                </a:solidFill>
                <a:effectLst/>
                <a:uLnTx/>
                <a:uFillTx/>
                <a:latin typeface="Calibri" panose="020F0502020204030204"/>
                <a:ea typeface="+mn-ea"/>
                <a:cs typeface="+mn-cs"/>
              </a:rPr>
              <a:t>ngon</a:t>
            </a:r>
            <a:r>
              <a:rPr kumimoji="0" lang="en-US" sz="4000" b="0" i="0" u="none" strike="noStrike" kern="1200" cap="none" spc="0" normalizeH="0" noProof="0" dirty="0">
                <a:ln>
                  <a:noFill/>
                </a:ln>
                <a:solidFill>
                  <a:srgbClr val="008000"/>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srgbClr val="008000"/>
                </a:solidFill>
                <a:effectLst/>
                <a:uLnTx/>
                <a:uFillTx/>
                <a:latin typeface="Calibri" panose="020F0502020204030204"/>
                <a:ea typeface="+mn-ea"/>
                <a:cs typeface="+mn-cs"/>
              </a:rPr>
              <a:t>ngủ</a:t>
            </a:r>
            <a:r>
              <a:rPr kumimoji="0" lang="en-US" sz="4000" b="0" i="0" u="none" strike="noStrike" kern="1200" cap="none" spc="0" normalizeH="0" noProof="0" dirty="0">
                <a:ln>
                  <a:noFill/>
                </a:ln>
                <a:solidFill>
                  <a:srgbClr val="008000"/>
                </a:solidFill>
                <a:effectLst/>
                <a:uLnTx/>
                <a:uFillTx/>
                <a:latin typeface="Calibri" panose="020F0502020204030204"/>
                <a:ea typeface="+mn-ea"/>
                <a:cs typeface="+mn-cs"/>
              </a:rPr>
              <a:t> say </a:t>
            </a:r>
            <a:r>
              <a:rPr kumimoji="0" lang="en-US" sz="4000" b="0" i="0" u="none" strike="noStrike" kern="1200" cap="none" spc="0" normalizeH="0" noProof="0" dirty="0" err="1">
                <a:ln>
                  <a:noFill/>
                </a:ln>
                <a:solidFill>
                  <a:srgbClr val="008000"/>
                </a:solidFill>
                <a:effectLst/>
                <a:uLnTx/>
                <a:uFillTx/>
                <a:latin typeface="Calibri" panose="020F0502020204030204"/>
                <a:ea typeface="+mn-ea"/>
                <a:cs typeface="+mn-cs"/>
              </a:rPr>
              <a:t>là</a:t>
            </a:r>
            <a:r>
              <a:rPr kumimoji="0" lang="en-US" sz="4000" b="0" i="0" u="none" strike="noStrike" kern="1200" cap="none" spc="0" normalizeH="0" noProof="0" dirty="0">
                <a:ln>
                  <a:noFill/>
                </a:ln>
                <a:solidFill>
                  <a:srgbClr val="008000"/>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srgbClr val="008000"/>
                </a:solidFill>
                <a:effectLst/>
                <a:uLnTx/>
                <a:uFillTx/>
                <a:latin typeface="Calibri" panose="020F0502020204030204"/>
                <a:ea typeface="+mn-ea"/>
                <a:cs typeface="+mn-cs"/>
              </a:rPr>
              <a:t>nghĩa</a:t>
            </a:r>
            <a:r>
              <a:rPr kumimoji="0" lang="en-US" sz="4000" b="0" i="0" u="none" strike="noStrike" kern="1200" cap="none" spc="0" normalizeH="0" noProof="0" dirty="0">
                <a:ln>
                  <a:noFill/>
                </a:ln>
                <a:solidFill>
                  <a:srgbClr val="008000"/>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srgbClr val="008000"/>
                </a:solidFill>
                <a:effectLst/>
                <a:uLnTx/>
                <a:uFillTx/>
                <a:latin typeface="Calibri" panose="020F0502020204030204"/>
                <a:ea typeface="+mn-ea"/>
                <a:cs typeface="+mn-cs"/>
              </a:rPr>
              <a:t>của</a:t>
            </a:r>
            <a:r>
              <a:rPr kumimoji="0" lang="en-US" sz="4000" b="0" i="0" u="none" strike="noStrike" kern="1200" cap="none" spc="0" normalizeH="0" noProof="0" dirty="0">
                <a:ln>
                  <a:noFill/>
                </a:ln>
                <a:solidFill>
                  <a:srgbClr val="008000"/>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srgbClr val="008000"/>
                </a:solidFill>
                <a:effectLst/>
                <a:uLnTx/>
                <a:uFillTx/>
                <a:latin typeface="Calibri" panose="020F0502020204030204"/>
                <a:ea typeface="+mn-ea"/>
                <a:cs typeface="+mn-cs"/>
              </a:rPr>
              <a:t>từ</a:t>
            </a:r>
            <a:r>
              <a:rPr kumimoji="0" lang="en-US" sz="4000" b="0" i="0" u="none" strike="noStrike" kern="1200" cap="none" spc="0" normalizeH="0" noProof="0" dirty="0">
                <a:ln>
                  <a:noFill/>
                </a:ln>
                <a:solidFill>
                  <a:srgbClr val="008000"/>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srgbClr val="008000"/>
                </a:solidFill>
                <a:effectLst/>
                <a:uLnTx/>
                <a:uFillTx/>
                <a:latin typeface="Calibri" panose="020F0502020204030204"/>
                <a:ea typeface="+mn-ea"/>
                <a:cs typeface="+mn-cs"/>
              </a:rPr>
              <a:t>nào</a:t>
            </a:r>
            <a:r>
              <a:rPr kumimoji="0" lang="en-US" sz="4000" b="0" i="0" u="none" strike="noStrike" kern="1200" cap="none" spc="0" normalizeH="0" noProof="0" dirty="0">
                <a:ln>
                  <a:noFill/>
                </a:ln>
                <a:solidFill>
                  <a:srgbClr val="008000"/>
                </a:solidFill>
                <a:effectLst/>
                <a:uLnTx/>
                <a:uFillTx/>
                <a:latin typeface="Calibri" panose="020F0502020204030204"/>
                <a:ea typeface="+mn-ea"/>
                <a:cs typeface="+mn-cs"/>
              </a:rPr>
              <a:t>?</a:t>
            </a:r>
            <a:endParaRPr kumimoji="0" lang="en-US" sz="4000" b="0" i="0" u="none" strike="noStrike" kern="1200" cap="none" spc="0" normalizeH="0" baseline="0" noProof="0" dirty="0">
              <a:ln>
                <a:noFill/>
              </a:ln>
              <a:solidFill>
                <a:srgbClr val="008000"/>
              </a:solidFill>
              <a:effectLst/>
              <a:uLnTx/>
              <a:uFillTx/>
              <a:latin typeface="Calibri" panose="020F0502020204030204"/>
              <a:ea typeface="+mn-ea"/>
              <a:cs typeface="+mn-cs"/>
            </a:endParaRPr>
          </a:p>
        </p:txBody>
      </p:sp>
      <p:pic>
        <p:nvPicPr>
          <p:cNvPr id="14" name="Picture 13">
            <a:hlinkClick r:id="" action="ppaction://hlinkshowjump?jump=nextslide"/>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435358" y="5738270"/>
            <a:ext cx="1521215" cy="646575"/>
          </a:xfrm>
          <a:prstGeom prst="rect">
            <a:avLst/>
          </a:prstGeom>
        </p:spPr>
      </p:pic>
      <p:pic>
        <p:nvPicPr>
          <p:cNvPr id="15" name="Dung-ok">
            <a:hlinkClick r:id="" action="ppaction://media"/>
          </p:cNvPr>
          <p:cNvPicPr>
            <a:picLocks noChangeAspect="1"/>
          </p:cNvPicPr>
          <p:nvPr>
            <a:audioFile r:link="rId9"/>
            <p:extLst>
              <p:ext uri="{DAA4B4D4-6D71-4841-9C94-3DE7FCFB9230}">
                <p14:media xmlns:p14="http://schemas.microsoft.com/office/powerpoint/2010/main" r:embed="rId10"/>
              </p:ext>
            </p:extLst>
          </p:nvPr>
        </p:nvPicPr>
        <p:blipFill>
          <a:blip r:embed="rId11"/>
          <a:stretch>
            <a:fillRect/>
          </a:stretch>
        </p:blipFill>
        <p:spPr>
          <a:xfrm>
            <a:off x="12763500" y="3123363"/>
            <a:ext cx="609600" cy="609600"/>
          </a:xfrm>
          <a:prstGeom prst="rect">
            <a:avLst/>
          </a:prstGeom>
        </p:spPr>
      </p:pic>
      <p:pic>
        <p:nvPicPr>
          <p:cNvPr id="16" name="Sai ok">
            <a:hlinkClick r:id="" action="ppaction://media"/>
          </p:cNvPr>
          <p:cNvPicPr>
            <a:picLocks noChangeAspect="1"/>
          </p:cNvPicPr>
          <p:nvPr>
            <a:audioFile r:link="rId12"/>
            <p:extLst>
              <p:ext uri="{DAA4B4D4-6D71-4841-9C94-3DE7FCFB9230}">
                <p14:media xmlns:p14="http://schemas.microsoft.com/office/powerpoint/2010/main" r:embed="rId13"/>
              </p:ext>
            </p:extLst>
          </p:nvPr>
        </p:nvPicPr>
        <p:blipFill>
          <a:blip r:embed="rId11"/>
          <a:stretch>
            <a:fillRect/>
          </a:stretch>
        </p:blipFill>
        <p:spPr>
          <a:xfrm>
            <a:off x="12835561" y="4398125"/>
            <a:ext cx="609600" cy="609600"/>
          </a:xfrm>
          <a:prstGeom prst="rect">
            <a:avLst/>
          </a:prstGeom>
        </p:spPr>
      </p:pic>
      <p:pic>
        <p:nvPicPr>
          <p:cNvPr id="17" name="Sai ok">
            <a:hlinkClick r:id="" action="ppaction://media"/>
          </p:cNvPr>
          <p:cNvPicPr>
            <a:picLocks noChangeAspect="1"/>
          </p:cNvPicPr>
          <p:nvPr>
            <a:audioFile r:link="rId12"/>
            <p:extLst>
              <p:ext uri="{DAA4B4D4-6D71-4841-9C94-3DE7FCFB9230}">
                <p14:media xmlns:p14="http://schemas.microsoft.com/office/powerpoint/2010/main" r:embed="rId13"/>
              </p:ext>
            </p:extLst>
          </p:nvPr>
        </p:nvPicPr>
        <p:blipFill>
          <a:blip r:embed="rId11"/>
          <a:stretch>
            <a:fillRect/>
          </a:stretch>
        </p:blipFill>
        <p:spPr>
          <a:xfrm>
            <a:off x="12763500" y="5272232"/>
            <a:ext cx="609600" cy="609600"/>
          </a:xfrm>
          <a:prstGeom prst="rect">
            <a:avLst/>
          </a:prstGeom>
        </p:spPr>
      </p:pic>
      <p:pic>
        <p:nvPicPr>
          <p:cNvPr id="18" name="Sai ok">
            <a:hlinkClick r:id="" action="ppaction://media"/>
          </p:cNvPr>
          <p:cNvPicPr>
            <a:picLocks noChangeAspect="1"/>
          </p:cNvPicPr>
          <p:nvPr>
            <a:audioFile r:link="rId12"/>
            <p:extLst>
              <p:ext uri="{DAA4B4D4-6D71-4841-9C94-3DE7FCFB9230}">
                <p14:media xmlns:p14="http://schemas.microsoft.com/office/powerpoint/2010/main" r:embed="rId13"/>
              </p:ext>
            </p:extLst>
          </p:nvPr>
        </p:nvPicPr>
        <p:blipFill>
          <a:blip r:embed="rId11"/>
          <a:stretch>
            <a:fillRect/>
          </a:stretch>
        </p:blipFill>
        <p:spPr>
          <a:xfrm>
            <a:off x="12843358" y="6146339"/>
            <a:ext cx="609600" cy="609600"/>
          </a:xfrm>
          <a:prstGeom prst="rect">
            <a:avLst/>
          </a:prstGeom>
        </p:spPr>
      </p:pic>
      <p:pic>
        <p:nvPicPr>
          <p:cNvPr id="19" name="Picture 2" descr="C:\Users\ADMIN\Desktop\Doremon cau ca ( trac nghiem )\Picture1 (2).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0636957" y="1024253"/>
            <a:ext cx="786438" cy="876208"/>
          </a:xfrm>
          <a:prstGeom prst="rect">
            <a:avLst/>
          </a:prstGeom>
          <a:noFill/>
          <a:extLst>
            <a:ext uri="{909E8E84-426E-40DD-AFC4-6F175D3DCCD1}">
              <a14:hiddenFill xmlns:a14="http://schemas.microsoft.com/office/drawing/2010/main">
                <a:solidFill>
                  <a:srgbClr val="FFFFFF"/>
                </a:solidFill>
              </a14:hiddenFill>
            </a:ext>
          </a:extLst>
        </p:spPr>
      </p:pic>
      <p:grpSp>
        <p:nvGrpSpPr>
          <p:cNvPr id="20" name="times up"/>
          <p:cNvGrpSpPr/>
          <p:nvPr/>
        </p:nvGrpSpPr>
        <p:grpSpPr>
          <a:xfrm>
            <a:off x="10639839" y="605061"/>
            <a:ext cx="757084" cy="375064"/>
            <a:chOff x="2989747" y="438150"/>
            <a:chExt cx="1572029" cy="683752"/>
          </a:xfrm>
        </p:grpSpPr>
        <p:sp>
          <p:nvSpPr>
            <p:cNvPr id="21" name="Rounded Rectangle 20"/>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2" name="Rounded Rectangle 21"/>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GB" sz="11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Bắt</a:t>
              </a:r>
              <a:r>
                <a:rPr kumimoji="0" lang="en-GB" sz="1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đầu</a:t>
              </a:r>
              <a:r>
                <a:rPr kumimoji="0" lang="en-GB" sz="1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endParaRPr kumimoji="0" lang="en-GB" sz="1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pic>
        <p:nvPicPr>
          <p:cNvPr id="23" name="Picture 3" descr="C:\Users\ADMIN\Desktop\Picture2.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0711277" y="1192190"/>
            <a:ext cx="638980" cy="638980"/>
          </a:xfrm>
          <a:prstGeom prst="rect">
            <a:avLst/>
          </a:prstGeom>
          <a:noFill/>
          <a:extLst>
            <a:ext uri="{909E8E84-426E-40DD-AFC4-6F175D3DCCD1}">
              <a14:hiddenFill xmlns:a14="http://schemas.microsoft.com/office/drawing/2010/main">
                <a:solidFill>
                  <a:srgbClr val="FFFFFF"/>
                </a:solidFill>
              </a14:hiddenFill>
            </a:ext>
          </a:extLst>
        </p:spPr>
      </p:pic>
      <p:grpSp>
        <p:nvGrpSpPr>
          <p:cNvPr id="24" name="Group 23"/>
          <p:cNvGrpSpPr/>
          <p:nvPr/>
        </p:nvGrpSpPr>
        <p:grpSpPr>
          <a:xfrm>
            <a:off x="10985042" y="1180561"/>
            <a:ext cx="90244" cy="76328"/>
            <a:chOff x="2455863" y="2411803"/>
            <a:chExt cx="566738" cy="566738"/>
          </a:xfrm>
        </p:grpSpPr>
        <p:sp>
          <p:nvSpPr>
            <p:cNvPr id="25"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35"/>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0" name="Group 29"/>
          <p:cNvGrpSpPr/>
          <p:nvPr/>
        </p:nvGrpSpPr>
        <p:grpSpPr>
          <a:xfrm>
            <a:off x="10986388" y="1732860"/>
            <a:ext cx="90244" cy="76328"/>
            <a:chOff x="2455863" y="2411803"/>
            <a:chExt cx="566738" cy="566738"/>
          </a:xfrm>
        </p:grpSpPr>
        <p:sp>
          <p:nvSpPr>
            <p:cNvPr id="31"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35"/>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6" name="Group 35"/>
          <p:cNvGrpSpPr/>
          <p:nvPr/>
        </p:nvGrpSpPr>
        <p:grpSpPr>
          <a:xfrm>
            <a:off x="11283423" y="1473580"/>
            <a:ext cx="90244" cy="76328"/>
            <a:chOff x="2455863" y="2411803"/>
            <a:chExt cx="566738" cy="566738"/>
          </a:xfrm>
        </p:grpSpPr>
        <p:sp>
          <p:nvSpPr>
            <p:cNvPr id="37"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35"/>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2" name="Group 41"/>
          <p:cNvGrpSpPr/>
          <p:nvPr/>
        </p:nvGrpSpPr>
        <p:grpSpPr>
          <a:xfrm>
            <a:off x="10713689" y="1498518"/>
            <a:ext cx="90244" cy="76328"/>
            <a:chOff x="2455863" y="2411803"/>
            <a:chExt cx="566738" cy="566738"/>
          </a:xfrm>
        </p:grpSpPr>
        <p:sp>
          <p:nvSpPr>
            <p:cNvPr id="4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35"/>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8" name="Oval 107"/>
          <p:cNvSpPr>
            <a:spLocks noChangeArrowheads="1"/>
          </p:cNvSpPr>
          <p:nvPr/>
        </p:nvSpPr>
        <p:spPr bwMode="auto">
          <a:xfrm>
            <a:off x="10996279" y="1470702"/>
            <a:ext cx="67794" cy="57440"/>
          </a:xfrm>
          <a:prstGeom prst="ellipse">
            <a:avLst/>
          </a:prstGeom>
          <a:solidFill>
            <a:srgbClr val="5D5C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Explosion 2 48"/>
          <p:cNvSpPr/>
          <p:nvPr/>
        </p:nvSpPr>
        <p:spPr>
          <a:xfrm>
            <a:off x="9653735" y="2188369"/>
            <a:ext cx="2362200" cy="155553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a:ln>
                  <a:noFill/>
                </a:ln>
                <a:solidFill>
                  <a:srgbClr val="0000FF"/>
                </a:solidFill>
                <a:effectLst/>
                <a:uLnTx/>
                <a:uFillTx/>
                <a:latin typeface="Calibri" panose="020F0502020204030204"/>
                <a:ea typeface="+mn-ea"/>
                <a:cs typeface="+mn-cs"/>
              </a:rPr>
              <a:t>HẾT GIỜ</a:t>
            </a:r>
            <a:endParaRPr kumimoji="0" lang="en-US" sz="2400" b="0" i="0" u="none" strike="noStrike" kern="1200" cap="none" spc="0" normalizeH="0" baseline="0" noProof="0" dirty="0">
              <a:ln>
                <a:noFill/>
              </a:ln>
              <a:solidFill>
                <a:srgbClr val="0000FF"/>
              </a:solidFill>
              <a:effectLst/>
              <a:uLnTx/>
              <a:uFillTx/>
              <a:latin typeface="Calibri" panose="020F0502020204030204"/>
              <a:ea typeface="+mn-ea"/>
              <a:cs typeface="+mn-cs"/>
            </a:endParaRPr>
          </a:p>
        </p:txBody>
      </p:sp>
      <p:pic>
        <p:nvPicPr>
          <p:cNvPr id="50" name="het gio-ok">
            <a:hlinkClick r:id="" action="ppaction://media"/>
          </p:cNvPr>
          <p:cNvPicPr>
            <a:picLocks noChangeAspect="1"/>
          </p:cNvPicPr>
          <p:nvPr>
            <a:audioFile r:link="rId16"/>
            <p:extLst>
              <p:ext uri="{DAA4B4D4-6D71-4841-9C94-3DE7FCFB9230}">
                <p14:media xmlns:p14="http://schemas.microsoft.com/office/powerpoint/2010/main" r:embed="rId17"/>
              </p:ext>
            </p:extLst>
          </p:nvPr>
        </p:nvPicPr>
        <p:blipFill>
          <a:blip r:embed="rId11"/>
          <a:stretch>
            <a:fillRect/>
          </a:stretch>
        </p:blipFill>
        <p:spPr>
          <a:xfrm>
            <a:off x="12735899" y="1199499"/>
            <a:ext cx="609600" cy="609600"/>
          </a:xfrm>
          <a:prstGeom prst="rect">
            <a:avLst/>
          </a:prstGeom>
        </p:spPr>
      </p:pic>
      <p:pic>
        <p:nvPicPr>
          <p:cNvPr id="51" name="Tieng vo tay (mp3cut.net)">
            <a:hlinkClick r:id="" action="ppaction://media"/>
          </p:cNvPr>
          <p:cNvPicPr>
            <a:picLocks noChangeAspect="1"/>
          </p:cNvPicPr>
          <p:nvPr>
            <a:audioFile r:link="rId18"/>
            <p:extLst>
              <p:ext uri="{DAA4B4D4-6D71-4841-9C94-3DE7FCFB9230}">
                <p14:media xmlns:p14="http://schemas.microsoft.com/office/powerpoint/2010/main" r:embed="rId19"/>
              </p:ext>
            </p:extLst>
          </p:nvPr>
        </p:nvPicPr>
        <p:blipFill>
          <a:blip r:embed="rId11"/>
          <a:stretch>
            <a:fillRect/>
          </a:stretch>
        </p:blipFill>
        <p:spPr>
          <a:xfrm>
            <a:off x="14173200" y="3134299"/>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6"/>
                                        </p:tgtEl>
                                        <p:attrNameLst>
                                          <p:attrName>r</p:attrName>
                                        </p:attrNameLst>
                                      </p:cBhvr>
                                    </p:animRot>
                                    <p:animRot by="-240000">
                                      <p:cBhvr>
                                        <p:cTn id="7" dur="600" fill="hold">
                                          <p:stCondLst>
                                            <p:cond delay="600"/>
                                          </p:stCondLst>
                                        </p:cTn>
                                        <p:tgtEl>
                                          <p:spTgt spid="6"/>
                                        </p:tgtEl>
                                        <p:attrNameLst>
                                          <p:attrName>r</p:attrName>
                                        </p:attrNameLst>
                                      </p:cBhvr>
                                    </p:animRot>
                                    <p:animRot by="240000">
                                      <p:cBhvr>
                                        <p:cTn id="8" dur="600" fill="hold">
                                          <p:stCondLst>
                                            <p:cond delay="1200"/>
                                          </p:stCondLst>
                                        </p:cTn>
                                        <p:tgtEl>
                                          <p:spTgt spid="6"/>
                                        </p:tgtEl>
                                        <p:attrNameLst>
                                          <p:attrName>r</p:attrName>
                                        </p:attrNameLst>
                                      </p:cBhvr>
                                    </p:animRot>
                                    <p:animRot by="-240000">
                                      <p:cBhvr>
                                        <p:cTn id="9" dur="600" fill="hold">
                                          <p:stCondLst>
                                            <p:cond delay="1800"/>
                                          </p:stCondLst>
                                        </p:cTn>
                                        <p:tgtEl>
                                          <p:spTgt spid="6"/>
                                        </p:tgtEl>
                                        <p:attrNameLst>
                                          <p:attrName>r</p:attrName>
                                        </p:attrNameLst>
                                      </p:cBhvr>
                                    </p:animRot>
                                    <p:animRot by="120000">
                                      <p:cBhvr>
                                        <p:cTn id="10" dur="600" fill="hold">
                                          <p:stCondLst>
                                            <p:cond delay="2400"/>
                                          </p:stCondLst>
                                        </p:cTn>
                                        <p:tgtEl>
                                          <p:spTgt spid="6"/>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5"/>
                                        </p:tgtEl>
                                        <p:attrNameLst>
                                          <p:attrName>r</p:attrName>
                                        </p:attrNameLst>
                                      </p:cBhvr>
                                    </p:animRot>
                                    <p:animRot by="-240000">
                                      <p:cBhvr>
                                        <p:cTn id="13" dur="200" fill="hold">
                                          <p:stCondLst>
                                            <p:cond delay="200"/>
                                          </p:stCondLst>
                                        </p:cTn>
                                        <p:tgtEl>
                                          <p:spTgt spid="5"/>
                                        </p:tgtEl>
                                        <p:attrNameLst>
                                          <p:attrName>r</p:attrName>
                                        </p:attrNameLst>
                                      </p:cBhvr>
                                    </p:animRot>
                                    <p:animRot by="240000">
                                      <p:cBhvr>
                                        <p:cTn id="14" dur="200" fill="hold">
                                          <p:stCondLst>
                                            <p:cond delay="400"/>
                                          </p:stCondLst>
                                        </p:cTn>
                                        <p:tgtEl>
                                          <p:spTgt spid="5"/>
                                        </p:tgtEl>
                                        <p:attrNameLst>
                                          <p:attrName>r</p:attrName>
                                        </p:attrNameLst>
                                      </p:cBhvr>
                                    </p:animRot>
                                    <p:animRot by="-240000">
                                      <p:cBhvr>
                                        <p:cTn id="15" dur="200" fill="hold">
                                          <p:stCondLst>
                                            <p:cond delay="600"/>
                                          </p:stCondLst>
                                        </p:cTn>
                                        <p:tgtEl>
                                          <p:spTgt spid="5"/>
                                        </p:tgtEl>
                                        <p:attrNameLst>
                                          <p:attrName>r</p:attrName>
                                        </p:attrNameLst>
                                      </p:cBhvr>
                                    </p:animRot>
                                    <p:animRot by="120000">
                                      <p:cBhvr>
                                        <p:cTn id="16" dur="200" fill="hold">
                                          <p:stCondLst>
                                            <p:cond delay="800"/>
                                          </p:stCondLst>
                                        </p:cTn>
                                        <p:tgtEl>
                                          <p:spTgt spid="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par>
                                <p:cTn id="24" presetID="47" presetClass="entr" presetSubtype="0"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1000"/>
                                        <p:tgtEl>
                                          <p:spTgt spid="13"/>
                                        </p:tgtEl>
                                      </p:cBhvr>
                                    </p:animEffect>
                                    <p:anim calcmode="lin" valueType="num">
                                      <p:cBhvr>
                                        <p:cTn id="27" dur="1000" fill="hold"/>
                                        <p:tgtEl>
                                          <p:spTgt spid="13"/>
                                        </p:tgtEl>
                                        <p:attrNameLst>
                                          <p:attrName>ppt_x</p:attrName>
                                        </p:attrNameLst>
                                      </p:cBhvr>
                                      <p:tavLst>
                                        <p:tav tm="0">
                                          <p:val>
                                            <p:strVal val="#ppt_x"/>
                                          </p:val>
                                        </p:tav>
                                        <p:tav tm="100000">
                                          <p:val>
                                            <p:strVal val="#ppt_x"/>
                                          </p:val>
                                        </p:tav>
                                      </p:tavLst>
                                    </p:anim>
                                    <p:anim calcmode="lin" valueType="num">
                                      <p:cBhvr>
                                        <p:cTn id="2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additive="base">
                                        <p:cTn id="33" dur="500" fill="hold"/>
                                        <p:tgtEl>
                                          <p:spTgt spid="9"/>
                                        </p:tgtEl>
                                        <p:attrNameLst>
                                          <p:attrName>ppt_x</p:attrName>
                                        </p:attrNameLst>
                                      </p:cBhvr>
                                      <p:tavLst>
                                        <p:tav tm="0">
                                          <p:val>
                                            <p:strVal val="#ppt_x"/>
                                          </p:val>
                                        </p:tav>
                                        <p:tav tm="100000">
                                          <p:val>
                                            <p:strVal val="#ppt_x"/>
                                          </p:val>
                                        </p:tav>
                                      </p:tavLst>
                                    </p:anim>
                                    <p:anim calcmode="lin" valueType="num">
                                      <p:cBhvr additive="base">
                                        <p:cTn id="3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500" fill="hold"/>
                                        <p:tgtEl>
                                          <p:spTgt spid="12"/>
                                        </p:tgtEl>
                                        <p:attrNameLst>
                                          <p:attrName>ppt_x</p:attrName>
                                        </p:attrNameLst>
                                      </p:cBhvr>
                                      <p:tavLst>
                                        <p:tav tm="0">
                                          <p:val>
                                            <p:strVal val="#ppt_x"/>
                                          </p:val>
                                        </p:tav>
                                        <p:tav tm="100000">
                                          <p:val>
                                            <p:strVal val="#ppt_x"/>
                                          </p:val>
                                        </p:tav>
                                      </p:tavLst>
                                    </p:anim>
                                    <p:anim calcmode="lin" valueType="num">
                                      <p:cBhvr additive="base">
                                        <p:cTn id="4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1"/>
                                        </p:tgtEl>
                                        <p:attrNameLst>
                                          <p:attrName>style.visibility</p:attrName>
                                        </p:attrNameLst>
                                      </p:cBhvr>
                                      <p:to>
                                        <p:strVal val="visible"/>
                                      </p:to>
                                    </p:set>
                                    <p:anim calcmode="lin" valueType="num">
                                      <p:cBhvr additive="base">
                                        <p:cTn id="45" dur="500" fill="hold"/>
                                        <p:tgtEl>
                                          <p:spTgt spid="11"/>
                                        </p:tgtEl>
                                        <p:attrNameLst>
                                          <p:attrName>ppt_x</p:attrName>
                                        </p:attrNameLst>
                                      </p:cBhvr>
                                      <p:tavLst>
                                        <p:tav tm="0">
                                          <p:val>
                                            <p:strVal val="#ppt_x"/>
                                          </p:val>
                                        </p:tav>
                                        <p:tav tm="100000">
                                          <p:val>
                                            <p:strVal val="#ppt_x"/>
                                          </p:val>
                                        </p:tav>
                                      </p:tavLst>
                                    </p:anim>
                                    <p:anim calcmode="lin" valueType="num">
                                      <p:cBhvr additive="base">
                                        <p:cTn id="4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10"/>
                                        </p:tgtEl>
                                        <p:attrNameLst>
                                          <p:attrName>style.visibility</p:attrName>
                                        </p:attrNameLst>
                                      </p:cBhvr>
                                      <p:to>
                                        <p:strVal val="visible"/>
                                      </p:to>
                                    </p:set>
                                    <p:anim calcmode="lin" valueType="num">
                                      <p:cBhvr additive="base">
                                        <p:cTn id="51" dur="500" fill="hold"/>
                                        <p:tgtEl>
                                          <p:spTgt spid="10"/>
                                        </p:tgtEl>
                                        <p:attrNameLst>
                                          <p:attrName>ppt_x</p:attrName>
                                        </p:attrNameLst>
                                      </p:cBhvr>
                                      <p:tavLst>
                                        <p:tav tm="0">
                                          <p:val>
                                            <p:strVal val="#ppt_x"/>
                                          </p:val>
                                        </p:tav>
                                        <p:tav tm="100000">
                                          <p:val>
                                            <p:strVal val="#ppt_x"/>
                                          </p:val>
                                        </p:tav>
                                      </p:tavLst>
                                    </p:anim>
                                    <p:anim calcmode="lin" valueType="num">
                                      <p:cBhvr additive="base">
                                        <p:cTn id="5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3" restart="whenNotActive" fill="hold" evtFilter="cancelBubble" nodeType="interactiveSeq">
                <p:stCondLst>
                  <p:cond evt="onClick" delay="0">
                    <p:tgtEl>
                      <p:spTgt spid="10"/>
                    </p:tgtEl>
                  </p:cond>
                </p:stCondLst>
                <p:endSync evt="end" delay="0">
                  <p:rtn val="all"/>
                </p:endSync>
                <p:childTnLst>
                  <p:par>
                    <p:cTn id="54" fill="hold">
                      <p:stCondLst>
                        <p:cond delay="0"/>
                      </p:stCondLst>
                      <p:childTnLst>
                        <p:par>
                          <p:cTn id="55" fill="hold">
                            <p:stCondLst>
                              <p:cond delay="0"/>
                            </p:stCondLst>
                            <p:childTnLst>
                              <p:par>
                                <p:cTn id="56" presetID="21" presetClass="emph" presetSubtype="0" fill="hold" grpId="1" nodeType="withEffect">
                                  <p:stCondLst>
                                    <p:cond delay="0"/>
                                  </p:stCondLst>
                                  <p:childTnLst>
                                    <p:animClr clrSpc="hsl" dir="cw">
                                      <p:cBhvr override="childStyle">
                                        <p:cTn id="57" dur="500" fill="hold"/>
                                        <p:tgtEl>
                                          <p:spTgt spid="10"/>
                                        </p:tgtEl>
                                        <p:attrNameLst>
                                          <p:attrName>style.color</p:attrName>
                                        </p:attrNameLst>
                                      </p:cBhvr>
                                      <p:by>
                                        <p:hsl h="7200000" s="0" l="0"/>
                                      </p:by>
                                    </p:animClr>
                                    <p:animClr clrSpc="hsl" dir="cw">
                                      <p:cBhvr>
                                        <p:cTn id="58" dur="500" fill="hold"/>
                                        <p:tgtEl>
                                          <p:spTgt spid="10"/>
                                        </p:tgtEl>
                                        <p:attrNameLst>
                                          <p:attrName>fillcolor</p:attrName>
                                        </p:attrNameLst>
                                      </p:cBhvr>
                                      <p:by>
                                        <p:hsl h="7200000" s="0" l="0"/>
                                      </p:by>
                                    </p:animClr>
                                    <p:animClr clrSpc="hsl" dir="cw">
                                      <p:cBhvr>
                                        <p:cTn id="59" dur="500" fill="hold"/>
                                        <p:tgtEl>
                                          <p:spTgt spid="10"/>
                                        </p:tgtEl>
                                        <p:attrNameLst>
                                          <p:attrName>stroke.color</p:attrName>
                                        </p:attrNameLst>
                                      </p:cBhvr>
                                      <p:by>
                                        <p:hsl h="7200000" s="0" l="0"/>
                                      </p:by>
                                    </p:animClr>
                                    <p:set>
                                      <p:cBhvr>
                                        <p:cTn id="60" dur="500" fill="hold"/>
                                        <p:tgtEl>
                                          <p:spTgt spid="10"/>
                                        </p:tgtEl>
                                        <p:attrNameLst>
                                          <p:attrName>fill.type</p:attrName>
                                        </p:attrNameLst>
                                      </p:cBhvr>
                                      <p:to>
                                        <p:strVal val="solid"/>
                                      </p:to>
                                    </p:set>
                                  </p:childTnLst>
                                </p:cTn>
                              </p:par>
                              <p:par>
                                <p:cTn id="61" presetID="1" presetClass="mediacall" presetSubtype="0" fill="hold" nodeType="withEffect">
                                  <p:stCondLst>
                                    <p:cond delay="0"/>
                                  </p:stCondLst>
                                  <p:childTnLst>
                                    <p:cmd type="call" cmd="playFrom(0.0)">
                                      <p:cBhvr>
                                        <p:cTn id="62" dur="1252" fill="hold"/>
                                        <p:tgtEl>
                                          <p:spTgt spid="15"/>
                                        </p:tgtEl>
                                      </p:cBhvr>
                                    </p:cmd>
                                  </p:childTnLst>
                                </p:cTn>
                              </p:par>
                              <p:par>
                                <p:cTn id="63" presetID="1" presetClass="exit" presetSubtype="0" fill="hold" nodeType="withEffect">
                                  <p:stCondLst>
                                    <p:cond delay="0"/>
                                  </p:stCondLst>
                                  <p:childTnLst>
                                    <p:set>
                                      <p:cBhvr>
                                        <p:cTn id="64" dur="1" fill="hold">
                                          <p:stCondLst>
                                            <p:cond delay="0"/>
                                          </p:stCondLst>
                                        </p:cTn>
                                        <p:tgtEl>
                                          <p:spTgt spid="6"/>
                                        </p:tgtEl>
                                        <p:attrNameLst>
                                          <p:attrName>style.visibility</p:attrName>
                                        </p:attrNameLst>
                                      </p:cBhvr>
                                      <p:to>
                                        <p:strVal val="hidden"/>
                                      </p:to>
                                    </p:set>
                                  </p:childTnLst>
                                </p:cTn>
                              </p:par>
                              <p:par>
                                <p:cTn id="65" presetID="1" presetClass="entr" presetSubtype="0" fill="hold" nodeType="withEffect">
                                  <p:stCondLst>
                                    <p:cond delay="0"/>
                                  </p:stCondLst>
                                  <p:childTnLst>
                                    <p:set>
                                      <p:cBhvr>
                                        <p:cTn id="66" dur="1" fill="hold">
                                          <p:stCondLst>
                                            <p:cond delay="0"/>
                                          </p:stCondLst>
                                        </p:cTn>
                                        <p:tgtEl>
                                          <p:spTgt spid="4"/>
                                        </p:tgtEl>
                                        <p:attrNameLst>
                                          <p:attrName>style.visibility</p:attrName>
                                        </p:attrNameLst>
                                      </p:cBhvr>
                                      <p:to>
                                        <p:strVal val="visible"/>
                                      </p:to>
                                    </p:set>
                                  </p:childTnLst>
                                </p:cTn>
                              </p:par>
                              <p:par>
                                <p:cTn id="67" presetID="42" presetClass="path" presetSubtype="0" accel="50000" decel="50000" fill="hold" nodeType="withEffect">
                                  <p:stCondLst>
                                    <p:cond delay="0"/>
                                  </p:stCondLst>
                                  <p:childTnLst>
                                    <p:animMotion origin="layout" path="M 1.25E-6 -2.22222E-6 L 0.00156 0.625 " pathEditMode="relative" rAng="0" ptsTypes="AA">
                                      <p:cBhvr>
                                        <p:cTn id="68" dur="1000" fill="hold"/>
                                        <p:tgtEl>
                                          <p:spTgt spid="5"/>
                                        </p:tgtEl>
                                        <p:attrNameLst>
                                          <p:attrName>ppt_x</p:attrName>
                                          <p:attrName>ppt_y</p:attrName>
                                        </p:attrNameLst>
                                      </p:cBhvr>
                                      <p:rCtr x="78" y="31250"/>
                                    </p:animMotion>
                                  </p:childTnLst>
                                </p:cTn>
                              </p:par>
                            </p:childTnLst>
                          </p:cTn>
                        </p:par>
                        <p:par>
                          <p:cTn id="69" fill="hold">
                            <p:stCondLst>
                              <p:cond delay="500"/>
                            </p:stCondLst>
                            <p:childTnLst>
                              <p:par>
                                <p:cTn id="70" presetID="1" presetClass="exit" presetSubtype="0" fill="hold" nodeType="afterEffect">
                                  <p:stCondLst>
                                    <p:cond delay="0"/>
                                  </p:stCondLst>
                                  <p:childTnLst>
                                    <p:set>
                                      <p:cBhvr>
                                        <p:cTn id="71" dur="1" fill="hold">
                                          <p:stCondLst>
                                            <p:cond delay="0"/>
                                          </p:stCondLst>
                                        </p:cTn>
                                        <p:tgtEl>
                                          <p:spTgt spid="5"/>
                                        </p:tgtEl>
                                        <p:attrNameLst>
                                          <p:attrName>style.visibility</p:attrName>
                                        </p:attrNameLst>
                                      </p:cBhvr>
                                      <p:to>
                                        <p:strVal val="hidden"/>
                                      </p:to>
                                    </p:set>
                                  </p:childTnLst>
                                </p:cTn>
                              </p:par>
                              <p:par>
                                <p:cTn id="72" presetID="32" presetClass="emph" presetSubtype="0" fill="hold" nodeType="withEffect">
                                  <p:stCondLst>
                                    <p:cond delay="0"/>
                                  </p:stCondLst>
                                  <p:childTnLst>
                                    <p:animRot by="120000">
                                      <p:cBhvr>
                                        <p:cTn id="73" dur="100" fill="hold">
                                          <p:stCondLst>
                                            <p:cond delay="0"/>
                                          </p:stCondLst>
                                        </p:cTn>
                                        <p:tgtEl>
                                          <p:spTgt spid="4"/>
                                        </p:tgtEl>
                                        <p:attrNameLst>
                                          <p:attrName>r</p:attrName>
                                        </p:attrNameLst>
                                      </p:cBhvr>
                                    </p:animRot>
                                    <p:animRot by="-240000">
                                      <p:cBhvr>
                                        <p:cTn id="74" dur="200" fill="hold">
                                          <p:stCondLst>
                                            <p:cond delay="200"/>
                                          </p:stCondLst>
                                        </p:cTn>
                                        <p:tgtEl>
                                          <p:spTgt spid="4"/>
                                        </p:tgtEl>
                                        <p:attrNameLst>
                                          <p:attrName>r</p:attrName>
                                        </p:attrNameLst>
                                      </p:cBhvr>
                                    </p:animRot>
                                    <p:animRot by="240000">
                                      <p:cBhvr>
                                        <p:cTn id="75" dur="200" fill="hold">
                                          <p:stCondLst>
                                            <p:cond delay="400"/>
                                          </p:stCondLst>
                                        </p:cTn>
                                        <p:tgtEl>
                                          <p:spTgt spid="4"/>
                                        </p:tgtEl>
                                        <p:attrNameLst>
                                          <p:attrName>r</p:attrName>
                                        </p:attrNameLst>
                                      </p:cBhvr>
                                    </p:animRot>
                                    <p:animRot by="-240000">
                                      <p:cBhvr>
                                        <p:cTn id="76" dur="200" fill="hold">
                                          <p:stCondLst>
                                            <p:cond delay="600"/>
                                          </p:stCondLst>
                                        </p:cTn>
                                        <p:tgtEl>
                                          <p:spTgt spid="4"/>
                                        </p:tgtEl>
                                        <p:attrNameLst>
                                          <p:attrName>r</p:attrName>
                                        </p:attrNameLst>
                                      </p:cBhvr>
                                    </p:animRot>
                                    <p:animRot by="120000">
                                      <p:cBhvr>
                                        <p:cTn id="77" dur="200" fill="hold">
                                          <p:stCondLst>
                                            <p:cond delay="800"/>
                                          </p:stCondLst>
                                        </p:cTn>
                                        <p:tgtEl>
                                          <p:spTgt spid="4"/>
                                        </p:tgtEl>
                                        <p:attrNameLst>
                                          <p:attrName>r</p:attrName>
                                        </p:attrNameLst>
                                      </p:cBhvr>
                                    </p:animRot>
                                  </p:childTnLst>
                                </p:cTn>
                              </p:par>
                              <p:par>
                                <p:cTn id="78" presetID="1" presetClass="exit" presetSubtype="0" fill="hold" nodeType="withEffect">
                                  <p:stCondLst>
                                    <p:cond delay="500"/>
                                  </p:stCondLst>
                                  <p:childTnLst>
                                    <p:set>
                                      <p:cBhvr>
                                        <p:cTn id="79" dur="1" fill="hold">
                                          <p:stCondLst>
                                            <p:cond delay="0"/>
                                          </p:stCondLst>
                                        </p:cTn>
                                        <p:tgtEl>
                                          <p:spTgt spid="4"/>
                                        </p:tgtEl>
                                        <p:attrNameLst>
                                          <p:attrName>style.visibility</p:attrName>
                                        </p:attrNameLst>
                                      </p:cBhvr>
                                      <p:to>
                                        <p:strVal val="hidden"/>
                                      </p:to>
                                    </p:set>
                                  </p:childTnLst>
                                </p:cTn>
                              </p:par>
                              <p:par>
                                <p:cTn id="80" presetID="1" presetClass="entr" presetSubtype="0" fill="hold" nodeType="withEffect">
                                  <p:stCondLst>
                                    <p:cond delay="500"/>
                                  </p:stCondLst>
                                  <p:childTnLst>
                                    <p:set>
                                      <p:cBhvr>
                                        <p:cTn id="81" dur="1" fill="hold">
                                          <p:stCondLst>
                                            <p:cond delay="0"/>
                                          </p:stCondLst>
                                        </p:cTn>
                                        <p:tgtEl>
                                          <p:spTgt spid="7"/>
                                        </p:tgtEl>
                                        <p:attrNameLst>
                                          <p:attrName>style.visibility</p:attrName>
                                        </p:attrNameLst>
                                      </p:cBhvr>
                                      <p:to>
                                        <p:strVal val="visible"/>
                                      </p:to>
                                    </p:set>
                                  </p:childTnLst>
                                </p:cTn>
                              </p:par>
                              <p:par>
                                <p:cTn id="82" presetID="32" presetClass="emph" presetSubtype="0" repeatCount="indefinite" fill="hold" nodeType="withEffect">
                                  <p:stCondLst>
                                    <p:cond delay="500"/>
                                  </p:stCondLst>
                                  <p:childTnLst>
                                    <p:animRot by="120000">
                                      <p:cBhvr>
                                        <p:cTn id="83" dur="200" fill="hold">
                                          <p:stCondLst>
                                            <p:cond delay="0"/>
                                          </p:stCondLst>
                                        </p:cTn>
                                        <p:tgtEl>
                                          <p:spTgt spid="7"/>
                                        </p:tgtEl>
                                        <p:attrNameLst>
                                          <p:attrName>r</p:attrName>
                                        </p:attrNameLst>
                                      </p:cBhvr>
                                    </p:animRot>
                                    <p:animRot by="-240000">
                                      <p:cBhvr>
                                        <p:cTn id="84" dur="400" fill="hold">
                                          <p:stCondLst>
                                            <p:cond delay="400"/>
                                          </p:stCondLst>
                                        </p:cTn>
                                        <p:tgtEl>
                                          <p:spTgt spid="7"/>
                                        </p:tgtEl>
                                        <p:attrNameLst>
                                          <p:attrName>r</p:attrName>
                                        </p:attrNameLst>
                                      </p:cBhvr>
                                    </p:animRot>
                                    <p:animRot by="240000">
                                      <p:cBhvr>
                                        <p:cTn id="85" dur="400" fill="hold">
                                          <p:stCondLst>
                                            <p:cond delay="800"/>
                                          </p:stCondLst>
                                        </p:cTn>
                                        <p:tgtEl>
                                          <p:spTgt spid="7"/>
                                        </p:tgtEl>
                                        <p:attrNameLst>
                                          <p:attrName>r</p:attrName>
                                        </p:attrNameLst>
                                      </p:cBhvr>
                                    </p:animRot>
                                    <p:animRot by="-240000">
                                      <p:cBhvr>
                                        <p:cTn id="86" dur="400" fill="hold">
                                          <p:stCondLst>
                                            <p:cond delay="1200"/>
                                          </p:stCondLst>
                                        </p:cTn>
                                        <p:tgtEl>
                                          <p:spTgt spid="7"/>
                                        </p:tgtEl>
                                        <p:attrNameLst>
                                          <p:attrName>r</p:attrName>
                                        </p:attrNameLst>
                                      </p:cBhvr>
                                    </p:animRot>
                                    <p:animRot by="120000">
                                      <p:cBhvr>
                                        <p:cTn id="87" dur="400" fill="hold">
                                          <p:stCondLst>
                                            <p:cond delay="1600"/>
                                          </p:stCondLst>
                                        </p:cTn>
                                        <p:tgtEl>
                                          <p:spTgt spid="7"/>
                                        </p:tgtEl>
                                        <p:attrNameLst>
                                          <p:attrName>r</p:attrName>
                                        </p:attrNameLst>
                                      </p:cBhvr>
                                    </p:animRot>
                                  </p:childTnLst>
                                </p:cTn>
                              </p:par>
                              <p:par>
                                <p:cTn id="88" presetID="1" presetClass="mediacall" presetSubtype="0" fill="hold" nodeType="withEffect">
                                  <p:stCondLst>
                                    <p:cond delay="500"/>
                                  </p:stCondLst>
                                  <p:childTnLst>
                                    <p:cmd type="call" cmd="playFrom(0.0)">
                                      <p:cBhvr>
                                        <p:cTn id="89" dur="5042" fill="hold"/>
                                        <p:tgtEl>
                                          <p:spTgt spid="51"/>
                                        </p:tgtEl>
                                      </p:cBhvr>
                                    </p:cmd>
                                  </p:childTnLst>
                                </p:cTn>
                              </p:par>
                            </p:childTnLst>
                          </p:cTn>
                        </p:par>
                      </p:childTnLst>
                    </p:cTn>
                  </p:par>
                </p:childTnLst>
              </p:cTn>
              <p:nextCondLst>
                <p:cond evt="onClick" delay="0">
                  <p:tgtEl>
                    <p:spTgt spid="10"/>
                  </p:tgtEl>
                </p:cond>
              </p:nextCondLst>
            </p:seq>
            <p:seq concurrent="1" nextAc="seek">
              <p:cTn id="90" restart="whenNotActive" fill="hold" evtFilter="cancelBubble" nodeType="interactiveSeq">
                <p:stCondLst>
                  <p:cond evt="onClick" delay="0">
                    <p:tgtEl>
                      <p:spTgt spid="9"/>
                    </p:tgtEl>
                  </p:cond>
                </p:stCondLst>
                <p:endSync evt="end" delay="0">
                  <p:rtn val="all"/>
                </p:endSync>
                <p:childTnLst>
                  <p:par>
                    <p:cTn id="91" fill="hold">
                      <p:stCondLst>
                        <p:cond delay="0"/>
                      </p:stCondLst>
                      <p:childTnLst>
                        <p:par>
                          <p:cTn id="92" fill="hold">
                            <p:stCondLst>
                              <p:cond delay="0"/>
                            </p:stCondLst>
                            <p:childTnLst>
                              <p:par>
                                <p:cTn id="93" presetID="10" presetClass="exit" presetSubtype="0" fill="hold" grpId="1" nodeType="clickEffect">
                                  <p:stCondLst>
                                    <p:cond delay="0"/>
                                  </p:stCondLst>
                                  <p:childTnLst>
                                    <p:animEffect transition="out" filter="fade">
                                      <p:cBhvr>
                                        <p:cTn id="94" dur="500"/>
                                        <p:tgtEl>
                                          <p:spTgt spid="9"/>
                                        </p:tgtEl>
                                      </p:cBhvr>
                                    </p:animEffect>
                                    <p:set>
                                      <p:cBhvr>
                                        <p:cTn id="95" dur="1" fill="hold">
                                          <p:stCondLst>
                                            <p:cond delay="499"/>
                                          </p:stCondLst>
                                        </p:cTn>
                                        <p:tgtEl>
                                          <p:spTgt spid="9"/>
                                        </p:tgtEl>
                                        <p:attrNameLst>
                                          <p:attrName>style.visibility</p:attrName>
                                        </p:attrNameLst>
                                      </p:cBhvr>
                                      <p:to>
                                        <p:strVal val="hidden"/>
                                      </p:to>
                                    </p:set>
                                  </p:childTnLst>
                                </p:cTn>
                              </p:par>
                              <p:par>
                                <p:cTn id="96" presetID="1" presetClass="mediacall" presetSubtype="0" fill="hold" nodeType="withEffect">
                                  <p:stCondLst>
                                    <p:cond delay="0"/>
                                  </p:stCondLst>
                                  <p:childTnLst>
                                    <p:cmd type="call" cmd="playFrom(0.0)">
                                      <p:cBhvr>
                                        <p:cTn id="97" dur="2060" fill="hold"/>
                                        <p:tgtEl>
                                          <p:spTgt spid="16"/>
                                        </p:tgtEl>
                                      </p:cBhvr>
                                    </p:cmd>
                                  </p:childTnLst>
                                </p:cTn>
                              </p:par>
                            </p:childTnLst>
                          </p:cTn>
                        </p:par>
                      </p:childTnLst>
                    </p:cTn>
                  </p:par>
                </p:childTnLst>
              </p:cTn>
              <p:nextCondLst>
                <p:cond evt="onClick" delay="0">
                  <p:tgtEl>
                    <p:spTgt spid="9"/>
                  </p:tgtEl>
                </p:cond>
              </p:nextCondLst>
            </p:seq>
            <p:seq concurrent="1" nextAc="seek">
              <p:cTn id="98" restart="whenNotActive" fill="hold" evtFilter="cancelBubble" nodeType="interactiveSeq">
                <p:stCondLst>
                  <p:cond evt="onClick" delay="0">
                    <p:tgtEl>
                      <p:spTgt spid="12"/>
                    </p:tgtEl>
                  </p:cond>
                </p:stCondLst>
                <p:endSync evt="end" delay="0">
                  <p:rtn val="all"/>
                </p:endSync>
                <p:childTnLst>
                  <p:par>
                    <p:cTn id="99" fill="hold">
                      <p:stCondLst>
                        <p:cond delay="0"/>
                      </p:stCondLst>
                      <p:childTnLst>
                        <p:par>
                          <p:cTn id="100" fill="hold">
                            <p:stCondLst>
                              <p:cond delay="0"/>
                            </p:stCondLst>
                            <p:childTnLst>
                              <p:par>
                                <p:cTn id="101" presetID="10" presetClass="exit" presetSubtype="0" fill="hold" grpId="1" nodeType="clickEffect">
                                  <p:stCondLst>
                                    <p:cond delay="0"/>
                                  </p:stCondLst>
                                  <p:childTnLst>
                                    <p:animEffect transition="out" filter="fade">
                                      <p:cBhvr>
                                        <p:cTn id="102" dur="500"/>
                                        <p:tgtEl>
                                          <p:spTgt spid="12"/>
                                        </p:tgtEl>
                                      </p:cBhvr>
                                    </p:animEffect>
                                    <p:set>
                                      <p:cBhvr>
                                        <p:cTn id="103" dur="1" fill="hold">
                                          <p:stCondLst>
                                            <p:cond delay="499"/>
                                          </p:stCondLst>
                                        </p:cTn>
                                        <p:tgtEl>
                                          <p:spTgt spid="12"/>
                                        </p:tgtEl>
                                        <p:attrNameLst>
                                          <p:attrName>style.visibility</p:attrName>
                                        </p:attrNameLst>
                                      </p:cBhvr>
                                      <p:to>
                                        <p:strVal val="hidden"/>
                                      </p:to>
                                    </p:set>
                                  </p:childTnLst>
                                </p:cTn>
                              </p:par>
                              <p:par>
                                <p:cTn id="104" presetID="1" presetClass="mediacall" presetSubtype="0" fill="hold" nodeType="withEffect">
                                  <p:stCondLst>
                                    <p:cond delay="0"/>
                                  </p:stCondLst>
                                  <p:childTnLst>
                                    <p:cmd type="call" cmd="playFrom(0.0)">
                                      <p:cBhvr>
                                        <p:cTn id="105" dur="2060" fill="hold"/>
                                        <p:tgtEl>
                                          <p:spTgt spid="17"/>
                                        </p:tgtEl>
                                      </p:cBhvr>
                                    </p:cmd>
                                  </p:childTnLst>
                                </p:cTn>
                              </p:par>
                            </p:childTnLst>
                          </p:cTn>
                        </p:par>
                      </p:childTnLst>
                    </p:cTn>
                  </p:par>
                </p:childTnLst>
              </p:cTn>
              <p:nextCondLst>
                <p:cond evt="onClick" delay="0">
                  <p:tgtEl>
                    <p:spTgt spid="12"/>
                  </p:tgtEl>
                </p:cond>
              </p:nextCondLst>
            </p:seq>
            <p:seq concurrent="1" nextAc="seek">
              <p:cTn id="106" restart="whenNotActive" fill="hold" evtFilter="cancelBubble" nodeType="interactiveSeq">
                <p:stCondLst>
                  <p:cond evt="onClick" delay="0">
                    <p:tgtEl>
                      <p:spTgt spid="11"/>
                    </p:tgtEl>
                  </p:cond>
                </p:stCondLst>
                <p:endSync evt="end" delay="0">
                  <p:rtn val="all"/>
                </p:endSync>
                <p:childTnLst>
                  <p:par>
                    <p:cTn id="107" fill="hold">
                      <p:stCondLst>
                        <p:cond delay="0"/>
                      </p:stCondLst>
                      <p:childTnLst>
                        <p:par>
                          <p:cTn id="108" fill="hold">
                            <p:stCondLst>
                              <p:cond delay="0"/>
                            </p:stCondLst>
                            <p:childTnLst>
                              <p:par>
                                <p:cTn id="109" presetID="10" presetClass="exit" presetSubtype="0" fill="hold" grpId="1" nodeType="clickEffect">
                                  <p:stCondLst>
                                    <p:cond delay="0"/>
                                  </p:stCondLst>
                                  <p:childTnLst>
                                    <p:animEffect transition="out" filter="fade">
                                      <p:cBhvr>
                                        <p:cTn id="110" dur="500"/>
                                        <p:tgtEl>
                                          <p:spTgt spid="11"/>
                                        </p:tgtEl>
                                      </p:cBhvr>
                                    </p:animEffect>
                                    <p:set>
                                      <p:cBhvr>
                                        <p:cTn id="111" dur="1" fill="hold">
                                          <p:stCondLst>
                                            <p:cond delay="499"/>
                                          </p:stCondLst>
                                        </p:cTn>
                                        <p:tgtEl>
                                          <p:spTgt spid="11"/>
                                        </p:tgtEl>
                                        <p:attrNameLst>
                                          <p:attrName>style.visibility</p:attrName>
                                        </p:attrNameLst>
                                      </p:cBhvr>
                                      <p:to>
                                        <p:strVal val="hidden"/>
                                      </p:to>
                                    </p:set>
                                  </p:childTnLst>
                                </p:cTn>
                              </p:par>
                              <p:par>
                                <p:cTn id="112" presetID="1" presetClass="mediacall" presetSubtype="0" fill="hold" nodeType="withEffect">
                                  <p:stCondLst>
                                    <p:cond delay="0"/>
                                  </p:stCondLst>
                                  <p:childTnLst>
                                    <p:cmd type="call" cmd="playFrom(0.0)">
                                      <p:cBhvr>
                                        <p:cTn id="113" dur="2060" fill="hold"/>
                                        <p:tgtEl>
                                          <p:spTgt spid="18"/>
                                        </p:tgtEl>
                                      </p:cBhvr>
                                    </p:cmd>
                                  </p:childTnLst>
                                </p:cTn>
                              </p:par>
                            </p:childTnLst>
                          </p:cTn>
                        </p:par>
                      </p:childTnLst>
                    </p:cTn>
                  </p:par>
                </p:childTnLst>
              </p:cTn>
              <p:nextCondLst>
                <p:cond evt="onClick" delay="0">
                  <p:tgtEl>
                    <p:spTgt spid="11"/>
                  </p:tgtEl>
                </p:cond>
              </p:nextCondLst>
            </p:seq>
            <p:audio>
              <p:cMediaNode vol="100000">
                <p:cTn id="114" fill="hold" display="0">
                  <p:stCondLst>
                    <p:cond delay="indefinite"/>
                  </p:stCondLst>
                  <p:endCondLst>
                    <p:cond evt="onStopAudio" delay="0">
                      <p:tgtEl>
                        <p:sldTgt/>
                      </p:tgtEl>
                    </p:cond>
                  </p:endCondLst>
                </p:cTn>
                <p:tgtEl>
                  <p:spTgt spid="15"/>
                </p:tgtEl>
              </p:cMediaNode>
            </p:audio>
            <p:audio>
              <p:cMediaNode vol="33300">
                <p:cTn id="115" fill="hold" display="0">
                  <p:stCondLst>
                    <p:cond delay="indefinite"/>
                  </p:stCondLst>
                  <p:endCondLst>
                    <p:cond evt="onStopAudio" delay="0">
                      <p:tgtEl>
                        <p:sldTgt/>
                      </p:tgtEl>
                    </p:cond>
                  </p:endCondLst>
                </p:cTn>
                <p:tgtEl>
                  <p:spTgt spid="16"/>
                </p:tgtEl>
              </p:cMediaNode>
            </p:audio>
            <p:audio>
              <p:cMediaNode vol="40900">
                <p:cTn id="116" fill="hold" display="0">
                  <p:stCondLst>
                    <p:cond delay="indefinite"/>
                  </p:stCondLst>
                  <p:endCondLst>
                    <p:cond evt="onStopAudio" delay="0">
                      <p:tgtEl>
                        <p:sldTgt/>
                      </p:tgtEl>
                    </p:cond>
                  </p:endCondLst>
                </p:cTn>
                <p:tgtEl>
                  <p:spTgt spid="17"/>
                </p:tgtEl>
              </p:cMediaNode>
            </p:audio>
            <p:audio>
              <p:cMediaNode vol="34800">
                <p:cTn id="117" fill="hold" display="0">
                  <p:stCondLst>
                    <p:cond delay="indefinite"/>
                  </p:stCondLst>
                  <p:endCondLst>
                    <p:cond evt="onStopAudio" delay="0">
                      <p:tgtEl>
                        <p:sldTgt/>
                      </p:tgtEl>
                    </p:cond>
                  </p:endCondLst>
                </p:cTn>
                <p:tgtEl>
                  <p:spTgt spid="18"/>
                </p:tgtEl>
              </p:cMediaNode>
            </p:audio>
            <p:seq concurrent="1" nextAc="seek">
              <p:cTn id="118" restart="whenNotActive" fill="hold" evtFilter="cancelBubble" nodeType="interactiveSeq">
                <p:stCondLst>
                  <p:cond evt="onClick" delay="0">
                    <p:tgtEl>
                      <p:spTgt spid="20"/>
                    </p:tgtEl>
                  </p:cond>
                </p:stCondLst>
                <p:endSync evt="end" delay="0">
                  <p:rtn val="all"/>
                </p:endSync>
                <p:childTnLst>
                  <p:par>
                    <p:cTn id="119" fill="hold">
                      <p:stCondLst>
                        <p:cond delay="0"/>
                      </p:stCondLst>
                      <p:childTnLst>
                        <p:par>
                          <p:cTn id="120" fill="hold">
                            <p:stCondLst>
                              <p:cond delay="0"/>
                            </p:stCondLst>
                            <p:childTnLst>
                              <p:par>
                                <p:cTn id="121" presetID="8" presetClass="emph" presetSubtype="0" fill="hold" nodeType="clickEffect">
                                  <p:stCondLst>
                                    <p:cond delay="0"/>
                                  </p:stCondLst>
                                  <p:childTnLst>
                                    <p:animRot by="21600000">
                                      <p:cBhvr>
                                        <p:cTn id="122" dur="10000" fill="hold"/>
                                        <p:tgtEl>
                                          <p:spTgt spid="23"/>
                                        </p:tgtEl>
                                        <p:attrNameLst>
                                          <p:attrName>r</p:attrName>
                                        </p:attrNameLst>
                                      </p:cBhvr>
                                    </p:animRot>
                                  </p:childTnLst>
                                </p:cTn>
                              </p:par>
                            </p:childTnLst>
                          </p:cTn>
                        </p:par>
                        <p:par>
                          <p:cTn id="123" fill="hold">
                            <p:stCondLst>
                              <p:cond delay="10000"/>
                            </p:stCondLst>
                            <p:childTnLst>
                              <p:par>
                                <p:cTn id="124" presetID="1" presetClass="entr" presetSubtype="0" fill="hold" grpId="0" nodeType="afterEffect">
                                  <p:stCondLst>
                                    <p:cond delay="0"/>
                                  </p:stCondLst>
                                  <p:childTnLst>
                                    <p:set>
                                      <p:cBhvr>
                                        <p:cTn id="125" dur="1" fill="hold">
                                          <p:stCondLst>
                                            <p:cond delay="0"/>
                                          </p:stCondLst>
                                        </p:cTn>
                                        <p:tgtEl>
                                          <p:spTgt spid="49"/>
                                        </p:tgtEl>
                                        <p:attrNameLst>
                                          <p:attrName>style.visibility</p:attrName>
                                        </p:attrNameLst>
                                      </p:cBhvr>
                                      <p:to>
                                        <p:strVal val="visible"/>
                                      </p:to>
                                    </p:set>
                                  </p:childTnLst>
                                </p:cTn>
                              </p:par>
                              <p:par>
                                <p:cTn id="126" presetID="1" presetClass="mediacall" presetSubtype="0" fill="hold" nodeType="withEffect">
                                  <p:stCondLst>
                                    <p:cond delay="0"/>
                                  </p:stCondLst>
                                  <p:childTnLst>
                                    <p:cmd type="call" cmd="playFrom(0.0)">
                                      <p:cBhvr>
                                        <p:cTn id="127" dur="1773" fill="hold"/>
                                        <p:tgtEl>
                                          <p:spTgt spid="50"/>
                                        </p:tgtEl>
                                      </p:cBhvr>
                                    </p:cmd>
                                  </p:childTnLst>
                                </p:cTn>
                              </p:par>
                              <p:par>
                                <p:cTn id="128" presetID="1" presetClass="exit" presetSubtype="0" fill="hold" grpId="1" nodeType="withEffect">
                                  <p:stCondLst>
                                    <p:cond delay="2000"/>
                                  </p:stCondLst>
                                  <p:childTnLst>
                                    <p:set>
                                      <p:cBhvr>
                                        <p:cTn id="129" dur="1" fill="hold">
                                          <p:stCondLst>
                                            <p:cond delay="0"/>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20"/>
                  </p:tgtEl>
                </p:cond>
              </p:nextCondLst>
            </p:seq>
            <p:audio>
              <p:cMediaNode vol="80000">
                <p:cTn id="130" fill="hold" display="0">
                  <p:stCondLst>
                    <p:cond delay="indefinite"/>
                  </p:stCondLst>
                  <p:endCondLst>
                    <p:cond evt="onStopAudio" delay="0">
                      <p:tgtEl>
                        <p:sldTgt/>
                      </p:tgtEl>
                    </p:cond>
                  </p:endCondLst>
                </p:cTn>
                <p:tgtEl>
                  <p:spTgt spid="50"/>
                </p:tgtEl>
              </p:cMediaNode>
            </p:audio>
            <p:audio>
              <p:cMediaNode vol="42400">
                <p:cTn id="131" fill="hold" display="0">
                  <p:stCondLst>
                    <p:cond delay="indefinite"/>
                  </p:stCondLst>
                  <p:endCondLst>
                    <p:cond evt="onStopAudio" delay="0">
                      <p:tgtEl>
                        <p:sldTgt/>
                      </p:tgtEl>
                    </p:cond>
                  </p:endCondLst>
                </p:cTn>
                <p:tgtEl>
                  <p:spTgt spid="51"/>
                </p:tgtEl>
              </p:cMediaNode>
            </p:audio>
          </p:childTnLst>
        </p:cTn>
      </p:par>
    </p:tnLst>
    <p:bldLst>
      <p:bldP spid="9" grpId="0" animBg="1"/>
      <p:bldP spid="9" grpId="1" animBg="1"/>
      <p:bldP spid="10" grpId="0" animBg="1"/>
      <p:bldP spid="10" grpId="1" animBg="1"/>
      <p:bldP spid="11" grpId="0" animBg="1"/>
      <p:bldP spid="11" grpId="1" animBg="1"/>
      <p:bldP spid="12" grpId="0" animBg="1"/>
      <p:bldP spid="12" grpId="1" animBg="1"/>
      <p:bldP spid="13" grpId="0"/>
      <p:bldP spid="49" grpId="0" animBg="1"/>
      <p:bldP spid="49"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 "/>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248025" y="1906270"/>
            <a:ext cx="5696585" cy="304698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Luyện</a:t>
            </a:r>
            <a:r>
              <a:rPr kumimoji="0" lang="en-US" altLang="zh-CN" sz="9600" b="1" i="1"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viết</a:t>
            </a:r>
            <a:r>
              <a:rPr kumimoji="0" lang="en-US" altLang="zh-CN" sz="9600" b="1" i="1"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đoạn</a:t>
            </a:r>
            <a:endParaRPr kumimoji="0" lang="en-US" sz="9600" b="1" i="1"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297540" y="0"/>
            <a:ext cx="894460" cy="89020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p:cNvSpPr txBox="1"/>
          <p:nvPr/>
        </p:nvSpPr>
        <p:spPr>
          <a:xfrm>
            <a:off x="523875" y="549157"/>
            <a:ext cx="10610849" cy="4031873"/>
          </a:xfrm>
          <a:prstGeom prst="rect">
            <a:avLst/>
          </a:prstGeom>
          <a:noFill/>
        </p:spPr>
        <p:txBody>
          <a:bodyPr wrap="square" rtlCol="0">
            <a:spAutoFit/>
          </a:bodyPr>
          <a:lstStyle/>
          <a:p>
            <a:pPr marL="514350" indent="-514350" algn="l">
              <a:buAutoNum type="arabicPeriod"/>
            </a:pPr>
            <a:r>
              <a:rPr lang="vi-VN" sz="3200" b="0" i="0" dirty="0">
                <a:solidFill>
                  <a:srgbClr val="000000"/>
                </a:solidFill>
                <a:effectLst/>
                <a:latin typeface="UTo"/>
                <a:ea typeface="Arial-Rounded" panose="020B0500000000000000" pitchFamily="34" charset="0"/>
                <a:cs typeface="Arial-Rounded" panose="020B0500000000000000" pitchFamily="34" charset="0"/>
              </a:rPr>
              <a:t>Đọc đoạn văn và trả lời câu hỏi:</a:t>
            </a:r>
            <a:endParaRPr lang="en-US" sz="3200" b="0" i="0" dirty="0">
              <a:solidFill>
                <a:srgbClr val="000000"/>
              </a:solidFill>
              <a:effectLst/>
              <a:latin typeface="UTo"/>
              <a:ea typeface="Arial-Rounded" panose="020B0500000000000000" pitchFamily="34" charset="0"/>
              <a:cs typeface="Arial-Rounded" panose="020B0500000000000000" pitchFamily="34" charset="0"/>
            </a:endParaRPr>
          </a:p>
          <a:p>
            <a:pPr algn="l"/>
            <a:endParaRPr lang="vi-VN" sz="3200" b="0" i="0" dirty="0">
              <a:solidFill>
                <a:srgbClr val="000000"/>
              </a:solidFill>
              <a:effectLst/>
              <a:latin typeface="UTo"/>
              <a:ea typeface="Arial-Rounded" panose="020B0500000000000000" pitchFamily="34" charset="0"/>
              <a:cs typeface="Arial-Rounded" panose="020B0500000000000000" pitchFamily="34" charset="0"/>
            </a:endParaRPr>
          </a:p>
          <a:p>
            <a:pPr algn="just" rtl="0"/>
            <a:r>
              <a:rPr lang="vi-VN" sz="3200" b="0" i="0" dirty="0">
                <a:solidFill>
                  <a:srgbClr val="000000"/>
                </a:solidFill>
                <a:effectLst/>
                <a:latin typeface="UTo"/>
                <a:ea typeface="Arial-Rounded" panose="020B0500000000000000" pitchFamily="34" charset="0"/>
                <a:cs typeface="Arial-Rounded" panose="020B0500000000000000" pitchFamily="34" charset="0"/>
              </a:rPr>
              <a:t>Trong nhà, mẹ là người luôn ở bên tôi. Mỗi khi tôi ốm hay mệt, mẹ thức thâu đêm để chăm sóc tôi. Mỗi khi tôi gặp bài học khó, mẹ là người động viên giúp đỡ tôi. Được ai khen tôi nghĩ ngay đến mẹ. Tôi biết mẹ sẽ rất vui khi tôi làm được việc tốt. Tôi rất yêu mẹ tôi.</a:t>
            </a:r>
            <a:endParaRPr lang="vi-VN" sz="3200" b="0" i="0" dirty="0">
              <a:solidFill>
                <a:srgbClr val="000000"/>
              </a:solidFill>
              <a:effectLst/>
              <a:latin typeface="UTo"/>
              <a:ea typeface="Arial-Rounded" panose="020B0500000000000000" pitchFamily="34" charset="0"/>
              <a:cs typeface="Arial-Rounded" panose="020B0500000000000000" pitchFamily="34" charset="0"/>
            </a:endParaRPr>
          </a:p>
          <a:p>
            <a:endParaRPr lang="en-US" sz="32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Rectangle: Rounded Corners 4"/>
          <p:cNvSpPr/>
          <p:nvPr/>
        </p:nvSpPr>
        <p:spPr>
          <a:xfrm>
            <a:off x="1063256" y="5114260"/>
            <a:ext cx="7464056" cy="97819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a. </a:t>
            </a:r>
            <a:r>
              <a:rPr lang="en-US" sz="3200" b="0"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Trong</a:t>
            </a:r>
            <a:r>
              <a:rPr lang="en-US" sz="32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đoạn</a:t>
            </a:r>
            <a:r>
              <a:rPr lang="en-US" sz="32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văn</a:t>
            </a:r>
            <a:r>
              <a:rPr lang="en-US" sz="32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trên</a:t>
            </a:r>
            <a:r>
              <a:rPr lang="en-US" sz="32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bạn</a:t>
            </a:r>
            <a:r>
              <a:rPr lang="en-US" sz="32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nhỏ</a:t>
            </a:r>
            <a:r>
              <a:rPr lang="en-US" sz="32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kể</a:t>
            </a:r>
            <a:r>
              <a:rPr lang="en-US" sz="32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về</a:t>
            </a:r>
            <a:r>
              <a:rPr lang="en-US" sz="32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ai?</a:t>
            </a:r>
            <a:endParaRPr lang="en-US" sz="3200"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7" name="Straight Connector 6"/>
          <p:cNvCxnSpPr/>
          <p:nvPr/>
        </p:nvCxnSpPr>
        <p:spPr>
          <a:xfrm flipV="1">
            <a:off x="5782118" y="2505075"/>
            <a:ext cx="1590232" cy="23259"/>
          </a:xfrm>
          <a:prstGeom prst="line">
            <a:avLst/>
          </a:prstGeom>
        </p:spPr>
        <p:style>
          <a:lnRef idx="3">
            <a:schemeClr val="accent2"/>
          </a:lnRef>
          <a:fillRef idx="0">
            <a:schemeClr val="accent2"/>
          </a:fillRef>
          <a:effectRef idx="2">
            <a:schemeClr val="accent2"/>
          </a:effectRef>
          <a:fontRef idx="minor">
            <a:schemeClr val="tx1"/>
          </a:fontRef>
        </p:style>
      </p:cxnSp>
      <p:sp>
        <p:nvSpPr>
          <p:cNvPr id="9" name="Rectangle: Rounded Corners 8"/>
          <p:cNvSpPr/>
          <p:nvPr/>
        </p:nvSpPr>
        <p:spPr>
          <a:xfrm>
            <a:off x="910856" y="5114260"/>
            <a:ext cx="7464056" cy="97819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b. Những câu nào thể hiện tình cảm của bạn nhỏ đối với người đó?</a:t>
            </a:r>
            <a:endParaRPr lang="en-US" sz="3200"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13" name="Straight Connector 12"/>
          <p:cNvCxnSpPr/>
          <p:nvPr/>
        </p:nvCxnSpPr>
        <p:spPr>
          <a:xfrm flipV="1">
            <a:off x="5253259" y="4009088"/>
            <a:ext cx="709390" cy="10462"/>
          </a:xfrm>
          <a:prstGeom prst="line">
            <a:avLst/>
          </a:prstGeom>
        </p:spPr>
        <p:style>
          <a:lnRef idx="3">
            <a:schemeClr val="accent2"/>
          </a:lnRef>
          <a:fillRef idx="0">
            <a:schemeClr val="accent2"/>
          </a:fillRef>
          <a:effectRef idx="2">
            <a:schemeClr val="accent2"/>
          </a:effectRef>
          <a:fontRef idx="minor">
            <a:schemeClr val="tx1"/>
          </a:fontRef>
        </p:style>
      </p:cxnSp>
      <p:sp>
        <p:nvSpPr>
          <p:cNvPr id="16" name="Rectangle: Rounded Corners 15"/>
          <p:cNvSpPr/>
          <p:nvPr/>
        </p:nvSpPr>
        <p:spPr>
          <a:xfrm>
            <a:off x="910856" y="5138137"/>
            <a:ext cx="7464056" cy="97819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c. </a:t>
            </a:r>
            <a:r>
              <a:rPr lang="vi-VN" sz="3200" dirty="0">
                <a:solidFill>
                  <a:schemeClr val="bg1"/>
                </a:solidFill>
                <a:latin typeface="UTo"/>
                <a:ea typeface="Arial-Rounded" panose="020B0500000000000000" pitchFamily="34" charset="0"/>
                <a:cs typeface="Arial-Rounded" panose="020B0500000000000000" pitchFamily="34" charset="0"/>
              </a:rPr>
              <a:t>Vì sao </a:t>
            </a:r>
            <a:r>
              <a:rPr lang="en-US" sz="3200" dirty="0" err="1">
                <a:solidFill>
                  <a:schemeClr val="bg1"/>
                </a:solidFill>
                <a:latin typeface="UTo"/>
                <a:ea typeface="Arial-Rounded" panose="020B0500000000000000" pitchFamily="34" charset="0"/>
                <a:cs typeface="Arial-Rounded" panose="020B0500000000000000" pitchFamily="34" charset="0"/>
              </a:rPr>
              <a:t>người</a:t>
            </a:r>
            <a:r>
              <a:rPr lang="en-US" sz="3200" dirty="0">
                <a:solidFill>
                  <a:schemeClr val="bg1"/>
                </a:solidFill>
                <a:latin typeface="UTo"/>
                <a:ea typeface="Arial-Rounded" panose="020B0500000000000000" pitchFamily="34" charset="0"/>
                <a:cs typeface="Arial-Rounded" panose="020B0500000000000000" pitchFamily="34" charset="0"/>
              </a:rPr>
              <a:t> </a:t>
            </a:r>
            <a:r>
              <a:rPr lang="en-US" sz="3200" dirty="0" err="1">
                <a:solidFill>
                  <a:schemeClr val="bg1"/>
                </a:solidFill>
                <a:latin typeface="UTo"/>
                <a:ea typeface="Arial-Rounded" panose="020B0500000000000000" pitchFamily="34" charset="0"/>
                <a:cs typeface="Arial-Rounded" panose="020B0500000000000000" pitchFamily="34" charset="0"/>
              </a:rPr>
              <a:t>đó</a:t>
            </a:r>
            <a:r>
              <a:rPr lang="en-US" sz="3200" dirty="0">
                <a:solidFill>
                  <a:schemeClr val="bg1"/>
                </a:solidFill>
                <a:latin typeface="UTo"/>
                <a:ea typeface="Arial-Rounded" panose="020B0500000000000000" pitchFamily="34" charset="0"/>
                <a:cs typeface="Arial-Rounded" panose="020B0500000000000000" pitchFamily="34" charset="0"/>
              </a:rPr>
              <a:t> </a:t>
            </a:r>
            <a:r>
              <a:rPr lang="en-US" sz="3200" dirty="0" err="1">
                <a:solidFill>
                  <a:schemeClr val="bg1"/>
                </a:solidFill>
                <a:latin typeface="UTo"/>
                <a:ea typeface="Arial-Rounded" panose="020B0500000000000000" pitchFamily="34" charset="0"/>
                <a:cs typeface="Arial-Rounded" panose="020B0500000000000000" pitchFamily="34" charset="0"/>
              </a:rPr>
              <a:t>được</a:t>
            </a:r>
            <a:r>
              <a:rPr lang="en-US" sz="3200" dirty="0">
                <a:solidFill>
                  <a:schemeClr val="bg1"/>
                </a:solidFill>
                <a:latin typeface="UTo"/>
                <a:ea typeface="Arial-Rounded" panose="020B0500000000000000" pitchFamily="34" charset="0"/>
                <a:cs typeface="Arial-Rounded" panose="020B0500000000000000" pitchFamily="34" charset="0"/>
              </a:rPr>
              <a:t> </a:t>
            </a:r>
            <a:r>
              <a:rPr lang="en-US" sz="3200" dirty="0" err="1">
                <a:solidFill>
                  <a:schemeClr val="bg1"/>
                </a:solidFill>
                <a:latin typeface="UTo"/>
                <a:ea typeface="Arial-Rounded" panose="020B0500000000000000" pitchFamily="34" charset="0"/>
                <a:cs typeface="Arial-Rounded" panose="020B0500000000000000" pitchFamily="34" charset="0"/>
              </a:rPr>
              <a:t>bạn</a:t>
            </a:r>
            <a:r>
              <a:rPr lang="en-US" sz="3200" dirty="0">
                <a:solidFill>
                  <a:schemeClr val="bg1"/>
                </a:solidFill>
                <a:latin typeface="UTo"/>
                <a:ea typeface="Arial-Rounded" panose="020B0500000000000000" pitchFamily="34" charset="0"/>
                <a:cs typeface="Arial-Rounded" panose="020B0500000000000000" pitchFamily="34" charset="0"/>
              </a:rPr>
              <a:t> </a:t>
            </a:r>
            <a:r>
              <a:rPr lang="en-US" sz="3200" dirty="0" err="1">
                <a:solidFill>
                  <a:schemeClr val="bg1"/>
                </a:solidFill>
                <a:latin typeface="UTo"/>
                <a:ea typeface="Arial-Rounded" panose="020B0500000000000000" pitchFamily="34" charset="0"/>
                <a:cs typeface="Arial-Rounded" panose="020B0500000000000000" pitchFamily="34" charset="0"/>
              </a:rPr>
              <a:t>nhỏ</a:t>
            </a:r>
            <a:r>
              <a:rPr lang="en-US" sz="3200" dirty="0">
                <a:solidFill>
                  <a:schemeClr val="bg1"/>
                </a:solidFill>
                <a:latin typeface="UTo"/>
                <a:ea typeface="Arial-Rounded" panose="020B0500000000000000" pitchFamily="34" charset="0"/>
                <a:cs typeface="Arial-Rounded" panose="020B0500000000000000" pitchFamily="34" charset="0"/>
              </a:rPr>
              <a:t> </a:t>
            </a:r>
            <a:r>
              <a:rPr lang="en-US" sz="3200" dirty="0" err="1">
                <a:solidFill>
                  <a:schemeClr val="bg1"/>
                </a:solidFill>
                <a:latin typeface="UTo"/>
                <a:ea typeface="Arial-Rounded" panose="020B0500000000000000" pitchFamily="34" charset="0"/>
                <a:cs typeface="Arial-Rounded" panose="020B0500000000000000" pitchFamily="34" charset="0"/>
              </a:rPr>
              <a:t>yêu</a:t>
            </a:r>
            <a:r>
              <a:rPr lang="en-US" sz="3200" dirty="0">
                <a:solidFill>
                  <a:schemeClr val="bg1"/>
                </a:solidFill>
                <a:latin typeface="UTo"/>
                <a:ea typeface="Arial-Rounded" panose="020B0500000000000000" pitchFamily="34" charset="0"/>
                <a:cs typeface="Arial-Rounded" panose="020B0500000000000000" pitchFamily="34" charset="0"/>
              </a:rPr>
              <a:t> </a:t>
            </a:r>
            <a:r>
              <a:rPr lang="en-US" sz="3200" dirty="0" err="1">
                <a:solidFill>
                  <a:schemeClr val="bg1"/>
                </a:solidFill>
                <a:latin typeface="UTo"/>
                <a:ea typeface="Arial-Rounded" panose="020B0500000000000000" pitchFamily="34" charset="0"/>
                <a:cs typeface="Arial-Rounded" panose="020B0500000000000000" pitchFamily="34" charset="0"/>
              </a:rPr>
              <a:t>quý</a:t>
            </a:r>
            <a:endParaRPr lang="en-US" sz="3200" dirty="0">
              <a:solidFill>
                <a:schemeClr val="bg1"/>
              </a:solidFill>
              <a:latin typeface="UTo"/>
              <a:ea typeface="Arial-Rounded" panose="020B0500000000000000" pitchFamily="34" charset="0"/>
              <a:cs typeface="Arial-Rounded" panose="020B0500000000000000" pitchFamily="34" charset="0"/>
            </a:endParaRPr>
          </a:p>
        </p:txBody>
      </p:sp>
      <p:sp>
        <p:nvSpPr>
          <p:cNvPr id="17" name="Thought Bubble: Cloud 16"/>
          <p:cNvSpPr/>
          <p:nvPr/>
        </p:nvSpPr>
        <p:spPr>
          <a:xfrm>
            <a:off x="9154633" y="4125433"/>
            <a:ext cx="2732567" cy="1796900"/>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Vì</a:t>
            </a:r>
            <a:r>
              <a:rPr lang="en-US" dirty="0"/>
              <a:t> </a:t>
            </a:r>
            <a:r>
              <a:rPr lang="en-US" dirty="0" err="1"/>
              <a:t>mẹ</a:t>
            </a:r>
            <a:r>
              <a:rPr lang="en-US" dirty="0"/>
              <a:t> </a:t>
            </a:r>
            <a:r>
              <a:rPr lang="en-US" dirty="0" err="1"/>
              <a:t>luôn</a:t>
            </a:r>
            <a:r>
              <a:rPr lang="en-US" dirty="0"/>
              <a:t> ở </a:t>
            </a:r>
            <a:r>
              <a:rPr lang="en-US" dirty="0" err="1"/>
              <a:t>bên</a:t>
            </a:r>
            <a:r>
              <a:rPr lang="en-US" dirty="0"/>
              <a:t>, </a:t>
            </a:r>
            <a:r>
              <a:rPr lang="en-US" dirty="0" err="1"/>
              <a:t>chăm</a:t>
            </a:r>
            <a:r>
              <a:rPr lang="en-US" dirty="0"/>
              <a:t> </a:t>
            </a:r>
            <a:r>
              <a:rPr lang="en-US" dirty="0" err="1"/>
              <a:t>sóc</a:t>
            </a:r>
            <a:r>
              <a:rPr lang="en-US" dirty="0"/>
              <a:t> </a:t>
            </a:r>
            <a:r>
              <a:rPr lang="en-US" dirty="0" err="1"/>
              <a:t>và</a:t>
            </a:r>
            <a:r>
              <a:rPr lang="en-US" dirty="0"/>
              <a:t> </a:t>
            </a:r>
            <a:r>
              <a:rPr lang="en-US" dirty="0" err="1"/>
              <a:t>giúp</a:t>
            </a:r>
            <a:r>
              <a:rPr lang="en-US" dirty="0"/>
              <a:t> </a:t>
            </a:r>
            <a:r>
              <a:rPr lang="en-US" dirty="0" err="1"/>
              <a:t>đỡ</a:t>
            </a:r>
            <a:r>
              <a:rPr lang="en-US" dirty="0"/>
              <a:t> </a:t>
            </a:r>
            <a:r>
              <a:rPr lang="en-US" dirty="0" err="1"/>
              <a:t>bạn</a:t>
            </a:r>
            <a:r>
              <a:rPr lang="en-US" dirty="0"/>
              <a:t> </a:t>
            </a:r>
            <a:r>
              <a:rPr lang="en-US" dirty="0" err="1"/>
              <a:t>nhỏ</a:t>
            </a:r>
            <a:endParaRPr lang="en-US" dirty="0"/>
          </a:p>
        </p:txBody>
      </p:sp>
      <p:cxnSp>
        <p:nvCxnSpPr>
          <p:cNvPr id="11" name="Straight Connector 10"/>
          <p:cNvCxnSpPr/>
          <p:nvPr/>
        </p:nvCxnSpPr>
        <p:spPr>
          <a:xfrm flipV="1">
            <a:off x="7296593" y="2981325"/>
            <a:ext cx="1371157" cy="28357"/>
          </a:xfrm>
          <a:prstGeom prst="line">
            <a:avLst/>
          </a:prstGeom>
        </p:spPr>
        <p:style>
          <a:lnRef idx="3">
            <a:schemeClr val="accent2"/>
          </a:lnRef>
          <a:fillRef idx="0">
            <a:schemeClr val="accent2"/>
          </a:fillRef>
          <a:effectRef idx="2">
            <a:schemeClr val="accent2"/>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grpId="1" nodeType="clickEffect">
                                  <p:stCondLst>
                                    <p:cond delay="0"/>
                                  </p:stCondLst>
                                  <p:childTnLst>
                                    <p:anim calcmode="lin" valueType="num">
                                      <p:cBhvr additive="base">
                                        <p:cTn id="18" dur="500"/>
                                        <p:tgtEl>
                                          <p:spTgt spid="5"/>
                                        </p:tgtEl>
                                        <p:attrNameLst>
                                          <p:attrName>ppt_x</p:attrName>
                                        </p:attrNameLst>
                                      </p:cBhvr>
                                      <p:tavLst>
                                        <p:tav tm="0">
                                          <p:val>
                                            <p:strVal val="ppt_x"/>
                                          </p:val>
                                        </p:tav>
                                        <p:tav tm="100000">
                                          <p:val>
                                            <p:strVal val="ppt_x"/>
                                          </p:val>
                                        </p:tav>
                                      </p:tavLst>
                                    </p:anim>
                                    <p:anim calcmode="lin" valueType="num">
                                      <p:cBhvr additive="base">
                                        <p:cTn id="19" dur="500"/>
                                        <p:tgtEl>
                                          <p:spTgt spid="5"/>
                                        </p:tgtEl>
                                        <p:attrNameLst>
                                          <p:attrName>ppt_y</p:attrName>
                                        </p:attrNameLst>
                                      </p:cBhvr>
                                      <p:tavLst>
                                        <p:tav tm="0">
                                          <p:val>
                                            <p:strVal val="ppt_y"/>
                                          </p:val>
                                        </p:tav>
                                        <p:tav tm="100000">
                                          <p:val>
                                            <p:strVal val="1+ppt_h/2"/>
                                          </p:val>
                                        </p:tav>
                                      </p:tavLst>
                                    </p:anim>
                                    <p:set>
                                      <p:cBhvr>
                                        <p:cTn id="20" dur="1" fill="hold">
                                          <p:stCondLst>
                                            <p:cond delay="499"/>
                                          </p:stCondLst>
                                        </p:cTn>
                                        <p:tgtEl>
                                          <p:spTgt spid="5"/>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anim calcmode="lin" valueType="num">
                                      <p:cBhvr>
                                        <p:cTn id="26" dur="1000" fill="hold"/>
                                        <p:tgtEl>
                                          <p:spTgt spid="9"/>
                                        </p:tgtEl>
                                        <p:attrNameLst>
                                          <p:attrName>ppt_x</p:attrName>
                                        </p:attrNameLst>
                                      </p:cBhvr>
                                      <p:tavLst>
                                        <p:tav tm="0">
                                          <p:val>
                                            <p:strVal val="#ppt_x"/>
                                          </p:val>
                                        </p:tav>
                                        <p:tav tm="100000">
                                          <p:val>
                                            <p:strVal val="#ppt_x"/>
                                          </p:val>
                                        </p:tav>
                                      </p:tavLst>
                                    </p:anim>
                                    <p:anim calcmode="lin" valueType="num">
                                      <p:cBhvr>
                                        <p:cTn id="2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xit" presetSubtype="4" fill="hold" grpId="1" nodeType="clickEffect">
                                  <p:stCondLst>
                                    <p:cond delay="0"/>
                                  </p:stCondLst>
                                  <p:childTnLst>
                                    <p:anim calcmode="lin" valueType="num">
                                      <p:cBhvr additive="base">
                                        <p:cTn id="31" dur="500"/>
                                        <p:tgtEl>
                                          <p:spTgt spid="9"/>
                                        </p:tgtEl>
                                        <p:attrNameLst>
                                          <p:attrName>ppt_x</p:attrName>
                                        </p:attrNameLst>
                                      </p:cBhvr>
                                      <p:tavLst>
                                        <p:tav tm="0">
                                          <p:val>
                                            <p:strVal val="ppt_x"/>
                                          </p:val>
                                        </p:tav>
                                        <p:tav tm="100000">
                                          <p:val>
                                            <p:strVal val="ppt_x"/>
                                          </p:val>
                                        </p:tav>
                                      </p:tavLst>
                                    </p:anim>
                                    <p:anim calcmode="lin" valueType="num">
                                      <p:cBhvr additive="base">
                                        <p:cTn id="32" dur="500"/>
                                        <p:tgtEl>
                                          <p:spTgt spid="9"/>
                                        </p:tgtEl>
                                        <p:attrNameLst>
                                          <p:attrName>ppt_y</p:attrName>
                                        </p:attrNameLst>
                                      </p:cBhvr>
                                      <p:tavLst>
                                        <p:tav tm="0">
                                          <p:val>
                                            <p:strVal val="ppt_y"/>
                                          </p:val>
                                        </p:tav>
                                        <p:tav tm="100000">
                                          <p:val>
                                            <p:strVal val="1+ppt_h/2"/>
                                          </p:val>
                                        </p:tav>
                                      </p:tavLst>
                                    </p:anim>
                                    <p:set>
                                      <p:cBhvr>
                                        <p:cTn id="33" dur="1" fill="hold">
                                          <p:stCondLst>
                                            <p:cond delay="499"/>
                                          </p:stCondLst>
                                        </p:cTn>
                                        <p:tgtEl>
                                          <p:spTgt spid="9"/>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barn(inVertical)">
                                      <p:cBhvr>
                                        <p:cTn id="38" dur="500"/>
                                        <p:tgtEl>
                                          <p:spTgt spid="13"/>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xit" presetSubtype="4" fill="hold" grpId="2" nodeType="clickEffect">
                                  <p:stCondLst>
                                    <p:cond delay="0"/>
                                  </p:stCondLst>
                                  <p:childTnLst>
                                    <p:anim calcmode="lin" valueType="num">
                                      <p:cBhvr additive="base">
                                        <p:cTn id="42" dur="500"/>
                                        <p:tgtEl>
                                          <p:spTgt spid="9"/>
                                        </p:tgtEl>
                                        <p:attrNameLst>
                                          <p:attrName>ppt_x</p:attrName>
                                        </p:attrNameLst>
                                      </p:cBhvr>
                                      <p:tavLst>
                                        <p:tav tm="0">
                                          <p:val>
                                            <p:strVal val="ppt_x"/>
                                          </p:val>
                                        </p:tav>
                                        <p:tav tm="100000">
                                          <p:val>
                                            <p:strVal val="ppt_x"/>
                                          </p:val>
                                        </p:tav>
                                      </p:tavLst>
                                    </p:anim>
                                    <p:anim calcmode="lin" valueType="num">
                                      <p:cBhvr additive="base">
                                        <p:cTn id="43" dur="500"/>
                                        <p:tgtEl>
                                          <p:spTgt spid="9"/>
                                        </p:tgtEl>
                                        <p:attrNameLst>
                                          <p:attrName>ppt_y</p:attrName>
                                        </p:attrNameLst>
                                      </p:cBhvr>
                                      <p:tavLst>
                                        <p:tav tm="0">
                                          <p:val>
                                            <p:strVal val="ppt_y"/>
                                          </p:val>
                                        </p:tav>
                                        <p:tav tm="100000">
                                          <p:val>
                                            <p:strVal val="1+ppt_h/2"/>
                                          </p:val>
                                        </p:tav>
                                      </p:tavLst>
                                    </p:anim>
                                    <p:set>
                                      <p:cBhvr>
                                        <p:cTn id="44" dur="1" fill="hold">
                                          <p:stCondLst>
                                            <p:cond delay="499"/>
                                          </p:stCondLst>
                                        </p:cTn>
                                        <p:tgtEl>
                                          <p:spTgt spid="9"/>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1000"/>
                                        <p:tgtEl>
                                          <p:spTgt spid="16"/>
                                        </p:tgtEl>
                                      </p:cBhvr>
                                    </p:animEffect>
                                    <p:anim calcmode="lin" valueType="num">
                                      <p:cBhvr>
                                        <p:cTn id="50" dur="1000" fill="hold"/>
                                        <p:tgtEl>
                                          <p:spTgt spid="16"/>
                                        </p:tgtEl>
                                        <p:attrNameLst>
                                          <p:attrName>ppt_x</p:attrName>
                                        </p:attrNameLst>
                                      </p:cBhvr>
                                      <p:tavLst>
                                        <p:tav tm="0">
                                          <p:val>
                                            <p:strVal val="#ppt_x"/>
                                          </p:val>
                                        </p:tav>
                                        <p:tav tm="100000">
                                          <p:val>
                                            <p:strVal val="#ppt_x"/>
                                          </p:val>
                                        </p:tav>
                                      </p:tavLst>
                                    </p:anim>
                                    <p:anim calcmode="lin" valueType="num">
                                      <p:cBhvr>
                                        <p:cTn id="5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xit" presetSubtype="4" fill="hold" grpId="1" nodeType="clickEffect">
                                  <p:stCondLst>
                                    <p:cond delay="0"/>
                                  </p:stCondLst>
                                  <p:childTnLst>
                                    <p:anim calcmode="lin" valueType="num">
                                      <p:cBhvr additive="base">
                                        <p:cTn id="55" dur="500"/>
                                        <p:tgtEl>
                                          <p:spTgt spid="16"/>
                                        </p:tgtEl>
                                        <p:attrNameLst>
                                          <p:attrName>ppt_x</p:attrName>
                                        </p:attrNameLst>
                                      </p:cBhvr>
                                      <p:tavLst>
                                        <p:tav tm="0">
                                          <p:val>
                                            <p:strVal val="ppt_x"/>
                                          </p:val>
                                        </p:tav>
                                        <p:tav tm="100000">
                                          <p:val>
                                            <p:strVal val="ppt_x"/>
                                          </p:val>
                                        </p:tav>
                                      </p:tavLst>
                                    </p:anim>
                                    <p:anim calcmode="lin" valueType="num">
                                      <p:cBhvr additive="base">
                                        <p:cTn id="56" dur="500"/>
                                        <p:tgtEl>
                                          <p:spTgt spid="16"/>
                                        </p:tgtEl>
                                        <p:attrNameLst>
                                          <p:attrName>ppt_y</p:attrName>
                                        </p:attrNameLst>
                                      </p:cBhvr>
                                      <p:tavLst>
                                        <p:tav tm="0">
                                          <p:val>
                                            <p:strVal val="ppt_y"/>
                                          </p:val>
                                        </p:tav>
                                        <p:tav tm="100000">
                                          <p:val>
                                            <p:strVal val="1+ppt_h/2"/>
                                          </p:val>
                                        </p:tav>
                                      </p:tavLst>
                                    </p:anim>
                                    <p:set>
                                      <p:cBhvr>
                                        <p:cTn id="57" dur="1" fill="hold">
                                          <p:stCondLst>
                                            <p:cond delay="499"/>
                                          </p:stCondLst>
                                        </p:cTn>
                                        <p:tgtEl>
                                          <p:spTgt spid="16"/>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2" presetClass="exit" presetSubtype="4" fill="hold" grpId="2" nodeType="clickEffect">
                                  <p:stCondLst>
                                    <p:cond delay="0"/>
                                  </p:stCondLst>
                                  <p:childTnLst>
                                    <p:anim calcmode="lin" valueType="num">
                                      <p:cBhvr additive="base">
                                        <p:cTn id="61" dur="500"/>
                                        <p:tgtEl>
                                          <p:spTgt spid="16"/>
                                        </p:tgtEl>
                                        <p:attrNameLst>
                                          <p:attrName>ppt_x</p:attrName>
                                        </p:attrNameLst>
                                      </p:cBhvr>
                                      <p:tavLst>
                                        <p:tav tm="0">
                                          <p:val>
                                            <p:strVal val="ppt_x"/>
                                          </p:val>
                                        </p:tav>
                                        <p:tav tm="100000">
                                          <p:val>
                                            <p:strVal val="ppt_x"/>
                                          </p:val>
                                        </p:tav>
                                      </p:tavLst>
                                    </p:anim>
                                    <p:anim calcmode="lin" valueType="num">
                                      <p:cBhvr additive="base">
                                        <p:cTn id="62" dur="500"/>
                                        <p:tgtEl>
                                          <p:spTgt spid="16"/>
                                        </p:tgtEl>
                                        <p:attrNameLst>
                                          <p:attrName>ppt_y</p:attrName>
                                        </p:attrNameLst>
                                      </p:cBhvr>
                                      <p:tavLst>
                                        <p:tav tm="0">
                                          <p:val>
                                            <p:strVal val="ppt_y"/>
                                          </p:val>
                                        </p:tav>
                                        <p:tav tm="100000">
                                          <p:val>
                                            <p:strVal val="1+ppt_h/2"/>
                                          </p:val>
                                        </p:tav>
                                      </p:tavLst>
                                    </p:anim>
                                    <p:set>
                                      <p:cBhvr>
                                        <p:cTn id="63" dur="1" fill="hold">
                                          <p:stCondLst>
                                            <p:cond delay="499"/>
                                          </p:stCondLst>
                                        </p:cTn>
                                        <p:tgtEl>
                                          <p:spTgt spid="16"/>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22" presetClass="entr" presetSubtype="4" fill="hold" nodeType="clickEffect">
                                  <p:stCondLst>
                                    <p:cond delay="0"/>
                                  </p:stCondLst>
                                  <p:childTnLst>
                                    <p:set>
                                      <p:cBhvr>
                                        <p:cTn id="67" dur="1" fill="hold">
                                          <p:stCondLst>
                                            <p:cond delay="0"/>
                                          </p:stCondLst>
                                        </p:cTn>
                                        <p:tgtEl>
                                          <p:spTgt spid="17">
                                            <p:txEl>
                                              <p:pRg st="0" end="0"/>
                                            </p:txEl>
                                          </p:spTgt>
                                        </p:tgtEl>
                                        <p:attrNameLst>
                                          <p:attrName>style.visibility</p:attrName>
                                        </p:attrNameLst>
                                      </p:cBhvr>
                                      <p:to>
                                        <p:strVal val="visible"/>
                                      </p:to>
                                    </p:set>
                                    <p:animEffect transition="in" filter="wipe(down)">
                                      <p:cBhvr>
                                        <p:cTn id="68" dur="500"/>
                                        <p:tgtEl>
                                          <p:spTgt spid="17">
                                            <p:txEl>
                                              <p:pRg st="0" end="0"/>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11"/>
                                        </p:tgtEl>
                                        <p:attrNameLst>
                                          <p:attrName>style.visibility</p:attrName>
                                        </p:attrNameLst>
                                      </p:cBhvr>
                                      <p:to>
                                        <p:strVal val="visible"/>
                                      </p:to>
                                    </p:set>
                                    <p:animEffect transition="in" filter="fade">
                                      <p:cBhvr>
                                        <p:cTn id="7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9" grpId="0" animBg="1"/>
      <p:bldP spid="9" grpId="1" animBg="1"/>
      <p:bldP spid="9" grpId="2" animBg="1"/>
      <p:bldP spid="16" grpId="0" animBg="1"/>
      <p:bldP spid="16" grpId="1" animBg="1"/>
      <p:bldP spid="16" grpId="2"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p:cNvSpPr txBox="1"/>
          <p:nvPr/>
        </p:nvSpPr>
        <p:spPr>
          <a:xfrm>
            <a:off x="771525" y="467833"/>
            <a:ext cx="11106150" cy="584775"/>
          </a:xfrm>
          <a:prstGeom prst="rect">
            <a:avLst/>
          </a:prstGeom>
          <a:noFill/>
        </p:spPr>
        <p:txBody>
          <a:bodyPr wrap="square" rtlCol="0">
            <a:spAutoFit/>
          </a:bodyPr>
          <a:lstStyle/>
          <a:p>
            <a:r>
              <a:rPr lang="vi-VN" sz="3200" b="0" i="0" dirty="0">
                <a:solidFill>
                  <a:srgbClr val="000000"/>
                </a:solidFill>
                <a:effectLst/>
                <a:latin typeface="UTo"/>
                <a:ea typeface="Arial-Rounded" panose="020B0500000000000000" pitchFamily="34" charset="0"/>
                <a:cs typeface="Arial-Rounded" panose="020B0500000000000000" pitchFamily="34" charset="0"/>
              </a:rPr>
              <a:t>Viết 3-4 câu thể hiện tình cảm của em đối với người thân.</a:t>
            </a:r>
            <a:endParaRPr lang="en-US" sz="3200" dirty="0">
              <a:latin typeface="UTo"/>
              <a:ea typeface="Arial-Rounded" panose="020B0500000000000000" pitchFamily="34" charset="0"/>
              <a:cs typeface="Arial-Rounded" panose="020B0500000000000000" pitchFamily="34" charset="0"/>
            </a:endParaRPr>
          </a:p>
        </p:txBody>
      </p:sp>
      <p:sp>
        <p:nvSpPr>
          <p:cNvPr id="3" name="Speech Bubble: Rectangle with Corners Rounded 2"/>
          <p:cNvSpPr/>
          <p:nvPr/>
        </p:nvSpPr>
        <p:spPr>
          <a:xfrm>
            <a:off x="552451" y="1447800"/>
            <a:ext cx="10734674" cy="4743449"/>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0" i="0" dirty="0" smtClean="0">
                <a:effectLst/>
                <a:latin typeface="UTo"/>
                <a:ea typeface="Arial-Rounded" panose="020B0500000000000000" pitchFamily="34" charset="0"/>
                <a:cs typeface="Arial-Rounded" panose="020B0500000000000000" pitchFamily="34" charset="0"/>
              </a:rPr>
              <a:t>   </a:t>
            </a:r>
            <a:r>
              <a:rPr lang="vi-VN" sz="3200" b="0" i="0" dirty="0" smtClean="0">
                <a:effectLst/>
                <a:latin typeface="UTo"/>
                <a:ea typeface="Arial-Rounded" panose="020B0500000000000000" pitchFamily="34" charset="0"/>
                <a:cs typeface="Arial-Rounded" panose="020B0500000000000000" pitchFamily="34" charset="0"/>
              </a:rPr>
              <a:t>Ngoài </a:t>
            </a:r>
            <a:r>
              <a:rPr lang="vi-VN" sz="3200" b="0" i="0" dirty="0">
                <a:effectLst/>
                <a:latin typeface="UTo"/>
                <a:ea typeface="Arial-Rounded" panose="020B0500000000000000" pitchFamily="34" charset="0"/>
                <a:cs typeface="Arial-Rounded" panose="020B0500000000000000" pitchFamily="34" charset="0"/>
              </a:rPr>
              <a:t>mẹ, bố là người gần gũi với em nhất. Bố rất yêu em. Bố đi làm cả ngày ở </a:t>
            </a:r>
            <a:r>
              <a:rPr lang="en-US" sz="3200" b="0" i="0" dirty="0" err="1" smtClean="0">
                <a:effectLst/>
                <a:latin typeface="UTo"/>
                <a:ea typeface="Arial-Rounded" panose="020B0500000000000000" pitchFamily="34" charset="0"/>
                <a:cs typeface="Arial-Rounded" panose="020B0500000000000000" pitchFamily="34" charset="0"/>
              </a:rPr>
              <a:t>công</a:t>
            </a:r>
            <a:r>
              <a:rPr lang="en-US" sz="3200" b="0" i="0" dirty="0" smtClean="0">
                <a:effectLst/>
                <a:latin typeface="UTo"/>
                <a:ea typeface="Arial-Rounded" panose="020B0500000000000000" pitchFamily="34" charset="0"/>
                <a:cs typeface="Arial-Rounded" panose="020B0500000000000000" pitchFamily="34" charset="0"/>
              </a:rPr>
              <a:t> </a:t>
            </a:r>
            <a:r>
              <a:rPr lang="en-US" sz="3200" b="0" i="0" dirty="0" err="1" smtClean="0">
                <a:effectLst/>
                <a:latin typeface="UTo"/>
                <a:ea typeface="Arial-Rounded" panose="020B0500000000000000" pitchFamily="34" charset="0"/>
                <a:cs typeface="Arial-Rounded" panose="020B0500000000000000" pitchFamily="34" charset="0"/>
              </a:rPr>
              <a:t>ty</a:t>
            </a:r>
            <a:r>
              <a:rPr lang="vi-VN" sz="3200" b="0" i="0" dirty="0" smtClean="0">
                <a:effectLst/>
                <a:latin typeface="UTo"/>
                <a:ea typeface="Arial-Rounded" panose="020B0500000000000000" pitchFamily="34" charset="0"/>
                <a:cs typeface="Arial-Rounded" panose="020B0500000000000000" pitchFamily="34" charset="0"/>
              </a:rPr>
              <a:t>, </a:t>
            </a:r>
            <a:r>
              <a:rPr lang="vi-VN" sz="3200" b="0" i="0" dirty="0">
                <a:effectLst/>
                <a:latin typeface="UTo"/>
                <a:ea typeface="Arial-Rounded" panose="020B0500000000000000" pitchFamily="34" charset="0"/>
                <a:cs typeface="Arial-Rounded" panose="020B0500000000000000" pitchFamily="34" charset="0"/>
              </a:rPr>
              <a:t>tối mới về đến nhà. Cơm nước xong là bố </a:t>
            </a:r>
            <a:r>
              <a:rPr lang="en-US" sz="3200" b="0" i="0" dirty="0" err="1" smtClean="0">
                <a:effectLst/>
                <a:latin typeface="UTo"/>
                <a:ea typeface="Arial-Rounded" panose="020B0500000000000000" pitchFamily="34" charset="0"/>
                <a:cs typeface="Arial-Rounded" panose="020B0500000000000000" pitchFamily="34" charset="0"/>
              </a:rPr>
              <a:t>dạy</a:t>
            </a:r>
            <a:r>
              <a:rPr lang="vi-VN" sz="3200" b="0" i="0" dirty="0" smtClean="0">
                <a:effectLst/>
                <a:latin typeface="UTo"/>
                <a:ea typeface="Arial-Rounded" panose="020B0500000000000000" pitchFamily="34" charset="0"/>
                <a:cs typeface="Arial-Rounded" panose="020B0500000000000000" pitchFamily="34" charset="0"/>
              </a:rPr>
              <a:t> </a:t>
            </a:r>
            <a:r>
              <a:rPr lang="vi-VN" sz="3200" b="0" i="0" dirty="0">
                <a:effectLst/>
                <a:latin typeface="UTo"/>
                <a:ea typeface="Arial-Rounded" panose="020B0500000000000000" pitchFamily="34" charset="0"/>
                <a:cs typeface="Arial-Rounded" panose="020B0500000000000000" pitchFamily="34" charset="0"/>
              </a:rPr>
              <a:t>em </a:t>
            </a:r>
            <a:r>
              <a:rPr lang="vi-VN" sz="3200" b="0" i="0" dirty="0" smtClean="0">
                <a:effectLst/>
                <a:latin typeface="UTo"/>
                <a:ea typeface="Arial-Rounded" panose="020B0500000000000000" pitchFamily="34" charset="0"/>
                <a:cs typeface="Arial-Rounded" panose="020B0500000000000000" pitchFamily="34" charset="0"/>
              </a:rPr>
              <a:t>học. </a:t>
            </a:r>
            <a:r>
              <a:rPr lang="vi-VN" sz="3200" b="0" i="0" dirty="0">
                <a:effectLst/>
                <a:latin typeface="UTo"/>
                <a:ea typeface="Arial-Rounded" panose="020B0500000000000000" pitchFamily="34" charset="0"/>
                <a:cs typeface="Arial-Rounded" panose="020B0500000000000000" pitchFamily="34" charset="0"/>
              </a:rPr>
              <a:t>Bố giảng giải cho em từng bài toán khó, dạy </a:t>
            </a:r>
            <a:r>
              <a:rPr lang="en-US" sz="3200" b="0" i="0" dirty="0" err="1" smtClean="0">
                <a:effectLst/>
                <a:latin typeface="UTo"/>
                <a:ea typeface="Arial-Rounded" panose="020B0500000000000000" pitchFamily="34" charset="0"/>
                <a:cs typeface="Arial-Rounded" panose="020B0500000000000000" pitchFamily="34" charset="0"/>
              </a:rPr>
              <a:t>em</a:t>
            </a:r>
            <a:r>
              <a:rPr lang="en-US" sz="3200" b="0" i="0" dirty="0" smtClean="0">
                <a:effectLst/>
                <a:latin typeface="UTo"/>
                <a:ea typeface="Arial-Rounded" panose="020B0500000000000000" pitchFamily="34" charset="0"/>
                <a:cs typeface="Arial-Rounded" panose="020B0500000000000000" pitchFamily="34" charset="0"/>
              </a:rPr>
              <a:t> </a:t>
            </a:r>
            <a:r>
              <a:rPr lang="en-US" sz="3200" b="0" i="0" dirty="0" err="1" smtClean="0">
                <a:effectLst/>
                <a:latin typeface="UTo"/>
                <a:ea typeface="Arial-Rounded" panose="020B0500000000000000" pitchFamily="34" charset="0"/>
                <a:cs typeface="Arial-Rounded" panose="020B0500000000000000" pitchFamily="34" charset="0"/>
              </a:rPr>
              <a:t>viết</a:t>
            </a:r>
            <a:r>
              <a:rPr lang="en-US" sz="3200" b="0" i="0" dirty="0" smtClean="0">
                <a:effectLst/>
                <a:latin typeface="UTo"/>
                <a:ea typeface="Arial-Rounded" panose="020B0500000000000000" pitchFamily="34" charset="0"/>
                <a:cs typeface="Arial-Rounded" panose="020B0500000000000000" pitchFamily="34" charset="0"/>
              </a:rPr>
              <a:t> </a:t>
            </a:r>
            <a:r>
              <a:rPr lang="en-US" sz="3200" b="0" i="0" dirty="0" err="1" smtClean="0">
                <a:effectLst/>
                <a:latin typeface="UTo"/>
                <a:ea typeface="Arial-Rounded" panose="020B0500000000000000" pitchFamily="34" charset="0"/>
                <a:cs typeface="Arial-Rounded" panose="020B0500000000000000" pitchFamily="34" charset="0"/>
              </a:rPr>
              <a:t>từng</a:t>
            </a:r>
            <a:r>
              <a:rPr lang="vi-VN" sz="3200" b="0" i="0" dirty="0" smtClean="0">
                <a:effectLst/>
                <a:latin typeface="UTo"/>
                <a:ea typeface="Arial-Rounded" panose="020B0500000000000000" pitchFamily="34" charset="0"/>
                <a:cs typeface="Arial-Rounded" panose="020B0500000000000000" pitchFamily="34" charset="0"/>
              </a:rPr>
              <a:t> </a:t>
            </a:r>
            <a:r>
              <a:rPr lang="vi-VN" sz="3200" b="0" i="0" dirty="0">
                <a:effectLst/>
                <a:latin typeface="UTo"/>
                <a:ea typeface="Arial-Rounded" panose="020B0500000000000000" pitchFamily="34" charset="0"/>
                <a:cs typeface="Arial-Rounded" panose="020B0500000000000000" pitchFamily="34" charset="0"/>
              </a:rPr>
              <a:t>câu văn. Nhờ có bố, em học hành tiến bộ và </a:t>
            </a:r>
            <a:r>
              <a:rPr lang="en-US" sz="3200" b="0" i="0" dirty="0" err="1" smtClean="0">
                <a:effectLst/>
                <a:latin typeface="UTo"/>
                <a:ea typeface="Arial-Rounded" panose="020B0500000000000000" pitchFamily="34" charset="0"/>
                <a:cs typeface="Arial-Rounded" panose="020B0500000000000000" pitchFamily="34" charset="0"/>
              </a:rPr>
              <a:t>luôn</a:t>
            </a:r>
            <a:r>
              <a:rPr lang="en-US" sz="3200" b="0" i="0" dirty="0" smtClean="0">
                <a:effectLst/>
                <a:latin typeface="UTo"/>
                <a:ea typeface="Arial-Rounded" panose="020B0500000000000000" pitchFamily="34" charset="0"/>
                <a:cs typeface="Arial-Rounded" panose="020B0500000000000000" pitchFamily="34" charset="0"/>
              </a:rPr>
              <a:t> </a:t>
            </a:r>
            <a:r>
              <a:rPr lang="en-US" sz="3200" b="0" i="0" dirty="0" err="1" smtClean="0">
                <a:effectLst/>
                <a:latin typeface="UTo"/>
                <a:ea typeface="Arial-Rounded" panose="020B0500000000000000" pitchFamily="34" charset="0"/>
                <a:cs typeface="Arial-Rounded" panose="020B0500000000000000" pitchFamily="34" charset="0"/>
              </a:rPr>
              <a:t>được</a:t>
            </a:r>
            <a:r>
              <a:rPr lang="en-US" sz="3200" b="0" i="0" dirty="0" smtClean="0">
                <a:effectLst/>
                <a:latin typeface="UTo"/>
                <a:ea typeface="Arial-Rounded" panose="020B0500000000000000" pitchFamily="34" charset="0"/>
                <a:cs typeface="Arial-Rounded" panose="020B0500000000000000" pitchFamily="34" charset="0"/>
              </a:rPr>
              <a:t> </a:t>
            </a:r>
            <a:r>
              <a:rPr lang="en-US" sz="3200" b="0" i="0" dirty="0" err="1" smtClean="0">
                <a:effectLst/>
                <a:latin typeface="UTo"/>
                <a:ea typeface="Arial-Rounded" panose="020B0500000000000000" pitchFamily="34" charset="0"/>
                <a:cs typeface="Arial-Rounded" panose="020B0500000000000000" pitchFamily="34" charset="0"/>
              </a:rPr>
              <a:t>cô</a:t>
            </a:r>
            <a:r>
              <a:rPr lang="en-US" sz="3200" b="0" i="0" dirty="0" smtClean="0">
                <a:effectLst/>
                <a:latin typeface="UTo"/>
                <a:ea typeface="Arial-Rounded" panose="020B0500000000000000" pitchFamily="34" charset="0"/>
                <a:cs typeface="Arial-Rounded" panose="020B0500000000000000" pitchFamily="34" charset="0"/>
              </a:rPr>
              <a:t> </a:t>
            </a:r>
            <a:r>
              <a:rPr lang="en-US" sz="3200" b="0" i="0" dirty="0" err="1" smtClean="0">
                <a:effectLst/>
                <a:latin typeface="UTo"/>
                <a:ea typeface="Arial-Rounded" panose="020B0500000000000000" pitchFamily="34" charset="0"/>
                <a:cs typeface="Arial-Rounded" panose="020B0500000000000000" pitchFamily="34" charset="0"/>
              </a:rPr>
              <a:t>khen</a:t>
            </a:r>
            <a:r>
              <a:rPr lang="vi-VN" sz="3200" b="0" i="0" dirty="0" smtClean="0">
                <a:effectLst/>
                <a:latin typeface="UTo"/>
                <a:ea typeface="Arial-Rounded" panose="020B0500000000000000" pitchFamily="34" charset="0"/>
                <a:cs typeface="Arial-Rounded" panose="020B0500000000000000" pitchFamily="34" charset="0"/>
              </a:rPr>
              <a:t>.</a:t>
            </a:r>
            <a:r>
              <a:rPr lang="vi-VN" sz="3200" b="0" i="0" dirty="0">
                <a:effectLst/>
                <a:latin typeface="UTo"/>
                <a:ea typeface="Arial-Rounded" panose="020B0500000000000000" pitchFamily="34" charset="0"/>
                <a:cs typeface="Arial-Rounded" panose="020B0500000000000000" pitchFamily="34" charset="0"/>
              </a:rPr>
              <a:t> Em rất tự hào </a:t>
            </a:r>
            <a:r>
              <a:rPr lang="en-US" sz="3200" b="0" i="0" dirty="0" err="1" smtClean="0">
                <a:effectLst/>
                <a:latin typeface="UTo"/>
                <a:ea typeface="Arial-Rounded" panose="020B0500000000000000" pitchFamily="34" charset="0"/>
                <a:cs typeface="Arial-Rounded" panose="020B0500000000000000" pitchFamily="34" charset="0"/>
              </a:rPr>
              <a:t>về</a:t>
            </a:r>
            <a:r>
              <a:rPr lang="en-US" sz="3200" b="0" i="0" dirty="0" smtClean="0">
                <a:effectLst/>
                <a:latin typeface="UTo"/>
                <a:ea typeface="Arial-Rounded" panose="020B0500000000000000" pitchFamily="34" charset="0"/>
                <a:cs typeface="Arial-Rounded" panose="020B0500000000000000" pitchFamily="34" charset="0"/>
              </a:rPr>
              <a:t> </a:t>
            </a:r>
            <a:r>
              <a:rPr lang="en-US" sz="3200" b="0" i="0" dirty="0" err="1" smtClean="0">
                <a:effectLst/>
                <a:latin typeface="UTo"/>
                <a:ea typeface="Arial-Rounded" panose="020B0500000000000000" pitchFamily="34" charset="0"/>
                <a:cs typeface="Arial-Rounded" panose="020B0500000000000000" pitchFamily="34" charset="0"/>
              </a:rPr>
              <a:t>bố</a:t>
            </a:r>
            <a:r>
              <a:rPr lang="en-US" sz="3200" b="0" i="0" dirty="0" smtClean="0">
                <a:effectLst/>
                <a:latin typeface="UTo"/>
                <a:ea typeface="Arial-Rounded" panose="020B0500000000000000" pitchFamily="34" charset="0"/>
                <a:cs typeface="Arial-Rounded" panose="020B0500000000000000" pitchFamily="34" charset="0"/>
              </a:rPr>
              <a:t> </a:t>
            </a:r>
            <a:r>
              <a:rPr lang="en-US" sz="3200" b="0" i="0" dirty="0" err="1" smtClean="0">
                <a:effectLst/>
                <a:latin typeface="UTo"/>
                <a:ea typeface="Arial-Rounded" panose="020B0500000000000000" pitchFamily="34" charset="0"/>
                <a:cs typeface="Arial-Rounded" panose="020B0500000000000000" pitchFamily="34" charset="0"/>
              </a:rPr>
              <a:t>và</a:t>
            </a:r>
            <a:r>
              <a:rPr lang="en-US" sz="3200" b="0" i="0" dirty="0" smtClean="0">
                <a:effectLst/>
                <a:latin typeface="UTo"/>
                <a:ea typeface="Arial-Rounded" panose="020B0500000000000000" pitchFamily="34" charset="0"/>
                <a:cs typeface="Arial-Rounded" panose="020B0500000000000000" pitchFamily="34" charset="0"/>
              </a:rPr>
              <a:t> </a:t>
            </a:r>
            <a:r>
              <a:rPr lang="en-US" sz="3200" b="0" i="0" dirty="0" err="1" smtClean="0">
                <a:effectLst/>
                <a:latin typeface="UTo"/>
                <a:ea typeface="Arial-Rounded" panose="020B0500000000000000" pitchFamily="34" charset="0"/>
                <a:cs typeface="Arial-Rounded" panose="020B0500000000000000" pitchFamily="34" charset="0"/>
              </a:rPr>
              <a:t>luôn</a:t>
            </a:r>
            <a:r>
              <a:rPr lang="en-US" sz="3200" b="0" i="0" dirty="0" smtClean="0">
                <a:effectLst/>
                <a:latin typeface="UTo"/>
                <a:ea typeface="Arial-Rounded" panose="020B0500000000000000" pitchFamily="34" charset="0"/>
                <a:cs typeface="Arial-Rounded" panose="020B0500000000000000" pitchFamily="34" charset="0"/>
              </a:rPr>
              <a:t> </a:t>
            </a:r>
            <a:r>
              <a:rPr lang="en-US" sz="3200" b="0" i="0" dirty="0" err="1" smtClean="0">
                <a:effectLst/>
                <a:latin typeface="UTo"/>
                <a:ea typeface="Arial-Rounded" panose="020B0500000000000000" pitchFamily="34" charset="0"/>
                <a:cs typeface="Arial-Rounded" panose="020B0500000000000000" pitchFamily="34" charset="0"/>
              </a:rPr>
              <a:t>yêu</a:t>
            </a:r>
            <a:r>
              <a:rPr lang="en-US" sz="3200" b="0" i="0" dirty="0" smtClean="0">
                <a:effectLst/>
                <a:latin typeface="UTo"/>
                <a:ea typeface="Arial-Rounded" panose="020B0500000000000000" pitchFamily="34" charset="0"/>
                <a:cs typeface="Arial-Rounded" panose="020B0500000000000000" pitchFamily="34" charset="0"/>
              </a:rPr>
              <a:t> </a:t>
            </a:r>
            <a:r>
              <a:rPr lang="en-US" sz="3200" b="0" i="0" dirty="0" err="1" smtClean="0">
                <a:effectLst/>
                <a:latin typeface="UTo"/>
                <a:ea typeface="Arial-Rounded" panose="020B0500000000000000" pitchFamily="34" charset="0"/>
                <a:cs typeface="Arial-Rounded" panose="020B0500000000000000" pitchFamily="34" charset="0"/>
              </a:rPr>
              <a:t>thươn</a:t>
            </a:r>
            <a:r>
              <a:rPr lang="en-US" sz="3200" dirty="0" err="1">
                <a:latin typeface="UTo"/>
                <a:ea typeface="Arial-Rounded" panose="020B0500000000000000" pitchFamily="34" charset="0"/>
                <a:cs typeface="Arial-Rounded" panose="020B0500000000000000" pitchFamily="34" charset="0"/>
              </a:rPr>
              <a:t>g</a:t>
            </a:r>
            <a:r>
              <a:rPr lang="vi-VN" sz="3200" b="0" i="0" dirty="0" smtClean="0">
                <a:effectLst/>
                <a:latin typeface="UTo"/>
                <a:ea typeface="Arial-Rounded" panose="020B0500000000000000" pitchFamily="34" charset="0"/>
                <a:cs typeface="Arial-Rounded" panose="020B0500000000000000" pitchFamily="34" charset="0"/>
              </a:rPr>
              <a:t> bố</a:t>
            </a:r>
            <a:r>
              <a:rPr lang="en-US" sz="3200" b="0" i="0" dirty="0" smtClean="0">
                <a:effectLst/>
                <a:latin typeface="UTo"/>
                <a:ea typeface="Arial-Rounded" panose="020B0500000000000000" pitchFamily="34" charset="0"/>
                <a:cs typeface="Arial-Rounded" panose="020B0500000000000000" pitchFamily="34" charset="0"/>
              </a:rPr>
              <a:t> </a:t>
            </a:r>
            <a:r>
              <a:rPr lang="en-US" sz="3200" b="0" i="0" dirty="0" err="1" smtClean="0">
                <a:effectLst/>
                <a:latin typeface="UTo"/>
                <a:ea typeface="Arial-Rounded" panose="020B0500000000000000" pitchFamily="34" charset="0"/>
                <a:cs typeface="Arial-Rounded" panose="020B0500000000000000" pitchFamily="34" charset="0"/>
              </a:rPr>
              <a:t>của</a:t>
            </a:r>
            <a:r>
              <a:rPr lang="en-US" sz="3200" b="0" i="0" dirty="0" smtClean="0">
                <a:effectLst/>
                <a:latin typeface="UTo"/>
                <a:ea typeface="Arial-Rounded" panose="020B0500000000000000" pitchFamily="34" charset="0"/>
                <a:cs typeface="Arial-Rounded" panose="020B0500000000000000" pitchFamily="34" charset="0"/>
              </a:rPr>
              <a:t> </a:t>
            </a:r>
            <a:r>
              <a:rPr lang="en-US" sz="3200" b="0" i="0" dirty="0" err="1" smtClean="0">
                <a:effectLst/>
                <a:latin typeface="UTo"/>
                <a:ea typeface="Arial-Rounded" panose="020B0500000000000000" pitchFamily="34" charset="0"/>
                <a:cs typeface="Arial-Rounded" panose="020B0500000000000000" pitchFamily="34" charset="0"/>
              </a:rPr>
              <a:t>em</a:t>
            </a:r>
            <a:r>
              <a:rPr lang="en-US" sz="3200" b="0" i="0" dirty="0" smtClean="0">
                <a:effectLst/>
                <a:latin typeface="UTo"/>
                <a:ea typeface="Arial-Rounded" panose="020B0500000000000000" pitchFamily="34" charset="0"/>
                <a:cs typeface="Arial-Rounded" panose="020B0500000000000000" pitchFamily="34" charset="0"/>
              </a:rPr>
              <a:t>.</a:t>
            </a:r>
            <a:endParaRPr lang="en-US" sz="3200" dirty="0">
              <a:latin typeface="UTo"/>
              <a:ea typeface="Arial-Rounded" panose="020B0500000000000000" pitchFamily="34"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 "/>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248025" y="1906270"/>
            <a:ext cx="5696585" cy="304698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lang="en-US" sz="9600" b="1" i="1" dirty="0" err="1">
                <a:ln w="0"/>
                <a:solidFill>
                  <a:srgbClr val="4472C4"/>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sym typeface="+mn-ea"/>
              </a:rPr>
              <a:t>Đọc</a:t>
            </a:r>
            <a:r>
              <a:rPr lang="en-US" sz="9600" b="1" i="1" dirty="0">
                <a:ln w="0"/>
                <a:solidFill>
                  <a:srgbClr val="4472C4"/>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9600" b="1" i="1" dirty="0" err="1">
                <a:ln w="0"/>
                <a:solidFill>
                  <a:srgbClr val="4472C4"/>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sym typeface="+mn-ea"/>
              </a:rPr>
              <a:t>mở</a:t>
            </a:r>
            <a:r>
              <a:rPr lang="en-US" sz="9600" b="1" i="1" dirty="0">
                <a:ln w="0"/>
                <a:solidFill>
                  <a:srgbClr val="4472C4"/>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9600" b="1" i="1" dirty="0" err="1">
                <a:ln w="0"/>
                <a:solidFill>
                  <a:srgbClr val="4472C4"/>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sym typeface="+mn-ea"/>
              </a:rPr>
              <a:t>rộng</a:t>
            </a:r>
            <a:endParaRPr kumimoji="0" lang="en-US" sz="9600" b="1" i="1"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8255"/>
            <a:ext cx="10515600" cy="1325563"/>
          </a:xfrm>
        </p:spPr>
        <p:txBody>
          <a:bodyPr>
            <a:normAutofit/>
          </a:bodyPr>
          <a:lstStyle/>
          <a:p>
            <a:r>
              <a:rPr lang="en-US" sz="3200" dirty="0" err="1">
                <a:latin typeface="UTo"/>
                <a:ea typeface="Arial-Rounded" panose="020B0500000000000000" pitchFamily="34" charset="0"/>
                <a:cs typeface="Arial-Rounded" panose="020B0500000000000000" pitchFamily="34" charset="0"/>
              </a:rPr>
              <a:t>Tìm</a:t>
            </a:r>
            <a:r>
              <a:rPr lang="en-US" sz="3200" dirty="0">
                <a:latin typeface="UTo"/>
                <a:ea typeface="Arial-Rounded" panose="020B0500000000000000" pitchFamily="34" charset="0"/>
                <a:cs typeface="Arial-Rounded" panose="020B0500000000000000" pitchFamily="34" charset="0"/>
              </a:rPr>
              <a:t> </a:t>
            </a:r>
            <a:r>
              <a:rPr lang="en-US" sz="3200" dirty="0" err="1">
                <a:latin typeface="UTo"/>
                <a:ea typeface="Arial-Rounded" panose="020B0500000000000000" pitchFamily="34" charset="0"/>
                <a:cs typeface="Arial-Rounded" panose="020B0500000000000000" pitchFamily="34" charset="0"/>
              </a:rPr>
              <a:t>đọc</a:t>
            </a:r>
            <a:r>
              <a:rPr lang="en-US" sz="3200" dirty="0">
                <a:latin typeface="UTo"/>
                <a:ea typeface="Arial-Rounded" panose="020B0500000000000000" pitchFamily="34" charset="0"/>
                <a:cs typeface="Arial-Rounded" panose="020B0500000000000000" pitchFamily="34" charset="0"/>
              </a:rPr>
              <a:t> </a:t>
            </a:r>
            <a:r>
              <a:rPr lang="en-US" sz="3200" dirty="0" err="1">
                <a:latin typeface="UTo"/>
                <a:ea typeface="Arial-Rounded" panose="020B0500000000000000" pitchFamily="34" charset="0"/>
                <a:cs typeface="Arial-Rounded" panose="020B0500000000000000" pitchFamily="34" charset="0"/>
              </a:rPr>
              <a:t>một</a:t>
            </a:r>
            <a:r>
              <a:rPr lang="en-US" sz="3200" dirty="0">
                <a:latin typeface="UTo"/>
                <a:ea typeface="Arial-Rounded" panose="020B0500000000000000" pitchFamily="34" charset="0"/>
                <a:cs typeface="Arial-Rounded" panose="020B0500000000000000" pitchFamily="34" charset="0"/>
              </a:rPr>
              <a:t> </a:t>
            </a:r>
            <a:r>
              <a:rPr lang="en-US" sz="3200" dirty="0" err="1">
                <a:latin typeface="UTo"/>
                <a:ea typeface="Arial-Rounded" panose="020B0500000000000000" pitchFamily="34" charset="0"/>
                <a:cs typeface="Arial-Rounded" panose="020B0500000000000000" pitchFamily="34" charset="0"/>
              </a:rPr>
              <a:t>bài</a:t>
            </a:r>
            <a:r>
              <a:rPr lang="en-US" sz="3200" dirty="0">
                <a:latin typeface="UTo"/>
                <a:ea typeface="Arial-Rounded" panose="020B0500000000000000" pitchFamily="34" charset="0"/>
                <a:cs typeface="Arial-Rounded" panose="020B0500000000000000" pitchFamily="34" charset="0"/>
              </a:rPr>
              <a:t> </a:t>
            </a:r>
            <a:r>
              <a:rPr lang="en-US" sz="3200" dirty="0" err="1">
                <a:latin typeface="UTo"/>
                <a:ea typeface="Arial-Rounded" panose="020B0500000000000000" pitchFamily="34" charset="0"/>
                <a:cs typeface="Arial-Rounded" panose="020B0500000000000000" pitchFamily="34" charset="0"/>
              </a:rPr>
              <a:t>thơ</a:t>
            </a:r>
            <a:r>
              <a:rPr lang="en-US" sz="3200" dirty="0">
                <a:latin typeface="UTo"/>
                <a:ea typeface="Arial-Rounded" panose="020B0500000000000000" pitchFamily="34" charset="0"/>
                <a:cs typeface="Arial-Rounded" panose="020B0500000000000000" pitchFamily="34" charset="0"/>
              </a:rPr>
              <a:t>, </a:t>
            </a:r>
            <a:r>
              <a:rPr lang="en-US" sz="3200" dirty="0" err="1">
                <a:latin typeface="UTo"/>
                <a:ea typeface="Arial-Rounded" panose="020B0500000000000000" pitchFamily="34" charset="0"/>
                <a:cs typeface="Arial-Rounded" panose="020B0500000000000000" pitchFamily="34" charset="0"/>
              </a:rPr>
              <a:t>câu</a:t>
            </a:r>
            <a:r>
              <a:rPr lang="en-US" sz="3200" dirty="0">
                <a:latin typeface="UTo"/>
                <a:ea typeface="Arial-Rounded" panose="020B0500000000000000" pitchFamily="34" charset="0"/>
                <a:cs typeface="Arial-Rounded" panose="020B0500000000000000" pitchFamily="34" charset="0"/>
              </a:rPr>
              <a:t> </a:t>
            </a:r>
            <a:r>
              <a:rPr lang="en-US" sz="3200" dirty="0" err="1">
                <a:latin typeface="UTo"/>
                <a:ea typeface="Arial-Rounded" panose="020B0500000000000000" pitchFamily="34" charset="0"/>
                <a:cs typeface="Arial-Rounded" panose="020B0500000000000000" pitchFamily="34" charset="0"/>
              </a:rPr>
              <a:t>chuyện</a:t>
            </a:r>
            <a:r>
              <a:rPr lang="en-US" sz="3200" dirty="0">
                <a:latin typeface="UTo"/>
                <a:ea typeface="Arial-Rounded" panose="020B0500000000000000" pitchFamily="34" charset="0"/>
                <a:cs typeface="Arial-Rounded" panose="020B0500000000000000" pitchFamily="34" charset="0"/>
              </a:rPr>
              <a:t> </a:t>
            </a:r>
            <a:r>
              <a:rPr lang="en-US" sz="3200" dirty="0" err="1">
                <a:latin typeface="UTo"/>
                <a:ea typeface="Arial-Rounded" panose="020B0500000000000000" pitchFamily="34" charset="0"/>
                <a:cs typeface="Arial-Rounded" panose="020B0500000000000000" pitchFamily="34" charset="0"/>
              </a:rPr>
              <a:t>về</a:t>
            </a:r>
            <a:r>
              <a:rPr lang="en-US" sz="3200" dirty="0">
                <a:latin typeface="UTo"/>
                <a:ea typeface="Arial-Rounded" panose="020B0500000000000000" pitchFamily="34" charset="0"/>
                <a:cs typeface="Arial-Rounded" panose="020B0500000000000000" pitchFamily="34" charset="0"/>
              </a:rPr>
              <a:t> </a:t>
            </a:r>
            <a:r>
              <a:rPr lang="en-US" sz="3200" dirty="0" err="1">
                <a:latin typeface="UTo"/>
                <a:ea typeface="Arial-Rounded" panose="020B0500000000000000" pitchFamily="34" charset="0"/>
                <a:cs typeface="Arial-Rounded" panose="020B0500000000000000" pitchFamily="34" charset="0"/>
              </a:rPr>
              <a:t>tình</a:t>
            </a:r>
            <a:r>
              <a:rPr lang="en-US" sz="3200" dirty="0">
                <a:latin typeface="UTo"/>
                <a:ea typeface="Arial-Rounded" panose="020B0500000000000000" pitchFamily="34" charset="0"/>
                <a:cs typeface="Arial-Rounded" panose="020B0500000000000000" pitchFamily="34" charset="0"/>
              </a:rPr>
              <a:t> </a:t>
            </a:r>
            <a:r>
              <a:rPr lang="en-US" sz="3200" dirty="0" err="1">
                <a:latin typeface="UTo"/>
                <a:ea typeface="Arial-Rounded" panose="020B0500000000000000" pitchFamily="34" charset="0"/>
                <a:cs typeface="Arial-Rounded" panose="020B0500000000000000" pitchFamily="34" charset="0"/>
              </a:rPr>
              <a:t>cảm</a:t>
            </a:r>
            <a:r>
              <a:rPr lang="en-US" sz="3200" dirty="0">
                <a:latin typeface="UTo"/>
                <a:ea typeface="Arial-Rounded" panose="020B0500000000000000" pitchFamily="34" charset="0"/>
                <a:cs typeface="Arial-Rounded" panose="020B0500000000000000" pitchFamily="34" charset="0"/>
              </a:rPr>
              <a:t> </a:t>
            </a:r>
            <a:r>
              <a:rPr lang="en-US" sz="3200" dirty="0" err="1">
                <a:latin typeface="UTo"/>
                <a:ea typeface="Arial-Rounded" panose="020B0500000000000000" pitchFamily="34" charset="0"/>
                <a:cs typeface="Arial-Rounded" panose="020B0500000000000000" pitchFamily="34" charset="0"/>
              </a:rPr>
              <a:t>gia</a:t>
            </a:r>
            <a:r>
              <a:rPr lang="en-US" sz="3200" dirty="0">
                <a:latin typeface="UTo"/>
                <a:ea typeface="Arial-Rounded" panose="020B0500000000000000" pitchFamily="34" charset="0"/>
                <a:cs typeface="Arial-Rounded" panose="020B0500000000000000" pitchFamily="34" charset="0"/>
              </a:rPr>
              <a:t> </a:t>
            </a:r>
            <a:r>
              <a:rPr lang="en-US" sz="3200" dirty="0" err="1">
                <a:latin typeface="UTo"/>
                <a:ea typeface="Arial-Rounded" panose="020B0500000000000000" pitchFamily="34" charset="0"/>
                <a:cs typeface="Arial-Rounded" panose="020B0500000000000000" pitchFamily="34" charset="0"/>
              </a:rPr>
              <a:t>đình</a:t>
            </a:r>
            <a:endParaRPr lang="en-US" sz="3200" dirty="0">
              <a:latin typeface="UTo"/>
              <a:ea typeface="Arial-Rounded" panose="020B0500000000000000" pitchFamily="34" charset="0"/>
              <a:cs typeface="Arial-Rounded" panose="020B0500000000000000" pitchFamily="34" charset="0"/>
            </a:endParaRPr>
          </a:p>
        </p:txBody>
      </p:sp>
      <p:pic>
        <p:nvPicPr>
          <p:cNvPr id="6" name="Content Placeholder 5" descr="Map&#10;&#10;Description automatically generated"/>
          <p:cNvPicPr>
            <a:picLocks noGrp="1" noChangeAspect="1"/>
          </p:cNvPicPr>
          <p:nvPr>
            <p:ph idx="1"/>
          </p:nvPr>
        </p:nvPicPr>
        <p:blipFill>
          <a:blip r:embed="rId1" cstate="print">
            <a:extLst>
              <a:ext uri="{28A0092B-C50C-407E-A947-70E740481C1C}">
                <a14:useLocalDpi xmlns:a14="http://schemas.microsoft.com/office/drawing/2010/main" val="0"/>
              </a:ext>
            </a:extLst>
          </a:blip>
          <a:stretch>
            <a:fillRect/>
          </a:stretch>
        </p:blipFill>
        <p:spPr>
          <a:xfrm>
            <a:off x="542926" y="1162843"/>
            <a:ext cx="11401424" cy="5428457"/>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latin typeface="UTo"/>
                <a:ea typeface="Arial-Rounded" panose="020B0500000000000000" pitchFamily="34" charset="0"/>
                <a:cs typeface="Arial-Rounded" panose="020B0500000000000000" pitchFamily="34" charset="0"/>
              </a:rPr>
              <a:t>Chia </a:t>
            </a:r>
            <a:r>
              <a:rPr lang="en-US" sz="3200" dirty="0" err="1">
                <a:latin typeface="UTo"/>
                <a:ea typeface="Arial-Rounded" panose="020B0500000000000000" pitchFamily="34" charset="0"/>
                <a:cs typeface="Arial-Rounded" panose="020B0500000000000000" pitchFamily="34" charset="0"/>
              </a:rPr>
              <a:t>sẻ</a:t>
            </a:r>
            <a:r>
              <a:rPr lang="en-US" sz="3200" dirty="0">
                <a:latin typeface="UTo"/>
                <a:ea typeface="Arial-Rounded" panose="020B0500000000000000" pitchFamily="34" charset="0"/>
                <a:cs typeface="Arial-Rounded" panose="020B0500000000000000" pitchFamily="34" charset="0"/>
              </a:rPr>
              <a:t> </a:t>
            </a:r>
            <a:r>
              <a:rPr lang="en-US" sz="3200" dirty="0" err="1">
                <a:latin typeface="UTo"/>
                <a:ea typeface="Arial-Rounded" panose="020B0500000000000000" pitchFamily="34" charset="0"/>
                <a:cs typeface="Arial-Rounded" panose="020B0500000000000000" pitchFamily="34" charset="0"/>
              </a:rPr>
              <a:t>cảm</a:t>
            </a:r>
            <a:r>
              <a:rPr lang="en-US" sz="3200" dirty="0">
                <a:latin typeface="UTo"/>
                <a:ea typeface="Arial-Rounded" panose="020B0500000000000000" pitchFamily="34" charset="0"/>
                <a:cs typeface="Arial-Rounded" panose="020B0500000000000000" pitchFamily="34" charset="0"/>
              </a:rPr>
              <a:t> </a:t>
            </a:r>
            <a:r>
              <a:rPr lang="en-US" sz="3200" dirty="0" err="1">
                <a:latin typeface="UTo"/>
                <a:ea typeface="Arial-Rounded" panose="020B0500000000000000" pitchFamily="34" charset="0"/>
                <a:cs typeface="Arial-Rounded" panose="020B0500000000000000" pitchFamily="34" charset="0"/>
              </a:rPr>
              <a:t>xúc</a:t>
            </a:r>
            <a:r>
              <a:rPr lang="en-US" sz="3200" dirty="0">
                <a:latin typeface="UTo"/>
                <a:ea typeface="Arial-Rounded" panose="020B0500000000000000" pitchFamily="34" charset="0"/>
                <a:cs typeface="Arial-Rounded" panose="020B0500000000000000" pitchFamily="34" charset="0"/>
              </a:rPr>
              <a:t> </a:t>
            </a:r>
            <a:r>
              <a:rPr lang="en-US" sz="3200" dirty="0" err="1">
                <a:latin typeface="UTo"/>
                <a:ea typeface="Arial-Rounded" panose="020B0500000000000000" pitchFamily="34" charset="0"/>
                <a:cs typeface="Arial-Rounded" panose="020B0500000000000000" pitchFamily="34" charset="0"/>
              </a:rPr>
              <a:t>của</a:t>
            </a:r>
            <a:r>
              <a:rPr lang="en-US" sz="3200" dirty="0">
                <a:latin typeface="UTo"/>
                <a:ea typeface="Arial-Rounded" panose="020B0500000000000000" pitchFamily="34" charset="0"/>
                <a:cs typeface="Arial-Rounded" panose="020B0500000000000000" pitchFamily="34" charset="0"/>
              </a:rPr>
              <a:t> </a:t>
            </a:r>
            <a:r>
              <a:rPr lang="en-US" sz="3200" dirty="0" err="1">
                <a:latin typeface="UTo"/>
                <a:ea typeface="Arial-Rounded" panose="020B0500000000000000" pitchFamily="34" charset="0"/>
                <a:cs typeface="Arial-Rounded" panose="020B0500000000000000" pitchFamily="34" charset="0"/>
              </a:rPr>
              <a:t>em</a:t>
            </a:r>
            <a:r>
              <a:rPr lang="en-US" sz="3200" dirty="0">
                <a:latin typeface="UTo"/>
                <a:ea typeface="Arial-Rounded" panose="020B0500000000000000" pitchFamily="34" charset="0"/>
                <a:cs typeface="Arial-Rounded" panose="020B0500000000000000" pitchFamily="34" charset="0"/>
              </a:rPr>
              <a:t> </a:t>
            </a:r>
            <a:r>
              <a:rPr lang="en-US" sz="3200" dirty="0" err="1">
                <a:latin typeface="UTo"/>
                <a:ea typeface="Arial-Rounded" panose="020B0500000000000000" pitchFamily="34" charset="0"/>
                <a:cs typeface="Arial-Rounded" panose="020B0500000000000000" pitchFamily="34" charset="0"/>
              </a:rPr>
              <a:t>về</a:t>
            </a:r>
            <a:r>
              <a:rPr lang="en-US" sz="3200" dirty="0">
                <a:latin typeface="UTo"/>
                <a:ea typeface="Arial-Rounded" panose="020B0500000000000000" pitchFamily="34" charset="0"/>
                <a:cs typeface="Arial-Rounded" panose="020B0500000000000000" pitchFamily="34" charset="0"/>
              </a:rPr>
              <a:t> </a:t>
            </a:r>
            <a:r>
              <a:rPr lang="en-US" sz="3200" dirty="0" err="1">
                <a:latin typeface="UTo"/>
                <a:ea typeface="Arial-Rounded" panose="020B0500000000000000" pitchFamily="34" charset="0"/>
                <a:cs typeface="Arial-Rounded" panose="020B0500000000000000" pitchFamily="34" charset="0"/>
              </a:rPr>
              <a:t>bài</a:t>
            </a:r>
            <a:r>
              <a:rPr lang="en-US" sz="3200" dirty="0">
                <a:latin typeface="UTo"/>
                <a:ea typeface="Arial-Rounded" panose="020B0500000000000000" pitchFamily="34" charset="0"/>
                <a:cs typeface="Arial-Rounded" panose="020B0500000000000000" pitchFamily="34" charset="0"/>
              </a:rPr>
              <a:t> </a:t>
            </a:r>
            <a:r>
              <a:rPr lang="en-US" sz="3200" dirty="0" err="1">
                <a:latin typeface="UTo"/>
                <a:ea typeface="Arial-Rounded" panose="020B0500000000000000" pitchFamily="34" charset="0"/>
                <a:cs typeface="Arial-Rounded" panose="020B0500000000000000" pitchFamily="34" charset="0"/>
              </a:rPr>
              <a:t>thơ</a:t>
            </a:r>
            <a:endParaRPr lang="en-US" sz="3200" dirty="0">
              <a:latin typeface="UTo"/>
              <a:ea typeface="Arial-Rounded" panose="020B0500000000000000" pitchFamily="34" charset="0"/>
              <a:cs typeface="Arial-Rounded" panose="020B0500000000000000" pitchFamily="34" charset="0"/>
            </a:endParaRPr>
          </a:p>
        </p:txBody>
      </p:sp>
      <p:sp>
        <p:nvSpPr>
          <p:cNvPr id="3" name="Content Placeholder 2"/>
          <p:cNvSpPr>
            <a:spLocks noGrp="1"/>
          </p:cNvSpPr>
          <p:nvPr>
            <p:ph idx="1"/>
          </p:nvPr>
        </p:nvSpPr>
        <p:spPr/>
        <p:txBody>
          <a:bodyPr/>
          <a:lstStyle/>
          <a:p>
            <a:endParaRPr lang="en-US" dirty="0"/>
          </a:p>
        </p:txBody>
      </p:sp>
      <p:pic>
        <p:nvPicPr>
          <p:cNvPr id="5" name="Picture 4"/>
          <p:cNvPicPr>
            <a:picLocks noChangeAspect="1"/>
          </p:cNvPicPr>
          <p:nvPr/>
        </p:nvPicPr>
        <p:blipFill>
          <a:blip r:embed="rId1"/>
          <a:stretch>
            <a:fillRect/>
          </a:stretch>
        </p:blipFill>
        <p:spPr>
          <a:xfrm>
            <a:off x="1249547" y="1820309"/>
            <a:ext cx="9544050" cy="46005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5" name="Content Placeholder 4"/>
          <p:cNvPicPr>
            <a:picLocks noGrp="1" noChangeAspect="1"/>
          </p:cNvPicPr>
          <p:nvPr>
            <p:ph idx="1"/>
          </p:nvPr>
        </p:nvPicPr>
        <p:blipFill>
          <a:blip r:embed="rId1">
            <a:extLst>
              <a:ext uri="{28A0092B-C50C-407E-A947-70E740481C1C}">
                <a14:useLocalDpi xmlns:a14="http://schemas.microsoft.com/office/drawing/2010/main" val="0"/>
              </a:ext>
            </a:extLst>
          </a:blip>
          <a:stretch>
            <a:fillRect/>
          </a:stretch>
        </p:blipFill>
        <p:spPr>
          <a:xfrm>
            <a:off x="1124124" y="0"/>
            <a:ext cx="8875553" cy="5931017"/>
          </a:xfrm>
        </p:spPr>
      </p:pic>
      <p:sp>
        <p:nvSpPr>
          <p:cNvPr id="8" name="TextBox 7"/>
          <p:cNvSpPr txBox="1"/>
          <p:nvPr/>
        </p:nvSpPr>
        <p:spPr>
          <a:xfrm>
            <a:off x="3147969" y="1266629"/>
            <a:ext cx="6094602" cy="2800767"/>
          </a:xfrm>
          <a:prstGeom prst="rect">
            <a:avLst/>
          </a:prstGeom>
          <a:noFill/>
        </p:spPr>
        <p:txBody>
          <a:bodyPr wrap="square">
            <a:spAutoFit/>
          </a:bodyPr>
          <a:lstStyle/>
          <a:p>
            <a:pPr algn="ctr"/>
            <a:r>
              <a:rPr lang="en-US" sz="8800" b="1" dirty="0">
                <a:solidFill>
                  <a:srgbClr val="0070C0"/>
                </a:solidFill>
              </a:rPr>
              <a:t>CỦNG CỐ BÀI HỌC</a:t>
            </a:r>
            <a:endParaRPr lang="en-US" sz="8800" b="1" dirty="0">
              <a:solidFill>
                <a:srgbClr val="0070C0"/>
              </a:solidFill>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95945" y="0"/>
            <a:ext cx="996055" cy="991312"/>
          </a:xfrm>
          <a:prstGeom prst="rect">
            <a:avLst/>
          </a:prstGeom>
        </p:spPr>
      </p:pic>
      <p:grpSp>
        <p:nvGrpSpPr>
          <p:cNvPr id="13" name="1"/>
          <p:cNvGrpSpPr/>
          <p:nvPr/>
        </p:nvGrpSpPr>
        <p:grpSpPr>
          <a:xfrm>
            <a:off x="0" y="4443812"/>
            <a:ext cx="12282473" cy="2258127"/>
            <a:chOff x="-53293" y="2190760"/>
            <a:chExt cx="9211855" cy="2951064"/>
          </a:xfrm>
        </p:grpSpPr>
        <p:pic>
          <p:nvPicPr>
            <p:cNvPr id="14"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5" name="13"/>
            <p:cNvPicPr>
              <a:picLocks noChangeAspect="1"/>
            </p:cNvPicPr>
            <p:nvPr/>
          </p:nvPicPr>
          <p:blipFill>
            <a:blip r:embed="rId4"/>
            <a:stretch>
              <a:fillRect/>
            </a:stretch>
          </p:blipFill>
          <p:spPr>
            <a:xfrm>
              <a:off x="5936016" y="2190760"/>
              <a:ext cx="3208926" cy="2720031"/>
            </a:xfrm>
            <a:prstGeom prst="rect">
              <a:avLst/>
            </a:prstGeom>
          </p:spPr>
        </p:pic>
        <p:pic>
          <p:nvPicPr>
            <p:cNvPr id="16" name="16"/>
            <p:cNvPicPr>
              <a:picLocks noChangeAspect="1"/>
            </p:cNvPicPr>
            <p:nvPr/>
          </p:nvPicPr>
          <p:blipFill>
            <a:blip r:embed="rId3" cstate="screen"/>
            <a:stretch>
              <a:fillRect/>
            </a:stretch>
          </p:blipFill>
          <p:spPr>
            <a:xfrm>
              <a:off x="-53293" y="3185627"/>
              <a:ext cx="4910252" cy="1956197"/>
            </a:xfrm>
            <a:prstGeom prst="rect">
              <a:avLst/>
            </a:prstGeom>
          </p:spPr>
        </p:pic>
      </p:gr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504949" y="-126077"/>
            <a:ext cx="3143250" cy="2381250"/>
          </a:xfrm>
          <a:prstGeom prst="ellipse">
            <a:avLst/>
          </a:prstGeom>
          <a:ln>
            <a:noFill/>
          </a:ln>
          <a:effectLst>
            <a:softEdge rad="112500"/>
          </a:effectLst>
        </p:spPr>
      </p:pic>
      <p:pic>
        <p:nvPicPr>
          <p:cNvPr id="8" name="Picture 7"/>
          <p:cNvPicPr>
            <a:picLocks noChangeAspect="1"/>
          </p:cNvPicPr>
          <p:nvPr/>
        </p:nvPicPr>
        <p:blipFill>
          <a:blip r:embed="rId2">
            <a:extLst>
              <a:ext uri="{BEBA8EAE-BF5A-486C-A8C5-ECC9F3942E4B}">
                <a14:imgProps xmlns:a14="http://schemas.microsoft.com/office/drawing/2010/main">
                  <a14:imgLayer r:embed="rId3">
                    <a14:imgEffect>
                      <a14:backgroundRemoval t="459" b="100000" l="0" r="100000"/>
                    </a14:imgEffect>
                  </a14:imgLayer>
                </a14:imgProps>
              </a:ext>
              <a:ext uri="{28A0092B-C50C-407E-A947-70E740481C1C}">
                <a14:useLocalDpi xmlns:a14="http://schemas.microsoft.com/office/drawing/2010/main" val="0"/>
              </a:ext>
            </a:extLst>
          </a:blip>
          <a:stretch>
            <a:fillRect/>
          </a:stretch>
        </p:blipFill>
        <p:spPr>
          <a:xfrm>
            <a:off x="5562600" y="1447800"/>
            <a:ext cx="4648200" cy="2076450"/>
          </a:xfrm>
          <a:prstGeom prst="rect">
            <a:avLst/>
          </a:prstGeom>
        </p:spPr>
      </p:pic>
      <p:pic>
        <p:nvPicPr>
          <p:cNvPr id="9" name="Picture 8"/>
          <p:cNvPicPr>
            <a:picLocks noChangeAspect="1"/>
          </p:cNvPicPr>
          <p:nvPr/>
        </p:nvPicPr>
        <p:blipFill rotWithShape="1">
          <a:blip r:embed="rId4">
            <a:extLst>
              <a:ext uri="{BEBA8EAE-BF5A-486C-A8C5-ECC9F3942E4B}">
                <a14:imgProps xmlns:a14="http://schemas.microsoft.com/office/drawing/2010/main">
                  <a14:imgLayer r:embed="rId5">
                    <a14:imgEffect>
                      <a14:backgroundRemoval t="0" b="93917" l="3750" r="98667">
                        <a14:foregroundMark x1="44333" y1="17167" x2="45167" y2="20583"/>
                        <a14:foregroundMark x1="50167" y1="19167" x2="49833" y2="22250"/>
                        <a14:foregroundMark x1="39917" y1="30917" x2="40083" y2="34750"/>
                        <a14:foregroundMark x1="42750" y1="36583" x2="45333" y2="36583"/>
                        <a14:foregroundMark x1="49583" y1="40000" x2="48583" y2="42667"/>
                        <a14:foregroundMark x1="43500" y1="24667" x2="47167" y2="23000"/>
                        <a14:foregroundMark x1="61333" y1="19417" x2="62500" y2="23000"/>
                        <a14:foregroundMark x1="69000" y1="17583" x2="66750" y2="21833"/>
                        <a14:foregroundMark x1="72667" y1="21417" x2="71000" y2="25083"/>
                        <a14:foregroundMark x1="65167" y1="24250" x2="68000" y2="26250"/>
                        <a14:foregroundMark x1="72417" y1="27667" x2="74417" y2="27667"/>
                        <a14:foregroundMark x1="84167" y1="40167" x2="82083" y2="44667"/>
                        <a14:foregroundMark x1="82083" y1="47667" x2="85333" y2="48250"/>
                        <a14:foregroundMark x1="75833" y1="46250" x2="77250" y2="48500"/>
                        <a14:foregroundMark x1="65333" y1="60000" x2="68417" y2="61000"/>
                        <a14:foregroundMark x1="20500" y1="32333" x2="21083" y2="35750"/>
                        <a14:foregroundMark x1="10833" y1="34167" x2="16500" y2="34917"/>
                        <a14:foregroundMark x1="16833" y1="38583" x2="18250" y2="42250"/>
                        <a14:foregroundMark x1="18500" y1="46833" x2="21333" y2="45833"/>
                        <a14:foregroundMark x1="29000" y1="55167" x2="30000" y2="52917"/>
                        <a14:foregroundMark x1="25167" y1="62833" x2="27750" y2="66250"/>
                        <a14:foregroundMark x1="35833" y1="76000" x2="38250" y2="76000"/>
                        <a14:foregroundMark x1="38083" y1="83417" x2="36083" y2="87250"/>
                        <a14:foregroundMark x1="21750" y1="88500" x2="26000" y2="88500"/>
                        <a14:foregroundMark x1="11833" y1="83667" x2="12250" y2="86667"/>
                        <a14:foregroundMark x1="43750" y1="89500" x2="46750" y2="90500"/>
                        <a14:foregroundMark x1="70583" y1="79833" x2="70000" y2="83833"/>
                        <a14:foregroundMark x1="73250" y1="86667" x2="70833" y2="88083"/>
                        <a14:foregroundMark x1="78083" y1="76000" x2="81333" y2="77333"/>
                        <a14:foregroundMark x1="72833" y1="68250" x2="75250" y2="71333"/>
                        <a14:foregroundMark x1="81500" y1="88667" x2="83333" y2="92500"/>
                      </a14:backgroundRemoval>
                    </a14:imgEffect>
                  </a14:imgLayer>
                </a14:imgProps>
              </a:ext>
              <a:ext uri="{28A0092B-C50C-407E-A947-70E740481C1C}">
                <a14:useLocalDpi xmlns:a14="http://schemas.microsoft.com/office/drawing/2010/main" val="0"/>
              </a:ext>
            </a:extLst>
          </a:blip>
          <a:srcRect l="8824" t="15000" r="13235" b="5000"/>
          <a:stretch>
            <a:fillRect/>
          </a:stretch>
        </p:blipFill>
        <p:spPr>
          <a:xfrm>
            <a:off x="7886700" y="34636"/>
            <a:ext cx="4038600" cy="3657600"/>
          </a:xfrm>
          <a:prstGeom prst="rect">
            <a:avLst/>
          </a:prstGeom>
        </p:spPr>
      </p:pic>
      <p:pic>
        <p:nvPicPr>
          <p:cNvPr id="10" name="Picture 9"/>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692" b="99769" l="10000" r="95769"/>
                    </a14:imgEffect>
                  </a14:imgLayer>
                </a14:imgProps>
              </a:ext>
              <a:ext uri="{28A0092B-C50C-407E-A947-70E740481C1C}">
                <a14:useLocalDpi xmlns:a14="http://schemas.microsoft.com/office/drawing/2010/main" val="0"/>
              </a:ext>
            </a:extLst>
          </a:blip>
          <a:srcRect l="7936" r="4762"/>
          <a:stretch>
            <a:fillRect/>
          </a:stretch>
        </p:blipFill>
        <p:spPr>
          <a:xfrm>
            <a:off x="0" y="457200"/>
            <a:ext cx="2625436" cy="2367395"/>
          </a:xfrm>
          <a:prstGeom prst="rect">
            <a:avLst/>
          </a:prstGeom>
        </p:spPr>
      </p:pic>
      <p:pic>
        <p:nvPicPr>
          <p:cNvPr id="11" name="Picture 10"/>
          <p:cNvPicPr>
            <a:picLocks noChangeAspect="1"/>
          </p:cNvPicPr>
          <p:nvPr/>
        </p:nvPicPr>
        <p:blipFill>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658250" y="2772301"/>
            <a:ext cx="1048683" cy="812738"/>
          </a:xfrm>
          <a:prstGeom prst="rect">
            <a:avLst/>
          </a:prstGeom>
        </p:spPr>
      </p:pic>
      <p:pic>
        <p:nvPicPr>
          <p:cNvPr id="12" name="Picture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83511" y="2209800"/>
            <a:ext cx="1039920" cy="914400"/>
          </a:xfrm>
          <a:prstGeom prst="rect">
            <a:avLst/>
          </a:prstGeom>
        </p:spPr>
      </p:pic>
      <p:pic>
        <p:nvPicPr>
          <p:cNvPr id="13" name="Picture 1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92758" y="2180359"/>
            <a:ext cx="1039920" cy="1248641"/>
          </a:xfrm>
          <a:prstGeom prst="rect">
            <a:avLst/>
          </a:prstGeom>
        </p:spPr>
      </p:pic>
      <p:pic>
        <p:nvPicPr>
          <p:cNvPr id="14" name="Picture 1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40761" y="2115469"/>
            <a:ext cx="1039920" cy="1008731"/>
          </a:xfrm>
          <a:prstGeom prst="rect">
            <a:avLst/>
          </a:prstGeom>
        </p:spPr>
      </p:pic>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550199" y="2313474"/>
            <a:ext cx="1257300" cy="1825336"/>
          </a:xfrm>
          <a:prstGeom prst="rect">
            <a:avLst/>
          </a:prstGeom>
        </p:spPr>
      </p:pic>
      <p:pic>
        <p:nvPicPr>
          <p:cNvPr id="16" name="Picture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759272" y="2646730"/>
            <a:ext cx="1137329" cy="915213"/>
          </a:xfrm>
          <a:prstGeom prst="rect">
            <a:avLst/>
          </a:prstGeom>
        </p:spPr>
      </p:pic>
      <p:pic>
        <p:nvPicPr>
          <p:cNvPr id="17" name="Picture 16"/>
          <p:cNvPicPr>
            <a:picLocks noChangeAspect="1"/>
          </p:cNvPicPr>
          <p:nvPr/>
        </p:nvPicPr>
        <p:blipFill>
          <a:blip r:embed="rId12" cstate="print">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648199" y="4458566"/>
            <a:ext cx="1753077" cy="1219200"/>
          </a:xfrm>
          <a:prstGeom prst="rect">
            <a:avLst/>
          </a:prstGeom>
        </p:spPr>
      </p:pic>
      <p:pic>
        <p:nvPicPr>
          <p:cNvPr id="18" name="Picture 17"/>
          <p:cNvPicPr>
            <a:picLocks noChangeAspect="1"/>
          </p:cNvPicPr>
          <p:nvPr/>
        </p:nvPicPr>
        <p:blipFill>
          <a:blip r:embed="rId12" cstate="print">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105400" y="4492161"/>
            <a:ext cx="1753077" cy="1219200"/>
          </a:xfrm>
          <a:prstGeom prst="rect">
            <a:avLst/>
          </a:prstGeom>
        </p:spPr>
      </p:pic>
      <p:pic>
        <p:nvPicPr>
          <p:cNvPr id="19" name="Picture 18"/>
          <p:cNvPicPr>
            <a:picLocks noChangeAspect="1"/>
          </p:cNvPicPr>
          <p:nvPr/>
        </p:nvPicPr>
        <p:blipFill rotWithShape="1">
          <a:blip r:embed="rId14">
            <a:extLst>
              <a:ext uri="{BEBA8EAE-BF5A-486C-A8C5-ECC9F3942E4B}">
                <a14:imgProps xmlns:a14="http://schemas.microsoft.com/office/drawing/2010/main">
                  <a14:imgLayer r:embed="rId15">
                    <a14:imgEffect>
                      <a14:backgroundRemoval t="10000" b="90000" l="0" r="32889"/>
                    </a14:imgEffect>
                  </a14:imgLayer>
                </a14:imgProps>
              </a:ext>
              <a:ext uri="{28A0092B-C50C-407E-A947-70E740481C1C}">
                <a14:useLocalDpi xmlns:a14="http://schemas.microsoft.com/office/drawing/2010/main" val="0"/>
              </a:ext>
            </a:extLst>
          </a:blip>
          <a:srcRect l="1852" t="35185" r="63490" b="31482"/>
          <a:stretch>
            <a:fillRect/>
          </a:stretch>
        </p:blipFill>
        <p:spPr>
          <a:xfrm>
            <a:off x="7769814" y="4881631"/>
            <a:ext cx="1426110" cy="1371600"/>
          </a:xfrm>
          <a:prstGeom prst="rect">
            <a:avLst/>
          </a:prstGeom>
        </p:spPr>
      </p:pic>
      <p:pic>
        <p:nvPicPr>
          <p:cNvPr id="20" name="Picture 19"/>
          <p:cNvPicPr>
            <a:picLocks noChangeAspect="1"/>
          </p:cNvPicPr>
          <p:nvPr/>
        </p:nvPicPr>
        <p:blipFill rotWithShape="1">
          <a:blip r:embed="rId16">
            <a:extLst>
              <a:ext uri="{BEBA8EAE-BF5A-486C-A8C5-ECC9F3942E4B}">
                <a14:imgProps xmlns:a14="http://schemas.microsoft.com/office/drawing/2010/main">
                  <a14:imgLayer r:embed="rId15">
                    <a14:imgEffect>
                      <a14:backgroundRemoval t="1778" b="96000" l="0" r="100000">
                        <a14:foregroundMark x1="42000" y1="55111" x2="48000" y2="66222"/>
                        <a14:foregroundMark x1="47556" y1="51111" x2="51111" y2="64667"/>
                        <a14:foregroundMark x1="55778" y1="48222" x2="55333" y2="64000"/>
                      </a14:backgroundRemoval>
                    </a14:imgEffect>
                  </a14:imgLayer>
                </a14:imgProps>
              </a:ext>
              <a:ext uri="{28A0092B-C50C-407E-A947-70E740481C1C}">
                <a14:useLocalDpi xmlns:a14="http://schemas.microsoft.com/office/drawing/2010/main" val="0"/>
              </a:ext>
            </a:extLst>
          </a:blip>
          <a:srcRect l="34856" t="33318" r="33663" b="31496"/>
          <a:stretch>
            <a:fillRect/>
          </a:stretch>
        </p:blipFill>
        <p:spPr>
          <a:xfrm>
            <a:off x="11049000" y="4728834"/>
            <a:ext cx="1295400" cy="1447801"/>
          </a:xfrm>
          <a:prstGeom prst="rect">
            <a:avLst/>
          </a:prstGeom>
        </p:spPr>
      </p:pic>
      <p:pic>
        <p:nvPicPr>
          <p:cNvPr id="21" name="Picture 20"/>
          <p:cNvPicPr>
            <a:picLocks noChangeAspect="1"/>
          </p:cNvPicPr>
          <p:nvPr/>
        </p:nvPicPr>
        <p:blipFill>
          <a:blip r:embed="rId17" cstate="print">
            <a:extLst>
              <a:ext uri="{BEBA8EAE-BF5A-486C-A8C5-ECC9F3942E4B}">
                <a14:imgProps xmlns:a14="http://schemas.microsoft.com/office/drawing/2010/main">
                  <a14:imgLayer r:embed="rId18">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284018" y="3524250"/>
            <a:ext cx="2438400" cy="2438400"/>
          </a:xfrm>
          <a:prstGeom prst="rect">
            <a:avLst/>
          </a:prstGeom>
        </p:spPr>
      </p:pic>
      <p:pic>
        <p:nvPicPr>
          <p:cNvPr id="22" name="Picture 21"/>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6305550" y="29350"/>
            <a:ext cx="1581150" cy="1554718"/>
          </a:xfrm>
          <a:prstGeom prst="ellipse">
            <a:avLst/>
          </a:prstGeom>
          <a:ln>
            <a:noFill/>
          </a:ln>
          <a:effectLst>
            <a:softEdge rad="112500"/>
          </a:effectLst>
        </p:spPr>
      </p:pic>
      <p:pic>
        <p:nvPicPr>
          <p:cNvPr id="23" name="Picture 22"/>
          <p:cNvPicPr>
            <a:picLocks noChangeAspect="1"/>
          </p:cNvPicPr>
          <p:nvPr/>
        </p:nvPicPr>
        <p:blipFill>
          <a:blip r:embed="rId20" cstate="print">
            <a:extLst>
              <a:ext uri="{BEBA8EAE-BF5A-486C-A8C5-ECC9F3942E4B}">
                <a14:imgProps xmlns:a14="http://schemas.microsoft.com/office/drawing/2010/main">
                  <a14:imgLayer r:embed="rId21">
                    <a14:imgEffect>
                      <a14:backgroundRemoval t="5692" b="96000" l="9963" r="89851">
                        <a14:foregroundMark x1="35196" y1="28154" x2="39385" y2="29231"/>
                        <a14:foregroundMark x1="55121" y1="30615" x2="58845" y2="32692"/>
                        <a14:foregroundMark x1="69088" y1="20077" x2="69088" y2="23923"/>
                        <a14:foregroundMark x1="35196" y1="13462" x2="35196" y2="17308"/>
                      </a14:backgroundRemoval>
                    </a14:imgEffect>
                  </a14:imgLayer>
                </a14:imgProps>
              </a:ext>
              <a:ext uri="{28A0092B-C50C-407E-A947-70E740481C1C}">
                <a14:useLocalDpi xmlns:a14="http://schemas.microsoft.com/office/drawing/2010/main" val="0"/>
              </a:ext>
            </a:extLst>
          </a:blip>
          <a:stretch>
            <a:fillRect/>
          </a:stretch>
        </p:blipFill>
        <p:spPr>
          <a:xfrm>
            <a:off x="8691511" y="3858491"/>
            <a:ext cx="2357489" cy="2419350"/>
          </a:xfrm>
          <a:prstGeom prst="rect">
            <a:avLst/>
          </a:prstGeom>
        </p:spPr>
      </p:pic>
      <p:pic>
        <p:nvPicPr>
          <p:cNvPr id="24" name="Picture 23"/>
          <p:cNvPicPr>
            <a:picLocks noChangeAspect="1"/>
          </p:cNvPicPr>
          <p:nvPr/>
        </p:nvPicPr>
        <p:blipFill rotWithShape="1">
          <a:blip r:embed="rId22" cstate="print">
            <a:extLst>
              <a:ext uri="{BEBA8EAE-BF5A-486C-A8C5-ECC9F3942E4B}">
                <a14:imgProps xmlns:a14="http://schemas.microsoft.com/office/drawing/2010/main">
                  <a14:imgLayer r:embed="rId23">
                    <a14:imgEffect>
                      <a14:backgroundRemoval t="10000" b="90000" l="0" r="90000">
                        <a14:foregroundMark x1="39538" y1="17248" x2="37769" y2="28899"/>
                      </a14:backgroundRemoval>
                    </a14:imgEffect>
                  </a14:imgLayer>
                </a14:imgProps>
              </a:ext>
              <a:ext uri="{28A0092B-C50C-407E-A947-70E740481C1C}">
                <a14:useLocalDpi xmlns:a14="http://schemas.microsoft.com/office/drawing/2010/main" val="0"/>
              </a:ext>
            </a:extLst>
          </a:blip>
          <a:srcRect l="2879" t="11468" r="52891" b="10549"/>
          <a:stretch>
            <a:fillRect/>
          </a:stretch>
        </p:blipFill>
        <p:spPr>
          <a:xfrm>
            <a:off x="1677769" y="4409208"/>
            <a:ext cx="1398310" cy="1551709"/>
          </a:xfrm>
          <a:prstGeom prst="rect">
            <a:avLst/>
          </a:prstGeom>
        </p:spPr>
      </p:pic>
      <p:pic>
        <p:nvPicPr>
          <p:cNvPr id="25" name="Picture 24"/>
          <p:cNvPicPr>
            <a:picLocks noChangeAspect="1"/>
          </p:cNvPicPr>
          <p:nvPr/>
        </p:nvPicPr>
        <p:blipFill rotWithShape="1">
          <a:blip r:embed="rId24" cstate="print">
            <a:extLst>
              <a:ext uri="{BEBA8EAE-BF5A-486C-A8C5-ECC9F3942E4B}">
                <a14:imgProps xmlns:a14="http://schemas.microsoft.com/office/drawing/2010/main">
                  <a14:imgLayer r:embed="rId25">
                    <a14:imgEffect>
                      <a14:backgroundRemoval t="0" b="100000" l="10000" r="98231">
                        <a14:foregroundMark x1="78692" y1="13119" x2="66462" y2="61009"/>
                      </a14:backgroundRemoval>
                    </a14:imgEffect>
                  </a14:imgLayer>
                </a14:imgProps>
              </a:ext>
              <a:ext uri="{28A0092B-C50C-407E-A947-70E740481C1C}">
                <a14:useLocalDpi xmlns:a14="http://schemas.microsoft.com/office/drawing/2010/main" val="0"/>
              </a:ext>
            </a:extLst>
          </a:blip>
          <a:srcRect l="53845" t="8716" r="5770" b="2294"/>
          <a:stretch>
            <a:fillRect/>
          </a:stretch>
        </p:blipFill>
        <p:spPr>
          <a:xfrm>
            <a:off x="3829413" y="4458566"/>
            <a:ext cx="1228718" cy="1645902"/>
          </a:xfrm>
          <a:prstGeom prst="rect">
            <a:avLst/>
          </a:prstGeom>
        </p:spPr>
      </p:pic>
      <p:pic>
        <p:nvPicPr>
          <p:cNvPr id="26" name="Picture 25"/>
          <p:cNvPicPr>
            <a:picLocks noChangeAspect="1"/>
          </p:cNvPicPr>
          <p:nvPr/>
        </p:nvPicPr>
        <p:blipFill>
          <a:blip r:embed="rId26">
            <a:extLst>
              <a:ext uri="{BEBA8EAE-BF5A-486C-A8C5-ECC9F3942E4B}">
                <a14:imgProps xmlns:a14="http://schemas.microsoft.com/office/drawing/2010/main">
                  <a14:imgLayer r:embed="rId27">
                    <a14:imgEffect>
                      <a14:backgroundRemoval t="400" b="99600" l="9664" r="89916"/>
                    </a14:imgEffect>
                  </a14:imgLayer>
                </a14:imgProps>
              </a:ext>
              <a:ext uri="{28A0092B-C50C-407E-A947-70E740481C1C}">
                <a14:useLocalDpi xmlns:a14="http://schemas.microsoft.com/office/drawing/2010/main" val="0"/>
              </a:ext>
            </a:extLst>
          </a:blip>
          <a:stretch>
            <a:fillRect/>
          </a:stretch>
        </p:blipFill>
        <p:spPr>
          <a:xfrm>
            <a:off x="3883105" y="2139775"/>
            <a:ext cx="2406492" cy="2442441"/>
          </a:xfrm>
          <a:prstGeom prst="rect">
            <a:avLst/>
          </a:prstGeom>
        </p:spPr>
      </p:pic>
      <p:sp>
        <p:nvSpPr>
          <p:cNvPr id="27" name="Rectangle 26"/>
          <p:cNvSpPr/>
          <p:nvPr/>
        </p:nvSpPr>
        <p:spPr>
          <a:xfrm>
            <a:off x="6619" y="6015373"/>
            <a:ext cx="12150436" cy="707886"/>
          </a:xfrm>
          <a:prstGeom prst="rect">
            <a:avLst/>
          </a:prstGeom>
        </p:spPr>
        <p:style>
          <a:lnRef idx="2">
            <a:schemeClr val="accent1"/>
          </a:lnRef>
          <a:fillRef idx="1">
            <a:schemeClr val="lt1"/>
          </a:fillRef>
          <a:effectRef idx="0">
            <a:schemeClr val="accent1"/>
          </a:effectRef>
          <a:fontRef idx="minor">
            <a:schemeClr val="dk1"/>
          </a:fontRef>
        </p:style>
        <p:txBody>
          <a:bodyPr wrap="square" lIns="91440" tIns="45720" rIns="91440" bIns="45720">
            <a:spAutoFit/>
            <a:scene3d>
              <a:camera prst="orthographicFront"/>
              <a:lightRig rig="threePt" dir="t"/>
            </a:scene3d>
            <a:sp3d extrusionH="57150" prstMaterial="dkEdge">
              <a:bevelT w="38100" h="38100" prst="angle"/>
            </a:sp3d>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err="1">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UTo"/>
                <a:ea typeface="Arial-Rounded" panose="020B0500000000000000" pitchFamily="34" charset="0"/>
                <a:cs typeface="Arial-Rounded" panose="020B0500000000000000" pitchFamily="34" charset="0"/>
              </a:rPr>
              <a:t>Lớp</a:t>
            </a:r>
            <a:r>
              <a:rPr kumimoji="0" lang="en-US" sz="4000" b="1" i="0" u="none" strike="noStrike" kern="1200" cap="none" spc="0" normalizeH="0" baseline="0" noProof="0" dirty="0">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UTo"/>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smtClean="0">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UTo"/>
                <a:ea typeface="Arial-Rounded" panose="020B0500000000000000" pitchFamily="34" charset="0"/>
                <a:cs typeface="Arial-Rounded" panose="020B0500000000000000" pitchFamily="34" charset="0"/>
              </a:rPr>
              <a:t>2B </a:t>
            </a:r>
            <a:r>
              <a:rPr kumimoji="0" lang="en-US" sz="4000" b="1" i="0" u="none" strike="noStrike" kern="1200" cap="none" spc="0" normalizeH="0" baseline="0" noProof="0" dirty="0">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UTo"/>
                <a:ea typeface="Arial-Rounded" panose="020B0500000000000000" pitchFamily="34" charset="0"/>
                <a:cs typeface="Arial-Rounded" panose="020B0500000000000000" pitchFamily="34" charset="0"/>
              </a:rPr>
              <a:t>hẹn gặp lại các bạn ở bài sau nhé</a:t>
            </a:r>
            <a:endParaRPr kumimoji="0" lang="en-US" sz="4000" b="1" i="0" u="none" strike="noStrike" kern="1200" cap="none" spc="0" normalizeH="0" baseline="0" noProof="0" dirty="0">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UTo"/>
              <a:ea typeface="Arial-Rounded" panose="020B0500000000000000" pitchFamily="34" charset="0"/>
              <a:cs typeface="Arial-Rounded" panose="020B0500000000000000" pitchFamily="34" charset="0"/>
            </a:endParaRPr>
          </a:p>
        </p:txBody>
      </p:sp>
      <p:pic>
        <p:nvPicPr>
          <p:cNvPr id="28" name="Picture 27"/>
          <p:cNvPicPr>
            <a:picLocks noChangeAspect="1"/>
          </p:cNvPicPr>
          <p:nvPr/>
        </p:nvPicPr>
        <p:blipFill>
          <a:blip r:embed="rId28">
            <a:extLst>
              <a:ext uri="{BEBA8EAE-BF5A-486C-A8C5-ECC9F3942E4B}">
                <a14:imgProps xmlns:a14="http://schemas.microsoft.com/office/drawing/2010/main">
                  <a14:imgLayer r:embed="rId29">
                    <a14:imgEffect>
                      <a14:backgroundRemoval t="10000" b="90000" l="4000" r="100000"/>
                    </a14:imgEffect>
                  </a14:imgLayer>
                </a14:imgProps>
              </a:ext>
              <a:ext uri="{28A0092B-C50C-407E-A947-70E740481C1C}">
                <a14:useLocalDpi xmlns:a14="http://schemas.microsoft.com/office/drawing/2010/main" val="0"/>
              </a:ext>
            </a:extLst>
          </a:blip>
          <a:stretch>
            <a:fillRect/>
          </a:stretch>
        </p:blipFill>
        <p:spPr>
          <a:xfrm>
            <a:off x="-107129" y="-41757"/>
            <a:ext cx="2153327" cy="1572075"/>
          </a:xfrm>
          <a:prstGeom prst="rect">
            <a:avLst/>
          </a:prstGeom>
        </p:spPr>
      </p:pic>
      <p:pic>
        <p:nvPicPr>
          <p:cNvPr id="29" name="Picture 28"/>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9675385" y="1033966"/>
            <a:ext cx="1070829" cy="1175834"/>
          </a:xfrm>
          <a:prstGeom prst="rect">
            <a:avLst/>
          </a:prstGeom>
        </p:spPr>
      </p:pic>
      <p:pic>
        <p:nvPicPr>
          <p:cNvPr id="30" name="Picture 29"/>
          <p:cNvPicPr>
            <a:picLocks noChangeAspect="1"/>
          </p:cNvPicPr>
          <p:nvPr/>
        </p:nvPicPr>
        <p:blipFill>
          <a:blip r:embed="rId31">
            <a:extLst>
              <a:ext uri="{BEBA8EAE-BF5A-486C-A8C5-ECC9F3942E4B}">
                <a14:imgProps xmlns:a14="http://schemas.microsoft.com/office/drawing/2010/main">
                  <a14:imgLayer r:embed="rId32">
                    <a14:imgEffect>
                      <a14:backgroundRemoval t="0" b="99517" l="0" r="99180">
                        <a14:foregroundMark x1="30328" y1="42512" x2="22131" y2="93720"/>
                        <a14:foregroundMark x1="23361" y1="42029" x2="15984" y2="62319"/>
                        <a14:foregroundMark x1="27869" y1="31401" x2="34016" y2="31401"/>
                        <a14:foregroundMark x1="54918" y1="40580" x2="61885" y2="41063"/>
                        <a14:foregroundMark x1="86066" y1="57488" x2="86475" y2="69565"/>
                      </a14:backgroundRemoval>
                    </a14:imgEffect>
                  </a14:imgLayer>
                </a14:imgProps>
              </a:ext>
              <a:ext uri="{28A0092B-C50C-407E-A947-70E740481C1C}">
                <a14:useLocalDpi xmlns:a14="http://schemas.microsoft.com/office/drawing/2010/main" val="0"/>
              </a:ext>
            </a:extLst>
          </a:blip>
          <a:stretch>
            <a:fillRect/>
          </a:stretch>
        </p:blipFill>
        <p:spPr>
          <a:xfrm>
            <a:off x="1636655" y="2083458"/>
            <a:ext cx="1628244" cy="138912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2000"/>
                                        <p:tgtEl>
                                          <p:spTgt spid="19"/>
                                        </p:tgtEl>
                                      </p:cBhvr>
                                    </p:animEffect>
                                  </p:childTnLst>
                                </p:cTn>
                              </p:par>
                              <p:par>
                                <p:cTn id="8" presetID="32" presetClass="emph" presetSubtype="0" fill="hold" nodeType="withEffect">
                                  <p:stCondLst>
                                    <p:cond delay="0"/>
                                  </p:stCondLst>
                                  <p:childTnLst>
                                    <p:animRot by="120000">
                                      <p:cBhvr>
                                        <p:cTn id="9" dur="50" fill="hold">
                                          <p:stCondLst>
                                            <p:cond delay="0"/>
                                          </p:stCondLst>
                                        </p:cTn>
                                        <p:tgtEl>
                                          <p:spTgt spid="23"/>
                                        </p:tgtEl>
                                        <p:attrNameLst>
                                          <p:attrName>r</p:attrName>
                                        </p:attrNameLst>
                                      </p:cBhvr>
                                    </p:animRot>
                                    <p:animRot by="-240000">
                                      <p:cBhvr>
                                        <p:cTn id="10" dur="100" fill="hold">
                                          <p:stCondLst>
                                            <p:cond delay="100"/>
                                          </p:stCondLst>
                                        </p:cTn>
                                        <p:tgtEl>
                                          <p:spTgt spid="23"/>
                                        </p:tgtEl>
                                        <p:attrNameLst>
                                          <p:attrName>r</p:attrName>
                                        </p:attrNameLst>
                                      </p:cBhvr>
                                    </p:animRot>
                                    <p:animRot by="240000">
                                      <p:cBhvr>
                                        <p:cTn id="11" dur="100" fill="hold">
                                          <p:stCondLst>
                                            <p:cond delay="200"/>
                                          </p:stCondLst>
                                        </p:cTn>
                                        <p:tgtEl>
                                          <p:spTgt spid="23"/>
                                        </p:tgtEl>
                                        <p:attrNameLst>
                                          <p:attrName>r</p:attrName>
                                        </p:attrNameLst>
                                      </p:cBhvr>
                                    </p:animRot>
                                    <p:animRot by="-240000">
                                      <p:cBhvr>
                                        <p:cTn id="12" dur="100" fill="hold">
                                          <p:stCondLst>
                                            <p:cond delay="300"/>
                                          </p:stCondLst>
                                        </p:cTn>
                                        <p:tgtEl>
                                          <p:spTgt spid="23"/>
                                        </p:tgtEl>
                                        <p:attrNameLst>
                                          <p:attrName>r</p:attrName>
                                        </p:attrNameLst>
                                      </p:cBhvr>
                                    </p:animRot>
                                    <p:animRot by="120000">
                                      <p:cBhvr>
                                        <p:cTn id="13" dur="100" fill="hold">
                                          <p:stCondLst>
                                            <p:cond delay="400"/>
                                          </p:stCondLst>
                                        </p:cTn>
                                        <p:tgtEl>
                                          <p:spTgt spid="23"/>
                                        </p:tgtEl>
                                        <p:attrNameLst>
                                          <p:attrName>r</p:attrName>
                                        </p:attrNameLst>
                                      </p:cBhvr>
                                    </p:animRot>
                                  </p:childTnLst>
                                </p:cTn>
                              </p:par>
                            </p:childTnLst>
                          </p:cTn>
                        </p:par>
                        <p:par>
                          <p:cTn id="14" fill="hold">
                            <p:stCondLst>
                              <p:cond delay="2000"/>
                            </p:stCondLst>
                            <p:childTnLst>
                              <p:par>
                                <p:cTn id="15" presetID="32" presetClass="emph" presetSubtype="0" fill="hold" nodeType="afterEffect">
                                  <p:stCondLst>
                                    <p:cond delay="500"/>
                                  </p:stCondLst>
                                  <p:childTnLst>
                                    <p:animRot by="120000">
                                      <p:cBhvr>
                                        <p:cTn id="16" dur="100" fill="hold">
                                          <p:stCondLst>
                                            <p:cond delay="0"/>
                                          </p:stCondLst>
                                        </p:cTn>
                                        <p:tgtEl>
                                          <p:spTgt spid="24"/>
                                        </p:tgtEl>
                                        <p:attrNameLst>
                                          <p:attrName>r</p:attrName>
                                        </p:attrNameLst>
                                      </p:cBhvr>
                                    </p:animRot>
                                    <p:animRot by="-240000">
                                      <p:cBhvr>
                                        <p:cTn id="17" dur="200" fill="hold">
                                          <p:stCondLst>
                                            <p:cond delay="200"/>
                                          </p:stCondLst>
                                        </p:cTn>
                                        <p:tgtEl>
                                          <p:spTgt spid="24"/>
                                        </p:tgtEl>
                                        <p:attrNameLst>
                                          <p:attrName>r</p:attrName>
                                        </p:attrNameLst>
                                      </p:cBhvr>
                                    </p:animRot>
                                    <p:animRot by="240000">
                                      <p:cBhvr>
                                        <p:cTn id="18" dur="200" fill="hold">
                                          <p:stCondLst>
                                            <p:cond delay="400"/>
                                          </p:stCondLst>
                                        </p:cTn>
                                        <p:tgtEl>
                                          <p:spTgt spid="24"/>
                                        </p:tgtEl>
                                        <p:attrNameLst>
                                          <p:attrName>r</p:attrName>
                                        </p:attrNameLst>
                                      </p:cBhvr>
                                    </p:animRot>
                                    <p:animRot by="-240000">
                                      <p:cBhvr>
                                        <p:cTn id="19" dur="200" fill="hold">
                                          <p:stCondLst>
                                            <p:cond delay="600"/>
                                          </p:stCondLst>
                                        </p:cTn>
                                        <p:tgtEl>
                                          <p:spTgt spid="24"/>
                                        </p:tgtEl>
                                        <p:attrNameLst>
                                          <p:attrName>r</p:attrName>
                                        </p:attrNameLst>
                                      </p:cBhvr>
                                    </p:animRot>
                                    <p:animRot by="120000">
                                      <p:cBhvr>
                                        <p:cTn id="20" dur="200" fill="hold">
                                          <p:stCondLst>
                                            <p:cond delay="800"/>
                                          </p:stCondLst>
                                        </p:cTn>
                                        <p:tgtEl>
                                          <p:spTgt spid="24"/>
                                        </p:tgtEl>
                                        <p:attrNameLst>
                                          <p:attrName>r</p:attrName>
                                        </p:attrNameLst>
                                      </p:cBhvr>
                                    </p:animRot>
                                  </p:childTnLst>
                                </p:cTn>
                              </p:par>
                            </p:childTnLst>
                          </p:cTn>
                        </p:par>
                        <p:par>
                          <p:cTn id="21" fill="hold">
                            <p:stCondLst>
                              <p:cond delay="3500"/>
                            </p:stCondLst>
                            <p:childTnLst>
                              <p:par>
                                <p:cTn id="22" presetID="32" presetClass="emph" presetSubtype="0" fill="hold" nodeType="afterEffect">
                                  <p:stCondLst>
                                    <p:cond delay="0"/>
                                  </p:stCondLst>
                                  <p:childTnLst>
                                    <p:animRot by="120000">
                                      <p:cBhvr>
                                        <p:cTn id="23" dur="100" fill="hold">
                                          <p:stCondLst>
                                            <p:cond delay="0"/>
                                          </p:stCondLst>
                                        </p:cTn>
                                        <p:tgtEl>
                                          <p:spTgt spid="25"/>
                                        </p:tgtEl>
                                        <p:attrNameLst>
                                          <p:attrName>r</p:attrName>
                                        </p:attrNameLst>
                                      </p:cBhvr>
                                    </p:animRot>
                                    <p:animRot by="-240000">
                                      <p:cBhvr>
                                        <p:cTn id="24" dur="200" fill="hold">
                                          <p:stCondLst>
                                            <p:cond delay="200"/>
                                          </p:stCondLst>
                                        </p:cTn>
                                        <p:tgtEl>
                                          <p:spTgt spid="25"/>
                                        </p:tgtEl>
                                        <p:attrNameLst>
                                          <p:attrName>r</p:attrName>
                                        </p:attrNameLst>
                                      </p:cBhvr>
                                    </p:animRot>
                                    <p:animRot by="240000">
                                      <p:cBhvr>
                                        <p:cTn id="25" dur="200" fill="hold">
                                          <p:stCondLst>
                                            <p:cond delay="400"/>
                                          </p:stCondLst>
                                        </p:cTn>
                                        <p:tgtEl>
                                          <p:spTgt spid="25"/>
                                        </p:tgtEl>
                                        <p:attrNameLst>
                                          <p:attrName>r</p:attrName>
                                        </p:attrNameLst>
                                      </p:cBhvr>
                                    </p:animRot>
                                    <p:animRot by="-240000">
                                      <p:cBhvr>
                                        <p:cTn id="26" dur="200" fill="hold">
                                          <p:stCondLst>
                                            <p:cond delay="600"/>
                                          </p:stCondLst>
                                        </p:cTn>
                                        <p:tgtEl>
                                          <p:spTgt spid="25"/>
                                        </p:tgtEl>
                                        <p:attrNameLst>
                                          <p:attrName>r</p:attrName>
                                        </p:attrNameLst>
                                      </p:cBhvr>
                                    </p:animRot>
                                    <p:animRot by="120000">
                                      <p:cBhvr>
                                        <p:cTn id="27" dur="200" fill="hold">
                                          <p:stCondLst>
                                            <p:cond delay="800"/>
                                          </p:stCondLst>
                                        </p:cTn>
                                        <p:tgtEl>
                                          <p:spTgt spid="25"/>
                                        </p:tgtEl>
                                        <p:attrNameLst>
                                          <p:attrName>r</p:attrName>
                                        </p:attrNameLst>
                                      </p:cBhvr>
                                    </p:animRot>
                                  </p:childTnLst>
                                </p:cTn>
                              </p:par>
                              <p:par>
                                <p:cTn id="28" presetID="53" presetClass="entr" presetSubtype="16" fill="hold" nodeType="withEffect">
                                  <p:stCondLst>
                                    <p:cond delay="0"/>
                                  </p:stCondLst>
                                  <p:childTnLst>
                                    <p:set>
                                      <p:cBhvr>
                                        <p:cTn id="29" dur="1" fill="hold">
                                          <p:stCondLst>
                                            <p:cond delay="0"/>
                                          </p:stCondLst>
                                        </p:cTn>
                                        <p:tgtEl>
                                          <p:spTgt spid="26"/>
                                        </p:tgtEl>
                                        <p:attrNameLst>
                                          <p:attrName>style.visibility</p:attrName>
                                        </p:attrNameLst>
                                      </p:cBhvr>
                                      <p:to>
                                        <p:strVal val="visible"/>
                                      </p:to>
                                    </p:set>
                                    <p:anim calcmode="lin" valueType="num">
                                      <p:cBhvr>
                                        <p:cTn id="30" dur="500" fill="hold"/>
                                        <p:tgtEl>
                                          <p:spTgt spid="26"/>
                                        </p:tgtEl>
                                        <p:attrNameLst>
                                          <p:attrName>ppt_w</p:attrName>
                                        </p:attrNameLst>
                                      </p:cBhvr>
                                      <p:tavLst>
                                        <p:tav tm="0">
                                          <p:val>
                                            <p:fltVal val="0"/>
                                          </p:val>
                                        </p:tav>
                                        <p:tav tm="100000">
                                          <p:val>
                                            <p:strVal val="#ppt_w"/>
                                          </p:val>
                                        </p:tav>
                                      </p:tavLst>
                                    </p:anim>
                                    <p:anim calcmode="lin" valueType="num">
                                      <p:cBhvr>
                                        <p:cTn id="31" dur="500" fill="hold"/>
                                        <p:tgtEl>
                                          <p:spTgt spid="26"/>
                                        </p:tgtEl>
                                        <p:attrNameLst>
                                          <p:attrName>ppt_h</p:attrName>
                                        </p:attrNameLst>
                                      </p:cBhvr>
                                      <p:tavLst>
                                        <p:tav tm="0">
                                          <p:val>
                                            <p:fltVal val="0"/>
                                          </p:val>
                                        </p:tav>
                                        <p:tav tm="100000">
                                          <p:val>
                                            <p:strVal val="#ppt_h"/>
                                          </p:val>
                                        </p:tav>
                                      </p:tavLst>
                                    </p:anim>
                                    <p:animEffect transition="in" filter="fade">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anim calcmode="lin" valueType="num">
                                      <p:cBhvr>
                                        <p:cTn id="37" dur="500" fill="hold"/>
                                        <p:tgtEl>
                                          <p:spTgt spid="27"/>
                                        </p:tgtEl>
                                        <p:attrNameLst>
                                          <p:attrName>ppt_w</p:attrName>
                                        </p:attrNameLst>
                                      </p:cBhvr>
                                      <p:tavLst>
                                        <p:tav tm="0">
                                          <p:val>
                                            <p:fltVal val="0"/>
                                          </p:val>
                                        </p:tav>
                                        <p:tav tm="100000">
                                          <p:val>
                                            <p:strVal val="#ppt_w"/>
                                          </p:val>
                                        </p:tav>
                                      </p:tavLst>
                                    </p:anim>
                                    <p:anim calcmode="lin" valueType="num">
                                      <p:cBhvr>
                                        <p:cTn id="38" dur="500" fill="hold"/>
                                        <p:tgtEl>
                                          <p:spTgt spid="27"/>
                                        </p:tgtEl>
                                        <p:attrNameLst>
                                          <p:attrName>ppt_h</p:attrName>
                                        </p:attrNameLst>
                                      </p:cBhvr>
                                      <p:tavLst>
                                        <p:tav tm="0">
                                          <p:val>
                                            <p:fltVal val="0"/>
                                          </p:val>
                                        </p:tav>
                                        <p:tav tm="100000">
                                          <p:val>
                                            <p:strVal val="#ppt_h"/>
                                          </p:val>
                                        </p:tav>
                                      </p:tavLst>
                                    </p:anim>
                                    <p:animEffect transition="in" filter="fade">
                                      <p:cBhvr>
                                        <p:cTn id="3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4613"/>
          </a:xfrm>
          <a:prstGeom prst="rect">
            <a:avLst/>
          </a:prstGeom>
        </p:spPr>
      </p:pic>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70572" y="-613841"/>
            <a:ext cx="183163" cy="1993565"/>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6328" y="5409293"/>
            <a:ext cx="1448707" cy="1448707"/>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39107" y="998106"/>
            <a:ext cx="868494" cy="879442"/>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99492" y="5145767"/>
            <a:ext cx="1831582" cy="1831582"/>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95208" y="5145767"/>
            <a:ext cx="1831582" cy="1831582"/>
          </a:xfrm>
          <a:prstGeom prst="rect">
            <a:avLst/>
          </a:prstGeom>
        </p:spPr>
      </p:pic>
      <p:pic>
        <p:nvPicPr>
          <p:cNvPr id="10" name="Picture 2" descr="Kết quả hình ảnh cho stock.xchn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4568" b="92614" l="2875" r="95813"/>
                    </a14:imgEffect>
                  </a14:imgLayer>
                </a14:imgProps>
              </a:ext>
              <a:ext uri="{28A0092B-C50C-407E-A947-70E740481C1C}">
                <a14:useLocalDpi xmlns:a14="http://schemas.microsoft.com/office/drawing/2010/main" val="0"/>
              </a:ext>
            </a:extLst>
          </a:blip>
          <a:srcRect/>
          <a:stretch>
            <a:fillRect/>
          </a:stretch>
        </p:blipFill>
        <p:spPr bwMode="auto">
          <a:xfrm>
            <a:off x="156538" y="-1"/>
            <a:ext cx="8438670" cy="4528457"/>
          </a:xfrm>
          <a:prstGeom prst="rect">
            <a:avLst/>
          </a:prstGeom>
          <a:noFill/>
          <a:extLst>
            <a:ext uri="{909E8E84-426E-40DD-AFC4-6F175D3DCCD1}">
              <a14:hiddenFill xmlns:a14="http://schemas.microsoft.com/office/drawing/2010/main">
                <a:solidFill>
                  <a:srgbClr val="FFFFFF"/>
                </a:solidFill>
              </a14:hiddenFill>
            </a:ext>
          </a:extLst>
        </p:spPr>
      </p:pic>
      <p:sp>
        <p:nvSpPr>
          <p:cNvPr id="11" name="Rounded Rectangle 10"/>
          <p:cNvSpPr/>
          <p:nvPr/>
        </p:nvSpPr>
        <p:spPr>
          <a:xfrm>
            <a:off x="4419600" y="5566258"/>
            <a:ext cx="3448051" cy="952500"/>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a:ln>
                  <a:noFill/>
                </a:ln>
                <a:solidFill>
                  <a:srgbClr val="008000"/>
                </a:solidFill>
                <a:effectLst/>
                <a:uLnTx/>
                <a:uFillTx/>
                <a:latin typeface="Calibri" panose="020F0502020204030204"/>
                <a:ea typeface="+mn-ea"/>
                <a:cs typeface="+mn-cs"/>
              </a:rPr>
              <a:t>D. </a:t>
            </a:r>
            <a:r>
              <a:rPr kumimoji="0" lang="en-US" sz="3600" b="0" i="0" u="none" strike="noStrike" kern="1200" cap="none" spc="0" normalizeH="0" baseline="0" noProof="0" dirty="0" err="1">
                <a:ln>
                  <a:noFill/>
                </a:ln>
                <a:solidFill>
                  <a:srgbClr val="008000"/>
                </a:solidFill>
                <a:effectLst/>
                <a:uLnTx/>
                <a:uFillTx/>
                <a:latin typeface="Calibri" panose="020F0502020204030204"/>
                <a:ea typeface="+mn-ea"/>
                <a:cs typeface="+mn-cs"/>
              </a:rPr>
              <a:t>Mùa</a:t>
            </a:r>
            <a:r>
              <a:rPr kumimoji="0" lang="en-US" sz="3600" b="0" i="0" u="none" strike="noStrike" kern="1200" cap="none" spc="0" normalizeH="0" noProof="0" dirty="0">
                <a:ln>
                  <a:noFill/>
                </a:ln>
                <a:solidFill>
                  <a:srgbClr val="008000"/>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srgbClr val="008000"/>
                </a:solidFill>
                <a:effectLst/>
                <a:uLnTx/>
                <a:uFillTx/>
                <a:latin typeface="Calibri" panose="020F0502020204030204"/>
                <a:ea typeface="+mn-ea"/>
                <a:cs typeface="+mn-cs"/>
              </a:rPr>
              <a:t>đông</a:t>
            </a:r>
            <a:endParaRPr kumimoji="0" lang="en-US" sz="3600" b="0" i="0" u="none" strike="noStrike" kern="1200" cap="none" spc="0" normalizeH="0" baseline="0" noProof="0" dirty="0">
              <a:ln>
                <a:noFill/>
              </a:ln>
              <a:solidFill>
                <a:srgbClr val="008000"/>
              </a:solidFill>
              <a:effectLst/>
              <a:uLnTx/>
              <a:uFillTx/>
              <a:latin typeface="Calibri" panose="020F0502020204030204"/>
              <a:ea typeface="+mn-ea"/>
              <a:cs typeface="+mn-cs"/>
            </a:endParaRPr>
          </a:p>
        </p:txBody>
      </p:sp>
      <p:sp>
        <p:nvSpPr>
          <p:cNvPr id="12" name="Rounded Rectangle 11"/>
          <p:cNvSpPr/>
          <p:nvPr/>
        </p:nvSpPr>
        <p:spPr>
          <a:xfrm>
            <a:off x="800098" y="4357007"/>
            <a:ext cx="3448051" cy="952500"/>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a:ln>
                  <a:noFill/>
                </a:ln>
                <a:solidFill>
                  <a:srgbClr val="008000"/>
                </a:solidFill>
                <a:effectLst/>
                <a:uLnTx/>
                <a:uFillTx/>
                <a:latin typeface="Calibri" panose="020F0502020204030204"/>
                <a:ea typeface="+mn-ea"/>
                <a:cs typeface="+mn-cs"/>
              </a:rPr>
              <a:t>A. </a:t>
            </a:r>
            <a:r>
              <a:rPr kumimoji="0" lang="en-US" sz="3600" b="0" i="0" u="none" strike="noStrike" kern="1200" cap="none" spc="0" normalizeH="0" baseline="0" noProof="0" dirty="0" err="1">
                <a:ln>
                  <a:noFill/>
                </a:ln>
                <a:solidFill>
                  <a:srgbClr val="008000"/>
                </a:solidFill>
                <a:effectLst/>
                <a:uLnTx/>
                <a:uFillTx/>
                <a:latin typeface="Calibri" panose="020F0502020204030204"/>
                <a:ea typeface="+mn-ea"/>
                <a:cs typeface="+mn-cs"/>
              </a:rPr>
              <a:t>Mùa</a:t>
            </a:r>
            <a:r>
              <a:rPr kumimoji="0" lang="en-US" sz="3600" b="0" i="0" u="none" strike="noStrike" kern="1200" cap="none" spc="0" normalizeH="0" noProof="0" dirty="0">
                <a:ln>
                  <a:noFill/>
                </a:ln>
                <a:solidFill>
                  <a:srgbClr val="008000"/>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srgbClr val="008000"/>
                </a:solidFill>
                <a:effectLst/>
                <a:uLnTx/>
                <a:uFillTx/>
                <a:latin typeface="Calibri" panose="020F0502020204030204"/>
                <a:ea typeface="+mn-ea"/>
                <a:cs typeface="+mn-cs"/>
              </a:rPr>
              <a:t>thu</a:t>
            </a:r>
            <a:endParaRPr kumimoji="0" lang="en-US" sz="3600" b="0" i="0" u="none" strike="noStrike" kern="1200" cap="none" spc="0" normalizeH="0" baseline="0" noProof="0" dirty="0">
              <a:ln>
                <a:noFill/>
              </a:ln>
              <a:solidFill>
                <a:srgbClr val="008000"/>
              </a:solidFill>
              <a:effectLst/>
              <a:uLnTx/>
              <a:uFillTx/>
              <a:latin typeface="Calibri" panose="020F0502020204030204"/>
              <a:ea typeface="+mn-ea"/>
              <a:cs typeface="+mn-cs"/>
            </a:endParaRPr>
          </a:p>
        </p:txBody>
      </p:sp>
      <p:sp>
        <p:nvSpPr>
          <p:cNvPr id="13" name="Rounded Rectangle 12"/>
          <p:cNvSpPr/>
          <p:nvPr/>
        </p:nvSpPr>
        <p:spPr>
          <a:xfrm>
            <a:off x="800100" y="5547208"/>
            <a:ext cx="3448050" cy="952500"/>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a:ln>
                  <a:noFill/>
                </a:ln>
                <a:solidFill>
                  <a:srgbClr val="008000"/>
                </a:solidFill>
                <a:effectLst/>
                <a:uLnTx/>
                <a:uFillTx/>
                <a:latin typeface="Calibri" panose="020F0502020204030204"/>
                <a:ea typeface="+mn-ea"/>
                <a:cs typeface="+mn-cs"/>
              </a:rPr>
              <a:t>C. </a:t>
            </a:r>
            <a:r>
              <a:rPr kumimoji="0" lang="en-US" sz="3600" b="0" i="0" u="none" strike="noStrike" kern="1200" cap="none" spc="0" normalizeH="0" baseline="0" noProof="0" dirty="0" err="1">
                <a:ln>
                  <a:noFill/>
                </a:ln>
                <a:solidFill>
                  <a:srgbClr val="008000"/>
                </a:solidFill>
                <a:effectLst/>
                <a:uLnTx/>
                <a:uFillTx/>
                <a:latin typeface="Calibri" panose="020F0502020204030204"/>
                <a:ea typeface="+mn-ea"/>
                <a:cs typeface="+mn-cs"/>
              </a:rPr>
              <a:t>Mùa</a:t>
            </a:r>
            <a:r>
              <a:rPr kumimoji="0" lang="en-US" sz="3600" b="0" i="0" u="none" strike="noStrike" kern="1200" cap="none" spc="0" normalizeH="0" noProof="0" dirty="0">
                <a:ln>
                  <a:noFill/>
                </a:ln>
                <a:solidFill>
                  <a:srgbClr val="008000"/>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srgbClr val="008000"/>
                </a:solidFill>
                <a:effectLst/>
                <a:uLnTx/>
                <a:uFillTx/>
                <a:latin typeface="Calibri" panose="020F0502020204030204"/>
                <a:ea typeface="+mn-ea"/>
                <a:cs typeface="+mn-cs"/>
              </a:rPr>
              <a:t>hè</a:t>
            </a:r>
            <a:endParaRPr kumimoji="0" lang="en-US" sz="3600" b="0" i="0" u="none" strike="noStrike" kern="1200" cap="none" spc="0" normalizeH="0" baseline="0" noProof="0" dirty="0">
              <a:ln>
                <a:noFill/>
              </a:ln>
              <a:solidFill>
                <a:srgbClr val="008000"/>
              </a:solidFill>
              <a:effectLst/>
              <a:uLnTx/>
              <a:uFillTx/>
              <a:latin typeface="Calibri" panose="020F0502020204030204"/>
              <a:ea typeface="+mn-ea"/>
              <a:cs typeface="+mn-cs"/>
            </a:endParaRPr>
          </a:p>
        </p:txBody>
      </p:sp>
      <p:sp>
        <p:nvSpPr>
          <p:cNvPr id="14" name="Rounded Rectangle 13"/>
          <p:cNvSpPr/>
          <p:nvPr/>
        </p:nvSpPr>
        <p:spPr>
          <a:xfrm>
            <a:off x="4419599" y="4376882"/>
            <a:ext cx="3448051" cy="952500"/>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a:ln>
                  <a:noFill/>
                </a:ln>
                <a:solidFill>
                  <a:srgbClr val="008000"/>
                </a:solidFill>
                <a:effectLst/>
                <a:uLnTx/>
                <a:uFillTx/>
                <a:latin typeface="Calibri" panose="020F0502020204030204"/>
                <a:ea typeface="+mn-ea"/>
                <a:cs typeface="+mn-cs"/>
              </a:rPr>
              <a:t>B. </a:t>
            </a:r>
            <a:r>
              <a:rPr kumimoji="0" lang="en-US" sz="3600" b="0" i="0" u="none" strike="noStrike" kern="1200" cap="none" spc="0" normalizeH="0" baseline="0" noProof="0" dirty="0" err="1">
                <a:ln>
                  <a:noFill/>
                </a:ln>
                <a:solidFill>
                  <a:srgbClr val="008000"/>
                </a:solidFill>
                <a:effectLst/>
                <a:uLnTx/>
                <a:uFillTx/>
                <a:latin typeface="Calibri" panose="020F0502020204030204"/>
                <a:ea typeface="+mn-ea"/>
                <a:cs typeface="+mn-cs"/>
              </a:rPr>
              <a:t>Mùa</a:t>
            </a:r>
            <a:r>
              <a:rPr kumimoji="0" lang="en-US" sz="3600" b="0" i="0" u="none" strike="noStrike" kern="1200" cap="none" spc="0" normalizeH="0" noProof="0" dirty="0">
                <a:ln>
                  <a:noFill/>
                </a:ln>
                <a:solidFill>
                  <a:srgbClr val="008000"/>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srgbClr val="008000"/>
                </a:solidFill>
                <a:effectLst/>
                <a:uLnTx/>
                <a:uFillTx/>
                <a:latin typeface="Calibri" panose="020F0502020204030204"/>
                <a:ea typeface="+mn-ea"/>
                <a:cs typeface="+mn-cs"/>
              </a:rPr>
              <a:t>xuân</a:t>
            </a:r>
            <a:endParaRPr kumimoji="0" lang="en-US" sz="3600" b="0" i="0" u="none" strike="noStrike" kern="1200" cap="none" spc="0" normalizeH="0" baseline="0" noProof="0" dirty="0">
              <a:ln>
                <a:noFill/>
              </a:ln>
              <a:solidFill>
                <a:srgbClr val="008000"/>
              </a:solidFill>
              <a:effectLst/>
              <a:uLnTx/>
              <a:uFillTx/>
              <a:latin typeface="Calibri" panose="020F0502020204030204"/>
              <a:ea typeface="+mn-ea"/>
              <a:cs typeface="+mn-cs"/>
            </a:endParaRPr>
          </a:p>
        </p:txBody>
      </p:sp>
      <p:sp>
        <p:nvSpPr>
          <p:cNvPr id="15" name="TextBox 14"/>
          <p:cNvSpPr txBox="1"/>
          <p:nvPr/>
        </p:nvSpPr>
        <p:spPr>
          <a:xfrm>
            <a:off x="1504950" y="1834426"/>
            <a:ext cx="608154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dirty="0" err="1">
                <a:ln>
                  <a:noFill/>
                </a:ln>
                <a:solidFill>
                  <a:srgbClr val="008000"/>
                </a:solidFill>
                <a:effectLst/>
                <a:uLnTx/>
                <a:uFillTx/>
                <a:latin typeface="Calibri" panose="020F0502020204030204"/>
                <a:ea typeface="+mn-ea"/>
                <a:cs typeface="+mn-cs"/>
              </a:rPr>
              <a:t>Lời</a:t>
            </a:r>
            <a:r>
              <a:rPr kumimoji="0" lang="en-US" sz="4000" b="0" i="0" u="none" strike="noStrike" kern="1200" cap="none" spc="0" normalizeH="0" noProof="0" dirty="0">
                <a:ln>
                  <a:noFill/>
                </a:ln>
                <a:solidFill>
                  <a:srgbClr val="008000"/>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srgbClr val="008000"/>
                </a:solidFill>
                <a:effectLst/>
                <a:uLnTx/>
                <a:uFillTx/>
                <a:latin typeface="Calibri" panose="020F0502020204030204"/>
                <a:ea typeface="+mn-ea"/>
                <a:cs typeface="+mn-cs"/>
              </a:rPr>
              <a:t>ru</a:t>
            </a:r>
            <a:r>
              <a:rPr kumimoji="0" lang="en-US" sz="4000" b="0" i="0" u="none" strike="noStrike" kern="1200" cap="none" spc="0" normalizeH="0" noProof="0" dirty="0">
                <a:ln>
                  <a:noFill/>
                </a:ln>
                <a:solidFill>
                  <a:srgbClr val="008000"/>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srgbClr val="008000"/>
                </a:solidFill>
                <a:effectLst/>
                <a:uLnTx/>
                <a:uFillTx/>
                <a:latin typeface="Calibri" panose="020F0502020204030204"/>
                <a:ea typeface="+mn-ea"/>
                <a:cs typeface="+mn-cs"/>
              </a:rPr>
              <a:t>có</a:t>
            </a:r>
            <a:r>
              <a:rPr kumimoji="0" lang="en-US" sz="4000" b="0" i="0" u="none" strike="noStrike" kern="1200" cap="none" spc="0" normalizeH="0" noProof="0" dirty="0">
                <a:ln>
                  <a:noFill/>
                </a:ln>
                <a:solidFill>
                  <a:srgbClr val="008000"/>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srgbClr val="008000"/>
                </a:solidFill>
                <a:effectLst/>
                <a:uLnTx/>
                <a:uFillTx/>
                <a:latin typeface="Calibri" panose="020F0502020204030204"/>
                <a:ea typeface="+mn-ea"/>
                <a:cs typeface="+mn-cs"/>
              </a:rPr>
              <a:t>gió</a:t>
            </a:r>
            <a:r>
              <a:rPr kumimoji="0" lang="en-US" sz="4000" b="0" i="0" u="none" strike="noStrike" kern="1200" cap="none" spc="0" normalizeH="0" noProof="0" dirty="0">
                <a:ln>
                  <a:noFill/>
                </a:ln>
                <a:solidFill>
                  <a:srgbClr val="008000"/>
                </a:solidFill>
                <a:effectLst/>
                <a:uLnTx/>
                <a:uFillTx/>
                <a:latin typeface="Calibri" panose="020F0502020204030204"/>
                <a:ea typeface="+mn-ea"/>
                <a:cs typeface="+mn-cs"/>
              </a:rPr>
              <a:t>….</a:t>
            </a:r>
            <a:endParaRPr kumimoji="0" lang="en-US" sz="4000" b="0" i="0" u="none" strike="noStrike" kern="1200" cap="none" spc="0" normalizeH="0" baseline="0" noProof="0" dirty="0">
              <a:ln>
                <a:noFill/>
              </a:ln>
              <a:solidFill>
                <a:srgbClr val="008000"/>
              </a:solidFill>
              <a:effectLst/>
              <a:uLnTx/>
              <a:uFillTx/>
              <a:latin typeface="Calibri" panose="020F0502020204030204"/>
              <a:ea typeface="+mn-ea"/>
              <a:cs typeface="+mn-cs"/>
            </a:endParaRPr>
          </a:p>
        </p:txBody>
      </p:sp>
      <p:pic>
        <p:nvPicPr>
          <p:cNvPr id="16" name="Picture 15">
            <a:hlinkClick r:id="" action="ppaction://hlinkshowjump?jump=nextslide"/>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435358" y="5738270"/>
            <a:ext cx="1521215" cy="646575"/>
          </a:xfrm>
          <a:prstGeom prst="rect">
            <a:avLst/>
          </a:prstGeom>
        </p:spPr>
      </p:pic>
      <p:pic>
        <p:nvPicPr>
          <p:cNvPr id="17" name="Dung-ok">
            <a:hlinkClick r:id="" action="ppaction://media"/>
          </p:cNvPr>
          <p:cNvPicPr>
            <a:picLocks noChangeAspect="1"/>
          </p:cNvPicPr>
          <p:nvPr>
            <a:audioFile r:link="rId9"/>
            <p:extLst>
              <p:ext uri="{DAA4B4D4-6D71-4841-9C94-3DE7FCFB9230}">
                <p14:media xmlns:p14="http://schemas.microsoft.com/office/powerpoint/2010/main" r:embed="rId10"/>
              </p:ext>
            </p:extLst>
          </p:nvPr>
        </p:nvPicPr>
        <p:blipFill>
          <a:blip r:embed="rId11"/>
          <a:stretch>
            <a:fillRect/>
          </a:stretch>
        </p:blipFill>
        <p:spPr>
          <a:xfrm>
            <a:off x="12763500" y="3123363"/>
            <a:ext cx="609600" cy="609600"/>
          </a:xfrm>
          <a:prstGeom prst="rect">
            <a:avLst/>
          </a:prstGeom>
        </p:spPr>
      </p:pic>
      <p:pic>
        <p:nvPicPr>
          <p:cNvPr id="18" name="Sai ok">
            <a:hlinkClick r:id="" action="ppaction://media"/>
          </p:cNvPr>
          <p:cNvPicPr>
            <a:picLocks noChangeAspect="1"/>
          </p:cNvPicPr>
          <p:nvPr>
            <a:audioFile r:link="rId12"/>
            <p:extLst>
              <p:ext uri="{DAA4B4D4-6D71-4841-9C94-3DE7FCFB9230}">
                <p14:media xmlns:p14="http://schemas.microsoft.com/office/powerpoint/2010/main" r:embed="rId13"/>
              </p:ext>
            </p:extLst>
          </p:nvPr>
        </p:nvPicPr>
        <p:blipFill>
          <a:blip r:embed="rId11"/>
          <a:stretch>
            <a:fillRect/>
          </a:stretch>
        </p:blipFill>
        <p:spPr>
          <a:xfrm>
            <a:off x="12835561" y="4398125"/>
            <a:ext cx="609600" cy="609600"/>
          </a:xfrm>
          <a:prstGeom prst="rect">
            <a:avLst/>
          </a:prstGeom>
        </p:spPr>
      </p:pic>
      <p:pic>
        <p:nvPicPr>
          <p:cNvPr id="19" name="Sai ok">
            <a:hlinkClick r:id="" action="ppaction://media"/>
          </p:cNvPr>
          <p:cNvPicPr>
            <a:picLocks noChangeAspect="1"/>
          </p:cNvPicPr>
          <p:nvPr>
            <a:audioFile r:link="rId12"/>
            <p:extLst>
              <p:ext uri="{DAA4B4D4-6D71-4841-9C94-3DE7FCFB9230}">
                <p14:media xmlns:p14="http://schemas.microsoft.com/office/powerpoint/2010/main" r:embed="rId13"/>
              </p:ext>
            </p:extLst>
          </p:nvPr>
        </p:nvPicPr>
        <p:blipFill>
          <a:blip r:embed="rId11"/>
          <a:stretch>
            <a:fillRect/>
          </a:stretch>
        </p:blipFill>
        <p:spPr>
          <a:xfrm>
            <a:off x="12763500" y="5272232"/>
            <a:ext cx="609600" cy="609600"/>
          </a:xfrm>
          <a:prstGeom prst="rect">
            <a:avLst/>
          </a:prstGeom>
        </p:spPr>
      </p:pic>
      <p:pic>
        <p:nvPicPr>
          <p:cNvPr id="20" name="Sai ok">
            <a:hlinkClick r:id="" action="ppaction://media"/>
          </p:cNvPr>
          <p:cNvPicPr>
            <a:picLocks noChangeAspect="1"/>
          </p:cNvPicPr>
          <p:nvPr>
            <a:audioFile r:link="rId12"/>
            <p:extLst>
              <p:ext uri="{DAA4B4D4-6D71-4841-9C94-3DE7FCFB9230}">
                <p14:media xmlns:p14="http://schemas.microsoft.com/office/powerpoint/2010/main" r:embed="rId13"/>
              </p:ext>
            </p:extLst>
          </p:nvPr>
        </p:nvPicPr>
        <p:blipFill>
          <a:blip r:embed="rId11"/>
          <a:stretch>
            <a:fillRect/>
          </a:stretch>
        </p:blipFill>
        <p:spPr>
          <a:xfrm>
            <a:off x="12843358" y="6146339"/>
            <a:ext cx="609600" cy="609600"/>
          </a:xfrm>
          <a:prstGeom prst="rect">
            <a:avLst/>
          </a:prstGeom>
        </p:spPr>
      </p:pic>
      <p:pic>
        <p:nvPicPr>
          <p:cNvPr id="21" name="Picture 2" descr="C:\Users\ADMIN\Desktop\Doremon cau ca ( trac nghiem )\Picture1 (2).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0636957" y="1024253"/>
            <a:ext cx="786438" cy="876208"/>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times up"/>
          <p:cNvGrpSpPr/>
          <p:nvPr/>
        </p:nvGrpSpPr>
        <p:grpSpPr>
          <a:xfrm>
            <a:off x="10639839" y="605061"/>
            <a:ext cx="757084" cy="375064"/>
            <a:chOff x="2989747" y="438150"/>
            <a:chExt cx="1572029" cy="683752"/>
          </a:xfrm>
        </p:grpSpPr>
        <p:sp>
          <p:nvSpPr>
            <p:cNvPr id="23" name="Rounded Rectangle 22"/>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4" name="Rounded Rectangle 23"/>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GB" sz="11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Bắt</a:t>
              </a:r>
              <a:r>
                <a:rPr kumimoji="0" lang="en-GB" sz="1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đầu</a:t>
              </a:r>
              <a:r>
                <a:rPr kumimoji="0" lang="en-GB" sz="1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endParaRPr kumimoji="0" lang="en-GB" sz="1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pic>
        <p:nvPicPr>
          <p:cNvPr id="25" name="Picture 3" descr="C:\Users\ADMIN\Desktop\Picture2.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0711277" y="1192190"/>
            <a:ext cx="638980" cy="638980"/>
          </a:xfrm>
          <a:prstGeom prst="rect">
            <a:avLst/>
          </a:prstGeom>
          <a:noFill/>
          <a:extLst>
            <a:ext uri="{909E8E84-426E-40DD-AFC4-6F175D3DCCD1}">
              <a14:hiddenFill xmlns:a14="http://schemas.microsoft.com/office/drawing/2010/main">
                <a:solidFill>
                  <a:srgbClr val="FFFFFF"/>
                </a:solidFill>
              </a14:hiddenFill>
            </a:ext>
          </a:extLst>
        </p:spPr>
      </p:pic>
      <p:grpSp>
        <p:nvGrpSpPr>
          <p:cNvPr id="26" name="Group 25"/>
          <p:cNvGrpSpPr/>
          <p:nvPr/>
        </p:nvGrpSpPr>
        <p:grpSpPr>
          <a:xfrm>
            <a:off x="10985042" y="1180561"/>
            <a:ext cx="90244" cy="76328"/>
            <a:chOff x="2455863" y="2411803"/>
            <a:chExt cx="566738" cy="566738"/>
          </a:xfrm>
        </p:grpSpPr>
        <p:sp>
          <p:nvSpPr>
            <p:cNvPr id="27"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35"/>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2" name="Group 31"/>
          <p:cNvGrpSpPr/>
          <p:nvPr/>
        </p:nvGrpSpPr>
        <p:grpSpPr>
          <a:xfrm>
            <a:off x="10986388" y="1732860"/>
            <a:ext cx="90244" cy="76328"/>
            <a:chOff x="2455863" y="2411803"/>
            <a:chExt cx="566738" cy="566738"/>
          </a:xfrm>
        </p:grpSpPr>
        <p:sp>
          <p:nvSpPr>
            <p:cNvPr id="3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35"/>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8" name="Group 37"/>
          <p:cNvGrpSpPr/>
          <p:nvPr/>
        </p:nvGrpSpPr>
        <p:grpSpPr>
          <a:xfrm>
            <a:off x="11283423" y="1473580"/>
            <a:ext cx="90244" cy="76328"/>
            <a:chOff x="2455863" y="2411803"/>
            <a:chExt cx="566738" cy="566738"/>
          </a:xfrm>
        </p:grpSpPr>
        <p:sp>
          <p:nvSpPr>
            <p:cNvPr id="39"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35"/>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4" name="Group 43"/>
          <p:cNvGrpSpPr/>
          <p:nvPr/>
        </p:nvGrpSpPr>
        <p:grpSpPr>
          <a:xfrm>
            <a:off x="10713689" y="1498518"/>
            <a:ext cx="90244" cy="76328"/>
            <a:chOff x="2455863" y="2411803"/>
            <a:chExt cx="566738" cy="566738"/>
          </a:xfrm>
        </p:grpSpPr>
        <p:sp>
          <p:nvSpPr>
            <p:cNvPr id="45"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35"/>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0" name="Oval 107"/>
          <p:cNvSpPr>
            <a:spLocks noChangeArrowheads="1"/>
          </p:cNvSpPr>
          <p:nvPr/>
        </p:nvSpPr>
        <p:spPr bwMode="auto">
          <a:xfrm>
            <a:off x="10996279" y="1470702"/>
            <a:ext cx="67794" cy="57440"/>
          </a:xfrm>
          <a:prstGeom prst="ellipse">
            <a:avLst/>
          </a:prstGeom>
          <a:solidFill>
            <a:srgbClr val="5D5C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Explosion 2 50"/>
          <p:cNvSpPr/>
          <p:nvPr/>
        </p:nvSpPr>
        <p:spPr>
          <a:xfrm>
            <a:off x="9653735" y="2188369"/>
            <a:ext cx="2362200" cy="155553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a:ln>
                  <a:noFill/>
                </a:ln>
                <a:solidFill>
                  <a:srgbClr val="0000FF"/>
                </a:solidFill>
                <a:effectLst/>
                <a:uLnTx/>
                <a:uFillTx/>
                <a:latin typeface="Calibri" panose="020F0502020204030204"/>
                <a:ea typeface="+mn-ea"/>
                <a:cs typeface="+mn-cs"/>
              </a:rPr>
              <a:t>HẾT GIỜ</a:t>
            </a:r>
            <a:endParaRPr kumimoji="0" lang="en-US" sz="2400" b="0" i="0" u="none" strike="noStrike" kern="1200" cap="none" spc="0" normalizeH="0" baseline="0" noProof="0" dirty="0">
              <a:ln>
                <a:noFill/>
              </a:ln>
              <a:solidFill>
                <a:srgbClr val="0000FF"/>
              </a:solidFill>
              <a:effectLst/>
              <a:uLnTx/>
              <a:uFillTx/>
              <a:latin typeface="Calibri" panose="020F0502020204030204"/>
              <a:ea typeface="+mn-ea"/>
              <a:cs typeface="+mn-cs"/>
            </a:endParaRPr>
          </a:p>
        </p:txBody>
      </p:sp>
      <p:pic>
        <p:nvPicPr>
          <p:cNvPr id="52" name="het gio-ok">
            <a:hlinkClick r:id="" action="ppaction://media"/>
          </p:cNvPr>
          <p:cNvPicPr>
            <a:picLocks noChangeAspect="1"/>
          </p:cNvPicPr>
          <p:nvPr>
            <a:audioFile r:link="rId16"/>
            <p:extLst>
              <p:ext uri="{DAA4B4D4-6D71-4841-9C94-3DE7FCFB9230}">
                <p14:media xmlns:p14="http://schemas.microsoft.com/office/powerpoint/2010/main" r:embed="rId17"/>
              </p:ext>
            </p:extLst>
          </p:nvPr>
        </p:nvPicPr>
        <p:blipFill>
          <a:blip r:embed="rId11"/>
          <a:stretch>
            <a:fillRect/>
          </a:stretch>
        </p:blipFill>
        <p:spPr>
          <a:xfrm>
            <a:off x="12735899" y="1199499"/>
            <a:ext cx="609600" cy="609600"/>
          </a:xfrm>
          <a:prstGeom prst="rect">
            <a:avLst/>
          </a:prstGeom>
        </p:spPr>
      </p:pic>
      <p:pic>
        <p:nvPicPr>
          <p:cNvPr id="53" name="Tieng vo tay (mp3cut.net)">
            <a:hlinkClick r:id="" action="ppaction://media"/>
          </p:cNvPr>
          <p:cNvPicPr>
            <a:picLocks noChangeAspect="1"/>
          </p:cNvPicPr>
          <p:nvPr>
            <a:audioFile r:link="rId18"/>
            <p:extLst>
              <p:ext uri="{DAA4B4D4-6D71-4841-9C94-3DE7FCFB9230}">
                <p14:media xmlns:p14="http://schemas.microsoft.com/office/powerpoint/2010/main" r:embed="rId19"/>
              </p:ext>
            </p:extLst>
          </p:nvPr>
        </p:nvPicPr>
        <p:blipFill>
          <a:blip r:embed="rId11"/>
          <a:stretch>
            <a:fillRect/>
          </a:stretch>
        </p:blipFill>
        <p:spPr>
          <a:xfrm>
            <a:off x="14173200" y="3134299"/>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8"/>
                                        </p:tgtEl>
                                        <p:attrNameLst>
                                          <p:attrName>r</p:attrName>
                                        </p:attrNameLst>
                                      </p:cBhvr>
                                    </p:animRot>
                                    <p:animRot by="-240000">
                                      <p:cBhvr>
                                        <p:cTn id="7" dur="600" fill="hold">
                                          <p:stCondLst>
                                            <p:cond delay="600"/>
                                          </p:stCondLst>
                                        </p:cTn>
                                        <p:tgtEl>
                                          <p:spTgt spid="8"/>
                                        </p:tgtEl>
                                        <p:attrNameLst>
                                          <p:attrName>r</p:attrName>
                                        </p:attrNameLst>
                                      </p:cBhvr>
                                    </p:animRot>
                                    <p:animRot by="240000">
                                      <p:cBhvr>
                                        <p:cTn id="8" dur="600" fill="hold">
                                          <p:stCondLst>
                                            <p:cond delay="1200"/>
                                          </p:stCondLst>
                                        </p:cTn>
                                        <p:tgtEl>
                                          <p:spTgt spid="8"/>
                                        </p:tgtEl>
                                        <p:attrNameLst>
                                          <p:attrName>r</p:attrName>
                                        </p:attrNameLst>
                                      </p:cBhvr>
                                    </p:animRot>
                                    <p:animRot by="-240000">
                                      <p:cBhvr>
                                        <p:cTn id="9" dur="600" fill="hold">
                                          <p:stCondLst>
                                            <p:cond delay="1800"/>
                                          </p:stCondLst>
                                        </p:cTn>
                                        <p:tgtEl>
                                          <p:spTgt spid="8"/>
                                        </p:tgtEl>
                                        <p:attrNameLst>
                                          <p:attrName>r</p:attrName>
                                        </p:attrNameLst>
                                      </p:cBhvr>
                                    </p:animRot>
                                    <p:animRot by="120000">
                                      <p:cBhvr>
                                        <p:cTn id="10" dur="600" fill="hold">
                                          <p:stCondLst>
                                            <p:cond delay="2400"/>
                                          </p:stCondLst>
                                        </p:cTn>
                                        <p:tgtEl>
                                          <p:spTgt spid="8"/>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7"/>
                                        </p:tgtEl>
                                        <p:attrNameLst>
                                          <p:attrName>r</p:attrName>
                                        </p:attrNameLst>
                                      </p:cBhvr>
                                    </p:animRot>
                                    <p:animRot by="-240000">
                                      <p:cBhvr>
                                        <p:cTn id="13" dur="200" fill="hold">
                                          <p:stCondLst>
                                            <p:cond delay="200"/>
                                          </p:stCondLst>
                                        </p:cTn>
                                        <p:tgtEl>
                                          <p:spTgt spid="7"/>
                                        </p:tgtEl>
                                        <p:attrNameLst>
                                          <p:attrName>r</p:attrName>
                                        </p:attrNameLst>
                                      </p:cBhvr>
                                    </p:animRot>
                                    <p:animRot by="240000">
                                      <p:cBhvr>
                                        <p:cTn id="14" dur="200" fill="hold">
                                          <p:stCondLst>
                                            <p:cond delay="400"/>
                                          </p:stCondLst>
                                        </p:cTn>
                                        <p:tgtEl>
                                          <p:spTgt spid="7"/>
                                        </p:tgtEl>
                                        <p:attrNameLst>
                                          <p:attrName>r</p:attrName>
                                        </p:attrNameLst>
                                      </p:cBhvr>
                                    </p:animRot>
                                    <p:animRot by="-240000">
                                      <p:cBhvr>
                                        <p:cTn id="15" dur="200" fill="hold">
                                          <p:stCondLst>
                                            <p:cond delay="600"/>
                                          </p:stCondLst>
                                        </p:cTn>
                                        <p:tgtEl>
                                          <p:spTgt spid="7"/>
                                        </p:tgtEl>
                                        <p:attrNameLst>
                                          <p:attrName>r</p:attrName>
                                        </p:attrNameLst>
                                      </p:cBhvr>
                                    </p:animRot>
                                    <p:animRot by="120000">
                                      <p:cBhvr>
                                        <p:cTn id="16" dur="200" fill="hold">
                                          <p:stCondLst>
                                            <p:cond delay="800"/>
                                          </p:stCondLst>
                                        </p:cTn>
                                        <p:tgtEl>
                                          <p:spTgt spid="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par>
                                <p:cTn id="24" presetID="47" presetClass="entr" presetSubtype="0"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1000"/>
                                        <p:tgtEl>
                                          <p:spTgt spid="15"/>
                                        </p:tgtEl>
                                      </p:cBhvr>
                                    </p:animEffect>
                                    <p:anim calcmode="lin" valueType="num">
                                      <p:cBhvr>
                                        <p:cTn id="27" dur="1000" fill="hold"/>
                                        <p:tgtEl>
                                          <p:spTgt spid="15"/>
                                        </p:tgtEl>
                                        <p:attrNameLst>
                                          <p:attrName>ppt_x</p:attrName>
                                        </p:attrNameLst>
                                      </p:cBhvr>
                                      <p:tavLst>
                                        <p:tav tm="0">
                                          <p:val>
                                            <p:strVal val="#ppt_x"/>
                                          </p:val>
                                        </p:tav>
                                        <p:tav tm="100000">
                                          <p:val>
                                            <p:strVal val="#ppt_x"/>
                                          </p:val>
                                        </p:tav>
                                      </p:tavLst>
                                    </p:anim>
                                    <p:anim calcmode="lin" valueType="num">
                                      <p:cBhvr>
                                        <p:cTn id="2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500" fill="hold"/>
                                        <p:tgtEl>
                                          <p:spTgt spid="12"/>
                                        </p:tgtEl>
                                        <p:attrNameLst>
                                          <p:attrName>ppt_x</p:attrName>
                                        </p:attrNameLst>
                                      </p:cBhvr>
                                      <p:tavLst>
                                        <p:tav tm="0">
                                          <p:val>
                                            <p:strVal val="#ppt_x"/>
                                          </p:val>
                                        </p:tav>
                                        <p:tav tm="100000">
                                          <p:val>
                                            <p:strVal val="#ppt_x"/>
                                          </p:val>
                                        </p:tav>
                                      </p:tavLst>
                                    </p:anim>
                                    <p:anim calcmode="lin" valueType="num">
                                      <p:cBhvr additive="base">
                                        <p:cTn id="3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additive="base">
                                        <p:cTn id="39" dur="500" fill="hold"/>
                                        <p:tgtEl>
                                          <p:spTgt spid="14"/>
                                        </p:tgtEl>
                                        <p:attrNameLst>
                                          <p:attrName>ppt_x</p:attrName>
                                        </p:attrNameLst>
                                      </p:cBhvr>
                                      <p:tavLst>
                                        <p:tav tm="0">
                                          <p:val>
                                            <p:strVal val="#ppt_x"/>
                                          </p:val>
                                        </p:tav>
                                        <p:tav tm="100000">
                                          <p:val>
                                            <p:strVal val="#ppt_x"/>
                                          </p:val>
                                        </p:tav>
                                      </p:tavLst>
                                    </p:anim>
                                    <p:anim calcmode="lin" valueType="num">
                                      <p:cBhvr additive="base">
                                        <p:cTn id="4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anim calcmode="lin" valueType="num">
                                      <p:cBhvr additive="base">
                                        <p:cTn id="45" dur="500" fill="hold"/>
                                        <p:tgtEl>
                                          <p:spTgt spid="13"/>
                                        </p:tgtEl>
                                        <p:attrNameLst>
                                          <p:attrName>ppt_x</p:attrName>
                                        </p:attrNameLst>
                                      </p:cBhvr>
                                      <p:tavLst>
                                        <p:tav tm="0">
                                          <p:val>
                                            <p:strVal val="#ppt_x"/>
                                          </p:val>
                                        </p:tav>
                                        <p:tav tm="100000">
                                          <p:val>
                                            <p:strVal val="#ppt_x"/>
                                          </p:val>
                                        </p:tav>
                                      </p:tavLst>
                                    </p:anim>
                                    <p:anim calcmode="lin" valueType="num">
                                      <p:cBhvr additive="base">
                                        <p:cTn id="4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11"/>
                                        </p:tgtEl>
                                        <p:attrNameLst>
                                          <p:attrName>style.visibility</p:attrName>
                                        </p:attrNameLst>
                                      </p:cBhvr>
                                      <p:to>
                                        <p:strVal val="visible"/>
                                      </p:to>
                                    </p:set>
                                    <p:anim calcmode="lin" valueType="num">
                                      <p:cBhvr additive="base">
                                        <p:cTn id="51" dur="500" fill="hold"/>
                                        <p:tgtEl>
                                          <p:spTgt spid="11"/>
                                        </p:tgtEl>
                                        <p:attrNameLst>
                                          <p:attrName>ppt_x</p:attrName>
                                        </p:attrNameLst>
                                      </p:cBhvr>
                                      <p:tavLst>
                                        <p:tav tm="0">
                                          <p:val>
                                            <p:strVal val="#ppt_x"/>
                                          </p:val>
                                        </p:tav>
                                        <p:tav tm="100000">
                                          <p:val>
                                            <p:strVal val="#ppt_x"/>
                                          </p:val>
                                        </p:tav>
                                      </p:tavLst>
                                    </p:anim>
                                    <p:anim calcmode="lin" valueType="num">
                                      <p:cBhvr additive="base">
                                        <p:cTn id="5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3" restart="whenNotActive" fill="hold" evtFilter="cancelBubble" nodeType="interactiveSeq">
                <p:stCondLst>
                  <p:cond evt="onClick" delay="0">
                    <p:tgtEl>
                      <p:spTgt spid="12"/>
                    </p:tgtEl>
                  </p:cond>
                </p:stCondLst>
                <p:endSync evt="end" delay="0">
                  <p:rtn val="all"/>
                </p:endSync>
                <p:childTnLst>
                  <p:par>
                    <p:cTn id="54" fill="hold">
                      <p:stCondLst>
                        <p:cond delay="0"/>
                      </p:stCondLst>
                      <p:childTnLst>
                        <p:par>
                          <p:cTn id="55" fill="hold">
                            <p:stCondLst>
                              <p:cond delay="0"/>
                            </p:stCondLst>
                            <p:childTnLst>
                              <p:par>
                                <p:cTn id="56" presetID="21" presetClass="emph" presetSubtype="0" fill="hold" grpId="1" nodeType="withEffect">
                                  <p:stCondLst>
                                    <p:cond delay="0"/>
                                  </p:stCondLst>
                                  <p:childTnLst>
                                    <p:animClr clrSpc="hsl" dir="cw">
                                      <p:cBhvr override="childStyle">
                                        <p:cTn id="57" dur="500" fill="hold"/>
                                        <p:tgtEl>
                                          <p:spTgt spid="12"/>
                                        </p:tgtEl>
                                        <p:attrNameLst>
                                          <p:attrName>style.color</p:attrName>
                                        </p:attrNameLst>
                                      </p:cBhvr>
                                      <p:by>
                                        <p:hsl h="7200000" s="0" l="0"/>
                                      </p:by>
                                    </p:animClr>
                                    <p:animClr clrSpc="hsl" dir="cw">
                                      <p:cBhvr>
                                        <p:cTn id="58" dur="500" fill="hold"/>
                                        <p:tgtEl>
                                          <p:spTgt spid="12"/>
                                        </p:tgtEl>
                                        <p:attrNameLst>
                                          <p:attrName>fillcolor</p:attrName>
                                        </p:attrNameLst>
                                      </p:cBhvr>
                                      <p:by>
                                        <p:hsl h="7200000" s="0" l="0"/>
                                      </p:by>
                                    </p:animClr>
                                    <p:animClr clrSpc="hsl" dir="cw">
                                      <p:cBhvr>
                                        <p:cTn id="59" dur="500" fill="hold"/>
                                        <p:tgtEl>
                                          <p:spTgt spid="12"/>
                                        </p:tgtEl>
                                        <p:attrNameLst>
                                          <p:attrName>stroke.color</p:attrName>
                                        </p:attrNameLst>
                                      </p:cBhvr>
                                      <p:by>
                                        <p:hsl h="7200000" s="0" l="0"/>
                                      </p:by>
                                    </p:animClr>
                                    <p:set>
                                      <p:cBhvr>
                                        <p:cTn id="60" dur="500" fill="hold"/>
                                        <p:tgtEl>
                                          <p:spTgt spid="12"/>
                                        </p:tgtEl>
                                        <p:attrNameLst>
                                          <p:attrName>fill.type</p:attrName>
                                        </p:attrNameLst>
                                      </p:cBhvr>
                                      <p:to>
                                        <p:strVal val="solid"/>
                                      </p:to>
                                    </p:set>
                                  </p:childTnLst>
                                </p:cTn>
                              </p:par>
                              <p:par>
                                <p:cTn id="61" presetID="1" presetClass="mediacall" presetSubtype="0" fill="hold" nodeType="withEffect">
                                  <p:stCondLst>
                                    <p:cond delay="0"/>
                                  </p:stCondLst>
                                  <p:childTnLst>
                                    <p:cmd type="call" cmd="playFrom(0.0)">
                                      <p:cBhvr>
                                        <p:cTn id="62" dur="1252" fill="hold"/>
                                        <p:tgtEl>
                                          <p:spTgt spid="17"/>
                                        </p:tgtEl>
                                      </p:cBhvr>
                                    </p:cmd>
                                  </p:childTnLst>
                                </p:cTn>
                              </p:par>
                              <p:par>
                                <p:cTn id="63" presetID="1" presetClass="exit" presetSubtype="0" fill="hold" nodeType="withEffect">
                                  <p:stCondLst>
                                    <p:cond delay="0"/>
                                  </p:stCondLst>
                                  <p:childTnLst>
                                    <p:set>
                                      <p:cBhvr>
                                        <p:cTn id="64" dur="1" fill="hold">
                                          <p:stCondLst>
                                            <p:cond delay="0"/>
                                          </p:stCondLst>
                                        </p:cTn>
                                        <p:tgtEl>
                                          <p:spTgt spid="8"/>
                                        </p:tgtEl>
                                        <p:attrNameLst>
                                          <p:attrName>style.visibility</p:attrName>
                                        </p:attrNameLst>
                                      </p:cBhvr>
                                      <p:to>
                                        <p:strVal val="hidden"/>
                                      </p:to>
                                    </p:set>
                                  </p:childTnLst>
                                </p:cTn>
                              </p:par>
                              <p:par>
                                <p:cTn id="65" presetID="1" presetClass="entr" presetSubtype="0" fill="hold" nodeType="withEffect">
                                  <p:stCondLst>
                                    <p:cond delay="0"/>
                                  </p:stCondLst>
                                  <p:childTnLst>
                                    <p:set>
                                      <p:cBhvr>
                                        <p:cTn id="66" dur="1" fill="hold">
                                          <p:stCondLst>
                                            <p:cond delay="0"/>
                                          </p:stCondLst>
                                        </p:cTn>
                                        <p:tgtEl>
                                          <p:spTgt spid="6"/>
                                        </p:tgtEl>
                                        <p:attrNameLst>
                                          <p:attrName>style.visibility</p:attrName>
                                        </p:attrNameLst>
                                      </p:cBhvr>
                                      <p:to>
                                        <p:strVal val="visible"/>
                                      </p:to>
                                    </p:set>
                                  </p:childTnLst>
                                </p:cTn>
                              </p:par>
                              <p:par>
                                <p:cTn id="67" presetID="42" presetClass="path" presetSubtype="0" accel="50000" decel="50000" fill="hold" nodeType="withEffect">
                                  <p:stCondLst>
                                    <p:cond delay="0"/>
                                  </p:stCondLst>
                                  <p:childTnLst>
                                    <p:animMotion origin="layout" path="M 1.25E-6 -2.22222E-6 L 0.00156 0.625 " pathEditMode="relative" rAng="0" ptsTypes="AA">
                                      <p:cBhvr>
                                        <p:cTn id="68" dur="1000" fill="hold"/>
                                        <p:tgtEl>
                                          <p:spTgt spid="7"/>
                                        </p:tgtEl>
                                        <p:attrNameLst>
                                          <p:attrName>ppt_x</p:attrName>
                                          <p:attrName>ppt_y</p:attrName>
                                        </p:attrNameLst>
                                      </p:cBhvr>
                                      <p:rCtr x="78" y="31250"/>
                                    </p:animMotion>
                                  </p:childTnLst>
                                </p:cTn>
                              </p:par>
                            </p:childTnLst>
                          </p:cTn>
                        </p:par>
                        <p:par>
                          <p:cTn id="69" fill="hold">
                            <p:stCondLst>
                              <p:cond delay="500"/>
                            </p:stCondLst>
                            <p:childTnLst>
                              <p:par>
                                <p:cTn id="70" presetID="1" presetClass="exit" presetSubtype="0" fill="hold" nodeType="afterEffect">
                                  <p:stCondLst>
                                    <p:cond delay="0"/>
                                  </p:stCondLst>
                                  <p:childTnLst>
                                    <p:set>
                                      <p:cBhvr>
                                        <p:cTn id="71" dur="1" fill="hold">
                                          <p:stCondLst>
                                            <p:cond delay="0"/>
                                          </p:stCondLst>
                                        </p:cTn>
                                        <p:tgtEl>
                                          <p:spTgt spid="7"/>
                                        </p:tgtEl>
                                        <p:attrNameLst>
                                          <p:attrName>style.visibility</p:attrName>
                                        </p:attrNameLst>
                                      </p:cBhvr>
                                      <p:to>
                                        <p:strVal val="hidden"/>
                                      </p:to>
                                    </p:set>
                                  </p:childTnLst>
                                </p:cTn>
                              </p:par>
                              <p:par>
                                <p:cTn id="72" presetID="32" presetClass="emph" presetSubtype="0" fill="hold" nodeType="withEffect">
                                  <p:stCondLst>
                                    <p:cond delay="0"/>
                                  </p:stCondLst>
                                  <p:childTnLst>
                                    <p:animRot by="120000">
                                      <p:cBhvr>
                                        <p:cTn id="73" dur="100" fill="hold">
                                          <p:stCondLst>
                                            <p:cond delay="0"/>
                                          </p:stCondLst>
                                        </p:cTn>
                                        <p:tgtEl>
                                          <p:spTgt spid="6"/>
                                        </p:tgtEl>
                                        <p:attrNameLst>
                                          <p:attrName>r</p:attrName>
                                        </p:attrNameLst>
                                      </p:cBhvr>
                                    </p:animRot>
                                    <p:animRot by="-240000">
                                      <p:cBhvr>
                                        <p:cTn id="74" dur="200" fill="hold">
                                          <p:stCondLst>
                                            <p:cond delay="200"/>
                                          </p:stCondLst>
                                        </p:cTn>
                                        <p:tgtEl>
                                          <p:spTgt spid="6"/>
                                        </p:tgtEl>
                                        <p:attrNameLst>
                                          <p:attrName>r</p:attrName>
                                        </p:attrNameLst>
                                      </p:cBhvr>
                                    </p:animRot>
                                    <p:animRot by="240000">
                                      <p:cBhvr>
                                        <p:cTn id="75" dur="200" fill="hold">
                                          <p:stCondLst>
                                            <p:cond delay="400"/>
                                          </p:stCondLst>
                                        </p:cTn>
                                        <p:tgtEl>
                                          <p:spTgt spid="6"/>
                                        </p:tgtEl>
                                        <p:attrNameLst>
                                          <p:attrName>r</p:attrName>
                                        </p:attrNameLst>
                                      </p:cBhvr>
                                    </p:animRot>
                                    <p:animRot by="-240000">
                                      <p:cBhvr>
                                        <p:cTn id="76" dur="200" fill="hold">
                                          <p:stCondLst>
                                            <p:cond delay="600"/>
                                          </p:stCondLst>
                                        </p:cTn>
                                        <p:tgtEl>
                                          <p:spTgt spid="6"/>
                                        </p:tgtEl>
                                        <p:attrNameLst>
                                          <p:attrName>r</p:attrName>
                                        </p:attrNameLst>
                                      </p:cBhvr>
                                    </p:animRot>
                                    <p:animRot by="120000">
                                      <p:cBhvr>
                                        <p:cTn id="77" dur="200" fill="hold">
                                          <p:stCondLst>
                                            <p:cond delay="800"/>
                                          </p:stCondLst>
                                        </p:cTn>
                                        <p:tgtEl>
                                          <p:spTgt spid="6"/>
                                        </p:tgtEl>
                                        <p:attrNameLst>
                                          <p:attrName>r</p:attrName>
                                        </p:attrNameLst>
                                      </p:cBhvr>
                                    </p:animRot>
                                  </p:childTnLst>
                                </p:cTn>
                              </p:par>
                              <p:par>
                                <p:cTn id="78" presetID="1" presetClass="exit" presetSubtype="0" fill="hold" nodeType="withEffect">
                                  <p:stCondLst>
                                    <p:cond delay="500"/>
                                  </p:stCondLst>
                                  <p:childTnLst>
                                    <p:set>
                                      <p:cBhvr>
                                        <p:cTn id="79" dur="1" fill="hold">
                                          <p:stCondLst>
                                            <p:cond delay="0"/>
                                          </p:stCondLst>
                                        </p:cTn>
                                        <p:tgtEl>
                                          <p:spTgt spid="6"/>
                                        </p:tgtEl>
                                        <p:attrNameLst>
                                          <p:attrName>style.visibility</p:attrName>
                                        </p:attrNameLst>
                                      </p:cBhvr>
                                      <p:to>
                                        <p:strVal val="hidden"/>
                                      </p:to>
                                    </p:set>
                                  </p:childTnLst>
                                </p:cTn>
                              </p:par>
                              <p:par>
                                <p:cTn id="80" presetID="1" presetClass="entr" presetSubtype="0" fill="hold" nodeType="withEffect">
                                  <p:stCondLst>
                                    <p:cond delay="500"/>
                                  </p:stCondLst>
                                  <p:childTnLst>
                                    <p:set>
                                      <p:cBhvr>
                                        <p:cTn id="81" dur="1" fill="hold">
                                          <p:stCondLst>
                                            <p:cond delay="0"/>
                                          </p:stCondLst>
                                        </p:cTn>
                                        <p:tgtEl>
                                          <p:spTgt spid="9"/>
                                        </p:tgtEl>
                                        <p:attrNameLst>
                                          <p:attrName>style.visibility</p:attrName>
                                        </p:attrNameLst>
                                      </p:cBhvr>
                                      <p:to>
                                        <p:strVal val="visible"/>
                                      </p:to>
                                    </p:set>
                                  </p:childTnLst>
                                </p:cTn>
                              </p:par>
                              <p:par>
                                <p:cTn id="82" presetID="32" presetClass="emph" presetSubtype="0" repeatCount="indefinite" fill="hold" nodeType="withEffect">
                                  <p:stCondLst>
                                    <p:cond delay="500"/>
                                  </p:stCondLst>
                                  <p:childTnLst>
                                    <p:animRot by="120000">
                                      <p:cBhvr>
                                        <p:cTn id="83" dur="200" fill="hold">
                                          <p:stCondLst>
                                            <p:cond delay="0"/>
                                          </p:stCondLst>
                                        </p:cTn>
                                        <p:tgtEl>
                                          <p:spTgt spid="9"/>
                                        </p:tgtEl>
                                        <p:attrNameLst>
                                          <p:attrName>r</p:attrName>
                                        </p:attrNameLst>
                                      </p:cBhvr>
                                    </p:animRot>
                                    <p:animRot by="-240000">
                                      <p:cBhvr>
                                        <p:cTn id="84" dur="400" fill="hold">
                                          <p:stCondLst>
                                            <p:cond delay="400"/>
                                          </p:stCondLst>
                                        </p:cTn>
                                        <p:tgtEl>
                                          <p:spTgt spid="9"/>
                                        </p:tgtEl>
                                        <p:attrNameLst>
                                          <p:attrName>r</p:attrName>
                                        </p:attrNameLst>
                                      </p:cBhvr>
                                    </p:animRot>
                                    <p:animRot by="240000">
                                      <p:cBhvr>
                                        <p:cTn id="85" dur="400" fill="hold">
                                          <p:stCondLst>
                                            <p:cond delay="800"/>
                                          </p:stCondLst>
                                        </p:cTn>
                                        <p:tgtEl>
                                          <p:spTgt spid="9"/>
                                        </p:tgtEl>
                                        <p:attrNameLst>
                                          <p:attrName>r</p:attrName>
                                        </p:attrNameLst>
                                      </p:cBhvr>
                                    </p:animRot>
                                    <p:animRot by="-240000">
                                      <p:cBhvr>
                                        <p:cTn id="86" dur="400" fill="hold">
                                          <p:stCondLst>
                                            <p:cond delay="1200"/>
                                          </p:stCondLst>
                                        </p:cTn>
                                        <p:tgtEl>
                                          <p:spTgt spid="9"/>
                                        </p:tgtEl>
                                        <p:attrNameLst>
                                          <p:attrName>r</p:attrName>
                                        </p:attrNameLst>
                                      </p:cBhvr>
                                    </p:animRot>
                                    <p:animRot by="120000">
                                      <p:cBhvr>
                                        <p:cTn id="87" dur="400" fill="hold">
                                          <p:stCondLst>
                                            <p:cond delay="1600"/>
                                          </p:stCondLst>
                                        </p:cTn>
                                        <p:tgtEl>
                                          <p:spTgt spid="9"/>
                                        </p:tgtEl>
                                        <p:attrNameLst>
                                          <p:attrName>r</p:attrName>
                                        </p:attrNameLst>
                                      </p:cBhvr>
                                    </p:animRot>
                                  </p:childTnLst>
                                </p:cTn>
                              </p:par>
                              <p:par>
                                <p:cTn id="88" presetID="1" presetClass="mediacall" presetSubtype="0" fill="hold" nodeType="withEffect">
                                  <p:stCondLst>
                                    <p:cond delay="500"/>
                                  </p:stCondLst>
                                  <p:childTnLst>
                                    <p:cmd type="call" cmd="playFrom(0.0)">
                                      <p:cBhvr>
                                        <p:cTn id="89" dur="5042" fill="hold"/>
                                        <p:tgtEl>
                                          <p:spTgt spid="53"/>
                                        </p:tgtEl>
                                      </p:cBhvr>
                                    </p:cmd>
                                  </p:childTnLst>
                                </p:cTn>
                              </p:par>
                            </p:childTnLst>
                          </p:cTn>
                        </p:par>
                      </p:childTnLst>
                    </p:cTn>
                  </p:par>
                </p:childTnLst>
              </p:cTn>
              <p:nextCondLst>
                <p:cond evt="onClick" delay="0">
                  <p:tgtEl>
                    <p:spTgt spid="12"/>
                  </p:tgtEl>
                </p:cond>
              </p:nextCondLst>
            </p:seq>
            <p:seq concurrent="1" nextAc="seek">
              <p:cTn id="90" restart="whenNotActive" fill="hold" evtFilter="cancelBubble" nodeType="interactiveSeq">
                <p:stCondLst>
                  <p:cond evt="onClick" delay="0">
                    <p:tgtEl>
                      <p:spTgt spid="14"/>
                    </p:tgtEl>
                  </p:cond>
                </p:stCondLst>
                <p:endSync evt="end" delay="0">
                  <p:rtn val="all"/>
                </p:endSync>
                <p:childTnLst>
                  <p:par>
                    <p:cTn id="91" fill="hold">
                      <p:stCondLst>
                        <p:cond delay="0"/>
                      </p:stCondLst>
                      <p:childTnLst>
                        <p:par>
                          <p:cTn id="92" fill="hold">
                            <p:stCondLst>
                              <p:cond delay="0"/>
                            </p:stCondLst>
                            <p:childTnLst>
                              <p:par>
                                <p:cTn id="93" presetID="10" presetClass="exit" presetSubtype="0" fill="hold" grpId="1" nodeType="clickEffect">
                                  <p:stCondLst>
                                    <p:cond delay="0"/>
                                  </p:stCondLst>
                                  <p:childTnLst>
                                    <p:animEffect transition="out" filter="fade">
                                      <p:cBhvr>
                                        <p:cTn id="94" dur="500"/>
                                        <p:tgtEl>
                                          <p:spTgt spid="14"/>
                                        </p:tgtEl>
                                      </p:cBhvr>
                                    </p:animEffect>
                                    <p:set>
                                      <p:cBhvr>
                                        <p:cTn id="95" dur="1" fill="hold">
                                          <p:stCondLst>
                                            <p:cond delay="499"/>
                                          </p:stCondLst>
                                        </p:cTn>
                                        <p:tgtEl>
                                          <p:spTgt spid="14"/>
                                        </p:tgtEl>
                                        <p:attrNameLst>
                                          <p:attrName>style.visibility</p:attrName>
                                        </p:attrNameLst>
                                      </p:cBhvr>
                                      <p:to>
                                        <p:strVal val="hidden"/>
                                      </p:to>
                                    </p:set>
                                  </p:childTnLst>
                                </p:cTn>
                              </p:par>
                              <p:par>
                                <p:cTn id="96" presetID="1" presetClass="mediacall" presetSubtype="0" fill="hold" nodeType="withEffect">
                                  <p:stCondLst>
                                    <p:cond delay="0"/>
                                  </p:stCondLst>
                                  <p:childTnLst>
                                    <p:cmd type="call" cmd="playFrom(0.0)">
                                      <p:cBhvr>
                                        <p:cTn id="97" dur="2060" fill="hold"/>
                                        <p:tgtEl>
                                          <p:spTgt spid="19"/>
                                        </p:tgtEl>
                                      </p:cBhvr>
                                    </p:cmd>
                                  </p:childTnLst>
                                </p:cTn>
                              </p:par>
                            </p:childTnLst>
                          </p:cTn>
                        </p:par>
                      </p:childTnLst>
                    </p:cTn>
                  </p:par>
                </p:childTnLst>
              </p:cTn>
              <p:nextCondLst>
                <p:cond evt="onClick" delay="0">
                  <p:tgtEl>
                    <p:spTgt spid="14"/>
                  </p:tgtEl>
                </p:cond>
              </p:nextCondLst>
            </p:seq>
            <p:seq concurrent="1" nextAc="seek">
              <p:cTn id="98" restart="whenNotActive" fill="hold" evtFilter="cancelBubble" nodeType="interactiveSeq">
                <p:stCondLst>
                  <p:cond evt="onClick" delay="0">
                    <p:tgtEl>
                      <p:spTgt spid="13"/>
                    </p:tgtEl>
                  </p:cond>
                </p:stCondLst>
                <p:endSync evt="end" delay="0">
                  <p:rtn val="all"/>
                </p:endSync>
                <p:childTnLst>
                  <p:par>
                    <p:cTn id="99" fill="hold">
                      <p:stCondLst>
                        <p:cond delay="0"/>
                      </p:stCondLst>
                      <p:childTnLst>
                        <p:par>
                          <p:cTn id="100" fill="hold">
                            <p:stCondLst>
                              <p:cond delay="0"/>
                            </p:stCondLst>
                            <p:childTnLst>
                              <p:par>
                                <p:cTn id="101" presetID="10" presetClass="exit" presetSubtype="0" fill="hold" grpId="1" nodeType="clickEffect">
                                  <p:stCondLst>
                                    <p:cond delay="0"/>
                                  </p:stCondLst>
                                  <p:childTnLst>
                                    <p:animEffect transition="out" filter="fade">
                                      <p:cBhvr>
                                        <p:cTn id="102" dur="500"/>
                                        <p:tgtEl>
                                          <p:spTgt spid="13"/>
                                        </p:tgtEl>
                                      </p:cBhvr>
                                    </p:animEffect>
                                    <p:set>
                                      <p:cBhvr>
                                        <p:cTn id="103" dur="1" fill="hold">
                                          <p:stCondLst>
                                            <p:cond delay="499"/>
                                          </p:stCondLst>
                                        </p:cTn>
                                        <p:tgtEl>
                                          <p:spTgt spid="13"/>
                                        </p:tgtEl>
                                        <p:attrNameLst>
                                          <p:attrName>style.visibility</p:attrName>
                                        </p:attrNameLst>
                                      </p:cBhvr>
                                      <p:to>
                                        <p:strVal val="hidden"/>
                                      </p:to>
                                    </p:set>
                                  </p:childTnLst>
                                </p:cTn>
                              </p:par>
                              <p:par>
                                <p:cTn id="104" presetID="1" presetClass="mediacall" presetSubtype="0" fill="hold" nodeType="withEffect">
                                  <p:stCondLst>
                                    <p:cond delay="0"/>
                                  </p:stCondLst>
                                  <p:childTnLst>
                                    <p:cmd type="call" cmd="playFrom(0.0)">
                                      <p:cBhvr>
                                        <p:cTn id="105" dur="2060" fill="hold"/>
                                        <p:tgtEl>
                                          <p:spTgt spid="18"/>
                                        </p:tgtEl>
                                      </p:cBhvr>
                                    </p:cmd>
                                  </p:childTnLst>
                                </p:cTn>
                              </p:par>
                            </p:childTnLst>
                          </p:cTn>
                        </p:par>
                      </p:childTnLst>
                    </p:cTn>
                  </p:par>
                </p:childTnLst>
              </p:cTn>
              <p:nextCondLst>
                <p:cond evt="onClick" delay="0">
                  <p:tgtEl>
                    <p:spTgt spid="13"/>
                  </p:tgtEl>
                </p:cond>
              </p:nextCondLst>
            </p:seq>
            <p:seq concurrent="1" nextAc="seek">
              <p:cTn id="106" restart="whenNotActive" fill="hold" evtFilter="cancelBubble" nodeType="interactiveSeq">
                <p:stCondLst>
                  <p:cond evt="onClick" delay="0">
                    <p:tgtEl>
                      <p:spTgt spid="11"/>
                    </p:tgtEl>
                  </p:cond>
                </p:stCondLst>
                <p:endSync evt="end" delay="0">
                  <p:rtn val="all"/>
                </p:endSync>
                <p:childTnLst>
                  <p:par>
                    <p:cTn id="107" fill="hold">
                      <p:stCondLst>
                        <p:cond delay="0"/>
                      </p:stCondLst>
                      <p:childTnLst>
                        <p:par>
                          <p:cTn id="108" fill="hold">
                            <p:stCondLst>
                              <p:cond delay="0"/>
                            </p:stCondLst>
                            <p:childTnLst>
                              <p:par>
                                <p:cTn id="109" presetID="10" presetClass="exit" presetSubtype="0" fill="hold" grpId="1" nodeType="clickEffect">
                                  <p:stCondLst>
                                    <p:cond delay="0"/>
                                  </p:stCondLst>
                                  <p:childTnLst>
                                    <p:animEffect transition="out" filter="fade">
                                      <p:cBhvr>
                                        <p:cTn id="110" dur="500"/>
                                        <p:tgtEl>
                                          <p:spTgt spid="11"/>
                                        </p:tgtEl>
                                      </p:cBhvr>
                                    </p:animEffect>
                                    <p:set>
                                      <p:cBhvr>
                                        <p:cTn id="111" dur="1" fill="hold">
                                          <p:stCondLst>
                                            <p:cond delay="499"/>
                                          </p:stCondLst>
                                        </p:cTn>
                                        <p:tgtEl>
                                          <p:spTgt spid="11"/>
                                        </p:tgtEl>
                                        <p:attrNameLst>
                                          <p:attrName>style.visibility</p:attrName>
                                        </p:attrNameLst>
                                      </p:cBhvr>
                                      <p:to>
                                        <p:strVal val="hidden"/>
                                      </p:to>
                                    </p:set>
                                  </p:childTnLst>
                                </p:cTn>
                              </p:par>
                              <p:par>
                                <p:cTn id="112" presetID="1" presetClass="mediacall" presetSubtype="0" fill="hold" nodeType="withEffect">
                                  <p:stCondLst>
                                    <p:cond delay="0"/>
                                  </p:stCondLst>
                                  <p:childTnLst>
                                    <p:cmd type="call" cmd="playFrom(0.0)">
                                      <p:cBhvr>
                                        <p:cTn id="113" dur="2060" fill="hold"/>
                                        <p:tgtEl>
                                          <p:spTgt spid="20"/>
                                        </p:tgtEl>
                                      </p:cBhvr>
                                    </p:cmd>
                                  </p:childTnLst>
                                </p:cTn>
                              </p:par>
                            </p:childTnLst>
                          </p:cTn>
                        </p:par>
                      </p:childTnLst>
                    </p:cTn>
                  </p:par>
                </p:childTnLst>
              </p:cTn>
              <p:nextCondLst>
                <p:cond evt="onClick" delay="0">
                  <p:tgtEl>
                    <p:spTgt spid="11"/>
                  </p:tgtEl>
                </p:cond>
              </p:nextCondLst>
            </p:seq>
            <p:audio>
              <p:cMediaNode vol="100000">
                <p:cTn id="114" fill="hold" display="0">
                  <p:stCondLst>
                    <p:cond delay="indefinite"/>
                  </p:stCondLst>
                  <p:endCondLst>
                    <p:cond evt="onStopAudio" delay="0">
                      <p:tgtEl>
                        <p:sldTgt/>
                      </p:tgtEl>
                    </p:cond>
                  </p:endCondLst>
                </p:cTn>
                <p:tgtEl>
                  <p:spTgt spid="17"/>
                </p:tgtEl>
              </p:cMediaNode>
            </p:audio>
            <p:audio>
              <p:cMediaNode vol="39300">
                <p:cTn id="115" fill="hold" display="0">
                  <p:stCondLst>
                    <p:cond delay="indefinite"/>
                  </p:stCondLst>
                  <p:endCondLst>
                    <p:cond evt="onStopAudio" delay="0">
                      <p:tgtEl>
                        <p:sldTgt/>
                      </p:tgtEl>
                    </p:cond>
                  </p:endCondLst>
                </p:cTn>
                <p:tgtEl>
                  <p:spTgt spid="18"/>
                </p:tgtEl>
              </p:cMediaNode>
            </p:audio>
            <p:audio>
              <p:cMediaNode vol="36300">
                <p:cTn id="116" fill="hold" display="0">
                  <p:stCondLst>
                    <p:cond delay="indefinite"/>
                  </p:stCondLst>
                  <p:endCondLst>
                    <p:cond evt="onStopAudio" delay="0">
                      <p:tgtEl>
                        <p:sldTgt/>
                      </p:tgtEl>
                    </p:cond>
                  </p:endCondLst>
                </p:cTn>
                <p:tgtEl>
                  <p:spTgt spid="19"/>
                </p:tgtEl>
              </p:cMediaNode>
            </p:audio>
            <p:audio>
              <p:cMediaNode vol="33300">
                <p:cTn id="117" fill="hold" display="0">
                  <p:stCondLst>
                    <p:cond delay="indefinite"/>
                  </p:stCondLst>
                  <p:endCondLst>
                    <p:cond evt="onStopAudio" delay="0">
                      <p:tgtEl>
                        <p:sldTgt/>
                      </p:tgtEl>
                    </p:cond>
                  </p:endCondLst>
                </p:cTn>
                <p:tgtEl>
                  <p:spTgt spid="20"/>
                </p:tgtEl>
              </p:cMediaNode>
            </p:audio>
            <p:seq concurrent="1" nextAc="seek">
              <p:cTn id="118" restart="whenNotActive" fill="hold" evtFilter="cancelBubble" nodeType="interactiveSeq">
                <p:stCondLst>
                  <p:cond evt="onClick" delay="0">
                    <p:tgtEl>
                      <p:spTgt spid="22"/>
                    </p:tgtEl>
                  </p:cond>
                </p:stCondLst>
                <p:endSync evt="end" delay="0">
                  <p:rtn val="all"/>
                </p:endSync>
                <p:childTnLst>
                  <p:par>
                    <p:cTn id="119" fill="hold">
                      <p:stCondLst>
                        <p:cond delay="0"/>
                      </p:stCondLst>
                      <p:childTnLst>
                        <p:par>
                          <p:cTn id="120" fill="hold">
                            <p:stCondLst>
                              <p:cond delay="0"/>
                            </p:stCondLst>
                            <p:childTnLst>
                              <p:par>
                                <p:cTn id="121" presetID="8" presetClass="emph" presetSubtype="0" fill="hold" nodeType="clickEffect">
                                  <p:stCondLst>
                                    <p:cond delay="0"/>
                                  </p:stCondLst>
                                  <p:childTnLst>
                                    <p:animRot by="21600000">
                                      <p:cBhvr>
                                        <p:cTn id="122" dur="10000" fill="hold"/>
                                        <p:tgtEl>
                                          <p:spTgt spid="25"/>
                                        </p:tgtEl>
                                        <p:attrNameLst>
                                          <p:attrName>r</p:attrName>
                                        </p:attrNameLst>
                                      </p:cBhvr>
                                    </p:animRot>
                                  </p:childTnLst>
                                </p:cTn>
                              </p:par>
                            </p:childTnLst>
                          </p:cTn>
                        </p:par>
                        <p:par>
                          <p:cTn id="123" fill="hold">
                            <p:stCondLst>
                              <p:cond delay="10000"/>
                            </p:stCondLst>
                            <p:childTnLst>
                              <p:par>
                                <p:cTn id="124" presetID="1" presetClass="entr" presetSubtype="0" fill="hold" grpId="0" nodeType="afterEffect">
                                  <p:stCondLst>
                                    <p:cond delay="0"/>
                                  </p:stCondLst>
                                  <p:childTnLst>
                                    <p:set>
                                      <p:cBhvr>
                                        <p:cTn id="125" dur="1" fill="hold">
                                          <p:stCondLst>
                                            <p:cond delay="0"/>
                                          </p:stCondLst>
                                        </p:cTn>
                                        <p:tgtEl>
                                          <p:spTgt spid="51"/>
                                        </p:tgtEl>
                                        <p:attrNameLst>
                                          <p:attrName>style.visibility</p:attrName>
                                        </p:attrNameLst>
                                      </p:cBhvr>
                                      <p:to>
                                        <p:strVal val="visible"/>
                                      </p:to>
                                    </p:set>
                                  </p:childTnLst>
                                </p:cTn>
                              </p:par>
                              <p:par>
                                <p:cTn id="126" presetID="1" presetClass="mediacall" presetSubtype="0" fill="hold" nodeType="withEffect">
                                  <p:stCondLst>
                                    <p:cond delay="0"/>
                                  </p:stCondLst>
                                  <p:childTnLst>
                                    <p:cmd type="call" cmd="playFrom(0.0)">
                                      <p:cBhvr>
                                        <p:cTn id="127" dur="1773" fill="hold"/>
                                        <p:tgtEl>
                                          <p:spTgt spid="52"/>
                                        </p:tgtEl>
                                      </p:cBhvr>
                                    </p:cmd>
                                  </p:childTnLst>
                                </p:cTn>
                              </p:par>
                              <p:par>
                                <p:cTn id="128" presetID="1" presetClass="exit" presetSubtype="0" fill="hold" grpId="1" nodeType="withEffect">
                                  <p:stCondLst>
                                    <p:cond delay="2000"/>
                                  </p:stCondLst>
                                  <p:childTnLst>
                                    <p:set>
                                      <p:cBhvr>
                                        <p:cTn id="129" dur="1" fill="hold">
                                          <p:stCondLst>
                                            <p:cond delay="0"/>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22"/>
                  </p:tgtEl>
                </p:cond>
              </p:nextCondLst>
            </p:seq>
            <p:audio>
              <p:cMediaNode vol="80000">
                <p:cTn id="130" fill="hold" display="0">
                  <p:stCondLst>
                    <p:cond delay="indefinite"/>
                  </p:stCondLst>
                  <p:endCondLst>
                    <p:cond evt="onStopAudio" delay="0">
                      <p:tgtEl>
                        <p:sldTgt/>
                      </p:tgtEl>
                    </p:cond>
                  </p:endCondLst>
                </p:cTn>
                <p:tgtEl>
                  <p:spTgt spid="52"/>
                </p:tgtEl>
              </p:cMediaNode>
            </p:audio>
            <p:audio>
              <p:cMediaNode vol="42400">
                <p:cTn id="131" fill="hold" display="0">
                  <p:stCondLst>
                    <p:cond delay="indefinite"/>
                  </p:stCondLst>
                  <p:endCondLst>
                    <p:cond evt="onStopAudio" delay="0">
                      <p:tgtEl>
                        <p:sldTgt/>
                      </p:tgtEl>
                    </p:cond>
                  </p:endCondLst>
                </p:cTn>
                <p:tgtEl>
                  <p:spTgt spid="53"/>
                </p:tgtEl>
              </p:cMediaNode>
            </p:audio>
          </p:childTnLst>
        </p:cTn>
      </p:par>
    </p:tnLst>
    <p:bldLst>
      <p:bldP spid="11" grpId="0" animBg="1"/>
      <p:bldP spid="11" grpId="1" animBg="1"/>
      <p:bldP spid="12" grpId="0" animBg="1"/>
      <p:bldP spid="12" grpId="1" animBg="1"/>
      <p:bldP spid="13" grpId="0" animBg="1"/>
      <p:bldP spid="13" grpId="1" animBg="1"/>
      <p:bldP spid="14" grpId="0" animBg="1"/>
      <p:bldP spid="14" grpId="1" animBg="1"/>
      <p:bldP spid="15" grpId="0"/>
      <p:bldP spid="51" grpId="0" animBg="1"/>
      <p:bldP spid="51"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Flowchart: Document 17"/>
          <p:cNvSpPr/>
          <p:nvPr/>
        </p:nvSpPr>
        <p:spPr>
          <a:xfrm>
            <a:off x="-76201" y="-14642"/>
            <a:ext cx="12420601" cy="194355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 name="connsiteX0-449" fmla="*/ 76 w 21676"/>
              <a:gd name="connsiteY0-450" fmla="*/ 0 h 23225"/>
              <a:gd name="connsiteX1-451" fmla="*/ 21676 w 21676"/>
              <a:gd name="connsiteY1-452" fmla="*/ 0 h 23225"/>
              <a:gd name="connsiteX2-453" fmla="*/ 21625 w 21676"/>
              <a:gd name="connsiteY2-454" fmla="*/ 18938 h 23225"/>
              <a:gd name="connsiteX3-455" fmla="*/ 17591 w 21676"/>
              <a:gd name="connsiteY3-456" fmla="*/ 19806 h 23225"/>
              <a:gd name="connsiteX4-457" fmla="*/ 8469 w 21676"/>
              <a:gd name="connsiteY4-458" fmla="*/ 23038 h 23225"/>
              <a:gd name="connsiteX5-459" fmla="*/ 1 w 21676"/>
              <a:gd name="connsiteY5-460" fmla="*/ 20416 h 23225"/>
              <a:gd name="connsiteX6-461" fmla="*/ 76 w 21676"/>
              <a:gd name="connsiteY6-462" fmla="*/ 0 h 23225"/>
              <a:gd name="connsiteX0-463" fmla="*/ 76 w 21676"/>
              <a:gd name="connsiteY0-464" fmla="*/ 0 h 23225"/>
              <a:gd name="connsiteX1-465" fmla="*/ 21676 w 21676"/>
              <a:gd name="connsiteY1-466" fmla="*/ 0 h 23225"/>
              <a:gd name="connsiteX2-467" fmla="*/ 21625 w 21676"/>
              <a:gd name="connsiteY2-468" fmla="*/ 18938 h 23225"/>
              <a:gd name="connsiteX3-469" fmla="*/ 17591 w 21676"/>
              <a:gd name="connsiteY3-470" fmla="*/ 19806 h 23225"/>
              <a:gd name="connsiteX4-471" fmla="*/ 8290 w 21676"/>
              <a:gd name="connsiteY4-472" fmla="*/ 23038 h 23225"/>
              <a:gd name="connsiteX5-473" fmla="*/ 1 w 21676"/>
              <a:gd name="connsiteY5-474" fmla="*/ 20416 h 23225"/>
              <a:gd name="connsiteX6-475" fmla="*/ 76 w 21676"/>
              <a:gd name="connsiteY6-476" fmla="*/ 0 h 23225"/>
              <a:gd name="connsiteX0-477" fmla="*/ 76 w 21676"/>
              <a:gd name="connsiteY0-478" fmla="*/ 0 h 23054"/>
              <a:gd name="connsiteX1-479" fmla="*/ 21676 w 21676"/>
              <a:gd name="connsiteY1-480" fmla="*/ 0 h 23054"/>
              <a:gd name="connsiteX2-481" fmla="*/ 21625 w 21676"/>
              <a:gd name="connsiteY2-482" fmla="*/ 18938 h 23054"/>
              <a:gd name="connsiteX3-483" fmla="*/ 17591 w 21676"/>
              <a:gd name="connsiteY3-484" fmla="*/ 19806 h 23054"/>
              <a:gd name="connsiteX4-485" fmla="*/ 8290 w 21676"/>
              <a:gd name="connsiteY4-486" fmla="*/ 23038 h 23054"/>
              <a:gd name="connsiteX5-487" fmla="*/ 1 w 21676"/>
              <a:gd name="connsiteY5-488" fmla="*/ 20416 h 23054"/>
              <a:gd name="connsiteX6-489" fmla="*/ 76 w 21676"/>
              <a:gd name="connsiteY6-490" fmla="*/ 0 h 23054"/>
              <a:gd name="connsiteX0-491" fmla="*/ 76 w 21676"/>
              <a:gd name="connsiteY0-492" fmla="*/ 0 h 23038"/>
              <a:gd name="connsiteX1-493" fmla="*/ 21676 w 21676"/>
              <a:gd name="connsiteY1-494" fmla="*/ 0 h 23038"/>
              <a:gd name="connsiteX2-495" fmla="*/ 21625 w 21676"/>
              <a:gd name="connsiteY2-496" fmla="*/ 18938 h 23038"/>
              <a:gd name="connsiteX3-497" fmla="*/ 17591 w 21676"/>
              <a:gd name="connsiteY3-498" fmla="*/ 19806 h 23038"/>
              <a:gd name="connsiteX4-499" fmla="*/ 8290 w 21676"/>
              <a:gd name="connsiteY4-500" fmla="*/ 23038 h 23038"/>
              <a:gd name="connsiteX5-501" fmla="*/ 1 w 21676"/>
              <a:gd name="connsiteY5-502" fmla="*/ 20416 h 23038"/>
              <a:gd name="connsiteX6-503" fmla="*/ 76 w 21676"/>
              <a:gd name="connsiteY6-504" fmla="*/ 0 h 23038"/>
              <a:gd name="connsiteX0-505" fmla="*/ 76 w 21676"/>
              <a:gd name="connsiteY0-506" fmla="*/ 0 h 23038"/>
              <a:gd name="connsiteX1-507" fmla="*/ 21676 w 21676"/>
              <a:gd name="connsiteY1-508" fmla="*/ 0 h 23038"/>
              <a:gd name="connsiteX2-509" fmla="*/ 21625 w 21676"/>
              <a:gd name="connsiteY2-510" fmla="*/ 18938 h 23038"/>
              <a:gd name="connsiteX3-511" fmla="*/ 18037 w 21676"/>
              <a:gd name="connsiteY3-512" fmla="*/ 19806 h 23038"/>
              <a:gd name="connsiteX4-513" fmla="*/ 8290 w 21676"/>
              <a:gd name="connsiteY4-514" fmla="*/ 23038 h 23038"/>
              <a:gd name="connsiteX5-515" fmla="*/ 1 w 21676"/>
              <a:gd name="connsiteY5-516" fmla="*/ 20416 h 23038"/>
              <a:gd name="connsiteX6-517" fmla="*/ 76 w 21676"/>
              <a:gd name="connsiteY6-518" fmla="*/ 0 h 23038"/>
              <a:gd name="connsiteX0-519" fmla="*/ 76 w 21676"/>
              <a:gd name="connsiteY0-520" fmla="*/ 0 h 23038"/>
              <a:gd name="connsiteX1-521" fmla="*/ 21676 w 21676"/>
              <a:gd name="connsiteY1-522" fmla="*/ 0 h 23038"/>
              <a:gd name="connsiteX2-523" fmla="*/ 21625 w 21676"/>
              <a:gd name="connsiteY2-524" fmla="*/ 19390 h 23038"/>
              <a:gd name="connsiteX3-525" fmla="*/ 18037 w 21676"/>
              <a:gd name="connsiteY3-526" fmla="*/ 19806 h 23038"/>
              <a:gd name="connsiteX4-527" fmla="*/ 8290 w 21676"/>
              <a:gd name="connsiteY4-528" fmla="*/ 23038 h 23038"/>
              <a:gd name="connsiteX5-529" fmla="*/ 1 w 21676"/>
              <a:gd name="connsiteY5-530" fmla="*/ 20416 h 23038"/>
              <a:gd name="connsiteX6-531" fmla="*/ 76 w 21676"/>
              <a:gd name="connsiteY6-532" fmla="*/ 0 h 23038"/>
              <a:gd name="connsiteX0-533" fmla="*/ 76 w 21676"/>
              <a:gd name="connsiteY0-534" fmla="*/ 0 h 23038"/>
              <a:gd name="connsiteX1-535" fmla="*/ 21676 w 21676"/>
              <a:gd name="connsiteY1-536" fmla="*/ 0 h 23038"/>
              <a:gd name="connsiteX2-537" fmla="*/ 21625 w 21676"/>
              <a:gd name="connsiteY2-538" fmla="*/ 19390 h 23038"/>
              <a:gd name="connsiteX3-539" fmla="*/ 18037 w 21676"/>
              <a:gd name="connsiteY3-540" fmla="*/ 19806 h 23038"/>
              <a:gd name="connsiteX4-541" fmla="*/ 8290 w 21676"/>
              <a:gd name="connsiteY4-542" fmla="*/ 23038 h 23038"/>
              <a:gd name="connsiteX5-543" fmla="*/ 1 w 21676"/>
              <a:gd name="connsiteY5-544" fmla="*/ 20416 h 23038"/>
              <a:gd name="connsiteX6-545" fmla="*/ 76 w 21676"/>
              <a:gd name="connsiteY6-546" fmla="*/ 0 h 23038"/>
              <a:gd name="connsiteX0-547" fmla="*/ 76 w 21676"/>
              <a:gd name="connsiteY0-548" fmla="*/ 0 h 23075"/>
              <a:gd name="connsiteX1-549" fmla="*/ 21676 w 21676"/>
              <a:gd name="connsiteY1-550" fmla="*/ 0 h 23075"/>
              <a:gd name="connsiteX2-551" fmla="*/ 21625 w 21676"/>
              <a:gd name="connsiteY2-552" fmla="*/ 19390 h 23075"/>
              <a:gd name="connsiteX3-553" fmla="*/ 18037 w 21676"/>
              <a:gd name="connsiteY3-554" fmla="*/ 19806 h 23075"/>
              <a:gd name="connsiteX4-555" fmla="*/ 8290 w 21676"/>
              <a:gd name="connsiteY4-556" fmla="*/ 23038 h 23075"/>
              <a:gd name="connsiteX5-557" fmla="*/ 1 w 21676"/>
              <a:gd name="connsiteY5-558" fmla="*/ 20416 h 23075"/>
              <a:gd name="connsiteX6-559" fmla="*/ 76 w 21676"/>
              <a:gd name="connsiteY6-560" fmla="*/ 0 h 2307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Flowchart: Document 17"/>
          <p:cNvSpPr/>
          <p:nvPr/>
        </p:nvSpPr>
        <p:spPr>
          <a:xfrm>
            <a:off x="-76199" y="-14642"/>
            <a:ext cx="12420599" cy="1676400"/>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1" name="Group 10"/>
          <p:cNvGrpSpPr/>
          <p:nvPr/>
        </p:nvGrpSpPr>
        <p:grpSpPr>
          <a:xfrm>
            <a:off x="2677838" y="2582835"/>
            <a:ext cx="8187023" cy="1254880"/>
            <a:chOff x="1021645" y="2277584"/>
            <a:chExt cx="6674556" cy="1284766"/>
          </a:xfrm>
        </p:grpSpPr>
        <p:pic>
          <p:nvPicPr>
            <p:cNvPr id="12" name="Picture 5"/>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927413" y="2469755"/>
              <a:ext cx="5768788" cy="1092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1645" y="2277584"/>
              <a:ext cx="1154994" cy="1284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1905001" y="2579060"/>
              <a:ext cx="5121462" cy="785556"/>
            </a:xfrm>
            <a:prstGeom prst="rect">
              <a:avLst/>
            </a:prstGeom>
            <a:noFill/>
          </p:spPr>
          <p:txBody>
            <a:bodyPr wrap="square" lIns="89301" tIns="44651" rIns="89301" bIns="44651"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err="1">
                  <a:ln>
                    <a:noFill/>
                  </a:ln>
                  <a:solidFill>
                    <a:srgbClr val="4BACC6">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Trò</a:t>
              </a:r>
              <a:r>
                <a:rPr kumimoji="0" lang="en-US" sz="4400" b="1" i="0" u="none" strike="noStrike" kern="1200" cap="none" spc="0" normalizeH="0" baseline="0" noProof="0" dirty="0">
                  <a:ln>
                    <a:noFill/>
                  </a:ln>
                  <a:solidFill>
                    <a:srgbClr val="4BACC6">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4BACC6">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chơi</a:t>
              </a:r>
              <a:r>
                <a:rPr kumimoji="0" lang="en-US" sz="4400" b="1" i="0" u="none" strike="noStrike" kern="1200" cap="none" spc="0" normalizeH="0" baseline="0" noProof="0" dirty="0">
                  <a:ln>
                    <a:noFill/>
                  </a:ln>
                  <a:solidFill>
                    <a:srgbClr val="4BACC6">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4BACC6">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4400" b="1" i="0" u="none" strike="noStrike" kern="1200" cap="none" spc="0" normalizeH="0" baseline="0" noProof="0" dirty="0">
                  <a:ln>
                    <a:noFill/>
                  </a:ln>
                  <a:solidFill>
                    <a:srgbClr val="4BACC6">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4BACC6">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bố</a:t>
              </a:r>
              <a:endParaRPr kumimoji="0" lang="en-US" sz="4400" b="1" i="0" u="none" strike="noStrike" kern="1200" cap="none" spc="0" normalizeH="0" baseline="0" noProof="0" dirty="0">
                <a:ln>
                  <a:noFill/>
                </a:ln>
                <a:solidFill>
                  <a:srgbClr val="4BACC6">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6" name="TextBox 15"/>
          <p:cNvSpPr txBox="1"/>
          <p:nvPr/>
        </p:nvSpPr>
        <p:spPr>
          <a:xfrm>
            <a:off x="2902418" y="2582835"/>
            <a:ext cx="967557" cy="1231900"/>
          </a:xfrm>
          <a:prstGeom prst="rect">
            <a:avLst/>
          </a:prstGeom>
          <a:noFill/>
        </p:spPr>
        <p:txBody>
          <a:bodyPr wrap="square" lIns="89301" tIns="44651" rIns="89301" bIns="44651"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125"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endParaRPr kumimoji="0" lang="en-US" sz="3125"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4295" b="1" i="0" u="none" strike="noStrike" kern="1200" cap="none" spc="0" normalizeH="0" baseline="0" noProof="0" dirty="0">
                <a:ln>
                  <a:noFill/>
                </a:ln>
                <a:solidFill>
                  <a:prstClr val="white"/>
                </a:solidFill>
                <a:effectLst/>
                <a:uLnTx/>
                <a:uFillTx/>
                <a:latin typeface="Arial Rounded MT Bold" panose="020F0704030504030204" pitchFamily="34" charset="0"/>
                <a:ea typeface="Arial-Rounded" panose="020B0500000000000000" pitchFamily="34" charset="0"/>
                <a:cs typeface="Times New Roman" panose="02020603050405020304" pitchFamily="18" charset="0"/>
              </a:rPr>
              <a:t>28</a:t>
            </a:r>
            <a:endParaRPr kumimoji="0" lang="en-US" sz="4295" b="1" i="0" u="none" strike="noStrike" kern="1200" cap="none" spc="0" normalizeH="0" baseline="0" noProof="0" dirty="0">
              <a:ln>
                <a:noFill/>
              </a:ln>
              <a:solidFill>
                <a:prstClr val="white"/>
              </a:solidFill>
              <a:effectLst/>
              <a:uLnTx/>
              <a:uFillTx/>
              <a:latin typeface="Arial Rounded MT Bold" panose="020F0704030504030204" pitchFamily="34" charset="0"/>
              <a:ea typeface="Arial-Rounded" panose="020B0500000000000000" pitchFamily="34" charset="0"/>
              <a:cs typeface="Times New Roman" panose="02020603050405020304" pitchFamily="18" charset="0"/>
            </a:endParaRPr>
          </a:p>
        </p:txBody>
      </p:sp>
      <p:sp>
        <p:nvSpPr>
          <p:cNvPr id="17" name="Rectangle 16"/>
          <p:cNvSpPr/>
          <p:nvPr/>
        </p:nvSpPr>
        <p:spPr>
          <a:xfrm>
            <a:off x="1" y="6705600"/>
            <a:ext cx="12192000" cy="21907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26519" y="5815399"/>
            <a:ext cx="894460" cy="890201"/>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2867660" y="1442085"/>
            <a:ext cx="6456680"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marR="0" lvl="1" indent="0" algn="l" defTabSz="1219200" rtl="0" eaLnBrk="1" fontAlgn="auto" latinLnBrk="0" hangingPunct="1">
                <a:lnSpc>
                  <a:spcPct val="100000"/>
                </a:lnSpc>
                <a:spcBef>
                  <a:spcPts val="0"/>
                </a:spcBef>
                <a:spcAft>
                  <a:spcPts val="0"/>
                </a:spcAft>
                <a:buClrTx/>
                <a:buSzTx/>
                <a:buFontTx/>
                <a:buNone/>
                <a:defRPr/>
              </a:pPr>
              <a:r>
                <a:rPr kumimoji="0" lang="en-US" altLang="zh-CN"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rPr>
                <a:t>Tiết 1 + 2</a:t>
              </a:r>
              <a:endParaRPr kumimoji="0" lang="zh-CN" altLang="en-US"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1"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2"/>
            <a:stretch>
              <a:fillRect/>
            </a:stretch>
          </p:blipFill>
          <p:spPr>
            <a:xfrm>
              <a:off x="5936016" y="2190760"/>
              <a:ext cx="3208926" cy="2720031"/>
            </a:xfrm>
            <a:prstGeom prst="rect">
              <a:avLst/>
            </a:prstGeom>
          </p:spPr>
        </p:pic>
        <p:pic>
          <p:nvPicPr>
            <p:cNvPr id="17" name="16"/>
            <p:cNvPicPr>
              <a:picLocks noChangeAspect="1"/>
            </p:cNvPicPr>
            <p:nvPr/>
          </p:nvPicPr>
          <p:blipFill>
            <a:blip r:embed="rId1" cstate="screen"/>
            <a:stretch>
              <a:fillRect/>
            </a:stretch>
          </p:blipFill>
          <p:spPr>
            <a:xfrm>
              <a:off x="-53293" y="3185627"/>
              <a:ext cx="4910252" cy="1956197"/>
            </a:xfrm>
            <a:prstGeom prst="rect">
              <a:avLst/>
            </a:prstGeom>
          </p:spPr>
        </p:pic>
      </p:gr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97540" y="0"/>
            <a:ext cx="894460" cy="89020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advClick="0" advTm="3713">
        <p14:switch dir="r"/>
      </p:transition>
    </mc:Choice>
    <mc:Fallback>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15000" b="-15000"/>
          </a:stretch>
        </a:blipFill>
        <a:effectLst/>
      </p:bgPr>
    </p:bg>
    <p:spTree>
      <p:nvGrpSpPr>
        <p:cNvPr id="1" name=""/>
        <p:cNvGrpSpPr/>
        <p:nvPr/>
      </p:nvGrpSpPr>
      <p:grpSpPr>
        <a:xfrm>
          <a:off x="0" y="0"/>
          <a:ext cx="0" cy="0"/>
          <a:chOff x="0" y="0"/>
          <a:chExt cx="0" cy="0"/>
        </a:xfrm>
      </p:grpSpPr>
      <p:sp>
        <p:nvSpPr>
          <p:cNvPr id="2" name="Thought Bubble: Cloud 1"/>
          <p:cNvSpPr/>
          <p:nvPr/>
        </p:nvSpPr>
        <p:spPr>
          <a:xfrm>
            <a:off x="2860158" y="1499191"/>
            <a:ext cx="5752214" cy="1658679"/>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latin typeface="Arial-Rounded" panose="020B0500000000000000" pitchFamily="34" charset="0"/>
                <a:ea typeface="Arial-Rounded" panose="020B0500000000000000" pitchFamily="34" charset="0"/>
                <a:cs typeface="Arial-Rounded" panose="020B0500000000000000" pitchFamily="34" charset="0"/>
              </a:rPr>
              <a:t>Em</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thích</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chơi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trò</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gì</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cùng</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bố</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mẹ</a:t>
            </a:r>
            <a:r>
              <a:rPr lang="en-US" sz="3200" dirty="0">
                <a:latin typeface="Arial-Rounded" panose="020B0500000000000000" pitchFamily="34" charset="0"/>
                <a:ea typeface="Arial-Rounded" panose="020B0500000000000000" pitchFamily="34" charset="0"/>
                <a:cs typeface="Arial-Rounded" panose="020B0500000000000000" pitchFamily="34" charset="0"/>
              </a:rPr>
              <a:t>?</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297540" y="0"/>
            <a:ext cx="894460" cy="89020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2828261" y="-81873"/>
            <a:ext cx="564436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err="1">
                <a:ln>
                  <a:noFill/>
                </a:ln>
                <a:solidFill>
                  <a:srgbClr val="5B9BD5">
                    <a:lumMod val="75000"/>
                  </a:srgbClr>
                </a:solidFill>
                <a:effectLst/>
                <a:uLnTx/>
                <a:uFillTx/>
                <a:latin typeface="UTo"/>
                <a:ea typeface="Arial-Rounded" panose="020B0500000000000000" pitchFamily="34" charset="0"/>
                <a:cs typeface="Arial-Rounded" panose="020B0500000000000000" pitchFamily="34" charset="0"/>
              </a:rPr>
              <a:t>Trò</a:t>
            </a:r>
            <a:r>
              <a:rPr kumimoji="0" lang="en-US" sz="3200" b="1" i="0" u="none" strike="noStrike" kern="1200" cap="none" spc="0" normalizeH="0" baseline="0" noProof="0" dirty="0">
                <a:ln>
                  <a:noFill/>
                </a:ln>
                <a:solidFill>
                  <a:srgbClr val="5B9BD5">
                    <a:lumMod val="75000"/>
                  </a:srgbClr>
                </a:solidFill>
                <a:effectLst/>
                <a:uLnTx/>
                <a:uFillTx/>
                <a:latin typeface="UTo"/>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5B9BD5">
                    <a:lumMod val="75000"/>
                  </a:srgbClr>
                </a:solidFill>
                <a:effectLst/>
                <a:uLnTx/>
                <a:uFillTx/>
                <a:latin typeface="UTo"/>
                <a:ea typeface="Arial-Rounded" panose="020B0500000000000000" pitchFamily="34" charset="0"/>
                <a:cs typeface="Arial-Rounded" panose="020B0500000000000000" pitchFamily="34" charset="0"/>
              </a:rPr>
              <a:t>chơi</a:t>
            </a:r>
            <a:r>
              <a:rPr kumimoji="0" lang="en-US" sz="3200" b="1" i="0" u="none" strike="noStrike" kern="1200" cap="none" spc="0" normalizeH="0" baseline="0" noProof="0" dirty="0">
                <a:ln>
                  <a:noFill/>
                </a:ln>
                <a:solidFill>
                  <a:srgbClr val="5B9BD5">
                    <a:lumMod val="75000"/>
                  </a:srgbClr>
                </a:solidFill>
                <a:effectLst/>
                <a:uLnTx/>
                <a:uFillTx/>
                <a:latin typeface="UTo"/>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5B9BD5">
                    <a:lumMod val="75000"/>
                  </a:srgbClr>
                </a:solidFill>
                <a:effectLst/>
                <a:uLnTx/>
                <a:uFillTx/>
                <a:latin typeface="UTo"/>
                <a:ea typeface="Arial-Rounded" panose="020B0500000000000000" pitchFamily="34" charset="0"/>
                <a:cs typeface="Arial-Rounded" panose="020B0500000000000000" pitchFamily="34" charset="0"/>
              </a:rPr>
              <a:t>của</a:t>
            </a:r>
            <a:r>
              <a:rPr kumimoji="0" lang="en-US" sz="3200" b="1" i="0" u="none" strike="noStrike" kern="1200" cap="none" spc="0" normalizeH="0" baseline="0" noProof="0" dirty="0">
                <a:ln>
                  <a:noFill/>
                </a:ln>
                <a:solidFill>
                  <a:srgbClr val="5B9BD5">
                    <a:lumMod val="75000"/>
                  </a:srgbClr>
                </a:solidFill>
                <a:effectLst/>
                <a:uLnTx/>
                <a:uFillTx/>
                <a:latin typeface="UTo"/>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5B9BD5">
                    <a:lumMod val="75000"/>
                  </a:srgbClr>
                </a:solidFill>
                <a:effectLst/>
                <a:uLnTx/>
                <a:uFillTx/>
                <a:latin typeface="UTo"/>
                <a:ea typeface="Arial-Rounded" panose="020B0500000000000000" pitchFamily="34" charset="0"/>
                <a:cs typeface="Arial-Rounded" panose="020B0500000000000000" pitchFamily="34" charset="0"/>
              </a:rPr>
              <a:t>bố</a:t>
            </a:r>
            <a:endParaRPr kumimoji="0" lang="en-US" sz="3200" b="1" i="0" u="none" strike="noStrike" kern="1200" cap="none" spc="0" normalizeH="0" baseline="0" noProof="0" dirty="0">
              <a:ln>
                <a:noFill/>
              </a:ln>
              <a:solidFill>
                <a:srgbClr val="5B9BD5">
                  <a:lumMod val="75000"/>
                </a:srgbClr>
              </a:solidFill>
              <a:effectLst/>
              <a:uLnTx/>
              <a:uFillTx/>
              <a:latin typeface="UTo"/>
              <a:ea typeface="Arial-Rounded" panose="020B0500000000000000" pitchFamily="34" charset="0"/>
              <a:cs typeface="Arial-Rounded" panose="020B0500000000000000" pitchFamily="34" charset="0"/>
            </a:endParaRPr>
          </a:p>
        </p:txBody>
      </p:sp>
      <p:pic>
        <p:nvPicPr>
          <p:cNvPr id="6" name="Picture 5"/>
          <p:cNvPicPr>
            <a:picLocks noChangeAspect="1"/>
          </p:cNvPicPr>
          <p:nvPr/>
        </p:nvPicPr>
        <p:blipFill>
          <a:blip r:embed="rId1"/>
          <a:stretch>
            <a:fillRect/>
          </a:stretch>
        </p:blipFill>
        <p:spPr>
          <a:xfrm>
            <a:off x="8243883" y="1360967"/>
            <a:ext cx="3841791" cy="2555360"/>
          </a:xfrm>
          <a:prstGeom prst="rect">
            <a:avLst/>
          </a:prstGeom>
        </p:spPr>
      </p:pic>
      <p:pic>
        <p:nvPicPr>
          <p:cNvPr id="14" name="Picture 13"/>
          <p:cNvPicPr>
            <a:picLocks noChangeAspect="1"/>
          </p:cNvPicPr>
          <p:nvPr/>
        </p:nvPicPr>
        <p:blipFill>
          <a:blip r:embed="rId2"/>
          <a:stretch>
            <a:fillRect/>
          </a:stretch>
        </p:blipFill>
        <p:spPr>
          <a:xfrm>
            <a:off x="1007847" y="890201"/>
            <a:ext cx="6772275" cy="4591050"/>
          </a:xfrm>
          <a:prstGeom prst="rect">
            <a:avLst/>
          </a:prstGeom>
        </p:spPr>
      </p:pic>
      <p:pic>
        <p:nvPicPr>
          <p:cNvPr id="16" name="Picture 15"/>
          <p:cNvPicPr>
            <a:picLocks noChangeAspect="1"/>
          </p:cNvPicPr>
          <p:nvPr/>
        </p:nvPicPr>
        <p:blipFill>
          <a:blip r:embed="rId3"/>
          <a:stretch>
            <a:fillRect/>
          </a:stretch>
        </p:blipFill>
        <p:spPr>
          <a:xfrm>
            <a:off x="1064998" y="5163562"/>
            <a:ext cx="6657975" cy="1543050"/>
          </a:xfrm>
          <a:prstGeom prst="rect">
            <a:avLst/>
          </a:prstGeom>
        </p:spPr>
      </p:pic>
      <p:sp>
        <p:nvSpPr>
          <p:cNvPr id="17" name="Cloud 16"/>
          <p:cNvSpPr/>
          <p:nvPr/>
        </p:nvSpPr>
        <p:spPr>
          <a:xfrm>
            <a:off x="8681085" y="5163562"/>
            <a:ext cx="1998345" cy="845185"/>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 mẫu</a:t>
            </a:r>
            <a:endPar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97540" y="0"/>
            <a:ext cx="894460" cy="89020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p:split orient="vert"/>
      </p:transition>
    </mc:Choice>
    <mc:Fallback>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1"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down)">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801" y="-1"/>
            <a:ext cx="12258502" cy="6858000"/>
          </a:xfrm>
          <a:prstGeom prst="rect">
            <a:avLst/>
          </a:prstGeom>
          <a:solidFill>
            <a:srgbClr val="FFFF00"/>
          </a:solidFill>
        </p:spPr>
      </p:pic>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299971" y="0"/>
            <a:ext cx="946296" cy="941789"/>
          </a:xfrm>
          <a:prstGeom prst="rect">
            <a:avLst/>
          </a:prstGeom>
        </p:spPr>
      </p:pic>
      <p:pic>
        <p:nvPicPr>
          <p:cNvPr id="11"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rot="20089245" flipH="1">
            <a:off x="2565085" y="469565"/>
            <a:ext cx="1279101" cy="1359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97540" y="0"/>
            <a:ext cx="894460" cy="890201"/>
          </a:xfrm>
          <a:prstGeom prst="rect">
            <a:avLst/>
          </a:prstGeom>
        </p:spPr>
      </p:pic>
      <p:sp>
        <p:nvSpPr>
          <p:cNvPr id="8" name="2"/>
          <p:cNvSpPr/>
          <p:nvPr/>
        </p:nvSpPr>
        <p:spPr>
          <a:xfrm>
            <a:off x="3371016" y="755091"/>
            <a:ext cx="8019905" cy="5347817"/>
          </a:xfrm>
          <a:prstGeom prst="roundRect">
            <a:avLst>
              <a:gd name="adj" fmla="val 31710"/>
            </a:avLst>
          </a:prstGeom>
          <a:solidFill>
            <a:srgbClr val="FEF4F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ea"/>
              <a:sym typeface="+mn-lt"/>
            </a:endParaRPr>
          </a:p>
        </p:txBody>
      </p:sp>
      <p:grpSp>
        <p:nvGrpSpPr>
          <p:cNvPr id="13" name="Group 12"/>
          <p:cNvGrpSpPr/>
          <p:nvPr/>
        </p:nvGrpSpPr>
        <p:grpSpPr>
          <a:xfrm>
            <a:off x="3842836" y="1993081"/>
            <a:ext cx="6916419" cy="2315210"/>
            <a:chOff x="3815445" y="140918"/>
            <a:chExt cx="3822655" cy="2315191"/>
          </a:xfrm>
        </p:grpSpPr>
        <p:grpSp>
          <p:nvGrpSpPr>
            <p:cNvPr id="14" name="Group 13"/>
            <p:cNvGrpSpPr/>
            <p:nvPr/>
          </p:nvGrpSpPr>
          <p:grpSpPr>
            <a:xfrm>
              <a:off x="3815445" y="140918"/>
              <a:ext cx="3822655" cy="2315191"/>
              <a:chOff x="181619" y="1261924"/>
              <a:chExt cx="2109019" cy="2109019"/>
            </a:xfrm>
          </p:grpSpPr>
          <p:sp>
            <p:nvSpPr>
              <p:cNvPr id="16" name="Hexagon 15"/>
              <p:cNvSpPr/>
              <p:nvPr/>
            </p:nvSpPr>
            <p:spPr>
              <a:xfrm>
                <a:off x="181619" y="1261924"/>
                <a:ext cx="2109019" cy="2109019"/>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TextBox 16"/>
              <p:cNvSpPr txBox="1"/>
              <p:nvPr/>
            </p:nvSpPr>
            <p:spPr>
              <a:xfrm>
                <a:off x="311048" y="1553831"/>
                <a:ext cx="1808630" cy="981282"/>
              </a:xfrm>
              <a:prstGeom prst="rect">
                <a:avLst/>
              </a:prstGeom>
              <a:noFill/>
            </p:spPr>
            <p:txBody>
              <a:bodyPr wrap="square" rtlCol="0">
                <a:spAutoFit/>
              </a:bodyPr>
              <a:lstStyle/>
              <a:p>
                <a:pPr marL="0" marR="0" lvl="0" indent="0" algn="ctr" defTabSz="913130" rtl="0" eaLnBrk="1" fontAlgn="base" latinLnBrk="0" hangingPunct="1">
                  <a:lnSpc>
                    <a:spcPct val="100000"/>
                  </a:lnSpc>
                  <a:spcBef>
                    <a:spcPct val="0"/>
                  </a:spcBef>
                  <a:spcAft>
                    <a:spcPct val="0"/>
                  </a:spcAft>
                  <a:buClrTx/>
                  <a:buSzTx/>
                  <a:buFontTx/>
                  <a:buNone/>
                  <a:defRPr/>
                </a:pP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xơi</a:t>
                </a:r>
                <a:endPar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3130" rtl="0" eaLnBrk="1" fontAlgn="base" latinLnBrk="0" hangingPunct="1">
                  <a:lnSpc>
                    <a:spcPct val="100000"/>
                  </a:lnSpc>
                  <a:spcBef>
                    <a:spcPct val="0"/>
                  </a:spcBef>
                  <a:spcAft>
                    <a:spcPct val="0"/>
                  </a:spcAft>
                  <a:buClrTx/>
                  <a:buSzTx/>
                  <a:buFontTx/>
                  <a:buNone/>
                  <a:defRPr/>
                </a:pP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Lời</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mời</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lịch</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sự</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ăn</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uống</a:t>
                </a:r>
                <a:endPar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cxnSp>
          <p:nvCxnSpPr>
            <p:cNvPr id="15" name="10"/>
            <p:cNvCxnSpPr/>
            <p:nvPr/>
          </p:nvCxnSpPr>
          <p:spPr>
            <a:xfrm>
              <a:off x="5078941" y="1024608"/>
              <a:ext cx="1426280" cy="0"/>
            </a:xfrm>
            <a:prstGeom prst="line">
              <a:avLst/>
            </a:prstGeom>
            <a:ln w="19050">
              <a:solidFill>
                <a:srgbClr val="339183"/>
              </a:solidFill>
              <a:prstDash val="dash"/>
            </a:ln>
          </p:spPr>
          <p:style>
            <a:lnRef idx="1">
              <a:schemeClr val="accent3"/>
            </a:lnRef>
            <a:fillRef idx="0">
              <a:schemeClr val="accent3"/>
            </a:fillRef>
            <a:effectRef idx="0">
              <a:schemeClr val="accent3"/>
            </a:effectRef>
            <a:fontRef idx="minor">
              <a:schemeClr val="tx1"/>
            </a:fontRef>
          </p:style>
        </p:cxnSp>
      </p:grpSp>
      <p:grpSp>
        <p:nvGrpSpPr>
          <p:cNvPr id="18" name="Group 17"/>
          <p:cNvGrpSpPr/>
          <p:nvPr/>
        </p:nvGrpSpPr>
        <p:grpSpPr>
          <a:xfrm>
            <a:off x="1173163" y="2096176"/>
            <a:ext cx="2109019" cy="2109019"/>
            <a:chOff x="156834" y="1993081"/>
            <a:chExt cx="2109019" cy="2109019"/>
          </a:xfrm>
        </p:grpSpPr>
        <p:sp>
          <p:nvSpPr>
            <p:cNvPr id="19" name="Oval 18"/>
            <p:cNvSpPr/>
            <p:nvPr/>
          </p:nvSpPr>
          <p:spPr>
            <a:xfrm>
              <a:off x="156834" y="1993081"/>
              <a:ext cx="2109019" cy="2109019"/>
            </a:xfrm>
            <a:prstGeom prst="ellipse">
              <a:avLst/>
            </a:prstGeom>
            <a:solidFill>
              <a:srgbClr val="ED2F6A"/>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p:cNvSpPr txBox="1"/>
            <p:nvPr/>
          </p:nvSpPr>
          <p:spPr>
            <a:xfrm>
              <a:off x="315731" y="2243748"/>
              <a:ext cx="1711988" cy="1754326"/>
            </a:xfrm>
            <a:prstGeom prst="rect">
              <a:avLst/>
            </a:prstGeom>
            <a:noFill/>
          </p:spPr>
          <p:txBody>
            <a:bodyPr wrap="square" rtlCol="0">
              <a:spAutoFit/>
            </a:bodyPr>
            <a:lstStyle/>
            <a:p>
              <a:pPr marL="0" marR="0" lvl="0" indent="0" algn="ctr" defTabSz="913130" rtl="0" eaLnBrk="1" fontAlgn="base" latinLnBrk="0" hangingPunct="1">
                <a:lnSpc>
                  <a:spcPct val="100000"/>
                </a:lnSpc>
                <a:spcBef>
                  <a:spcPct val="0"/>
                </a:spcBef>
                <a:spcAft>
                  <a:spcPct val="0"/>
                </a:spcAft>
                <a:buClrTx/>
                <a:buSzTx/>
                <a:buFontTx/>
                <a:buNone/>
                <a:defRPr/>
              </a:pPr>
              <a:r>
                <a:rPr kumimoji="0" lang="en-US" altLang="zh-CN"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GIẢI NGHĨA TỪ</a:t>
              </a:r>
              <a:endParaRPr kumimoji="0" lang="zh-CN" alt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156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left)">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additive="base">
                                        <p:cTn id="24" dur="500" fill="hold"/>
                                        <p:tgtEl>
                                          <p:spTgt spid="18"/>
                                        </p:tgtEl>
                                        <p:attrNameLst>
                                          <p:attrName>ppt_x</p:attrName>
                                        </p:attrNameLst>
                                      </p:cBhvr>
                                      <p:tavLst>
                                        <p:tav tm="0">
                                          <p:val>
                                            <p:strVal val="0-#ppt_w/2"/>
                                          </p:val>
                                        </p:tav>
                                        <p:tav tm="100000">
                                          <p:val>
                                            <p:strVal val="#ppt_x"/>
                                          </p:val>
                                        </p:tav>
                                      </p:tavLst>
                                    </p:anim>
                                    <p:anim calcmode="lin" valueType="num">
                                      <p:cBhvr additive="base">
                                        <p:cTn id="25"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3264</Words>
  <Application>WPS Presentation</Application>
  <PresentationFormat>Widescreen</PresentationFormat>
  <Paragraphs>211</Paragraphs>
  <Slides>37</Slides>
  <Notes>11</Notes>
  <HiddenSlides>0</HiddenSlides>
  <MMClips>19</MMClips>
  <ScaleCrop>false</ScaleCrop>
  <HeadingPairs>
    <vt:vector size="6" baseType="variant">
      <vt:variant>
        <vt:lpstr>已用的字体</vt:lpstr>
      </vt:variant>
      <vt:variant>
        <vt:i4>17</vt:i4>
      </vt:variant>
      <vt:variant>
        <vt:lpstr>主题</vt:lpstr>
      </vt:variant>
      <vt:variant>
        <vt:i4>7</vt:i4>
      </vt:variant>
      <vt:variant>
        <vt:lpstr>幻灯片标题</vt:lpstr>
      </vt:variant>
      <vt:variant>
        <vt:i4>37</vt:i4>
      </vt:variant>
    </vt:vector>
  </HeadingPairs>
  <TitlesOfParts>
    <vt:vector size="61" baseType="lpstr">
      <vt:lpstr>Arial</vt:lpstr>
      <vt:lpstr>SimSun</vt:lpstr>
      <vt:lpstr>Wingdings</vt:lpstr>
      <vt:lpstr>Microsoft YaHei</vt:lpstr>
      <vt:lpstr>Calibri Light</vt:lpstr>
      <vt:lpstr>Calibri</vt:lpstr>
      <vt:lpstr>Arial-Rounded</vt:lpstr>
      <vt:lpstr>Arial Rounded MT Bold</vt:lpstr>
      <vt:lpstr>Times New Roman</vt:lpstr>
      <vt:lpstr>UTo</vt:lpstr>
      <vt:lpstr>RomanS</vt:lpstr>
      <vt:lpstr>等线</vt:lpstr>
      <vt:lpstr>Arial Unicode MS</vt:lpstr>
      <vt:lpstr>Verdana</vt:lpstr>
      <vt:lpstr>Calibri</vt:lpstr>
      <vt:lpstr>HP001 4 hàng</vt:lpstr>
      <vt:lpstr>黑体</vt:lpstr>
      <vt:lpstr>1_Office Theme</vt:lpstr>
      <vt:lpstr>2_Office Theme</vt:lpstr>
      <vt:lpstr>3_Office Theme</vt:lpstr>
      <vt:lpstr>2_Office 主题​​</vt:lpstr>
      <vt:lpstr>5_Office Theme</vt:lpstr>
      <vt:lpstr>8_Office Theme</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Luyện đọc câu dài:</vt:lpstr>
      <vt:lpstr>PowerPoint 演示文稿</vt:lpstr>
      <vt:lpstr>PowerPoint 演示文稿</vt:lpstr>
      <vt:lpstr>PowerPoint 演示文稿</vt:lpstr>
      <vt:lpstr>PowerPoint 演示文稿</vt:lpstr>
      <vt:lpstr>PowerPoint 演示文稿</vt:lpstr>
      <vt:lpstr>PowerPoint 演示文稿</vt:lpstr>
      <vt:lpstr>1. Những câu nào dưới đây thể hiện thái độ lịch sự:  a. Cho tôi xin bát miến. b. Dạ, xin bác bán miến ạ. c. Đưa tôi bát miến!</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1. Những từ chỉ tình cảm của người thân trong gia đình?</vt:lpstr>
      <vt:lpstr>2. Tìm từ ngữ bạn nhỏ nói về tính cách của bố mình trong đoạn văn:</vt:lpstr>
      <vt:lpstr>3. Chọn dấu chấm, dấu chấm than hoặc dấu chấm hỏi thay cho ô vuông:</vt:lpstr>
      <vt:lpstr>PowerPoint 演示文稿</vt:lpstr>
      <vt:lpstr>PowerPoint 演示文稿</vt:lpstr>
      <vt:lpstr>PowerPoint 演示文稿</vt:lpstr>
      <vt:lpstr>PowerPoint 演示文稿</vt:lpstr>
      <vt:lpstr>Tìm đọc một bài thơ, câu chuyện về tình cảm gia đình</vt:lpstr>
      <vt:lpstr>Chia sẻ cảm xúc của em về bài thơ</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Admin</cp:lastModifiedBy>
  <cp:revision>17</cp:revision>
  <dcterms:created xsi:type="dcterms:W3CDTF">2021-05-27T08:02:00Z</dcterms:created>
  <dcterms:modified xsi:type="dcterms:W3CDTF">2024-05-23T09:18:03Z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6CE67E6F277C4D7DA2AAB4407A10B88F_12</vt:lpwstr>
  </property>
  <property fmtid="{D5CDD505-2E9C-101B-9397-08002B2CF9AE}" pid="3" name="KSOProductBuildVer">
    <vt:lpwstr>1033-12.2.0.16909</vt:lpwstr>
  </property>
</Properties>
</file>