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0" r:id="rId3"/>
    <p:sldId id="263" r:id="rId4"/>
    <p:sldId id="258" r:id="rId5"/>
    <p:sldId id="259" r:id="rId6"/>
    <p:sldId id="261" r:id="rId7"/>
    <p:sldId id="264" r:id="rId9"/>
    <p:sldId id="256" r:id="rId10"/>
    <p:sldId id="257" r:id="rId11"/>
    <p:sldId id="265" r:id="rId12"/>
    <p:sldId id="266" r:id="rId13"/>
    <p:sldId id="267" r:id="rId14"/>
    <p:sldId id="272" r:id="rId15"/>
    <p:sldId id="273" r:id="rId16"/>
    <p:sldId id="271" r:id="rId17"/>
    <p:sldId id="269" r:id="rId18"/>
    <p:sldId id="270" r:id="rId19"/>
    <p:sldId id="268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304800"/>
            <a:ext cx="9220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đã về dự giờ với lớp trong tiết học ngày hôm nay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009" y="1981200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Môn: Đạo đức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58869"/>
            <a:ext cx="544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Bài 11: Trả lại của rơi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618" y="4201180"/>
            <a:ext cx="47244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Giáo viên thực hiện:Phạm Thị Hiệp</a:t>
            </a:r>
            <a:endParaRPr lang="en-US" sz="24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>
            <a:fillRect/>
          </a:stretch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Nêu những người phù hợp có thể giúp em trả lại của rơi</a:t>
            </a:r>
            <a:endParaRPr lang="vi-VN" sz="3600" b="1" dirty="0" smtClean="0">
              <a:latin typeface="+mj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>
            <a:fillRect/>
          </a:stretch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>
            <a:fillRect/>
          </a:stretch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>
            <a:fillRect/>
          </a:stretch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>
            <a:fillRect/>
          </a:stretch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>
            <a:fillRect/>
          </a:stretch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>
            <a:fillRect/>
          </a:stretch>
        </p:blipFill>
        <p:spPr bwMode="auto">
          <a:xfrm>
            <a:off x="3332843" y="1219200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>
            <a:fillRect/>
          </a:stretch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>
            <a:fillRect/>
          </a:stretch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8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Việc làm nào của bạn trong các tranh thể hiện tính thật thà? Vì sao?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của bạn ở tranh 1 và tranh 3 là thật thà không tham của rơi. Chúng ta nên đồng tình ủng hộ những việc làm này.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>
            <a:fillRect/>
          </a:stretch>
        </p:blipFill>
        <p:spPr bwMode="auto">
          <a:xfrm>
            <a:off x="0" y="1032005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>
            <a:fillRect/>
          </a:stretch>
        </p:blipFill>
        <p:spPr bwMode="auto">
          <a:xfrm>
            <a:off x="4402542" y="114300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2" y="999023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343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của bạn ở tranh 2 là chưa thật thà. Chúng ta nên nhắc nhở bạn nếu chứng kiến những việc làm như thế.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>
            <a:fillRect/>
          </a:stretch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>
            <a:fillRect/>
          </a:stretch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>
            <a:fillRect/>
          </a:stretch>
        </p:blipFill>
        <p:spPr bwMode="auto">
          <a:xfrm>
            <a:off x="0" y="722284"/>
            <a:ext cx="4876800" cy="35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69884"/>
            <a:ext cx="40957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57625"/>
            <a:ext cx="57245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a) Xử lí tình huống và đóng vai</a:t>
            </a:r>
            <a:endParaRPr lang="en-US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091" y="20675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999" y="19906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092" y="49631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>
            <a:fillRect/>
          </a:stretch>
        </p:blipFill>
        <p:spPr bwMode="auto">
          <a:xfrm>
            <a:off x="533400" y="0"/>
            <a:ext cx="7852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4958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05402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Lan giữ lấy quyển truyện cho mình.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39825"/>
            <a:ext cx="786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B. Lan nên hỏi các bạn trong lớp để tìm trả lại.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701724"/>
            <a:ext cx="762000" cy="660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Mai nên nhờ chú công an, bố mẹ hoặc thầy cô giáo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Mai nên dùng chiếc đồng hồ đó dành tặng quà sinh nhật cho người khác.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194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Tân nên khuyên bạn đưa nhờ thầy cô giáo để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Tân nên đi ăn kem với bạn Minh.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8284" y="1182469"/>
            <a:ext cx="2706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131874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nhặt được của rơi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đem tìm trả cho người, mới 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2922" y="1988403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 smtClean="0">
                <a:latin typeface="+mj-lt"/>
              </a:rPr>
              <a:t>Cùng hát bài hát 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Bà còng đi chợ</a:t>
            </a:r>
            <a:endParaRPr lang="vi-VN" sz="3200" b="1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3200" i="1" dirty="0" smtClean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  <p:pic>
        <p:nvPicPr>
          <p:cNvPr id="3" name="BaCongDiCho-BaoNgu-27657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583" y="2459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b) Trả lời câu hỏi</a:t>
            </a:r>
            <a:endParaRPr lang="vi-VN" sz="3200" b="1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Tôm, Tép trong bài hát đã làm gì ?</a:t>
            </a:r>
            <a:endParaRPr lang="vi-VN" sz="3200" b="1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138" y="23622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  <a:endParaRPr lang="vi-VN" sz="3200" b="1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>
            <a:fillRect/>
          </a:stretch>
        </p:blipFill>
        <p:spPr bwMode="auto">
          <a:xfrm>
            <a:off x="5335485" y="4495800"/>
            <a:ext cx="383059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Chia sẻ cùng bạn</a:t>
            </a:r>
            <a:endParaRPr lang="vi-VN" sz="3600" b="1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  <a:endParaRPr lang="vi-VN" sz="36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  <a:endParaRPr lang="vi-VN" sz="36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  <a:endParaRPr lang="vi-VN" sz="36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>
            <a:fillRect/>
          </a:stretch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</a:t>
            </a:r>
            <a:r>
              <a:rPr lang="vi-VN" sz="3600" b="1" dirty="0" smtClean="0">
                <a:latin typeface="+mj-lt"/>
              </a:rPr>
              <a:t>) Thảo luận</a:t>
            </a:r>
            <a:endParaRPr lang="vi-VN" sz="3600" b="1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1784</Words>
  <Application>WPS Presentation</Application>
  <PresentationFormat>On-screen Show (4:3)</PresentationFormat>
  <Paragraphs>88</Paragraphs>
  <Slides>19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17</cp:revision>
  <dcterms:created xsi:type="dcterms:W3CDTF">2020-08-24T14:29:00Z</dcterms:created>
  <dcterms:modified xsi:type="dcterms:W3CDTF">2024-05-23T09:05:55Z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FBB969A5090C4F33B820AA14347FFACE_12</vt:lpwstr>
  </property>
  <property fmtid="{D5CDD505-2E9C-101B-9397-08002B2CF9AE}" pid="3" name="KSOProductBuildVer">
    <vt:lpwstr>1033-12.2.0.16909</vt:lpwstr>
  </property>
</Properties>
</file>