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256" r:id="rId2"/>
    <p:sldId id="332" r:id="rId3"/>
    <p:sldId id="266" r:id="rId4"/>
    <p:sldId id="259" r:id="rId5"/>
    <p:sldId id="334" r:id="rId6"/>
    <p:sldId id="335" r:id="rId7"/>
    <p:sldId id="336" r:id="rId8"/>
    <p:sldId id="338" r:id="rId9"/>
    <p:sldId id="260" r:id="rId10"/>
    <p:sldId id="333" r:id="rId11"/>
    <p:sldId id="262" r:id="rId12"/>
    <p:sldId id="263" r:id="rId13"/>
    <p:sldId id="265" r:id="rId14"/>
  </p:sldIdLst>
  <p:sldSz cx="9144000" cy="6858000" type="screen4x3"/>
  <p:notesSz cx="6858000" cy="9144000"/>
  <p:embeddedFontLst>
    <p:embeddedFont>
      <p:font typeface="Arial-SGK-TV" panose="020B0604020202020204" charset="0"/>
      <p:regular r:id="rId16"/>
      <p:bold r:id="rId17"/>
      <p: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Arial Rounded MT Bold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C2"/>
    <a:srgbClr val="C0E1C1"/>
    <a:srgbClr val="F7931C"/>
    <a:srgbClr val="00CC99"/>
    <a:srgbClr val="FFFF66"/>
    <a:srgbClr val="00CC66"/>
    <a:srgbClr val="00DAA1"/>
    <a:srgbClr val="C6EAFA"/>
    <a:srgbClr val="FDD09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6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0-10-29T08:39: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349 704,'53'0,"0"0,0-18,17 18,18 18,124 34,-124-16,0-1,-17-18,-18 1,17 0,-17-1,18-17,-18 18,17-18,1 17,-18-17,17 0,-17 0,35 0,-17 0,-18 0,17 0,-17 0,18 0,-18 0,0 0,-1 0,1-35,-17-18,-1 1,-18-1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0-10-29T08:39: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1060 673,'53'0,"0"0,0 18,35-18,-35 0,17 0,-17 0,36 0,-19 0,-17 0,53 0,-53 0,0 17,0-17,-1 0,37 18,-36-18,0 17,-1 1,1-18,88 17,-70 1,-18-18,0 0,17 17,-17-17,0 0,0 0,0 0,0 18,0-18,0 0,0 0,0 0,0-18,-1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0-10-29T08:39: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790 991,'71'53,"-19"-53,19 0,17 18,-35-1,0 1,17-1,-17 1,0-18,0 18,0-1,0-17,0 18,0-18,17 35,-17-35,0 0,18 0,17 0,35 0,-70 0,0 18,0-1,0-17,0 0,17 0,1 0,-18 0,17 0,36 0,-35 0,-18 0,-1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6FDFB0-C2C5-4BF1-B54B-D28454E1B1F5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80EF-8C96-4E40-A55B-397D51B9FED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jpeg"/><Relationship Id="rId7" Type="http://schemas.openxmlformats.org/officeDocument/2006/relationships/customXml" Target="../ink/ink1.xml"/><Relationship Id="rId12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customXml" Target="../ink/ink3.xml"/><Relationship Id="rId5" Type="http://schemas.openxmlformats.org/officeDocument/2006/relationships/image" Target="../media/image17.jpe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customXml" Target="../ink/ink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9144000" cy="6838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8663" y="3158113"/>
            <a:ext cx="2059471" cy="27958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2614" y="1524566"/>
            <a:ext cx="1664382" cy="2158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3" y="989274"/>
            <a:ext cx="625584" cy="603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02696" y="1508599"/>
            <a:ext cx="2830298" cy="21164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826390" y="474185"/>
            <a:ext cx="1630921" cy="548640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yên</a:t>
            </a:r>
            <a:endParaRPr lang="en-US" sz="32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726570" y="474185"/>
            <a:ext cx="1678487" cy="548640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iên</a:t>
            </a:r>
            <a:endParaRPr lang="en-US" sz="32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2614" y="3845595"/>
            <a:ext cx="1483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chin</a:t>
            </a:r>
          </a:p>
        </p:txBody>
      </p:sp>
      <p:sp>
        <p:nvSpPr>
          <p:cNvPr id="15" name="Rounded Rectangle 9"/>
          <p:cNvSpPr/>
          <p:nvPr/>
        </p:nvSpPr>
        <p:spPr>
          <a:xfrm>
            <a:off x="1686689" y="485918"/>
            <a:ext cx="1649178" cy="548640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in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29387" y="3845595"/>
            <a:ext cx="18742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yên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ngựa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04807" y="5808055"/>
            <a:ext cx="1755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đèn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điên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2612881" y="3777015"/>
            <a:ext cx="118872" cy="1371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/>
          <p:cNvSpPr/>
          <p:nvPr/>
        </p:nvSpPr>
        <p:spPr>
          <a:xfrm>
            <a:off x="2535157" y="3956712"/>
            <a:ext cx="393192" cy="368782"/>
          </a:xfrm>
          <a:prstGeom prst="roundRect">
            <a:avLst/>
          </a:prstGeom>
          <a:solidFill>
            <a:srgbClr val="0CA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/>
          <p:cNvSpPr/>
          <p:nvPr/>
        </p:nvSpPr>
        <p:spPr>
          <a:xfrm>
            <a:off x="6729387" y="3988016"/>
            <a:ext cx="727924" cy="401625"/>
          </a:xfrm>
          <a:prstGeom prst="roundRect">
            <a:avLst/>
          </a:prstGeom>
          <a:solidFill>
            <a:srgbClr val="0CA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/>
          <p:cNvSpPr/>
          <p:nvPr/>
        </p:nvSpPr>
        <p:spPr>
          <a:xfrm>
            <a:off x="5227307" y="5943492"/>
            <a:ext cx="548640" cy="344698"/>
          </a:xfrm>
          <a:prstGeom prst="roundRect">
            <a:avLst/>
          </a:prstGeom>
          <a:solidFill>
            <a:srgbClr val="0CA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80520" y="6012662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/>
              <p14:cNvContentPartPr/>
              <p14:nvPr/>
            </p14:nvContentPartPr>
            <p14:xfrm>
              <a:off x="2216150" y="4356100"/>
              <a:ext cx="755650" cy="88900"/>
            </p14:xfrm>
          </p:contentPart>
        </mc:Choice>
        <mc:Fallback xmlns="">
          <p:pic>
            <p:nvPicPr>
              <p:cNvPr id="9" name="Ink 8"/>
            </p:nvPicPr>
            <p:blipFill>
              <a:blip r:embed="rId8"/>
            </p:blipFill>
            <p:spPr>
              <a:xfrm>
                <a:off x="2216150" y="4356100"/>
                <a:ext cx="755650" cy="88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/>
              <p14:cNvContentPartPr/>
              <p14:nvPr/>
            </p14:nvContentPartPr>
            <p14:xfrm>
              <a:off x="6731000" y="4273550"/>
              <a:ext cx="800100" cy="57150"/>
            </p14:xfrm>
          </p:contentPart>
        </mc:Choice>
        <mc:Fallback xmlns="">
          <p:pic>
            <p:nvPicPr>
              <p:cNvPr id="10" name="Ink 9"/>
            </p:nvPicPr>
            <p:blipFill>
              <a:blip r:embed="rId10"/>
            </p:blipFill>
            <p:spPr>
              <a:xfrm>
                <a:off x="6731000" y="4273550"/>
                <a:ext cx="800100" cy="57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/>
              <p14:cNvContentPartPr/>
              <p14:nvPr/>
            </p14:nvContentPartPr>
            <p14:xfrm>
              <a:off x="5016500" y="6292850"/>
              <a:ext cx="755650" cy="95250"/>
            </p14:xfrm>
          </p:contentPart>
        </mc:Choice>
        <mc:Fallback xmlns="">
          <p:pic>
            <p:nvPicPr>
              <p:cNvPr id="14" name="Ink 13"/>
            </p:nvPicPr>
            <p:blipFill>
              <a:blip r:embed="rId12"/>
            </p:blipFill>
            <p:spPr>
              <a:xfrm>
                <a:off x="5016500" y="6292850"/>
                <a:ext cx="755650" cy="95250"/>
              </a:xfrm>
              <a:prstGeom prst="rect"/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1301" y="349872"/>
            <a:ext cx="764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Viết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66" y="107322"/>
            <a:ext cx="714375" cy="714375"/>
          </a:xfrm>
          <a:prstGeom prst="rect">
            <a:avLst/>
          </a:prstGeom>
        </p:spPr>
      </p:pic>
      <p:pic>
        <p:nvPicPr>
          <p:cNvPr id="7" name="803086809481090405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5442" y="966158"/>
            <a:ext cx="8082949" cy="4291642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659" y="896444"/>
            <a:ext cx="5552682" cy="5272937"/>
          </a:xfrm>
          <a:prstGeom prst="round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3244" y="394386"/>
            <a:ext cx="821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12219" y="1634608"/>
            <a:ext cx="3172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2400" b="1" i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đen</a:t>
            </a:r>
            <a:r>
              <a:rPr lang="en-US" sz="2400" b="1" i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400" b="1" i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2400" b="1" i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lửa</a:t>
            </a:r>
            <a:endParaRPr lang="en-US" sz="2400" b="1" i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46667" y="2204065"/>
            <a:ext cx="4924566" cy="2498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>
              <a:lnSpc>
                <a:spcPct val="110000"/>
              </a:lnSpc>
            </a:pP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tối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cơn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bão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err="1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240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mtClean="0">
                <a:latin typeface="Arial-SGK-TV" pitchFamily="2" charset="0"/>
                <a:cs typeface="Arial-SGK-TV" pitchFamily="2" charset="0"/>
              </a:rPr>
              <a:t>đen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xây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tổ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err="1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240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mtClean="0">
                <a:latin typeface="Arial-SGK-TV" pitchFamily="2" charset="0"/>
                <a:cs typeface="Arial-SGK-TV" pitchFamily="2" charset="0"/>
              </a:rPr>
              <a:t>lửa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qua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err="1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240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mtClean="0">
                <a:latin typeface="Arial-SGK-TV" pitchFamily="2" charset="0"/>
                <a:cs typeface="Arial-SGK-TV" pitchFamily="2" charset="0"/>
              </a:rPr>
              <a:t>đen. 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Do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vô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ý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nó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err="1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240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mtClean="0">
                <a:latin typeface="Arial-SGK-TV" pitchFamily="2" charset="0"/>
                <a:cs typeface="Arial-SGK-TV" pitchFamily="2" charset="0"/>
              </a:rPr>
              <a:t>đen. </a:t>
            </a:r>
            <a:r>
              <a:rPr lang="en-US" sz="2400" err="1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240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mtClean="0">
                <a:latin typeface="Arial-SGK-TV" pitchFamily="2" charset="0"/>
                <a:cs typeface="Arial-SGK-TV" pitchFamily="2" charset="0"/>
              </a:rPr>
              <a:t>đen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kêu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to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đau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err="1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240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mtClean="0">
                <a:latin typeface="Arial-SGK-TV" pitchFamily="2" charset="0"/>
                <a:cs typeface="Arial-SGK-TV" pitchFamily="2" charset="0"/>
              </a:rPr>
              <a:t>lửa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vội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xin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lỗi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err="1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240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mtClean="0">
                <a:latin typeface="Arial-SGK-TV" pitchFamily="2" charset="0"/>
                <a:cs typeface="Arial-SGK-TV" pitchFamily="2" charset="0"/>
              </a:rPr>
              <a:t>đen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2400"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2400" smtClean="0">
                <a:latin typeface="Arial-SGK-TV" pitchFamily="2" charset="0"/>
                <a:cs typeface="Arial-SGK-TV" pitchFamily="2" charset="0"/>
              </a:rPr>
              <a:t>“Lần sau chú ý hơn nhé!”.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57967" y="4949016"/>
            <a:ext cx="4733805" cy="751185"/>
          </a:xfrm>
          <a:prstGeom prst="roundRect">
            <a:avLst/>
          </a:prstGeom>
          <a:solidFill>
            <a:srgbClr val="D3E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i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224" y="4851406"/>
            <a:ext cx="333744" cy="423903"/>
          </a:xfrm>
          <a:prstGeom prst="rect">
            <a:avLst/>
          </a:prstGeom>
          <a:effectLst>
            <a:glow rad="38100">
              <a:srgbClr val="FFFFFF"/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3317490" y="458706"/>
            <a:ext cx="3172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2400" b="1" i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đen</a:t>
            </a:r>
            <a:r>
              <a:rPr lang="en-US" sz="2400" b="1" i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400" b="1" i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2400" b="1" i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lửa</a:t>
            </a:r>
            <a:endParaRPr lang="en-US" sz="2400" b="1" i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11673" y="5080905"/>
            <a:ext cx="44951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24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i="1" dirty="0" err="1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24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i="1" err="1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2400" i="1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i="1" smtClean="0">
                <a:latin typeface="Arial-SGK-TV" pitchFamily="2" charset="0"/>
                <a:cs typeface="Arial-SGK-TV" pitchFamily="2" charset="0"/>
              </a:rPr>
              <a:t>lửa </a:t>
            </a:r>
            <a:r>
              <a:rPr lang="en-US" sz="2400" i="1" dirty="0" err="1">
                <a:latin typeface="Arial-SGK-TV" pitchFamily="2" charset="0"/>
                <a:cs typeface="Arial-SGK-TV" pitchFamily="2" charset="0"/>
              </a:rPr>
              <a:t>xin</a:t>
            </a:r>
            <a:r>
              <a:rPr lang="en-US" sz="24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i="1" dirty="0" err="1">
                <a:latin typeface="Arial-SGK-TV" pitchFamily="2" charset="0"/>
                <a:cs typeface="Arial-SGK-TV" pitchFamily="2" charset="0"/>
              </a:rPr>
              <a:t>lỗi</a:t>
            </a:r>
            <a:r>
              <a:rPr lang="en-US" sz="24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i="1" err="1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2400" i="1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i="1" smtClean="0">
                <a:latin typeface="Arial-SGK-TV" pitchFamily="2" charset="0"/>
                <a:cs typeface="Arial-SGK-TV" pitchFamily="2" charset="0"/>
              </a:rPr>
              <a:t>đen?</a:t>
            </a:r>
            <a:endParaRPr lang="en-US" sz="2400" i="1" dirty="0"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-0.26372 -0.0490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4" y="-245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7" grpId="2"/>
      <p:bldP spid="8" grpId="0"/>
      <p:bldP spid="8" grpId="1" build="allAtOnce"/>
      <p:bldP spid="12" grpId="0" animBg="1"/>
      <p:bldP spid="9" grpId="0"/>
      <p:bldP spid="9" grpId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3" y="9000"/>
            <a:ext cx="9140312" cy="68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2743" y="984068"/>
            <a:ext cx="970137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</a:t>
            </a:r>
            <a:endParaRPr lang="en-US" sz="4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Arial Rounded MT Bold" panose="020F0704030504030204" pitchFamily="34" charset="0"/>
                <a:cs typeface="Arial-SGK-TV" pitchFamily="2" charset="0"/>
              </a:rPr>
              <a:t>8C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00912" y="2885908"/>
            <a:ext cx="654217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in </a:t>
            </a:r>
            <a:r>
              <a:rPr lang="en-US" sz="9600" b="1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iên  </a:t>
            </a:r>
            <a:r>
              <a:rPr lang="en-US" sz="96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yên</a:t>
            </a:r>
            <a:endParaRPr lang="en-US" sz="9600" b="1" dirty="0">
              <a:solidFill>
                <a:schemeClr val="accent2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8018" y="330159"/>
            <a:ext cx="611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Đóng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vai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đáp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6" name="Speech Bubble: Rectangle with Corners Rounded 5"/>
          <p:cNvSpPr/>
          <p:nvPr/>
        </p:nvSpPr>
        <p:spPr>
          <a:xfrm>
            <a:off x="3473252" y="3272222"/>
            <a:ext cx="2271767" cy="837608"/>
          </a:xfrm>
          <a:prstGeom prst="wedgeRoundRectCallout">
            <a:avLst>
              <a:gd name="adj1" fmla="val -52631"/>
              <a:gd name="adj2" fmla="val 96969"/>
              <a:gd name="adj3" fmla="val 16667"/>
            </a:avLst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400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2400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2400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tổ</a:t>
            </a:r>
            <a:r>
              <a:rPr lang="en-US" sz="2400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yến</a:t>
            </a:r>
            <a:r>
              <a:rPr lang="en-US" sz="2400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0" name="Speech Bubble: Rectangle with Corners Rounded 9"/>
          <p:cNvSpPr/>
          <p:nvPr/>
        </p:nvSpPr>
        <p:spPr>
          <a:xfrm>
            <a:off x="566057" y="3691026"/>
            <a:ext cx="2075544" cy="837608"/>
          </a:xfrm>
          <a:prstGeom prst="wedgeRoundRectCallout">
            <a:avLst>
              <a:gd name="adj1" fmla="val 34200"/>
              <a:gd name="adj2" fmla="val 89250"/>
              <a:gd name="adj3" fmla="val 16667"/>
            </a:avLst>
          </a:prstGeom>
          <a:solidFill>
            <a:srgbClr val="C0E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400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2400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2400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400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2400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71" y="2866927"/>
            <a:ext cx="351246" cy="2634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7" y="989274"/>
            <a:ext cx="621740" cy="5997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31090" y="1853114"/>
            <a:ext cx="14863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4800" b="1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ìn</a:t>
            </a:r>
            <a:endParaRPr lang="en-US" sz="4800" b="1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87276" y="1844092"/>
            <a:ext cx="14526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800" b="1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iển</a:t>
            </a:r>
            <a:endParaRPr lang="en-US" sz="4800" b="1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82072" y="1844092"/>
            <a:ext cx="20072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Arial-SGK-TV" pitchFamily="2" charset="0"/>
                <a:cs typeface="Arial-SGK-TV" pitchFamily="2" charset="0"/>
              </a:rPr>
              <a:t>tổ</a:t>
            </a:r>
            <a:r>
              <a:rPr lang="en-US" sz="4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yến</a:t>
            </a:r>
            <a:endParaRPr lang="en-US" sz="4800" b="1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539802" y="3260369"/>
          <a:ext cx="2468880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4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3318924" y="3260369"/>
          <a:ext cx="2468880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4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6098046" y="3260369"/>
          <a:ext cx="2468880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4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779171" y="3193856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nh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47740" y="3210630"/>
            <a:ext cx="6639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in</a:t>
            </a:r>
            <a:endParaRPr lang="en-US" sz="4800" dirty="0"/>
          </a:p>
        </p:txBody>
      </p:sp>
      <p:sp>
        <p:nvSpPr>
          <p:cNvPr id="23" name="Rectangle 22"/>
          <p:cNvSpPr/>
          <p:nvPr/>
        </p:nvSpPr>
        <p:spPr>
          <a:xfrm>
            <a:off x="3691600" y="3210628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665555" y="3234744"/>
            <a:ext cx="10070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iên</a:t>
            </a:r>
            <a:endParaRPr lang="en-US" sz="4800" dirty="0"/>
          </a:p>
        </p:txBody>
      </p:sp>
      <p:sp>
        <p:nvSpPr>
          <p:cNvPr id="28" name="Rectangle 27"/>
          <p:cNvSpPr/>
          <p:nvPr/>
        </p:nvSpPr>
        <p:spPr>
          <a:xfrm>
            <a:off x="7380191" y="3180230"/>
            <a:ext cx="11785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yên</a:t>
            </a:r>
            <a:endParaRPr lang="en-US" sz="48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2171917" y="2955158"/>
            <a:ext cx="137160" cy="1737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047740" y="3209219"/>
            <a:ext cx="3209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2183134" y="3210629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4800" dirty="0"/>
          </a:p>
        </p:txBody>
      </p:sp>
      <p:sp>
        <p:nvSpPr>
          <p:cNvPr id="25" name="Rectangle 24"/>
          <p:cNvSpPr/>
          <p:nvPr/>
        </p:nvSpPr>
        <p:spPr>
          <a:xfrm>
            <a:off x="4662941" y="3235000"/>
            <a:ext cx="6639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iê</a:t>
            </a:r>
            <a:endParaRPr lang="en-US" sz="4800" dirty="0"/>
          </a:p>
        </p:txBody>
      </p:sp>
      <p:sp>
        <p:nvSpPr>
          <p:cNvPr id="26" name="Rectangle 25"/>
          <p:cNvSpPr/>
          <p:nvPr/>
        </p:nvSpPr>
        <p:spPr>
          <a:xfrm>
            <a:off x="5139858" y="3234064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4800" dirty="0"/>
          </a:p>
        </p:txBody>
      </p:sp>
      <p:sp>
        <p:nvSpPr>
          <p:cNvPr id="29" name="Rectangle 28"/>
          <p:cNvSpPr/>
          <p:nvPr/>
        </p:nvSpPr>
        <p:spPr>
          <a:xfrm>
            <a:off x="7382494" y="3180229"/>
            <a:ext cx="8354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yê</a:t>
            </a:r>
            <a:endParaRPr lang="en-US" sz="4800" dirty="0"/>
          </a:p>
        </p:txBody>
      </p:sp>
      <p:sp>
        <p:nvSpPr>
          <p:cNvPr id="30" name="Rectangle 29"/>
          <p:cNvSpPr/>
          <p:nvPr/>
        </p:nvSpPr>
        <p:spPr>
          <a:xfrm>
            <a:off x="8020500" y="3180228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4800" dirty="0"/>
          </a:p>
        </p:txBody>
      </p:sp>
      <p:cxnSp>
        <p:nvCxnSpPr>
          <p:cNvPr id="37" name="Straight Connector 36"/>
          <p:cNvCxnSpPr/>
          <p:nvPr/>
        </p:nvCxnSpPr>
        <p:spPr>
          <a:xfrm flipH="1">
            <a:off x="7900875" y="2911776"/>
            <a:ext cx="137160" cy="1737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1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AF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9" grpId="0"/>
      <p:bldP spid="21" grpId="0"/>
      <p:bldP spid="21" grpId="1"/>
      <p:bldP spid="23" grpId="0"/>
      <p:bldP spid="24" grpId="0"/>
      <p:bldP spid="24" grpId="1"/>
      <p:bldP spid="28" grpId="0"/>
      <p:bldP spid="28" grpId="1"/>
      <p:bldP spid="33" grpId="0" build="p"/>
      <p:bldP spid="22" grpId="0"/>
      <p:bldP spid="22" grpId="1"/>
      <p:bldP spid="22" grpId="2"/>
      <p:bldP spid="2" grpId="0"/>
      <p:bldP spid="2" grpId="1"/>
      <p:bldP spid="2" grpId="2"/>
      <p:bldP spid="25" grpId="0"/>
      <p:bldP spid="25" grpId="1"/>
      <p:bldP spid="25" grpId="2"/>
      <p:bldP spid="26" grpId="0"/>
      <p:bldP spid="26" grpId="1"/>
      <p:bldP spid="26" grpId="2"/>
      <p:bldP spid="29" grpId="0"/>
      <p:bldP spid="29" grpId="1"/>
      <p:bldP spid="29" grpId="2"/>
      <p:bldP spid="30" grpId="0"/>
      <p:bldP spid="30" grpId="1"/>
      <p:bldP spid="30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3731538" y="4507590"/>
            <a:ext cx="16818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6000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ìn</a:t>
            </a:r>
            <a:endParaRPr lang="en-US" sz="6000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7" y="989274"/>
            <a:ext cx="621740" cy="5997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68548" y="1577740"/>
            <a:ext cx="18069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6000" b="1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ìn</a:t>
            </a:r>
            <a:endParaRPr lang="en-US" sz="6000" b="1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971800" y="3093299"/>
          <a:ext cx="32004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3281897" y="3042666"/>
            <a:ext cx="10406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nh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21316" y="3042667"/>
            <a:ext cx="7841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in</a:t>
            </a:r>
            <a:endParaRPr lang="en-US" sz="60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5130800" y="2751911"/>
            <a:ext cx="175268" cy="1737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81897" y="3042665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nh</a:t>
            </a:r>
            <a:endParaRPr lang="en-US" sz="6000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21315" y="3042665"/>
            <a:ext cx="7841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in</a:t>
            </a:r>
            <a:endParaRPr lang="en-US" sz="6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2742291"/>
            <a:ext cx="226219" cy="183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59259E-6 L 0.04896 0.2136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10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59259E-6 L -0.04566 0.216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" y="10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44444E-6 L -0.05173 0.2856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7" y="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4" grpId="0"/>
      <p:bldP spid="34" grpId="1"/>
      <p:bldP spid="34" grpId="2"/>
      <p:bldP spid="3" grpId="0"/>
      <p:bldP spid="3" grpId="1"/>
      <p:bldP spid="3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658" y="2715907"/>
            <a:ext cx="395262" cy="2964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7" y="989274"/>
            <a:ext cx="621740" cy="5997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89387" y="1659861"/>
            <a:ext cx="17652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6000" b="1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iển</a:t>
            </a:r>
            <a:endParaRPr lang="en-US" sz="6000" b="1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2971800" y="3060981"/>
          <a:ext cx="32004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Rectangle 22"/>
          <p:cNvSpPr/>
          <p:nvPr/>
        </p:nvSpPr>
        <p:spPr>
          <a:xfrm>
            <a:off x="3568774" y="3008561"/>
            <a:ext cx="6126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795495" y="3008561"/>
            <a:ext cx="121219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iên</a:t>
            </a:r>
            <a:endParaRPr lang="en-US" sz="600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568774" y="3008560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Arial-SGK-TV" pitchFamily="2" charset="0"/>
                <a:cs typeface="Arial-SGK-TV" pitchFamily="2" charset="0"/>
              </a:rPr>
              <a:t>b</a:t>
            </a:r>
            <a:endParaRPr lang="en-US" sz="6000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97466" y="3008560"/>
            <a:ext cx="121219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iên</a:t>
            </a:r>
            <a:endParaRPr lang="en-US" sz="6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95249" y="2764000"/>
            <a:ext cx="326079" cy="24455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751903" y="4409680"/>
            <a:ext cx="16401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6000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iển</a:t>
            </a:r>
            <a:endParaRPr lang="en-US" sz="6000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48148E-6 L 0.02032 0.204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" y="10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48148E-6 L -0.0684 0.2071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" y="10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07118 0.2412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9" y="120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5" grpId="2"/>
      <p:bldP spid="4" grpId="0"/>
      <p:bldP spid="4" grpId="1"/>
      <p:bldP spid="4" grpId="2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7" y="989274"/>
            <a:ext cx="621740" cy="599796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971800" y="3094703"/>
          <a:ext cx="32004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8" name="Rectangle 27"/>
          <p:cNvSpPr/>
          <p:nvPr/>
        </p:nvSpPr>
        <p:spPr>
          <a:xfrm>
            <a:off x="4672463" y="2993440"/>
            <a:ext cx="14253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yên</a:t>
            </a:r>
            <a:endParaRPr lang="en-US" sz="6000" dirty="0"/>
          </a:p>
        </p:txBody>
      </p:sp>
      <p:sp>
        <p:nvSpPr>
          <p:cNvPr id="12" name="TextBox 11"/>
          <p:cNvSpPr txBox="1"/>
          <p:nvPr/>
        </p:nvSpPr>
        <p:spPr>
          <a:xfrm>
            <a:off x="3343138" y="1558342"/>
            <a:ext cx="24577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tổ</a:t>
            </a:r>
            <a:r>
              <a:rPr lang="en-US" sz="6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yến</a:t>
            </a:r>
            <a:endParaRPr lang="en-US" sz="6000" b="1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672463" y="2972894"/>
            <a:ext cx="14253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yên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flipH="1">
            <a:off x="5385158" y="2738254"/>
            <a:ext cx="137160" cy="1737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859305" y="4529801"/>
            <a:ext cx="14253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yến</a:t>
            </a:r>
            <a:endParaRPr lang="en-US" sz="6000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158" y="2705446"/>
            <a:ext cx="159544" cy="171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59259E-6 L -0.08889 0.2270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4" y="11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44444E-6 L -0.08872 0.27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4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1" grpId="2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71" y="2866927"/>
            <a:ext cx="351246" cy="2634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7" y="989274"/>
            <a:ext cx="621740" cy="5997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31090" y="1853114"/>
            <a:ext cx="14863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4800" b="1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ìn</a:t>
            </a:r>
            <a:endParaRPr lang="en-US" sz="4800" b="1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91018" y="1854925"/>
            <a:ext cx="14526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800" b="1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iển</a:t>
            </a:r>
            <a:endParaRPr lang="en-US" sz="4800" b="1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82072" y="1844092"/>
            <a:ext cx="20072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Arial-SGK-TV" pitchFamily="2" charset="0"/>
                <a:cs typeface="Arial-SGK-TV" pitchFamily="2" charset="0"/>
              </a:rPr>
              <a:t>tổ</a:t>
            </a:r>
            <a:r>
              <a:rPr lang="en-US" sz="4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yến</a:t>
            </a:r>
            <a:endParaRPr lang="en-US" sz="4800" b="1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539802" y="3260369"/>
          <a:ext cx="2468880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4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3318924" y="3260369"/>
          <a:ext cx="2468880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4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6098046" y="3260369"/>
          <a:ext cx="2468880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4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779171" y="3193856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nh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47740" y="3210630"/>
            <a:ext cx="6639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in</a:t>
            </a:r>
            <a:endParaRPr lang="en-US" sz="4800" dirty="0"/>
          </a:p>
        </p:txBody>
      </p:sp>
      <p:sp>
        <p:nvSpPr>
          <p:cNvPr id="23" name="Rectangle 22"/>
          <p:cNvSpPr/>
          <p:nvPr/>
        </p:nvSpPr>
        <p:spPr>
          <a:xfrm>
            <a:off x="3691600" y="3210628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665555" y="3234744"/>
            <a:ext cx="10070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iên</a:t>
            </a:r>
            <a:endParaRPr lang="en-US" sz="4800" dirty="0"/>
          </a:p>
        </p:txBody>
      </p:sp>
      <p:sp>
        <p:nvSpPr>
          <p:cNvPr id="28" name="Rectangle 27"/>
          <p:cNvSpPr/>
          <p:nvPr/>
        </p:nvSpPr>
        <p:spPr>
          <a:xfrm>
            <a:off x="7380191" y="3180230"/>
            <a:ext cx="11785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yên</a:t>
            </a:r>
            <a:endParaRPr lang="en-US" sz="48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2171917" y="2955158"/>
            <a:ext cx="137160" cy="1737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047740" y="3209219"/>
            <a:ext cx="3209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2183134" y="3210629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4800" dirty="0"/>
          </a:p>
        </p:txBody>
      </p:sp>
      <p:sp>
        <p:nvSpPr>
          <p:cNvPr id="25" name="Rectangle 24"/>
          <p:cNvSpPr/>
          <p:nvPr/>
        </p:nvSpPr>
        <p:spPr>
          <a:xfrm>
            <a:off x="4662941" y="3235000"/>
            <a:ext cx="6639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iê</a:t>
            </a:r>
            <a:endParaRPr lang="en-US" sz="4800" dirty="0"/>
          </a:p>
        </p:txBody>
      </p:sp>
      <p:sp>
        <p:nvSpPr>
          <p:cNvPr id="26" name="Rectangle 25"/>
          <p:cNvSpPr/>
          <p:nvPr/>
        </p:nvSpPr>
        <p:spPr>
          <a:xfrm>
            <a:off x="5139858" y="3234064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4800" dirty="0"/>
          </a:p>
        </p:txBody>
      </p:sp>
      <p:sp>
        <p:nvSpPr>
          <p:cNvPr id="29" name="Rectangle 28"/>
          <p:cNvSpPr/>
          <p:nvPr/>
        </p:nvSpPr>
        <p:spPr>
          <a:xfrm>
            <a:off x="7382494" y="3180229"/>
            <a:ext cx="8354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yê</a:t>
            </a:r>
            <a:endParaRPr lang="en-US" sz="4800" dirty="0"/>
          </a:p>
        </p:txBody>
      </p:sp>
      <p:sp>
        <p:nvSpPr>
          <p:cNvPr id="30" name="Rectangle 29"/>
          <p:cNvSpPr/>
          <p:nvPr/>
        </p:nvSpPr>
        <p:spPr>
          <a:xfrm>
            <a:off x="8020500" y="3180228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4800" dirty="0"/>
          </a:p>
        </p:txBody>
      </p:sp>
      <p:cxnSp>
        <p:nvCxnSpPr>
          <p:cNvPr id="37" name="Straight Connector 36"/>
          <p:cNvCxnSpPr/>
          <p:nvPr/>
        </p:nvCxnSpPr>
        <p:spPr>
          <a:xfrm flipH="1">
            <a:off x="7900875" y="2911776"/>
            <a:ext cx="137160" cy="1737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040794" y="4516366"/>
            <a:ext cx="13853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4800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ìn</a:t>
            </a:r>
            <a:endParaRPr lang="en-US" sz="4800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38708" y="4513961"/>
            <a:ext cx="13500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800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iển</a:t>
            </a:r>
            <a:endParaRPr lang="en-US" sz="4800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41972" y="4513961"/>
            <a:ext cx="11785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yến</a:t>
            </a:r>
            <a:endParaRPr lang="en-US" sz="4800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4" y="989274"/>
            <a:ext cx="625583" cy="603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421644" y="1570180"/>
          <a:ext cx="6300712" cy="43676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5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5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0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51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794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896173" y="1672547"/>
            <a:ext cx="617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23444" y="1671682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in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23529" y="1681782"/>
            <a:ext cx="958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chín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88210" y="237682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3169" y="2376820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in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37342" y="2376952"/>
            <a:ext cx="731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pin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98765" y="3091195"/>
            <a:ext cx="298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53017" y="38300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88210" y="4611790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51796" y="3081742"/>
            <a:ext cx="731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iên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53324" y="3814372"/>
            <a:ext cx="731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iên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69971" y="4581595"/>
            <a:ext cx="731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iên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51796" y="5308292"/>
            <a:ext cx="845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yên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91322" y="3116695"/>
            <a:ext cx="845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tiễn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45676" y="3814372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15746" y="4581595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miến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37342" y="5290585"/>
            <a:ext cx="845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yên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5303426" y="1894693"/>
            <a:ext cx="118872" cy="1371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5301427" y="4805402"/>
            <a:ext cx="118872" cy="1371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5303426" y="4053807"/>
            <a:ext cx="118872" cy="1371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635" y="3235200"/>
            <a:ext cx="368343" cy="312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7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/>
      <p:bldP spid="8" grpId="1"/>
      <p:bldP spid="10" grpId="0"/>
      <p:bldP spid="10" grpId="1"/>
      <p:bldP spid="11" grpId="1"/>
      <p:bldP spid="12" grpId="1"/>
      <p:bldP spid="14" grpId="0"/>
      <p:bldP spid="15" grpId="1"/>
      <p:bldP spid="16" grpId="1"/>
      <p:bldP spid="17" grpId="1"/>
      <p:bldP spid="19" grpId="1"/>
      <p:bldP spid="20" grpId="1"/>
      <p:bldP spid="21" grpId="1"/>
      <p:bldP spid="22" grpId="1"/>
      <p:bldP spid="27" grpId="0"/>
      <p:bldP spid="28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</TotalTime>
  <Words>191</Words>
  <Application>Microsoft Office PowerPoint</Application>
  <PresentationFormat>On-screen Show (4:3)</PresentationFormat>
  <Paragraphs>91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Arial-SGK-TV</vt:lpstr>
      <vt:lpstr>Calibri Light</vt:lpstr>
      <vt:lpstr>Calibri</vt:lpstr>
      <vt:lpstr>Arial</vt:lpstr>
      <vt:lpstr>Arial Rounded MT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HuyenTT</dc:creator>
  <cp:lastModifiedBy>Admin</cp:lastModifiedBy>
  <cp:revision>81</cp:revision>
  <dcterms:created xsi:type="dcterms:W3CDTF">2019-12-10T02:20:00Z</dcterms:created>
  <dcterms:modified xsi:type="dcterms:W3CDTF">2021-11-04T14:15:18Z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