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31" r:id="rId2"/>
  </p:sldMasterIdLst>
  <p:notesMasterIdLst>
    <p:notesMasterId r:id="rId26"/>
  </p:notesMasterIdLst>
  <p:sldIdLst>
    <p:sldId id="485" r:id="rId3"/>
    <p:sldId id="335" r:id="rId4"/>
    <p:sldId id="462" r:id="rId5"/>
    <p:sldId id="474" r:id="rId6"/>
    <p:sldId id="487" r:id="rId7"/>
    <p:sldId id="479" r:id="rId8"/>
    <p:sldId id="524" r:id="rId9"/>
    <p:sldId id="491" r:id="rId10"/>
    <p:sldId id="495" r:id="rId11"/>
    <p:sldId id="496" r:id="rId12"/>
    <p:sldId id="497" r:id="rId13"/>
    <p:sldId id="493" r:id="rId14"/>
    <p:sldId id="476" r:id="rId15"/>
    <p:sldId id="477" r:id="rId16"/>
    <p:sldId id="478" r:id="rId17"/>
    <p:sldId id="494" r:id="rId18"/>
    <p:sldId id="488" r:id="rId19"/>
    <p:sldId id="482" r:id="rId20"/>
    <p:sldId id="486" r:id="rId21"/>
    <p:sldId id="489" r:id="rId22"/>
    <p:sldId id="483" r:id="rId23"/>
    <p:sldId id="525" r:id="rId24"/>
    <p:sldId id="3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963E2-1B04-4379-93CF-09BBA40A4790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4B5C8-6D79-4602-9868-B3420206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35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84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0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0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3666E-A047-FFAC-190F-754AA355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654D3-50B9-98FD-E7B1-41E24C61E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CC06-D914-D19A-74FD-A5902253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62703-33F3-56A3-054D-CEF1F093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8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CA39A-3525-93AF-57D5-2B3F39923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D8FF9-E4D1-10DD-9FD0-BB66200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49DE7-25DF-537B-0B84-5F6985CE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96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3F98-F351-4FC9-3F43-126ACF28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E5BC8-933A-BCCF-FF2F-2C7A55B07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874A2-D01E-6174-ABB9-983E54D0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4B5E2-0686-1AD4-5FB9-E7AA6D58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06FBB-1ECE-6FEF-F104-A359255D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64522-1232-255E-F865-951981C6B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5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5123-FC10-349F-1C0C-5A75A5A7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78AAB-3E6A-1EAC-A6B6-A34A44708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5DFB4-A484-B466-8890-D56212F8A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44D0E-194B-510E-4956-A54C2CDA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1A0A5-FE01-046B-05CE-4382958C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AEC91-5FE0-0DD0-1D42-65869C2D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82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B556-46A1-14C7-6266-39397E7F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A8E80-2FCA-04B4-AC9B-6FBDD7906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E27C7-FF09-1FD9-D5F6-AAA1AA99C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CC6D5-574B-4C12-9D68-A270F6A3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433F-122F-51B0-3557-80AF2AED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1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5AE44A-2389-002F-36A8-4EFF22A5D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A1C75-2B88-B1D2-D8B3-130FE4D5F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57075-A38C-E324-5C44-C28D4B96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4DBB3-BA7E-050C-500B-34ABD53D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2386-8F0C-33D2-0855-3A026083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12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3617-661D-F14D-7E95-CF4DC0203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66CE9-AACE-B484-0655-6A060F504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172D-9BCF-1801-41F9-D81E2237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94642-5331-D863-E291-CCD08E7A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9B5B1-ED27-5FE9-CA5B-EC7FF145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1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6B10C-B188-18A4-4C7D-2DA0FAC0E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AE8A7-F3DF-11D0-71E9-2C8270917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4CCD-3EB7-3816-15C5-6F902A8F5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8482A-4C5E-3D23-36BD-D824F602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0508-2CDC-4B73-4FB3-70B8C20C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7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3BDD-4B60-F99F-F764-D848B2C80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A754A-A966-AEBD-6E3A-940E7015E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B0CB0-1FD6-3C93-93CE-234057F0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F79FC-E6FA-B031-C51E-991BF8629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C1DAF-CDDC-E18A-7492-C6689982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6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8309-0EB2-A0C4-6495-60680AAF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888EC-AEB9-AFA2-6C47-16522B5FE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DE44B-18CF-5FA9-1564-508D14AFD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6DAAC-491D-AED9-6CFD-C0AAFC6B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174AE-3A81-7558-E459-BD09E2DA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1A3E1-12B3-8B15-9727-476F5082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5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B406D-2304-694B-9A2C-A80471A5C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ED4AD-FBE0-86FE-B5BE-B0D91AD91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1A401-1BBC-61CC-65BE-51F207D28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72F38-9AA2-3B3F-0F79-8B9DE35C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807D7-718E-5EF3-C926-C524825D6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6829BF-ECFB-02D1-B725-30945F4B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382F22-AC3F-6F2E-612A-9B8B8BCFD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596B3-88A8-AE7C-211B-FCA1866E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9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2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29" r:id="rId2"/>
    <p:sldLayoutId id="2147483730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F88E4-7852-BBD4-0D34-215BF6ED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215B4-0A12-D9A9-2C2F-CF4A1F307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98838-14B2-B2F1-D3D6-1B74AEC2B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8B5B8-24BE-2BF3-322D-20ADD9BB3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A4AC-37FE-D555-1033-CDC8B684F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B3BABC-6A45-81D5-9E8C-EB1F17515B98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71D33FD8-DE38-427C-3C74-31BC3A3D10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5796" y="736025"/>
            <a:ext cx="10200408" cy="16002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CÁC THẦY CÔ GIÁO</a:t>
            </a:r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 panose="020B7200000000000000" pitchFamily="34" charset="0"/>
              </a:rPr>
              <a:t> </a:t>
            </a:r>
            <a:endParaRPr lang="en-US" sz="3600" b="1" kern="10" dirty="0">
              <a:ln w="19050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97C8243F-448C-83BB-C4C8-8F1975C658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30582" y="1928446"/>
            <a:ext cx="6629399" cy="35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4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 GIÁO VIÊN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CHỦ NHIỆM 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 CẤ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 THỊ XÃ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66A0A"/>
                  </a:gs>
                  <a:gs pos="50000">
                    <a:srgbClr val="F5F571"/>
                  </a:gs>
                  <a:gs pos="100000">
                    <a:srgbClr val="F66A0A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51">
            <a:extLst>
              <a:ext uri="{FF2B5EF4-FFF2-40B4-BE49-F238E27FC236}">
                <a16:creationId xmlns:a16="http://schemas.microsoft.com/office/drawing/2014/main" id="{235312CD-CA16-A31D-6260-48E15FF8A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63" y="2509122"/>
            <a:ext cx="10880435" cy="10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1000"/>
              </a:spcBef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NĂM HỌC 2022 - 2023</a:t>
            </a:r>
          </a:p>
          <a:p>
            <a:pPr algn="ctr" eaLnBrk="1" hangingPunct="1">
              <a:spcBef>
                <a:spcPts val="1000"/>
              </a:spcBef>
            </a:pP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矩形 51">
            <a:extLst>
              <a:ext uri="{FF2B5EF4-FFF2-40B4-BE49-F238E27FC236}">
                <a16:creationId xmlns:a16="http://schemas.microsoft.com/office/drawing/2014/main" id="{DA8E235C-A85D-5DC3-DBA7-E5146C5E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69" y="3360456"/>
            <a:ext cx="1146022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10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TRẢI NGHIỆM LỚP 2</a:t>
            </a:r>
          </a:p>
          <a:p>
            <a:pPr algn="ctr" eaLnBrk="1" hangingPunct="1">
              <a:spcBef>
                <a:spcPts val="1000"/>
              </a:spcBef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Nguyễn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Kim Thoa–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Tiểu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phường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Hoàng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Đông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>
              <a:spcBef>
                <a:spcPts val="1000"/>
              </a:spcBef>
            </a:pP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2E6B59-6A4E-908C-A9DC-47171A52C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276225"/>
            <a:ext cx="10372725" cy="61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9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ED9C0-33BA-1B93-63B8-AA097C4B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53" y="405833"/>
            <a:ext cx="10674849" cy="60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4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52875" y="804037"/>
            <a:ext cx="920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 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69E20-07B9-5F1F-512B-5D2F31762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37" y="1493689"/>
            <a:ext cx="3550784" cy="3339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13BB7-3CEE-43B5-A587-8C47A1CFC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122" y="1532566"/>
            <a:ext cx="3939079" cy="3268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8CA77-6A25-11A8-F768-208065001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202" y="1532566"/>
            <a:ext cx="3840942" cy="3261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C9A5D-E294-9569-2B53-9F5F5AE01083}"/>
              </a:ext>
            </a:extLst>
          </p:cNvPr>
          <p:cNvSpPr txBox="1"/>
          <p:nvPr/>
        </p:nvSpPr>
        <p:spPr>
          <a:xfrm>
            <a:off x="852874" y="5132500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6F7DE-07B6-3694-65DA-DD475D3C184C}"/>
              </a:ext>
            </a:extLst>
          </p:cNvPr>
          <p:cNvSpPr txBox="1"/>
          <p:nvPr/>
        </p:nvSpPr>
        <p:spPr>
          <a:xfrm>
            <a:off x="852875" y="5676052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33836" y="315076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F87C3-C9DB-EE08-0FB8-7C214632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640743"/>
            <a:ext cx="9810750" cy="54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2E6B59-6A4E-908C-A9DC-47171A52C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276225"/>
            <a:ext cx="10372725" cy="61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ED9C0-33BA-1B93-63B8-AA097C4B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53" y="405833"/>
            <a:ext cx="10674849" cy="60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m 2">
            <a:hlinkClick r:id="" action="ppaction://media"/>
            <a:extLst>
              <a:ext uri="{FF2B5EF4-FFF2-40B4-BE49-F238E27FC236}">
                <a16:creationId xmlns:a16="http://schemas.microsoft.com/office/drawing/2014/main" id="{04421AB0-57A3-914B-B160-7B3888F601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87" y="205483"/>
            <a:ext cx="11948844" cy="65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4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75" y="258025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312164" y="41097"/>
            <a:ext cx="8332977" cy="5291191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4317" y="2451269"/>
            <a:ext cx="6825519" cy="1915863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3.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Mở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rộng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tổng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chủ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đề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EDEA8E-1F0A-44DA-FE53-6D5D8CD3A20E}"/>
              </a:ext>
            </a:extLst>
          </p:cNvPr>
          <p:cNvSpPr txBox="1"/>
          <p:nvPr/>
        </p:nvSpPr>
        <p:spPr>
          <a:xfrm>
            <a:off x="821932" y="842212"/>
            <a:ext cx="11291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9499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59F677-19CF-1C80-C586-74AE595D776E}"/>
              </a:ext>
            </a:extLst>
          </p:cNvPr>
          <p:cNvSpPr/>
          <p:nvPr/>
        </p:nvSpPr>
        <p:spPr>
          <a:xfrm>
            <a:off x="1035977" y="2368191"/>
            <a:ext cx="2383604" cy="126372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854E63-A00D-CAED-298C-35FC552A1C80}"/>
              </a:ext>
            </a:extLst>
          </p:cNvPr>
          <p:cNvSpPr/>
          <p:nvPr/>
        </p:nvSpPr>
        <p:spPr>
          <a:xfrm>
            <a:off x="5117389" y="2368191"/>
            <a:ext cx="2383604" cy="12637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89D07A-A08E-B55B-1934-E8207735BD9F}"/>
              </a:ext>
            </a:extLst>
          </p:cNvPr>
          <p:cNvSpPr/>
          <p:nvPr/>
        </p:nvSpPr>
        <p:spPr>
          <a:xfrm>
            <a:off x="9198801" y="2368189"/>
            <a:ext cx="2383604" cy="126372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D3FBCA5-2F32-143A-B33B-30E0B19878B3}"/>
              </a:ext>
            </a:extLst>
          </p:cNvPr>
          <p:cNvSpPr/>
          <p:nvPr/>
        </p:nvSpPr>
        <p:spPr>
          <a:xfrm>
            <a:off x="3766336" y="2707237"/>
            <a:ext cx="1140431" cy="70788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6C59DE8-B842-E534-599F-A3B1138CF8EF}"/>
              </a:ext>
            </a:extLst>
          </p:cNvPr>
          <p:cNvSpPr/>
          <p:nvPr/>
        </p:nvSpPr>
        <p:spPr>
          <a:xfrm>
            <a:off x="7711615" y="2646106"/>
            <a:ext cx="1140431" cy="70788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94346" y="942303"/>
            <a:ext cx="9403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75" y="258025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068457" y="0"/>
            <a:ext cx="647314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89862" y="2481015"/>
            <a:ext cx="4224385" cy="992533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75" y="258025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312164" y="41097"/>
            <a:ext cx="8332977" cy="5291191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4317" y="2451269"/>
            <a:ext cx="6825519" cy="1915863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4. Cam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hành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0574" y="447675"/>
            <a:ext cx="10755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quặn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Tuần 14">
            <a:extLst>
              <a:ext uri="{FF2B5EF4-FFF2-40B4-BE49-F238E27FC236}">
                <a16:creationId xmlns:a16="http://schemas.microsoft.com/office/drawing/2014/main" id="{B604F091-AA3D-5599-551C-C93AA06F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65" y="2568539"/>
            <a:ext cx="927756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13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sợi rơm">
            <a:hlinkClick r:id="" action="ppaction://media"/>
            <a:extLst>
              <a:ext uri="{FF2B5EF4-FFF2-40B4-BE49-F238E27FC236}">
                <a16:creationId xmlns:a16="http://schemas.microsoft.com/office/drawing/2014/main" id="{6E3C2721-CD46-DA16-3813-D8495B0F1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935" y="-1"/>
            <a:ext cx="11825555" cy="6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9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09DCC-8266-4653-9465-3CD71AC56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743" y="-462708"/>
            <a:ext cx="12988887" cy="7304833"/>
          </a:xfrm>
          <a:prstGeom prst="rect">
            <a:avLst/>
          </a:prstGeom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C971F6E3-E02C-42EC-8A82-B1995DA4FD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80320" y="-104217"/>
            <a:ext cx="7858760" cy="4359744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26FECF49-E69B-4355-8867-02300F244365}"/>
              </a:ext>
            </a:extLst>
          </p:cNvPr>
          <p:cNvSpPr txBox="1"/>
          <p:nvPr/>
        </p:nvSpPr>
        <p:spPr>
          <a:xfrm rot="21308767">
            <a:off x="3539864" y="1487319"/>
            <a:ext cx="5420354" cy="2759529"/>
          </a:xfrm>
          <a:prstGeom prst="rect">
            <a:avLst/>
          </a:prstGeom>
        </p:spPr>
        <p:txBody>
          <a:bodyPr spcFirstLastPara="1" numCol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 err="1">
                <a:solidFill>
                  <a:srgbClr val="72BE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72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altLang="zh-CN" sz="7200" b="1" dirty="0" err="1">
                <a:solidFill>
                  <a:srgbClr val="CD589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>
                <a:solidFill>
                  <a:srgbClr val="CD589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C56D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zh-CN" sz="7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7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45BC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F0587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7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sz="7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72BE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solidFill>
                  <a:srgbClr val="CD589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7200" b="1" dirty="0" err="1">
                <a:solidFill>
                  <a:srgbClr val="C56D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nhạc nền ‐ Made with Clipchamp (mp3cut (mp3cut.net)">
            <a:hlinkClick r:id="" action="ppaction://media"/>
            <a:extLst>
              <a:ext uri="{FF2B5EF4-FFF2-40B4-BE49-F238E27FC236}">
                <a16:creationId xmlns:a16="http://schemas.microsoft.com/office/drawing/2014/main" id="{BC816E75-ED1E-4C89-B1F1-D05D4CA71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6400" y="6483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A3DBD943-1C41-25C1-31CB-564EFE8950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E012D6-B027-D109-26C0-528C34E85AC6}"/>
              </a:ext>
            </a:extLst>
          </p:cNvPr>
          <p:cNvSpPr txBox="1"/>
          <p:nvPr/>
        </p:nvSpPr>
        <p:spPr>
          <a:xfrm>
            <a:off x="2104027" y="55003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B102C-E943-38E8-E119-F00520E14118}"/>
              </a:ext>
            </a:extLst>
          </p:cNvPr>
          <p:cNvSpPr txBox="1"/>
          <p:nvPr/>
        </p:nvSpPr>
        <p:spPr>
          <a:xfrm>
            <a:off x="3369985" y="1736437"/>
            <a:ext cx="7255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012D6-B027-D109-26C0-528C34E85AC6}"/>
              </a:ext>
            </a:extLst>
          </p:cNvPr>
          <p:cNvSpPr txBox="1"/>
          <p:nvPr/>
        </p:nvSpPr>
        <p:spPr>
          <a:xfrm>
            <a:off x="3048000" y="1125523"/>
            <a:ext cx="6600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75" y="258025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068457" y="0"/>
            <a:ext cx="647314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7149" y="2481015"/>
            <a:ext cx="4129808" cy="992533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Arial-Rounded" panose="020B0604020202020204" pitchFamily="34" charset="0"/>
                <a:cs typeface="Arial-Rounded" panose="020B0604020202020204" pitchFamily="34" charset="0"/>
              </a:rPr>
              <a:t>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775" y="1168729"/>
            <a:ext cx="867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175" y="584156"/>
            <a:ext cx="867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nhẹn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uần 14">
            <a:extLst>
              <a:ext uri="{FF2B5EF4-FFF2-40B4-BE49-F238E27FC236}">
                <a16:creationId xmlns:a16="http://schemas.microsoft.com/office/drawing/2014/main" id="{44F96428-7826-B457-83FF-38FFFC5D9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9" y="2338388"/>
            <a:ext cx="10109771" cy="37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15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52874" y="802170"/>
            <a:ext cx="920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69E20-07B9-5F1F-512B-5D2F31762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37" y="1493689"/>
            <a:ext cx="3550784" cy="3339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13BB7-3CEE-43B5-A587-8C47A1CFC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122" y="1532566"/>
            <a:ext cx="3939079" cy="3268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8CA77-6A25-11A8-F768-208065001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202" y="1532566"/>
            <a:ext cx="3840942" cy="3261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C9A5D-E294-9569-2B53-9F5F5AE01083}"/>
              </a:ext>
            </a:extLst>
          </p:cNvPr>
          <p:cNvSpPr txBox="1"/>
          <p:nvPr/>
        </p:nvSpPr>
        <p:spPr>
          <a:xfrm>
            <a:off x="852874" y="5132500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6F7DE-07B6-3694-65DA-DD475D3C184C}"/>
              </a:ext>
            </a:extLst>
          </p:cNvPr>
          <p:cNvSpPr txBox="1"/>
          <p:nvPr/>
        </p:nvSpPr>
        <p:spPr>
          <a:xfrm>
            <a:off x="852875" y="5676052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33836" y="315076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7A2257-1847-DF4F-923D-726D11059B32}"/>
              </a:ext>
            </a:extLst>
          </p:cNvPr>
          <p:cNvCxnSpPr>
            <a:cxnSpLocks/>
          </p:cNvCxnSpPr>
          <p:nvPr/>
        </p:nvCxnSpPr>
        <p:spPr>
          <a:xfrm>
            <a:off x="1273996" y="1191916"/>
            <a:ext cx="3267182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619A96-3C46-2CBD-4E1B-1056B0DF27A7}"/>
              </a:ext>
            </a:extLst>
          </p:cNvPr>
          <p:cNvCxnSpPr>
            <a:cxnSpLocks/>
          </p:cNvCxnSpPr>
          <p:nvPr/>
        </p:nvCxnSpPr>
        <p:spPr>
          <a:xfrm>
            <a:off x="1171255" y="5501697"/>
            <a:ext cx="1500027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B31EC5-E61F-0410-3BFB-55CC5632C1EA}"/>
              </a:ext>
            </a:extLst>
          </p:cNvPr>
          <p:cNvCxnSpPr>
            <a:cxnSpLocks/>
          </p:cNvCxnSpPr>
          <p:nvPr/>
        </p:nvCxnSpPr>
        <p:spPr>
          <a:xfrm>
            <a:off x="4637070" y="5578640"/>
            <a:ext cx="1332216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6B07A0-2A59-9A0B-DE58-07F158F150E5}"/>
              </a:ext>
            </a:extLst>
          </p:cNvPr>
          <p:cNvCxnSpPr>
            <a:cxnSpLocks/>
          </p:cNvCxnSpPr>
          <p:nvPr/>
        </p:nvCxnSpPr>
        <p:spPr>
          <a:xfrm>
            <a:off x="1089061" y="6100665"/>
            <a:ext cx="1972638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4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52875" y="858629"/>
            <a:ext cx="920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 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69E20-07B9-5F1F-512B-5D2F31762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3" y="1764582"/>
            <a:ext cx="4080857" cy="4049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13BB7-3CEE-43B5-A587-8C47A1CFC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803" y="1709990"/>
            <a:ext cx="4102057" cy="3981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8CA77-6A25-11A8-F768-208065001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860" y="1709990"/>
            <a:ext cx="3859140" cy="3981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8C1CD3-8CEB-AD97-DEF3-EA3C987AF0F4}"/>
              </a:ext>
            </a:extLst>
          </p:cNvPr>
          <p:cNvSpPr txBox="1"/>
          <p:nvPr/>
        </p:nvSpPr>
        <p:spPr>
          <a:xfrm>
            <a:off x="833836" y="315076"/>
            <a:ext cx="791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F87C3-C9DB-EE08-0FB8-7C214632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640743"/>
            <a:ext cx="9810750" cy="54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</TotalTime>
  <Words>309</Words>
  <Application>Microsoft Office PowerPoint</Application>
  <PresentationFormat>Widescreen</PresentationFormat>
  <Paragraphs>41</Paragraphs>
  <Slides>23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.VnRevueH</vt:lpstr>
      <vt:lpstr>Arial</vt:lpstr>
      <vt:lpstr>Arial-Rounded</vt:lpstr>
      <vt:lpstr>Calibri</vt:lpstr>
      <vt:lpstr>Calibri Light</vt:lpstr>
      <vt:lpstr>Times New Roman</vt:lpstr>
      <vt:lpstr>9_www.33ppt.com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38</cp:revision>
  <dcterms:created xsi:type="dcterms:W3CDTF">2021-06-13T14:47:31Z</dcterms:created>
  <dcterms:modified xsi:type="dcterms:W3CDTF">2024-05-23T08:51:06Z</dcterms:modified>
</cp:coreProperties>
</file>