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6"/>
  </p:notesMasterIdLst>
  <p:sldIdLst>
    <p:sldId id="427" r:id="rId7"/>
    <p:sldId id="432" r:id="rId8"/>
    <p:sldId id="439" r:id="rId9"/>
    <p:sldId id="447" r:id="rId10"/>
    <p:sldId id="448" r:id="rId11"/>
    <p:sldId id="449" r:id="rId12"/>
    <p:sldId id="450" r:id="rId13"/>
    <p:sldId id="451" r:id="rId14"/>
    <p:sldId id="431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192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HOÀNG ĐÔNG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THANH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Nguyễn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Hải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Yến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45536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833519" y="3352800"/>
            <a:ext cx="7620000" cy="153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7848600" y="5397241"/>
            <a:ext cx="7604919" cy="153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“Radio”.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99" y="2666999"/>
            <a:ext cx="5190448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424553" y="7620000"/>
            <a:ext cx="4343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319" y="2406682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14" y="3348070"/>
            <a:ext cx="13280205" cy="556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5499" y="2612291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6"/>
          <a:stretch/>
        </p:blipFill>
        <p:spPr bwMode="auto">
          <a:xfrm>
            <a:off x="1752219" y="4038600"/>
            <a:ext cx="625653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095709" y="4567517"/>
            <a:ext cx="7604919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5499" y="2612291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73" y="3953202"/>
            <a:ext cx="6937046" cy="439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90249" y="4953000"/>
            <a:ext cx="7604919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5499" y="2612291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97" y="3619587"/>
            <a:ext cx="6218799" cy="46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90719" y="4410720"/>
            <a:ext cx="7368381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5499" y="2612291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68" y="4191000"/>
            <a:ext cx="634430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519319" y="4876800"/>
            <a:ext cx="6934200" cy="237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4160629" cy="994830"/>
            <a:chOff x="4270277" y="164812"/>
            <a:chExt cx="4090426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4090426" cy="994830"/>
              <a:chOff x="4270277" y="164812"/>
              <a:chExt cx="4090426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1816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4719" y="2667000"/>
            <a:ext cx="12573000" cy="437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(tin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…); </a:t>
            </a:r>
          </a:p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…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9863</TotalTime>
  <Words>438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1140</cp:revision>
  <dcterms:created xsi:type="dcterms:W3CDTF">2008-09-09T22:52:10Z</dcterms:created>
  <dcterms:modified xsi:type="dcterms:W3CDTF">2024-05-23T03:10:50Z</dcterms:modified>
</cp:coreProperties>
</file>