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8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F7AEC-35A3-43F5-AC24-56718D3AC2EC}" type="datetimeFigureOut">
              <a:rPr lang="vi-VN" smtClean="0"/>
              <a:t>22/05/2024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F6F144-2CF0-4A23-9304-AD3DC88B9F76}" type="slidenum">
              <a:rPr lang="vi-VN" smtClean="0"/>
              <a:t>‹#›</a:t>
            </a:fld>
            <a:endParaRPr lang="vi-VN"/>
          </a:p>
        </p:txBody>
      </p:sp>
    </p:spTree>
    <p:extLst>
      <p:ext uri="{BB962C8B-B14F-4D97-AF65-F5344CB8AC3E}">
        <p14:creationId xmlns:p14="http://schemas.microsoft.com/office/powerpoint/2010/main" val="370539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5</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9</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23</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26</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1DA2A4E-0793-4552-A537-50883536F912}" type="datetimeFigureOut">
              <a:rPr lang="vi-VN" smtClean="0"/>
              <a:t>22/05/2024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4902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1DA2A4E-0793-4552-A537-50883536F912}" type="datetimeFigureOut">
              <a:rPr lang="vi-VN" smtClean="0"/>
              <a:t>22/05/2024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216187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1DA2A4E-0793-4552-A537-50883536F912}" type="datetimeFigureOut">
              <a:rPr lang="vi-VN" smtClean="0"/>
              <a:t>22/05/2024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176751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1"/>
            <a:ext cx="2057400" cy="365125"/>
          </a:xfrm>
        </p:spPr>
        <p:txBody>
          <a:bodyPr/>
          <a:lstStyle/>
          <a:p>
            <a:fld id="{263DB197-84B0-484E-9C0F-88358ECCB797}" type="datetimeFigureOut">
              <a:rPr lang="zh-CN" altLang="en-US" smtClean="0"/>
              <a:t>2024/5/22</a:t>
            </a:fld>
            <a:endParaRPr lang="zh-CN" altLang="en-US"/>
          </a:p>
        </p:txBody>
      </p:sp>
      <p:sp>
        <p:nvSpPr>
          <p:cNvPr id="4" name="页脚占位符 3"/>
          <p:cNvSpPr>
            <a:spLocks noGrp="1"/>
          </p:cNvSpPr>
          <p:nvPr>
            <p:ph type="ftr" sz="quarter" idx="11"/>
          </p:nvPr>
        </p:nvSpPr>
        <p:spPr>
          <a:xfrm>
            <a:off x="3028950" y="6356351"/>
            <a:ext cx="3086100" cy="365125"/>
          </a:xfrm>
        </p:spPr>
        <p:txBody>
          <a:bodyPr/>
          <a:lstStyle/>
          <a:p>
            <a:endParaRPr lang="zh-CN" altLang="en-US"/>
          </a:p>
        </p:txBody>
      </p:sp>
      <p:sp>
        <p:nvSpPr>
          <p:cNvPr id="5" name="灯片编号占位符 4"/>
          <p:cNvSpPr>
            <a:spLocks noGrp="1"/>
          </p:cNvSpPr>
          <p:nvPr>
            <p:ph type="sldNum" sz="quarter" idx="12"/>
          </p:nvPr>
        </p:nvSpPr>
        <p:spPr>
          <a:xfrm>
            <a:off x="6457950" y="6356351"/>
            <a:ext cx="20574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0374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1"/>
            <a:ext cx="2057400" cy="365125"/>
          </a:xfrm>
        </p:spPr>
        <p:txBody>
          <a:bodyPr/>
          <a:lstStyle/>
          <a:p>
            <a:fld id="{263DB197-84B0-484E-9C0F-88358ECCB797}" type="datetimeFigureOut">
              <a:rPr lang="zh-CN" altLang="en-US" smtClean="0"/>
              <a:t>2024/5/22</a:t>
            </a:fld>
            <a:endParaRPr lang="zh-CN" altLang="en-US"/>
          </a:p>
        </p:txBody>
      </p:sp>
      <p:sp>
        <p:nvSpPr>
          <p:cNvPr id="4" name="页脚占位符 3"/>
          <p:cNvSpPr>
            <a:spLocks noGrp="1"/>
          </p:cNvSpPr>
          <p:nvPr>
            <p:ph type="ftr" sz="quarter" idx="11"/>
          </p:nvPr>
        </p:nvSpPr>
        <p:spPr>
          <a:xfrm>
            <a:off x="3028950" y="6356351"/>
            <a:ext cx="3086100" cy="365125"/>
          </a:xfrm>
        </p:spPr>
        <p:txBody>
          <a:bodyPr/>
          <a:lstStyle/>
          <a:p>
            <a:endParaRPr lang="zh-CN" altLang="en-US"/>
          </a:p>
        </p:txBody>
      </p:sp>
      <p:sp>
        <p:nvSpPr>
          <p:cNvPr id="5" name="灯片编号占位符 4"/>
          <p:cNvSpPr>
            <a:spLocks noGrp="1"/>
          </p:cNvSpPr>
          <p:nvPr>
            <p:ph type="sldNum" sz="quarter" idx="12"/>
          </p:nvPr>
        </p:nvSpPr>
        <p:spPr>
          <a:xfrm>
            <a:off x="6457950" y="6356351"/>
            <a:ext cx="20574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443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1DA2A4E-0793-4552-A537-50883536F912}" type="datetimeFigureOut">
              <a:rPr lang="vi-VN" smtClean="0"/>
              <a:t>22/05/2024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425464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DA2A4E-0793-4552-A537-50883536F912}" type="datetimeFigureOut">
              <a:rPr lang="vi-VN" smtClean="0"/>
              <a:t>22/05/2024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254432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1DA2A4E-0793-4552-A537-50883536F912}" type="datetimeFigureOut">
              <a:rPr lang="vi-VN" smtClean="0"/>
              <a:t>22/05/2024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175024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1DA2A4E-0793-4552-A537-50883536F912}" type="datetimeFigureOut">
              <a:rPr lang="vi-VN" smtClean="0"/>
              <a:t>22/05/2024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199741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1DA2A4E-0793-4552-A537-50883536F912}" type="datetimeFigureOut">
              <a:rPr lang="vi-VN" smtClean="0"/>
              <a:t>22/05/2024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316034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A2A4E-0793-4552-A537-50883536F912}" type="datetimeFigureOut">
              <a:rPr lang="vi-VN" smtClean="0"/>
              <a:t>22/05/2024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83752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A2A4E-0793-4552-A537-50883536F912}" type="datetimeFigureOut">
              <a:rPr lang="vi-VN" smtClean="0"/>
              <a:t>22/05/2024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204629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A2A4E-0793-4552-A537-50883536F912}" type="datetimeFigureOut">
              <a:rPr lang="vi-VN" smtClean="0"/>
              <a:t>22/05/2024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7668416-16EC-4A4F-A565-468FC251E840}" type="slidenum">
              <a:rPr lang="vi-VN" smtClean="0"/>
              <a:t>‹#›</a:t>
            </a:fld>
            <a:endParaRPr lang="vi-VN"/>
          </a:p>
        </p:txBody>
      </p:sp>
    </p:spTree>
    <p:extLst>
      <p:ext uri="{BB962C8B-B14F-4D97-AF65-F5344CB8AC3E}">
        <p14:creationId xmlns:p14="http://schemas.microsoft.com/office/powerpoint/2010/main" val="411788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A2A4E-0793-4552-A537-50883536F912}" type="datetimeFigureOut">
              <a:rPr lang="vi-VN" smtClean="0"/>
              <a:t>22/05/2024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68416-16EC-4A4F-A565-468FC251E840}" type="slidenum">
              <a:rPr lang="vi-VN" smtClean="0"/>
              <a:t>‹#›</a:t>
            </a:fld>
            <a:endParaRPr lang="vi-VN"/>
          </a:p>
        </p:txBody>
      </p:sp>
    </p:spTree>
    <p:extLst>
      <p:ext uri="{BB962C8B-B14F-4D97-AF65-F5344CB8AC3E}">
        <p14:creationId xmlns:p14="http://schemas.microsoft.com/office/powerpoint/2010/main" val="2850633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0.xml"/><Relationship Id="rId7" Type="http://schemas.openxmlformats.org/officeDocument/2006/relationships/image" Target="../media/image20.png"/><Relationship Id="rId12" Type="http://schemas.openxmlformats.org/officeDocument/2006/relationships/image" Target="../media/image3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4.xml"/><Relationship Id="rId11" Type="http://schemas.openxmlformats.org/officeDocument/2006/relationships/image" Target="../media/image32.emf"/><Relationship Id="rId5" Type="http://schemas.openxmlformats.org/officeDocument/2006/relationships/slideLayout" Target="../slideLayouts/slideLayout13.xml"/><Relationship Id="rId10" Type="http://schemas.openxmlformats.org/officeDocument/2006/relationships/image" Target="../media/image23.png"/><Relationship Id="rId4" Type="http://schemas.openxmlformats.org/officeDocument/2006/relationships/tags" Target="../tags/tag21.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4.xml"/><Relationship Id="rId7" Type="http://schemas.openxmlformats.org/officeDocument/2006/relationships/image" Target="../media/image2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34.png"/><Relationship Id="rId4" Type="http://schemas.openxmlformats.org/officeDocument/2006/relationships/tags" Target="../tags/tag25.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8.xml"/><Relationship Id="rId7" Type="http://schemas.openxmlformats.org/officeDocument/2006/relationships/image" Target="../media/image2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slideLayout" Target="../slideLayouts/slideLayout13.xml"/><Relationship Id="rId4" Type="http://schemas.openxmlformats.org/officeDocument/2006/relationships/tags" Target="../tags/tag29.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2.xml"/><Relationship Id="rId7" Type="http://schemas.openxmlformats.org/officeDocument/2006/relationships/image" Target="../media/image2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36.png"/><Relationship Id="rId4" Type="http://schemas.openxmlformats.org/officeDocument/2006/relationships/tags" Target="../tags/tag33.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6.xml"/><Relationship Id="rId7" Type="http://schemas.openxmlformats.org/officeDocument/2006/relationships/image" Target="../media/image2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0.png"/><Relationship Id="rId11" Type="http://schemas.openxmlformats.org/officeDocument/2006/relationships/image" Target="../media/image38.jpeg"/><Relationship Id="rId5" Type="http://schemas.openxmlformats.org/officeDocument/2006/relationships/slideLayout" Target="../slideLayouts/slideLayout13.xml"/><Relationship Id="rId10" Type="http://schemas.openxmlformats.org/officeDocument/2006/relationships/image" Target="../media/image37.jpeg"/><Relationship Id="rId4" Type="http://schemas.openxmlformats.org/officeDocument/2006/relationships/tags" Target="../tags/tag37.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0.xml"/><Relationship Id="rId7" Type="http://schemas.openxmlformats.org/officeDocument/2006/relationships/image" Target="../media/image2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0.png"/><Relationship Id="rId11" Type="http://schemas.openxmlformats.org/officeDocument/2006/relationships/image" Target="../media/image40.jpeg"/><Relationship Id="rId5" Type="http://schemas.openxmlformats.org/officeDocument/2006/relationships/slideLayout" Target="../slideLayouts/slideLayout13.xml"/><Relationship Id="rId10" Type="http://schemas.openxmlformats.org/officeDocument/2006/relationships/image" Target="../media/image39.jpeg"/><Relationship Id="rId4" Type="http://schemas.openxmlformats.org/officeDocument/2006/relationships/tags" Target="../tags/tag41.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4.xml"/><Relationship Id="rId7" Type="http://schemas.openxmlformats.org/officeDocument/2006/relationships/image" Target="../media/image2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0.png"/><Relationship Id="rId11" Type="http://schemas.openxmlformats.org/officeDocument/2006/relationships/image" Target="../media/image42.jpeg"/><Relationship Id="rId5" Type="http://schemas.openxmlformats.org/officeDocument/2006/relationships/slideLayout" Target="../slideLayouts/slideLayout13.xml"/><Relationship Id="rId10" Type="http://schemas.openxmlformats.org/officeDocument/2006/relationships/image" Target="../media/image41.jpeg"/><Relationship Id="rId4" Type="http://schemas.openxmlformats.org/officeDocument/2006/relationships/tags" Target="../tags/tag45.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8.xml"/><Relationship Id="rId7" Type="http://schemas.openxmlformats.org/officeDocument/2006/relationships/image" Target="../media/image2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0.png"/><Relationship Id="rId11" Type="http://schemas.openxmlformats.org/officeDocument/2006/relationships/image" Target="../media/image44.jpeg"/><Relationship Id="rId5" Type="http://schemas.openxmlformats.org/officeDocument/2006/relationships/slideLayout" Target="../slideLayouts/slideLayout13.xml"/><Relationship Id="rId10" Type="http://schemas.openxmlformats.org/officeDocument/2006/relationships/image" Target="../media/image43.jpeg"/><Relationship Id="rId4" Type="http://schemas.openxmlformats.org/officeDocument/2006/relationships/tags" Target="../tags/tag49.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52.xml"/><Relationship Id="rId7" Type="http://schemas.openxmlformats.org/officeDocument/2006/relationships/image" Target="../media/image26.png"/><Relationship Id="rId12" Type="http://schemas.microsoft.com/office/2007/relationships/hdphoto" Target="../media/hdphoto3.wdp"/><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0.png"/><Relationship Id="rId11" Type="http://schemas.openxmlformats.org/officeDocument/2006/relationships/image" Target="../media/image45.png"/><Relationship Id="rId5" Type="http://schemas.openxmlformats.org/officeDocument/2006/relationships/slideLayout" Target="../slideLayouts/slideLayout13.xml"/><Relationship Id="rId10" Type="http://schemas.openxmlformats.org/officeDocument/2006/relationships/image" Target="../media/image36.png"/><Relationship Id="rId4" Type="http://schemas.openxmlformats.org/officeDocument/2006/relationships/tags" Target="../tags/tag53.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56.xml"/><Relationship Id="rId7" Type="http://schemas.openxmlformats.org/officeDocument/2006/relationships/image" Target="../media/image2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0.png"/><Relationship Id="rId5" Type="http://schemas.openxmlformats.org/officeDocument/2006/relationships/slideLayout" Target="../slideLayouts/slideLayout13.xml"/><Relationship Id="rId4" Type="http://schemas.openxmlformats.org/officeDocument/2006/relationships/tags" Target="../tags/tag57.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image" Target="../media/image2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46.jpeg"/><Relationship Id="rId4" Type="http://schemas.openxmlformats.org/officeDocument/2006/relationships/tags" Target="../tags/tag61.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4.xml"/><Relationship Id="rId7" Type="http://schemas.openxmlformats.org/officeDocument/2006/relationships/image" Target="../media/image20.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12.xml"/><Relationship Id="rId11" Type="http://schemas.openxmlformats.org/officeDocument/2006/relationships/image" Target="../media/image47.png"/><Relationship Id="rId5" Type="http://schemas.openxmlformats.org/officeDocument/2006/relationships/tags" Target="../tags/tag66.xml"/><Relationship Id="rId10" Type="http://schemas.openxmlformats.org/officeDocument/2006/relationships/image" Target="../media/image21.png"/><Relationship Id="rId4" Type="http://schemas.openxmlformats.org/officeDocument/2006/relationships/tags" Target="../tags/tag65.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0.png"/><Relationship Id="rId3" Type="http://schemas.openxmlformats.org/officeDocument/2006/relationships/tags" Target="../tags/tag69.xml"/><Relationship Id="rId7" Type="http://schemas.openxmlformats.org/officeDocument/2006/relationships/image" Target="../media/image20.png"/><Relationship Id="rId12" Type="http://schemas.openxmlformats.org/officeDocument/2006/relationships/image" Target="../media/image49.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5.xml"/><Relationship Id="rId11" Type="http://schemas.openxmlformats.org/officeDocument/2006/relationships/image" Target="../media/image48.png"/><Relationship Id="rId5" Type="http://schemas.openxmlformats.org/officeDocument/2006/relationships/slideLayout" Target="../slideLayouts/slideLayout13.xml"/><Relationship Id="rId10" Type="http://schemas.openxmlformats.org/officeDocument/2006/relationships/image" Target="../media/image23.png"/><Relationship Id="rId4" Type="http://schemas.openxmlformats.org/officeDocument/2006/relationships/tags" Target="../tags/tag70.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73.xml"/><Relationship Id="rId7" Type="http://schemas.openxmlformats.org/officeDocument/2006/relationships/image" Target="../media/image2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51.png"/><Relationship Id="rId4" Type="http://schemas.openxmlformats.org/officeDocument/2006/relationships/tags" Target="../tags/tag74.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media" Target="../media/media2.mp3"/><Relationship Id="rId7" Type="http://schemas.openxmlformats.org/officeDocument/2006/relationships/image" Target="../media/image5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slideLayout" Target="../slideLayouts/slideLayout1.xml"/><Relationship Id="rId9"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9.jpg"/><Relationship Id="rId4" Type="http://schemas.openxmlformats.org/officeDocument/2006/relationships/image" Target="../media/image15.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27.png"/><Relationship Id="rId4" Type="http://schemas.openxmlformats.org/officeDocument/2006/relationships/tags" Target="../tags/tag4.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7.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2.xml"/><Relationship Id="rId11" Type="http://schemas.openxmlformats.org/officeDocument/2006/relationships/image" Target="../media/image28.png"/><Relationship Id="rId5" Type="http://schemas.openxmlformats.org/officeDocument/2006/relationships/tags" Target="../tags/tag9.xml"/><Relationship Id="rId10" Type="http://schemas.openxmlformats.org/officeDocument/2006/relationships/image" Target="../media/image21.png"/><Relationship Id="rId4" Type="http://schemas.openxmlformats.org/officeDocument/2006/relationships/tags" Target="../tags/tag8.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tags" Target="../tags/tag12.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slideLayout" Target="../slideLayouts/slideLayout13.xml"/><Relationship Id="rId10" Type="http://schemas.openxmlformats.org/officeDocument/2006/relationships/image" Target="../media/image29.png"/><Relationship Id="rId4" Type="http://schemas.openxmlformats.org/officeDocument/2006/relationships/tags" Target="../tags/tag13.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6.xml"/><Relationship Id="rId7" Type="http://schemas.openxmlformats.org/officeDocument/2006/relationships/image" Target="../media/image2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3.xml"/><Relationship Id="rId10" Type="http://schemas.openxmlformats.org/officeDocument/2006/relationships/image" Target="../media/image23.png"/><Relationship Id="rId4" Type="http://schemas.openxmlformats.org/officeDocument/2006/relationships/tags" Target="../tags/tag17.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814EE2-1112-4F06-85A8-AD74ACF8C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9156" y="4648018"/>
            <a:ext cx="1810669" cy="1530229"/>
          </a:xfrm>
          <a:prstGeom prst="rect">
            <a:avLst/>
          </a:prstGeom>
        </p:spPr>
      </p:pic>
      <p:pic>
        <p:nvPicPr>
          <p:cNvPr id="13" name="Picture 12">
            <a:extLst>
              <a:ext uri="{FF2B5EF4-FFF2-40B4-BE49-F238E27FC236}">
                <a16:creationId xmlns="" xmlns:a16="http://schemas.microsoft.com/office/drawing/2014/main" id="{36C6E2CF-9362-4E75-B1E4-D35CEF032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687" y="3411452"/>
            <a:ext cx="1212621" cy="1396105"/>
          </a:xfrm>
          <a:prstGeom prst="rect">
            <a:avLst/>
          </a:prstGeom>
        </p:spPr>
      </p:pic>
      <p:pic>
        <p:nvPicPr>
          <p:cNvPr id="15" name="Picture 14">
            <a:extLst>
              <a:ext uri="{FF2B5EF4-FFF2-40B4-BE49-F238E27FC236}">
                <a16:creationId xmlns="" xmlns:a16="http://schemas.microsoft.com/office/drawing/2014/main" id="{53E32A6A-B1D6-433E-A81C-F295A657B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296" y="5090279"/>
            <a:ext cx="874628" cy="1498206"/>
          </a:xfrm>
          <a:prstGeom prst="rect">
            <a:avLst/>
          </a:prstGeom>
        </p:spPr>
      </p:pic>
      <p:pic>
        <p:nvPicPr>
          <p:cNvPr id="17" name="Picture 16">
            <a:extLst>
              <a:ext uri="{FF2B5EF4-FFF2-40B4-BE49-F238E27FC236}">
                <a16:creationId xmlns="" xmlns:a16="http://schemas.microsoft.com/office/drawing/2014/main" id="{357D2B28-61A1-448B-857F-C8470D705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0668" y="5091407"/>
            <a:ext cx="1442564" cy="1427333"/>
          </a:xfrm>
          <a:prstGeom prst="rect">
            <a:avLst/>
          </a:prstGeom>
        </p:spPr>
      </p:pic>
      <p:pic>
        <p:nvPicPr>
          <p:cNvPr id="3" name="Picture 2">
            <a:extLst>
              <a:ext uri="{FF2B5EF4-FFF2-40B4-BE49-F238E27FC236}">
                <a16:creationId xmlns="" xmlns:a16="http://schemas.microsoft.com/office/drawing/2014/main" id="{AC38239C-2742-FEE7-BE39-A572619AE919}"/>
              </a:ext>
            </a:extLst>
          </p:cNvPr>
          <p:cNvPicPr>
            <a:picLocks noChangeAspect="1"/>
          </p:cNvPicPr>
          <p:nvPr/>
        </p:nvPicPr>
        <p:blipFill>
          <a:blip r:embed="rId6"/>
          <a:stretch>
            <a:fillRect/>
          </a:stretch>
        </p:blipFill>
        <p:spPr>
          <a:xfrm>
            <a:off x="930226" y="1857375"/>
            <a:ext cx="6971407" cy="725784"/>
          </a:xfrm>
          <a:prstGeom prst="rect">
            <a:avLst/>
          </a:prstGeom>
        </p:spPr>
        <p:style>
          <a:lnRef idx="0">
            <a:schemeClr val="accent3"/>
          </a:lnRef>
          <a:fillRef idx="3">
            <a:schemeClr val="accent3"/>
          </a:fillRef>
          <a:effectRef idx="3">
            <a:schemeClr val="accent3"/>
          </a:effectRef>
          <a:fontRef idx="minor">
            <a:schemeClr val="lt1"/>
          </a:fontRef>
        </p:style>
      </p:pic>
      <p:sp>
        <p:nvSpPr>
          <p:cNvPr id="2" name="TextBox 1"/>
          <p:cNvSpPr txBox="1"/>
          <p:nvPr/>
        </p:nvSpPr>
        <p:spPr>
          <a:xfrm>
            <a:off x="2195736" y="570141"/>
            <a:ext cx="4392488" cy="646331"/>
          </a:xfrm>
          <a:prstGeom prst="rect">
            <a:avLst/>
          </a:prstGeom>
          <a:noFill/>
        </p:spPr>
        <p:txBody>
          <a:bodyPr wrap="square" rtlCol="0">
            <a:spAutoFit/>
          </a:bodyPr>
          <a:lstStyle/>
          <a:p>
            <a:pPr algn="ctr"/>
            <a:r>
              <a:rPr lang="en-US" sz="3600" dirty="0" smtClean="0">
                <a:solidFill>
                  <a:srgbClr val="FF0000"/>
                </a:solidFill>
              </a:rPr>
              <a:t>TRÒ CHƠI</a:t>
            </a:r>
            <a:endParaRPr lang="vi-VN" sz="3600" dirty="0">
              <a:solidFill>
                <a:srgbClr val="FF0000"/>
              </a:solidFill>
            </a:endParaRPr>
          </a:p>
        </p:txBody>
      </p:sp>
    </p:spTree>
    <p:extLst>
      <p:ext uri="{BB962C8B-B14F-4D97-AF65-F5344CB8AC3E}">
        <p14:creationId xmlns:p14="http://schemas.microsoft.com/office/powerpoint/2010/main" val="400647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75" y="-171449"/>
            <a:ext cx="9292590" cy="7002145"/>
            <a:chOff x="-167" y="-228"/>
            <a:chExt cx="19512" cy="11027"/>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228"/>
              <a:ext cx="19236" cy="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 xmlns:a16="http://schemas.microsoft.com/office/drawing/2014/main" id="{1C6EF807-D931-7690-BD58-1E0F3CB91DE2}"/>
              </a:ext>
            </a:extLst>
          </p:cNvPr>
          <p:cNvSpPr/>
          <p:nvPr/>
        </p:nvSpPr>
        <p:spPr>
          <a:xfrm>
            <a:off x="2133532" y="-1117600"/>
            <a:ext cx="850968"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 xmlns:a16="http://schemas.microsoft.com/office/drawing/2014/main" id="{C5D1BC86-F634-8AA2-70D5-25450B68F2E5}"/>
              </a:ext>
            </a:extLst>
          </p:cNvPr>
          <p:cNvGrpSpPr/>
          <p:nvPr/>
        </p:nvGrpSpPr>
        <p:grpSpPr>
          <a:xfrm>
            <a:off x="2313125" y="1295400"/>
            <a:ext cx="5737881" cy="1430033"/>
            <a:chOff x="4350992" y="1465690"/>
            <a:chExt cx="7115894" cy="1164494"/>
          </a:xfrm>
        </p:grpSpPr>
        <p:sp>
          <p:nvSpPr>
            <p:cNvPr id="39" name="Rounded Rectangle 12">
              <a:extLst>
                <a:ext uri="{FF2B5EF4-FFF2-40B4-BE49-F238E27FC236}">
                  <a16:creationId xmlns=""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 xmlns:a16="http://schemas.microsoft.com/office/drawing/2014/main" id="{7BE33B2A-7234-E692-19E4-81DA61EEF1C4}"/>
                </a:ext>
              </a:extLst>
            </p:cNvPr>
            <p:cNvSpPr txBox="1"/>
            <p:nvPr/>
          </p:nvSpPr>
          <p:spPr>
            <a:xfrm>
              <a:off x="4640791" y="1586282"/>
              <a:ext cx="6629958" cy="776941"/>
            </a:xfrm>
            <a:prstGeom prst="rect">
              <a:avLst/>
            </a:prstGeom>
            <a:noFill/>
          </p:spPr>
          <p:txBody>
            <a:bodyPr wrap="square" rtlCol="0">
              <a:spAutoFit/>
            </a:bodyPr>
            <a:lstStyle/>
            <a:p>
              <a:pPr marL="0" marR="0" algn="ctr">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 xmlns:a16="http://schemas.microsoft.com/office/drawing/2014/main" id="{6E1DA001-3622-6902-0513-153285619573}"/>
              </a:ext>
            </a:extLst>
          </p:cNvPr>
          <p:cNvPicPr>
            <a:picLocks noChangeAspect="1"/>
          </p:cNvPicPr>
          <p:nvPr/>
        </p:nvPicPr>
        <p:blipFill>
          <a:blip r:embed="rId11"/>
          <a:stretch>
            <a:fillRect/>
          </a:stretch>
        </p:blipFill>
        <p:spPr>
          <a:xfrm>
            <a:off x="6434956" y="206698"/>
            <a:ext cx="786422" cy="406400"/>
          </a:xfrm>
          <a:prstGeom prst="rect">
            <a:avLst/>
          </a:prstGeom>
        </p:spPr>
      </p:pic>
      <p:pic>
        <p:nvPicPr>
          <p:cNvPr id="86" name="图片 6">
            <a:extLst>
              <a:ext uri="{FF2B5EF4-FFF2-40B4-BE49-F238E27FC236}">
                <a16:creationId xmlns="" xmlns:a16="http://schemas.microsoft.com/office/drawing/2014/main" id="{2387F5ED-9965-71B7-9B05-9D7FED0A775F}"/>
              </a:ext>
            </a:extLst>
          </p:cNvPr>
          <p:cNvPicPr>
            <a:picLocks noChangeAspect="1"/>
          </p:cNvPicPr>
          <p:nvPr/>
        </p:nvPicPr>
        <p:blipFill>
          <a:blip r:embed="rId11"/>
          <a:stretch>
            <a:fillRect/>
          </a:stretch>
        </p:blipFill>
        <p:spPr>
          <a:xfrm>
            <a:off x="4729026" y="120075"/>
            <a:ext cx="786422" cy="406400"/>
          </a:xfrm>
          <a:prstGeom prst="rect">
            <a:avLst/>
          </a:prstGeom>
        </p:spPr>
      </p:pic>
      <p:pic>
        <p:nvPicPr>
          <p:cNvPr id="87" name="Google Shape;213;p8" descr="3 Em Bé Học Bài, Đọc Sách - KhoThietKe.Net">
            <a:extLst>
              <a:ext uri="{FF2B5EF4-FFF2-40B4-BE49-F238E27FC236}">
                <a16:creationId xmlns="" xmlns:a16="http://schemas.microsoft.com/office/drawing/2014/main" id="{448EAEC2-536B-6308-EA2D-DAE4AC6B1497}"/>
              </a:ext>
            </a:extLst>
          </p:cNvPr>
          <p:cNvPicPr preferRelativeResize="0"/>
          <p:nvPr/>
        </p:nvPicPr>
        <p:blipFill rotWithShape="1">
          <a:blip r:embed="rId12">
            <a:alphaModFix/>
          </a:blip>
          <a:srcRect/>
          <a:stretch/>
        </p:blipFill>
        <p:spPr>
          <a:xfrm>
            <a:off x="61679" y="2623335"/>
            <a:ext cx="2706404" cy="3057244"/>
          </a:xfrm>
          <a:prstGeom prst="rect">
            <a:avLst/>
          </a:prstGeom>
          <a:noFill/>
          <a:ln>
            <a:noFill/>
          </a:ln>
        </p:spPr>
      </p:pic>
    </p:spTree>
    <p:extLst>
      <p:ext uri="{BB962C8B-B14F-4D97-AF65-F5344CB8AC3E}">
        <p14:creationId xmlns:p14="http://schemas.microsoft.com/office/powerpoint/2010/main" val="21406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5777"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 xmlns:a16="http://schemas.microsoft.com/office/drawing/2014/main" id="{1F1B7041-E846-FDBA-F6A5-EF85A4550552}"/>
              </a:ext>
            </a:extLst>
          </p:cNvPr>
          <p:cNvSpPr/>
          <p:nvPr/>
        </p:nvSpPr>
        <p:spPr>
          <a:xfrm>
            <a:off x="1435894" y="95251"/>
            <a:ext cx="582215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ln w="0"/>
                <a:solidFill>
                  <a:srgbClr val="002060"/>
                </a:solidFill>
                <a:latin typeface="Cambria" panose="02040503050406030204" pitchFamily="18" charset="0"/>
                <a:ea typeface="Cambria" panose="02040503050406030204" pitchFamily="18" charset="0"/>
              </a:rPr>
              <a:t>Quan sát hình 2</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và</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hoàn</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thành</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bảng</a:t>
            </a:r>
            <a:endParaRPr kumimoji="0" lang="en-US" sz="24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 xmlns:a16="http://schemas.microsoft.com/office/drawing/2014/main" id="{725A1C6D-5362-5832-6593-BF4494466501}"/>
              </a:ext>
            </a:extLst>
          </p:cNvPr>
          <p:cNvPicPr>
            <a:picLocks noChangeAspect="1"/>
          </p:cNvPicPr>
          <p:nvPr/>
        </p:nvPicPr>
        <p:blipFill>
          <a:blip r:embed="rId10"/>
          <a:stretch>
            <a:fillRect/>
          </a:stretch>
        </p:blipFill>
        <p:spPr>
          <a:xfrm>
            <a:off x="528638" y="1123189"/>
            <a:ext cx="4229100" cy="5470058"/>
          </a:xfrm>
          <a:prstGeom prst="rect">
            <a:avLst/>
          </a:prstGeom>
        </p:spPr>
      </p:pic>
      <p:graphicFrame>
        <p:nvGraphicFramePr>
          <p:cNvPr id="7" name="Table 6">
            <a:extLst>
              <a:ext uri="{FF2B5EF4-FFF2-40B4-BE49-F238E27FC236}">
                <a16:creationId xmlns=""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974217060"/>
              </p:ext>
            </p:extLst>
          </p:nvPr>
        </p:nvGraphicFramePr>
        <p:xfrm>
          <a:off x="4900613" y="2103914"/>
          <a:ext cx="3964782" cy="2926080"/>
        </p:xfrm>
        <a:graphic>
          <a:graphicData uri="http://schemas.openxmlformats.org/drawingml/2006/table">
            <a:tbl>
              <a:tblPr firstRow="1" firstCol="1" bandRow="1">
                <a:tableStyleId>{93296810-A885-4BE3-A3E7-6D5BEEA58F35}</a:tableStyleId>
              </a:tblPr>
              <a:tblGrid>
                <a:gridCol w="2185988">
                  <a:extLst>
                    <a:ext uri="{9D8B030D-6E8A-4147-A177-3AD203B41FA5}">
                      <a16:colId xmlns="" xmlns:a16="http://schemas.microsoft.com/office/drawing/2014/main" val="2506457274"/>
                    </a:ext>
                  </a:extLst>
                </a:gridCol>
                <a:gridCol w="1778794">
                  <a:extLst>
                    <a:ext uri="{9D8B030D-6E8A-4147-A177-3AD203B41FA5}">
                      <a16:colId xmlns=""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06024879"/>
                  </a:ext>
                </a:extLst>
              </a:tr>
            </a:tbl>
          </a:graphicData>
        </a:graphic>
      </p:graphicFrame>
    </p:spTree>
    <p:extLst>
      <p:ext uri="{BB962C8B-B14F-4D97-AF65-F5344CB8AC3E}">
        <p14:creationId xmlns:p14="http://schemas.microsoft.com/office/powerpoint/2010/main" val="25956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760430205"/>
              </p:ext>
            </p:extLst>
          </p:nvPr>
        </p:nvGraphicFramePr>
        <p:xfrm>
          <a:off x="564357" y="1171575"/>
          <a:ext cx="8301038" cy="3642770"/>
        </p:xfrm>
        <a:graphic>
          <a:graphicData uri="http://schemas.openxmlformats.org/drawingml/2006/table">
            <a:tbl>
              <a:tblPr firstRow="1" firstCol="1" bandRow="1">
                <a:tableStyleId>{93296810-A885-4BE3-A3E7-6D5BEEA58F35}</a:tableStyleId>
              </a:tblPr>
              <a:tblGrid>
                <a:gridCol w="3700462">
                  <a:extLst>
                    <a:ext uri="{9D8B030D-6E8A-4147-A177-3AD203B41FA5}">
                      <a16:colId xmlns="" xmlns:a16="http://schemas.microsoft.com/office/drawing/2014/main" val="2506457274"/>
                    </a:ext>
                  </a:extLst>
                </a:gridCol>
                <a:gridCol w="4600576">
                  <a:extLst>
                    <a:ext uri="{9D8B030D-6E8A-4147-A177-3AD203B41FA5}">
                      <a16:colId xmlns=""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06024879"/>
                  </a:ext>
                </a:extLst>
              </a:tr>
            </a:tbl>
          </a:graphicData>
        </a:graphic>
      </p:graphicFrame>
      <p:sp>
        <p:nvSpPr>
          <p:cNvPr id="5" name="TextBox 4">
            <a:extLst>
              <a:ext uri="{FF2B5EF4-FFF2-40B4-BE49-F238E27FC236}">
                <a16:creationId xmlns="" xmlns:a16="http://schemas.microsoft.com/office/drawing/2014/main" id="{FC2CD89E-78EF-C654-0FC2-D01D9A89A5C2}"/>
              </a:ext>
            </a:extLst>
          </p:cNvPr>
          <p:cNvSpPr txBox="1"/>
          <p:nvPr/>
        </p:nvSpPr>
        <p:spPr>
          <a:xfrm>
            <a:off x="4450557" y="1238251"/>
            <a:ext cx="4107656"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DFAA1FE6-319A-61EA-17D4-E447E3C26C29}"/>
              </a:ext>
            </a:extLst>
          </p:cNvPr>
          <p:cNvSpPr txBox="1"/>
          <p:nvPr/>
        </p:nvSpPr>
        <p:spPr>
          <a:xfrm>
            <a:off x="4371975" y="2085975"/>
            <a:ext cx="4772025" cy="1015663"/>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56B99F1E-525A-DE69-69FF-45C064AAC71E}"/>
              </a:ext>
            </a:extLst>
          </p:cNvPr>
          <p:cNvSpPr txBox="1"/>
          <p:nvPr/>
        </p:nvSpPr>
        <p:spPr>
          <a:xfrm>
            <a:off x="4371975" y="2924175"/>
            <a:ext cx="4772025"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 xmlns:a16="http://schemas.microsoft.com/office/drawing/2014/main" id="{A88D2805-E4A5-4172-9ED4-1A4AF3FE7181}"/>
              </a:ext>
            </a:extLst>
          </p:cNvPr>
          <p:cNvSpPr txBox="1"/>
          <p:nvPr/>
        </p:nvSpPr>
        <p:spPr>
          <a:xfrm>
            <a:off x="4371975" y="3819525"/>
            <a:ext cx="4772025"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86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1144111" y="-1143000"/>
            <a:ext cx="6856730" cy="9144000"/>
          </a:xfrm>
          <a:prstGeom prst="rect">
            <a:avLst/>
          </a:prstGeom>
        </p:spPr>
      </p:pic>
      <p:grpSp>
        <p:nvGrpSpPr>
          <p:cNvPr id="54" name="组合 53"/>
          <p:cNvGrpSpPr/>
          <p:nvPr/>
        </p:nvGrpSpPr>
        <p:grpSpPr>
          <a:xfrm>
            <a:off x="-79534" y="0"/>
            <a:ext cx="929259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933689" y="909004"/>
            <a:ext cx="7276624"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17146" y="3161030"/>
            <a:ext cx="9138761"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 xmlns:a16="http://schemas.microsoft.com/office/drawing/2014/main" id="{981A967E-8434-E708-5408-735BD03EAA98}"/>
              </a:ext>
            </a:extLst>
          </p:cNvPr>
          <p:cNvSpPr txBox="1"/>
          <p:nvPr/>
        </p:nvSpPr>
        <p:spPr>
          <a:xfrm>
            <a:off x="1500187" y="1600200"/>
            <a:ext cx="6243638" cy="4524315"/>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9165C5C9-38CC-49F8-735E-0D2542EED0B4}"/>
              </a:ext>
            </a:extLst>
          </p:cNvPr>
          <p:cNvPicPr>
            <a:picLocks noChangeAspect="1"/>
          </p:cNvPicPr>
          <p:nvPr/>
        </p:nvPicPr>
        <p:blipFill>
          <a:blip r:embed="rId5"/>
          <a:stretch>
            <a:fillRect/>
          </a:stretch>
        </p:blipFill>
        <p:spPr>
          <a:xfrm>
            <a:off x="3412893" y="0"/>
            <a:ext cx="2432515" cy="969348"/>
          </a:xfrm>
          <a:prstGeom prst="rect">
            <a:avLst/>
          </a:prstGeom>
        </p:spPr>
      </p:pic>
    </p:spTree>
    <p:extLst>
      <p:ext uri="{BB962C8B-B14F-4D97-AF65-F5344CB8AC3E}">
        <p14:creationId xmlns:p14="http://schemas.microsoft.com/office/powerpoint/2010/main" val="13050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60" y="1504951"/>
            <a:ext cx="7983555" cy="1927101"/>
          </a:xfrm>
          <a:prstGeom prst="rect">
            <a:avLst/>
          </a:prstGeom>
        </p:spPr>
      </p:pic>
      <p:sp>
        <p:nvSpPr>
          <p:cNvPr id="6" name="文本框 34">
            <a:extLst>
              <a:ext uri="{FF2B5EF4-FFF2-40B4-BE49-F238E27FC236}">
                <a16:creationId xmlns="" xmlns:a16="http://schemas.microsoft.com/office/drawing/2014/main" id="{9E2CAB6F-419F-6C33-141D-AE8BBFCAB35D}"/>
              </a:ext>
            </a:extLst>
          </p:cNvPr>
          <p:cNvSpPr txBox="1"/>
          <p:nvPr/>
        </p:nvSpPr>
        <p:spPr>
          <a:xfrm>
            <a:off x="762974" y="1655237"/>
            <a:ext cx="7605191" cy="1384995"/>
          </a:xfrm>
          <a:prstGeom prst="rect">
            <a:avLst/>
          </a:prstGeom>
          <a:noFill/>
        </p:spPr>
        <p:txBody>
          <a:bodyPr wrap="square"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spTree>
    <p:extLst>
      <p:ext uri="{BB962C8B-B14F-4D97-AF65-F5344CB8AC3E}">
        <p14:creationId xmlns:p14="http://schemas.microsoft.com/office/powerpoint/2010/main" val="328691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 xmlns:a16="http://schemas.microsoft.com/office/drawing/2014/main" id="{C90EDDCC-0AF4-350F-3B03-29BDAF8CF9FD}"/>
              </a:ext>
            </a:extLst>
          </p:cNvPr>
          <p:cNvSpPr txBox="1"/>
          <p:nvPr/>
        </p:nvSpPr>
        <p:spPr>
          <a:xfrm>
            <a:off x="492437" y="479661"/>
            <a:ext cx="828723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 xmlns:a16="http://schemas.microsoft.com/office/drawing/2014/main" id="{0E5E3DD6-DF90-EE15-45B2-559C9EA1CF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757" y="2315717"/>
            <a:ext cx="4142565"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 xmlns:a16="http://schemas.microsoft.com/office/drawing/2014/main"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2482" y="2362200"/>
            <a:ext cx="41528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 xmlns:a16="http://schemas.microsoft.com/office/drawing/2014/main" id="{C90EDDCC-0AF4-350F-3B03-29BDAF8CF9FD}"/>
              </a:ext>
            </a:extLst>
          </p:cNvPr>
          <p:cNvSpPr txBox="1"/>
          <p:nvPr/>
        </p:nvSpPr>
        <p:spPr>
          <a:xfrm>
            <a:off x="492437" y="479661"/>
            <a:ext cx="8287232" cy="119181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 xmlns:a16="http://schemas.microsoft.com/office/drawing/2014/main"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3462" y="2012419"/>
            <a:ext cx="3586163"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 xmlns:a16="http://schemas.microsoft.com/office/drawing/2014/main" id="{433F4ED5-2D0F-7E54-5CB1-54AABEDA16A9}"/>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 xmlns:a16="http://schemas.microsoft.com/office/drawing/2014/main" id="{3826F8CA-A8F2-6EB0-4E99-8315728F2F78}"/>
              </a:ext>
            </a:extLst>
          </p:cNvPr>
          <p:cNvSpPr>
            <a:spLocks noChangeAspect="1" noChangeArrowheads="1"/>
          </p:cNvSpPr>
          <p:nvPr/>
        </p:nvSpPr>
        <p:spPr bwMode="auto">
          <a:xfrm>
            <a:off x="4572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 xmlns:a16="http://schemas.microsoft.com/office/drawing/2014/main"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062" y="1952683"/>
            <a:ext cx="3729038"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 xmlns:a16="http://schemas.microsoft.com/office/drawing/2014/main" id="{C90EDDCC-0AF4-350F-3B03-29BDAF8CF9FD}"/>
              </a:ext>
            </a:extLst>
          </p:cNvPr>
          <p:cNvSpPr txBox="1"/>
          <p:nvPr/>
        </p:nvSpPr>
        <p:spPr>
          <a:xfrm>
            <a:off x="492437" y="479661"/>
            <a:ext cx="8287232" cy="119181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 xmlns:a16="http://schemas.microsoft.com/office/drawing/2014/main" id="{433F4ED5-2D0F-7E54-5CB1-54AABEDA16A9}"/>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 xmlns:a16="http://schemas.microsoft.com/office/drawing/2014/main" id="{3826F8CA-A8F2-6EB0-4E99-8315728F2F78}"/>
              </a:ext>
            </a:extLst>
          </p:cNvPr>
          <p:cNvSpPr>
            <a:spLocks noChangeAspect="1" noChangeArrowheads="1"/>
          </p:cNvSpPr>
          <p:nvPr/>
        </p:nvSpPr>
        <p:spPr bwMode="auto">
          <a:xfrm>
            <a:off x="4572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8688" y="2038350"/>
            <a:ext cx="3429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7744" y="2058592"/>
            <a:ext cx="3650456"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 xmlns:a16="http://schemas.microsoft.com/office/drawing/2014/main" id="{C90EDDCC-0AF4-350F-3B03-29BDAF8CF9FD}"/>
              </a:ext>
            </a:extLst>
          </p:cNvPr>
          <p:cNvSpPr txBox="1"/>
          <p:nvPr/>
        </p:nvSpPr>
        <p:spPr>
          <a:xfrm>
            <a:off x="492437" y="479661"/>
            <a:ext cx="8287232" cy="119181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 xmlns:a16="http://schemas.microsoft.com/office/drawing/2014/main" id="{433F4ED5-2D0F-7E54-5CB1-54AABEDA16A9}"/>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 xmlns:a16="http://schemas.microsoft.com/office/drawing/2014/main" id="{3826F8CA-A8F2-6EB0-4E99-8315728F2F78}"/>
              </a:ext>
            </a:extLst>
          </p:cNvPr>
          <p:cNvSpPr>
            <a:spLocks noChangeAspect="1" noChangeArrowheads="1"/>
          </p:cNvSpPr>
          <p:nvPr/>
        </p:nvSpPr>
        <p:spPr bwMode="auto">
          <a:xfrm>
            <a:off x="4572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919" y="1657091"/>
            <a:ext cx="3964781"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7256" y="1704974"/>
            <a:ext cx="4010026"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60" y="1285876"/>
            <a:ext cx="7983555" cy="2333625"/>
          </a:xfrm>
          <a:prstGeom prst="rect">
            <a:avLst/>
          </a:prstGeom>
        </p:spPr>
      </p:pic>
      <p:sp>
        <p:nvSpPr>
          <p:cNvPr id="6" name="文本框 34">
            <a:extLst>
              <a:ext uri="{FF2B5EF4-FFF2-40B4-BE49-F238E27FC236}">
                <a16:creationId xmlns="" xmlns:a16="http://schemas.microsoft.com/office/drawing/2014/main" id="{9E2CAB6F-419F-6C33-141D-AE8BBFCAB35D}"/>
              </a:ext>
            </a:extLst>
          </p:cNvPr>
          <p:cNvSpPr txBox="1"/>
          <p:nvPr/>
        </p:nvSpPr>
        <p:spPr>
          <a:xfrm>
            <a:off x="850323" y="1596228"/>
            <a:ext cx="7605191" cy="2123658"/>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35731" y="3203166"/>
            <a:ext cx="2741126" cy="3654835"/>
          </a:xfrm>
          <a:prstGeom prst="rect">
            <a:avLst/>
          </a:prstGeom>
        </p:spPr>
      </p:pic>
    </p:spTree>
    <p:extLst>
      <p:ext uri="{BB962C8B-B14F-4D97-AF65-F5344CB8AC3E}">
        <p14:creationId xmlns:p14="http://schemas.microsoft.com/office/powerpoint/2010/main" val="25679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0" y="0"/>
            <a:ext cx="9144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744793" y="686164"/>
            <a:ext cx="7929770" cy="1651821"/>
            <a:chOff x="894735" y="794318"/>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794318"/>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057415540"/>
              </p:ext>
            </p:extLst>
          </p:nvPr>
        </p:nvGraphicFramePr>
        <p:xfrm>
          <a:off x="1475656" y="2716283"/>
          <a:ext cx="6192688" cy="4572000"/>
        </p:xfrm>
        <a:graphic>
          <a:graphicData uri="http://schemas.openxmlformats.org/drawingml/2006/table">
            <a:tbl>
              <a:tblPr firstRow="1" bandRow="1">
                <a:tableStyleId>{00A15C55-8517-42AA-B614-E9B94910E393}</a:tableStyleId>
              </a:tblPr>
              <a:tblGrid>
                <a:gridCol w="3096344">
                  <a:extLst>
                    <a:ext uri="{9D8B030D-6E8A-4147-A177-3AD203B41FA5}">
                      <a16:colId xmlns="" xmlns:a16="http://schemas.microsoft.com/office/drawing/2014/main" val="67585051"/>
                    </a:ext>
                  </a:extLst>
                </a:gridCol>
                <a:gridCol w="3096344">
                  <a:extLst>
                    <a:ext uri="{9D8B030D-6E8A-4147-A177-3AD203B41FA5}">
                      <a16:colId xmlns="" xmlns:a16="http://schemas.microsoft.com/office/drawing/2014/main" val="3166997455"/>
                    </a:ext>
                  </a:extLst>
                </a:gridCol>
              </a:tblGrid>
              <a:tr h="872359">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marL="68580" marR="68580"/>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marL="68580" marR="68580"/>
                </a:tc>
                <a:extLst>
                  <a:ext uri="{0D108BD9-81ED-4DB2-BD59-A6C34878D82A}">
                    <a16:rowId xmlns="" xmlns:a16="http://schemas.microsoft.com/office/drawing/2014/main" val="4220490445"/>
                  </a:ext>
                </a:extLst>
              </a:tr>
              <a:tr h="2482868">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marL="68580" marR="68580"/>
                </a:tc>
                <a:tc>
                  <a:txBody>
                    <a:bodyPr/>
                    <a:lstStyle/>
                    <a:p>
                      <a:endParaRPr lang="en-US" dirty="0"/>
                    </a:p>
                  </a:txBody>
                  <a:tcPr marL="68580" marR="68580"/>
                </a:tc>
                <a:extLst>
                  <a:ext uri="{0D108BD9-81ED-4DB2-BD59-A6C34878D82A}">
                    <a16:rowId xmlns="" xmlns:a16="http://schemas.microsoft.com/office/drawing/2014/main" val="3543244339"/>
                  </a:ext>
                </a:extLst>
              </a:tr>
            </a:tbl>
          </a:graphicData>
        </a:graphic>
      </p:graphicFrame>
    </p:spTree>
    <p:extLst>
      <p:ext uri="{BB962C8B-B14F-4D97-AF65-F5344CB8AC3E}">
        <p14:creationId xmlns:p14="http://schemas.microsoft.com/office/powerpoint/2010/main" val="8668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 xmlns:a16="http://schemas.microsoft.com/office/drawing/2014/main" id="{1F1B7041-E846-FDBA-F6A5-EF85A4550552}"/>
              </a:ext>
            </a:extLst>
          </p:cNvPr>
          <p:cNvSpPr/>
          <p:nvPr/>
        </p:nvSpPr>
        <p:spPr>
          <a:xfrm>
            <a:off x="141444" y="476672"/>
            <a:ext cx="875103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r>
              <a:rPr lang="vi-VN" sz="2800" b="1" dirty="0">
                <a:ln w="0"/>
                <a:solidFill>
                  <a:srgbClr val="002060"/>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0F02A728-5523-2937-E40F-68FCD4D85879}"/>
              </a:ext>
            </a:extLst>
          </p:cNvPr>
          <p:cNvSpPr txBox="1"/>
          <p:nvPr/>
        </p:nvSpPr>
        <p:spPr>
          <a:xfrm>
            <a:off x="692944" y="1438275"/>
            <a:ext cx="8086725" cy="5386090"/>
          </a:xfrm>
          <a:prstGeom prst="rect">
            <a:avLst/>
          </a:prstGeom>
          <a:noFill/>
        </p:spPr>
        <p:txBody>
          <a:bodyPr wrap="square" rtlCol="0">
            <a:spAutoFit/>
          </a:bodyPr>
          <a:lstStyle/>
          <a:p>
            <a:pPr marL="457200" indent="-457200" algn="just">
              <a:buFont typeface="Wingdings" panose="05000000000000000000" pitchFamily="2" charset="2"/>
              <a:buChar char="q"/>
            </a:pPr>
            <a:r>
              <a:rPr lang="vi-VN" sz="2800" b="1" i="0" dirty="0">
                <a:solidFill>
                  <a:srgbClr val="000000"/>
                </a:solidFill>
                <a:effectLst/>
                <a:latin typeface="Cambria" panose="02040503050406030204" pitchFamily="18" charset="0"/>
                <a:ea typeface="Cambria" panose="02040503050406030204" pitchFamily="18" charset="0"/>
              </a:rPr>
              <a:t>Tỉa dặm cây: </a:t>
            </a:r>
            <a:r>
              <a:rPr lang="vi-VN" sz="28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2800" b="1" i="0" dirty="0">
                <a:solidFill>
                  <a:srgbClr val="000000"/>
                </a:solidFill>
                <a:effectLst/>
                <a:latin typeface="Cambria" panose="02040503050406030204" pitchFamily="18" charset="0"/>
                <a:ea typeface="Cambria" panose="02040503050406030204" pitchFamily="18" charset="0"/>
              </a:rPr>
              <a:t>Làm cỏ: </a:t>
            </a:r>
            <a:r>
              <a:rPr lang="vi-VN" sz="28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2800" b="1" i="0" dirty="0">
                <a:solidFill>
                  <a:srgbClr val="000000"/>
                </a:solidFill>
                <a:effectLst/>
                <a:latin typeface="Cambria" panose="02040503050406030204" pitchFamily="18" charset="0"/>
                <a:ea typeface="Cambria" panose="02040503050406030204" pitchFamily="18" charset="0"/>
              </a:rPr>
              <a:t>Vun xới: </a:t>
            </a:r>
            <a:r>
              <a:rPr lang="vi-VN" sz="28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2800" b="1" i="0" dirty="0">
                <a:solidFill>
                  <a:srgbClr val="000000"/>
                </a:solidFill>
                <a:effectLst/>
                <a:latin typeface="Cambria" panose="02040503050406030204" pitchFamily="18" charset="0"/>
                <a:ea typeface="Cambria" panose="02040503050406030204" pitchFamily="18" charset="0"/>
              </a:rPr>
              <a:t>Tưới nước: </a:t>
            </a:r>
            <a:r>
              <a:rPr lang="vi-VN" sz="28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2800" b="1" i="0" dirty="0">
                <a:solidFill>
                  <a:srgbClr val="000000"/>
                </a:solidFill>
                <a:effectLst/>
                <a:latin typeface="Cambria" panose="02040503050406030204" pitchFamily="18" charset="0"/>
                <a:ea typeface="Cambria" panose="02040503050406030204" pitchFamily="18" charset="0"/>
              </a:rPr>
              <a:t>Tiêu nước: </a:t>
            </a:r>
            <a:r>
              <a:rPr lang="vi-VN" sz="28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7479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0"/>
            <a:ext cx="929259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 xmlns:a16="http://schemas.microsoft.com/office/drawing/2014/main" id="{1F1B7041-E846-FDBA-F6A5-EF85A4550552}"/>
              </a:ext>
            </a:extLst>
          </p:cNvPr>
          <p:cNvSpPr/>
          <p:nvPr/>
        </p:nvSpPr>
        <p:spPr>
          <a:xfrm>
            <a:off x="182928" y="341831"/>
            <a:ext cx="4101039"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 xmlns:a16="http://schemas.microsoft.com/office/drawing/2014/main" id="{0F02A728-5523-2937-E40F-68FCD4D85879}"/>
              </a:ext>
            </a:extLst>
          </p:cNvPr>
          <p:cNvSpPr txBox="1"/>
          <p:nvPr/>
        </p:nvSpPr>
        <p:spPr>
          <a:xfrm>
            <a:off x="631299" y="1068405"/>
            <a:ext cx="8086725" cy="2677656"/>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934" y="2985983"/>
            <a:ext cx="785812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1144111" y="-1143000"/>
            <a:ext cx="6856730" cy="9144000"/>
          </a:xfrm>
          <a:prstGeom prst="rect">
            <a:avLst/>
          </a:prstGeom>
        </p:spPr>
      </p:pic>
      <p:grpSp>
        <p:nvGrpSpPr>
          <p:cNvPr id="29" name="组合 28"/>
          <p:cNvGrpSpPr/>
          <p:nvPr/>
        </p:nvGrpSpPr>
        <p:grpSpPr>
          <a:xfrm>
            <a:off x="-5239" y="7620"/>
            <a:ext cx="9149239"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6837045" y="3605531"/>
            <a:ext cx="2306955" cy="3053715"/>
          </a:xfrm>
          <a:prstGeom prst="ellipse">
            <a:avLst/>
          </a:prstGeom>
        </p:spPr>
      </p:pic>
      <p:pic>
        <p:nvPicPr>
          <p:cNvPr id="5" name="Picture 4">
            <a:extLst>
              <a:ext uri="{FF2B5EF4-FFF2-40B4-BE49-F238E27FC236}">
                <a16:creationId xmlns="" xmlns:a16="http://schemas.microsoft.com/office/drawing/2014/main" id="{3F063679-E6AB-107F-DEB5-5A88E0B825D3}"/>
              </a:ext>
            </a:extLst>
          </p:cNvPr>
          <p:cNvPicPr>
            <a:picLocks noChangeAspect="1"/>
          </p:cNvPicPr>
          <p:nvPr/>
        </p:nvPicPr>
        <p:blipFill>
          <a:blip r:embed="rId11"/>
          <a:stretch>
            <a:fillRect/>
          </a:stretch>
        </p:blipFill>
        <p:spPr>
          <a:xfrm>
            <a:off x="1775114" y="2336181"/>
            <a:ext cx="5779509" cy="2566638"/>
          </a:xfrm>
          <a:prstGeom prst="rect">
            <a:avLst/>
          </a:prstGeom>
        </p:spPr>
      </p:pic>
    </p:spTree>
    <p:extLst>
      <p:ext uri="{BB962C8B-B14F-4D97-AF65-F5344CB8AC3E}">
        <p14:creationId xmlns:p14="http://schemas.microsoft.com/office/powerpoint/2010/main" val="75032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2364466" y="177500"/>
            <a:ext cx="6779534" cy="5753882"/>
          </a:xfrm>
          <a:prstGeom prst="rect">
            <a:avLst/>
          </a:prstGeom>
        </p:spPr>
      </p:pic>
      <p:pic>
        <p:nvPicPr>
          <p:cNvPr id="9" name="Picture 8" descr="A picture containing toy, doll&#10;&#10;Description automatically generated">
            <a:extLst>
              <a:ext uri="{FF2B5EF4-FFF2-40B4-BE49-F238E27FC236}">
                <a16:creationId xmlns=""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96" y="2196453"/>
            <a:ext cx="3621977" cy="4428469"/>
          </a:xfrm>
          <a:prstGeom prst="rect">
            <a:avLst/>
          </a:prstGeom>
        </p:spPr>
      </p:pic>
      <p:pic>
        <p:nvPicPr>
          <p:cNvPr id="10" name="Picture 9">
            <a:extLst>
              <a:ext uri="{FF2B5EF4-FFF2-40B4-BE49-F238E27FC236}">
                <a16:creationId xmlns="" xmlns:a16="http://schemas.microsoft.com/office/drawing/2014/main" id="{4B341051-DF02-BAA1-6833-9F0786A8EC44}"/>
              </a:ext>
            </a:extLst>
          </p:cNvPr>
          <p:cNvPicPr>
            <a:picLocks noChangeAspect="1"/>
          </p:cNvPicPr>
          <p:nvPr/>
        </p:nvPicPr>
        <p:blipFill>
          <a:blip r:embed="rId13"/>
          <a:stretch>
            <a:fillRect/>
          </a:stretch>
        </p:blipFill>
        <p:spPr>
          <a:xfrm>
            <a:off x="3323617" y="2200917"/>
            <a:ext cx="5239967" cy="2780017"/>
          </a:xfrm>
          <a:prstGeom prst="rect">
            <a:avLst/>
          </a:prstGeom>
        </p:spPr>
      </p:pic>
    </p:spTree>
    <p:extLst>
      <p:ext uri="{BB962C8B-B14F-4D97-AF65-F5344CB8AC3E}">
        <p14:creationId xmlns:p14="http://schemas.microsoft.com/office/powerpoint/2010/main" val="24894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239" y="-441642"/>
            <a:ext cx="9292590" cy="6994525"/>
            <a:chOff x="-167" y="-216"/>
            <a:chExt cx="19512" cy="11015"/>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415" y="-216"/>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 xmlns:a16="http://schemas.microsoft.com/office/drawing/2014/main" id="{7E623B4E-03E9-A605-1B15-9CA50A97365B}"/>
              </a:ext>
            </a:extLst>
          </p:cNvPr>
          <p:cNvSpPr/>
          <p:nvPr/>
        </p:nvSpPr>
        <p:spPr>
          <a:xfrm>
            <a:off x="478632" y="2234042"/>
            <a:ext cx="8436769"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DE41DC70-F836-C2DE-4F01-2B1FF4C08E14}"/>
              </a:ext>
            </a:extLst>
          </p:cNvPr>
          <p:cNvSpPr txBox="1"/>
          <p:nvPr/>
        </p:nvSpPr>
        <p:spPr>
          <a:xfrm>
            <a:off x="678657" y="2251244"/>
            <a:ext cx="7629524" cy="95410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DF41B506-4372-13C0-6571-6AB18F78E617}"/>
              </a:ext>
            </a:extLst>
          </p:cNvPr>
          <p:cNvPicPr>
            <a:picLocks noChangeAspect="1"/>
          </p:cNvPicPr>
          <p:nvPr/>
        </p:nvPicPr>
        <p:blipFill>
          <a:blip r:embed="rId10"/>
          <a:stretch>
            <a:fillRect/>
          </a:stretch>
        </p:blipFill>
        <p:spPr>
          <a:xfrm>
            <a:off x="3545184" y="465235"/>
            <a:ext cx="2354784" cy="1079086"/>
          </a:xfrm>
          <a:prstGeom prst="rect">
            <a:avLst/>
          </a:prstGeom>
        </p:spPr>
      </p:pic>
      <p:sp>
        <p:nvSpPr>
          <p:cNvPr id="8" name="TextBox 7">
            <a:extLst>
              <a:ext uri="{FF2B5EF4-FFF2-40B4-BE49-F238E27FC236}">
                <a16:creationId xmlns="" xmlns:a16="http://schemas.microsoft.com/office/drawing/2014/main" id="{1F3AA528-A72B-A962-EAC7-45D01D4AFCE7}"/>
              </a:ext>
            </a:extLst>
          </p:cNvPr>
          <p:cNvSpPr txBox="1"/>
          <p:nvPr/>
        </p:nvSpPr>
        <p:spPr>
          <a:xfrm>
            <a:off x="690562" y="3228211"/>
            <a:ext cx="8165306"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loại cây cần ít nước;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loại cây cần ánh sáng;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60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9187984"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05696" y="2575851"/>
            <a:ext cx="663791"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4509887" y="9117312"/>
            <a:ext cx="4572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4052687" y="9117312"/>
            <a:ext cx="4572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4997" y="2114025"/>
            <a:ext cx="224223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3131533" y="4217657"/>
            <a:ext cx="132084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3113017" y="428636"/>
            <a:ext cx="2077124"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5127633" y="92113"/>
            <a:ext cx="600466" cy="821690"/>
          </a:xfrm>
          <a:prstGeom prst="rect">
            <a:avLst/>
          </a:prstGeom>
        </p:spPr>
      </p:pic>
      <p:sp>
        <p:nvSpPr>
          <p:cNvPr id="10" name="TextBox 9"/>
          <p:cNvSpPr txBox="1"/>
          <p:nvPr/>
        </p:nvSpPr>
        <p:spPr>
          <a:xfrm>
            <a:off x="5158886" y="210571"/>
            <a:ext cx="5379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2618336" y="460226"/>
            <a:ext cx="3235550" cy="4530911"/>
          </a:xfrm>
          <a:prstGeom prst="rect">
            <a:avLst/>
          </a:prstGeom>
        </p:spPr>
      </p:pic>
    </p:spTree>
    <p:extLst>
      <p:ext uri="{BB962C8B-B14F-4D97-AF65-F5344CB8AC3E}">
        <p14:creationId xmlns:p14="http://schemas.microsoft.com/office/powerpoint/2010/main" val="94639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1144111" y="-1143000"/>
            <a:ext cx="6856730" cy="9144000"/>
          </a:xfrm>
          <a:prstGeom prst="rect">
            <a:avLst/>
          </a:prstGeom>
        </p:spPr>
      </p:pic>
      <p:pic>
        <p:nvPicPr>
          <p:cNvPr id="4" name="图片 3" descr="组 8"/>
          <p:cNvPicPr>
            <a:picLocks noChangeAspect="1"/>
          </p:cNvPicPr>
          <p:nvPr/>
        </p:nvPicPr>
        <p:blipFill>
          <a:blip r:embed="rId4"/>
          <a:srcRect t="6889" r="14174" b="13348"/>
          <a:stretch>
            <a:fillRect/>
          </a:stretch>
        </p:blipFill>
        <p:spPr>
          <a:xfrm>
            <a:off x="4380548" y="7620"/>
            <a:ext cx="4758214"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1"/>
            <a:ext cx="3277553" cy="5271135"/>
          </a:xfrm>
          <a:prstGeom prst="rect">
            <a:avLst/>
          </a:prstGeom>
        </p:spPr>
      </p:pic>
      <p:grpSp>
        <p:nvGrpSpPr>
          <p:cNvPr id="33" name="组合 32"/>
          <p:cNvGrpSpPr/>
          <p:nvPr/>
        </p:nvGrpSpPr>
        <p:grpSpPr>
          <a:xfrm>
            <a:off x="-5239" y="7621"/>
            <a:ext cx="9149239"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 xmlns:a16="http://schemas.microsoft.com/office/drawing/2014/main" id="{20958DA5-C37A-D805-BA34-566076BF1C08}"/>
              </a:ext>
            </a:extLst>
          </p:cNvPr>
          <p:cNvPicPr>
            <a:picLocks noChangeAspect="1"/>
          </p:cNvPicPr>
          <p:nvPr/>
        </p:nvPicPr>
        <p:blipFill>
          <a:blip r:embed="rId7"/>
          <a:stretch>
            <a:fillRect/>
          </a:stretch>
        </p:blipFill>
        <p:spPr>
          <a:xfrm>
            <a:off x="1158530" y="1311224"/>
            <a:ext cx="4298053" cy="4121253"/>
          </a:xfrm>
          <a:prstGeom prst="rect">
            <a:avLst/>
          </a:prstGeom>
        </p:spPr>
      </p:pic>
    </p:spTree>
    <p:extLst>
      <p:ext uri="{BB962C8B-B14F-4D97-AF65-F5344CB8AC3E}">
        <p14:creationId xmlns:p14="http://schemas.microsoft.com/office/powerpoint/2010/main" val="402092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BAC5B02-B0B7-4111-BB7F-B00BD22D7DEA}"/>
              </a:ext>
            </a:extLst>
          </p:cNvPr>
          <p:cNvSpPr/>
          <p:nvPr/>
        </p:nvSpPr>
        <p:spPr>
          <a:xfrm>
            <a:off x="0" y="0"/>
            <a:ext cx="9144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8461462-332C-41EE-8897-C1A51BE03F07}"/>
              </a:ext>
            </a:extLst>
          </p:cNvPr>
          <p:cNvPicPr>
            <a:picLocks noChangeAspect="1"/>
          </p:cNvPicPr>
          <p:nvPr/>
        </p:nvPicPr>
        <p:blipFill rotWithShape="1">
          <a:blip r:embed="rId2"/>
          <a:srcRect t="853"/>
          <a:stretch/>
        </p:blipFill>
        <p:spPr>
          <a:xfrm>
            <a:off x="3675321" y="194802"/>
            <a:ext cx="2035738" cy="1661135"/>
          </a:xfrm>
          <a:prstGeom prst="rect">
            <a:avLst/>
          </a:prstGeom>
        </p:spPr>
      </p:pic>
      <p:pic>
        <p:nvPicPr>
          <p:cNvPr id="5" name="Picture 4">
            <a:extLst>
              <a:ext uri="{FF2B5EF4-FFF2-40B4-BE49-F238E27FC236}">
                <a16:creationId xmlns="" xmlns:a16="http://schemas.microsoft.com/office/drawing/2014/main" id="{5ECA3426-C78D-417C-8E20-63FB1AFA3D0D}"/>
              </a:ext>
            </a:extLst>
          </p:cNvPr>
          <p:cNvPicPr>
            <a:picLocks noChangeAspect="1"/>
          </p:cNvPicPr>
          <p:nvPr/>
        </p:nvPicPr>
        <p:blipFill rotWithShape="1">
          <a:blip r:embed="rId3"/>
          <a:srcRect l="5437" r="652"/>
          <a:stretch/>
        </p:blipFill>
        <p:spPr>
          <a:xfrm>
            <a:off x="6756775" y="154659"/>
            <a:ext cx="1861202" cy="1694186"/>
          </a:xfrm>
          <a:prstGeom prst="rect">
            <a:avLst/>
          </a:prstGeom>
        </p:spPr>
      </p:pic>
      <p:pic>
        <p:nvPicPr>
          <p:cNvPr id="1026" name="Picture 2" descr="Mộc Viên.COM - Cờ Tướng Cờ Thế Sát chiêu của Kỳ vương Hồ Khánh Dương">
            <a:extLst>
              <a:ext uri="{FF2B5EF4-FFF2-40B4-BE49-F238E27FC236}">
                <a16:creationId xmlns="" xmlns:a16="http://schemas.microsoft.com/office/drawing/2014/main" id="{7B311E30-359D-4121-9066-5A70ED1BD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52" t="13687" r="6557"/>
          <a:stretch/>
        </p:blipFill>
        <p:spPr bwMode="auto">
          <a:xfrm>
            <a:off x="456983" y="194803"/>
            <a:ext cx="2029457"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CC85BFDA-7BF4-4347-ACA0-D01A11C63BA0}"/>
              </a:ext>
            </a:extLst>
          </p:cNvPr>
          <p:cNvPicPr>
            <a:picLocks noChangeAspect="1"/>
          </p:cNvPicPr>
          <p:nvPr/>
        </p:nvPicPr>
        <p:blipFill rotWithShape="1">
          <a:blip r:embed="rId5">
            <a:extLst>
              <a:ext uri="{28A0092B-C50C-407E-A947-70E740481C1C}">
                <a14:useLocalDpi xmlns:a14="http://schemas.microsoft.com/office/drawing/2010/main" val="0"/>
              </a:ext>
            </a:extLst>
          </a:blip>
          <a:srcRect l="6387" t="8601" r="9828"/>
          <a:stretch/>
        </p:blipFill>
        <p:spPr>
          <a:xfrm>
            <a:off x="6722036" y="4610300"/>
            <a:ext cx="2018148" cy="1829458"/>
          </a:xfrm>
          <a:prstGeom prst="rect">
            <a:avLst/>
          </a:prstGeom>
        </p:spPr>
      </p:pic>
      <p:sp>
        <p:nvSpPr>
          <p:cNvPr id="16" name="TextBox 15">
            <a:extLst>
              <a:ext uri="{FF2B5EF4-FFF2-40B4-BE49-F238E27FC236}">
                <a16:creationId xmlns="" xmlns:a16="http://schemas.microsoft.com/office/drawing/2014/main" id="{8BF368FF-631E-438E-9367-0A7AB01FDD98}"/>
              </a:ext>
            </a:extLst>
          </p:cNvPr>
          <p:cNvSpPr txBox="1"/>
          <p:nvPr/>
        </p:nvSpPr>
        <p:spPr>
          <a:xfrm>
            <a:off x="336170" y="1749051"/>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 xmlns:a16="http://schemas.microsoft.com/office/drawing/2014/main" id="{0BA3D685-DD88-4AC3-A181-00AC5C622D0C}"/>
              </a:ext>
            </a:extLst>
          </p:cNvPr>
          <p:cNvSpPr txBox="1"/>
          <p:nvPr/>
        </p:nvSpPr>
        <p:spPr>
          <a:xfrm>
            <a:off x="3551183" y="1737943"/>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 xmlns:a16="http://schemas.microsoft.com/office/drawing/2014/main" id="{F86FB3C4-AAAD-479B-8E9A-20B28C1AC406}"/>
              </a:ext>
            </a:extLst>
          </p:cNvPr>
          <p:cNvSpPr txBox="1"/>
          <p:nvPr/>
        </p:nvSpPr>
        <p:spPr>
          <a:xfrm>
            <a:off x="6545419" y="1769868"/>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 xmlns:a16="http://schemas.microsoft.com/office/drawing/2014/main" id="{D9FD8BF2-613A-49F7-88CA-B6D807F28574}"/>
              </a:ext>
            </a:extLst>
          </p:cNvPr>
          <p:cNvSpPr txBox="1"/>
          <p:nvPr/>
        </p:nvSpPr>
        <p:spPr>
          <a:xfrm>
            <a:off x="400393" y="4077193"/>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306DE5B2-7D8C-4E25-9A8E-13A850E5B30A}"/>
              </a:ext>
            </a:extLst>
          </p:cNvPr>
          <p:cNvSpPr txBox="1"/>
          <p:nvPr/>
        </p:nvSpPr>
        <p:spPr>
          <a:xfrm>
            <a:off x="3560785" y="4195846"/>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BFAF1944-1CA1-4BA0-84E5-7A17F1614CC3}"/>
              </a:ext>
            </a:extLst>
          </p:cNvPr>
          <p:cNvSpPr txBox="1"/>
          <p:nvPr/>
        </p:nvSpPr>
        <p:spPr>
          <a:xfrm>
            <a:off x="6612863" y="4105385"/>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326542DD-EB9B-4520-8B51-71741743EDEB}"/>
              </a:ext>
            </a:extLst>
          </p:cNvPr>
          <p:cNvSpPr txBox="1"/>
          <p:nvPr/>
        </p:nvSpPr>
        <p:spPr>
          <a:xfrm>
            <a:off x="400392" y="6273226"/>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6F4620CA-A6AF-4F82-8B65-150D6ED2C6DF}"/>
              </a:ext>
            </a:extLst>
          </p:cNvPr>
          <p:cNvSpPr txBox="1"/>
          <p:nvPr/>
        </p:nvSpPr>
        <p:spPr>
          <a:xfrm>
            <a:off x="3648805" y="6326581"/>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BE2E001B-192D-49DA-A39A-A6B5858558EC}"/>
              </a:ext>
            </a:extLst>
          </p:cNvPr>
          <p:cNvSpPr txBox="1"/>
          <p:nvPr/>
        </p:nvSpPr>
        <p:spPr>
          <a:xfrm>
            <a:off x="6746700" y="6353205"/>
            <a:ext cx="21598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 xmlns:a16="http://schemas.microsoft.com/office/drawing/2014/main" id="{9718A60B-064B-42CF-8940-5DB73B60AF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9419" y="2321086"/>
            <a:ext cx="1857656"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 xmlns:a16="http://schemas.microsoft.com/office/drawing/2014/main" id="{52C2B80B-FCCF-98E3-07B9-759C9F86B7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332" y="4572001"/>
            <a:ext cx="213741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 xmlns:a16="http://schemas.microsoft.com/office/drawing/2014/main" id="{8F1C2796-8930-7215-87BA-04EBB851A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344" y="2265998"/>
            <a:ext cx="2143125"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 xmlns:a16="http://schemas.microsoft.com/office/drawing/2014/main" id="{E10042A8-36C1-7682-5DE0-AF2AE3CA36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0450" y="2233974"/>
            <a:ext cx="2185988"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 xmlns:a16="http://schemas.microsoft.com/office/drawing/2014/main" id="{A16470E2-1DAD-DD99-8DE7-45E5E7DF65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3301" y="4689476"/>
            <a:ext cx="2250281"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0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3">
            <a:extLst>
              <a:ext uri="{FF2B5EF4-FFF2-40B4-BE49-F238E27FC236}">
                <a16:creationId xmlns="" xmlns:a16="http://schemas.microsoft.com/office/drawing/2014/main" id="{E7B27927-2F62-418C-B438-3BC27D8922F9}"/>
              </a:ext>
            </a:extLst>
          </p:cNvPr>
          <p:cNvGraphicFramePr>
            <a:graphicFrameLocks noGrp="1"/>
          </p:cNvGraphicFramePr>
          <p:nvPr>
            <p:extLst>
              <p:ext uri="{D42A27DB-BD31-4B8C-83A1-F6EECF244321}">
                <p14:modId xmlns:p14="http://schemas.microsoft.com/office/powerpoint/2010/main" val="32579757"/>
              </p:ext>
            </p:extLst>
          </p:nvPr>
        </p:nvGraphicFramePr>
        <p:xfrm>
          <a:off x="312491" y="246126"/>
          <a:ext cx="8647156" cy="6498803"/>
        </p:xfrm>
        <a:graphic>
          <a:graphicData uri="http://schemas.openxmlformats.org/drawingml/2006/table">
            <a:tbl>
              <a:tblPr firstRow="1" bandRow="1">
                <a:tableStyleId>{00A15C55-8517-42AA-B614-E9B94910E393}</a:tableStyleId>
              </a:tblPr>
              <a:tblGrid>
                <a:gridCol w="4323578">
                  <a:extLst>
                    <a:ext uri="{9D8B030D-6E8A-4147-A177-3AD203B41FA5}">
                      <a16:colId xmlns="" xmlns:a16="http://schemas.microsoft.com/office/drawing/2014/main" val="67585051"/>
                    </a:ext>
                  </a:extLst>
                </a:gridCol>
                <a:gridCol w="4323578">
                  <a:extLst>
                    <a:ext uri="{9D8B030D-6E8A-4147-A177-3AD203B41FA5}">
                      <a16:colId xmlns="" xmlns:a16="http://schemas.microsoft.com/office/drawing/2014/main"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marL="68580" marR="68580"/>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marL="68580" marR="68580"/>
                </a:tc>
                <a:extLst>
                  <a:ext uri="{0D108BD9-81ED-4DB2-BD59-A6C34878D82A}">
                    <a16:rowId xmlns="" xmlns:a16="http://schemas.microsoft.com/office/drawing/2014/main"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marL="68580" marR="68580"/>
                </a:tc>
                <a:tc>
                  <a:txBody>
                    <a:bodyPr/>
                    <a:lstStyle/>
                    <a:p>
                      <a:endParaRPr lang="en-US" dirty="0"/>
                    </a:p>
                  </a:txBody>
                  <a:tcPr marL="68580" marR="68580"/>
                </a:tc>
                <a:extLst>
                  <a:ext uri="{0D108BD9-81ED-4DB2-BD59-A6C34878D82A}">
                    <a16:rowId xmlns="" xmlns:a16="http://schemas.microsoft.com/office/drawing/2014/main" val="3543244339"/>
                  </a:ext>
                </a:extLst>
              </a:tr>
            </a:tbl>
          </a:graphicData>
        </a:graphic>
      </p:graphicFrame>
      <p:pic>
        <p:nvPicPr>
          <p:cNvPr id="2" name="Picture 1">
            <a:extLst>
              <a:ext uri="{FF2B5EF4-FFF2-40B4-BE49-F238E27FC236}">
                <a16:creationId xmlns="" xmlns:a16="http://schemas.microsoft.com/office/drawing/2014/main" id="{FF712D8B-7726-413A-312A-911ADE0FEE12}"/>
              </a:ext>
            </a:extLst>
          </p:cNvPr>
          <p:cNvPicPr>
            <a:picLocks noChangeAspect="1"/>
          </p:cNvPicPr>
          <p:nvPr/>
        </p:nvPicPr>
        <p:blipFill rotWithShape="1">
          <a:blip r:embed="rId2"/>
          <a:srcRect t="853"/>
          <a:stretch/>
        </p:blipFill>
        <p:spPr>
          <a:xfrm>
            <a:off x="524928" y="1480678"/>
            <a:ext cx="1897424" cy="1548273"/>
          </a:xfrm>
          <a:prstGeom prst="rect">
            <a:avLst/>
          </a:prstGeom>
        </p:spPr>
      </p:pic>
      <p:pic>
        <p:nvPicPr>
          <p:cNvPr id="14" name="Picture 13">
            <a:extLst>
              <a:ext uri="{FF2B5EF4-FFF2-40B4-BE49-F238E27FC236}">
                <a16:creationId xmlns="" xmlns:a16="http://schemas.microsoft.com/office/drawing/2014/main" id="{C6131BF2-519B-8012-3B5D-04B9FF9808DC}"/>
              </a:ext>
            </a:extLst>
          </p:cNvPr>
          <p:cNvPicPr>
            <a:picLocks noChangeAspect="1"/>
          </p:cNvPicPr>
          <p:nvPr/>
        </p:nvPicPr>
        <p:blipFill rotWithShape="1">
          <a:blip r:embed="rId3"/>
          <a:srcRect l="5437" r="652"/>
          <a:stretch/>
        </p:blipFill>
        <p:spPr>
          <a:xfrm>
            <a:off x="2707481" y="1504102"/>
            <a:ext cx="1709970" cy="1556525"/>
          </a:xfrm>
          <a:prstGeom prst="rect">
            <a:avLst/>
          </a:prstGeom>
        </p:spPr>
      </p:pic>
      <p:pic>
        <p:nvPicPr>
          <p:cNvPr id="15" name="Picture 6" descr="1001 thắc mắc: Lí do gì khiến ngựa thích ngủ đứng?">
            <a:extLst>
              <a:ext uri="{FF2B5EF4-FFF2-40B4-BE49-F238E27FC236}">
                <a16:creationId xmlns="" xmlns:a16="http://schemas.microsoft.com/office/drawing/2014/main" id="{787EED1E-BCCC-5F92-4146-B7201E389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87" y="3266123"/>
            <a:ext cx="1814513"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 xmlns:a16="http://schemas.microsoft.com/office/drawing/2014/main" id="{0BA7BFE7-F48F-0CBA-CFD4-2EE26274A1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3194" y="3214166"/>
            <a:ext cx="1757643"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 xmlns:a16="http://schemas.microsoft.com/office/drawing/2014/main" id="{13FA245F-FA66-37CA-8248-833CE43880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3057" y="5048250"/>
            <a:ext cx="173736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 xmlns:a16="http://schemas.microsoft.com/office/drawing/2014/main" id="{07246284-1E95-4641-321B-C8B45C1E1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52" t="13687" r="6557"/>
          <a:stretch/>
        </p:blipFill>
        <p:spPr bwMode="auto">
          <a:xfrm>
            <a:off x="4743233" y="1442578"/>
            <a:ext cx="1845980"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 xmlns:a16="http://schemas.microsoft.com/office/drawing/2014/main" id="{FE7D43A6-340D-8117-6AE0-8EA55A3AF9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5150" y="1465509"/>
            <a:ext cx="165735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 xmlns:a16="http://schemas.microsoft.com/office/drawing/2014/main" id="{FF607A61-4F71-5D58-FBF5-6A4220D6CD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9169" y="3298825"/>
            <a:ext cx="1757897"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0427DE76-2D49-4C77-85A9-749BC3F84011}"/>
              </a:ext>
            </a:extLst>
          </p:cNvPr>
          <p:cNvPicPr>
            <a:picLocks noChangeAspect="1"/>
          </p:cNvPicPr>
          <p:nvPr/>
        </p:nvPicPr>
        <p:blipFill rotWithShape="1">
          <a:blip r:embed="rId10">
            <a:extLst>
              <a:ext uri="{28A0092B-C50C-407E-A947-70E740481C1C}">
                <a14:useLocalDpi xmlns:a14="http://schemas.microsoft.com/office/drawing/2010/main" val="0"/>
              </a:ext>
            </a:extLst>
          </a:blip>
          <a:srcRect l="6387" t="8601" r="9828"/>
          <a:stretch/>
        </p:blipFill>
        <p:spPr>
          <a:xfrm>
            <a:off x="6908006" y="3224768"/>
            <a:ext cx="1739309" cy="1576690"/>
          </a:xfrm>
          <a:prstGeom prst="rect">
            <a:avLst/>
          </a:prstGeom>
        </p:spPr>
      </p:pic>
    </p:spTree>
    <p:extLst>
      <p:ext uri="{BB962C8B-B14F-4D97-AF65-F5344CB8AC3E}">
        <p14:creationId xmlns:p14="http://schemas.microsoft.com/office/powerpoint/2010/main" val="33247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1144111" y="-1143000"/>
            <a:ext cx="6856730" cy="9144000"/>
          </a:xfrm>
          <a:prstGeom prst="rect">
            <a:avLst/>
          </a:prstGeom>
        </p:spPr>
      </p:pic>
      <p:pic>
        <p:nvPicPr>
          <p:cNvPr id="4" name="图片 3" descr="组 8"/>
          <p:cNvPicPr>
            <a:picLocks noChangeAspect="1"/>
          </p:cNvPicPr>
          <p:nvPr/>
        </p:nvPicPr>
        <p:blipFill>
          <a:blip r:embed="rId4"/>
          <a:srcRect t="6889" r="14174" b="13348"/>
          <a:stretch>
            <a:fillRect/>
          </a:stretch>
        </p:blipFill>
        <p:spPr>
          <a:xfrm>
            <a:off x="4380548" y="7620"/>
            <a:ext cx="4758214"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1"/>
            <a:ext cx="3277553" cy="5271135"/>
          </a:xfrm>
          <a:prstGeom prst="rect">
            <a:avLst/>
          </a:prstGeom>
        </p:spPr>
      </p:pic>
      <p:grpSp>
        <p:nvGrpSpPr>
          <p:cNvPr id="33" name="组合 32"/>
          <p:cNvGrpSpPr/>
          <p:nvPr/>
        </p:nvGrpSpPr>
        <p:grpSpPr>
          <a:xfrm>
            <a:off x="-5239" y="7621"/>
            <a:ext cx="9149239"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 xmlns:a16="http://schemas.microsoft.com/office/drawing/2014/main" id="{7BBAA111-EC9D-A969-63D1-D35CFAA69D00}"/>
              </a:ext>
            </a:extLst>
          </p:cNvPr>
          <p:cNvPicPr>
            <a:picLocks noChangeAspect="1"/>
          </p:cNvPicPr>
          <p:nvPr/>
        </p:nvPicPr>
        <p:blipFill>
          <a:blip r:embed="rId7"/>
          <a:stretch>
            <a:fillRect/>
          </a:stretch>
        </p:blipFill>
        <p:spPr>
          <a:xfrm>
            <a:off x="2793653" y="217115"/>
            <a:ext cx="2885182" cy="1280271"/>
          </a:xfrm>
          <a:prstGeom prst="rect">
            <a:avLst/>
          </a:prstGeom>
        </p:spPr>
      </p:pic>
      <p:pic>
        <p:nvPicPr>
          <p:cNvPr id="10" name="Picture 9">
            <a:extLst>
              <a:ext uri="{FF2B5EF4-FFF2-40B4-BE49-F238E27FC236}">
                <a16:creationId xmlns="" xmlns:a16="http://schemas.microsoft.com/office/drawing/2014/main" id="{32F44E22-93AF-2C0C-3196-38E32B504075}"/>
              </a:ext>
            </a:extLst>
          </p:cNvPr>
          <p:cNvPicPr>
            <a:picLocks noChangeAspect="1"/>
          </p:cNvPicPr>
          <p:nvPr/>
        </p:nvPicPr>
        <p:blipFill>
          <a:blip r:embed="rId8"/>
          <a:stretch>
            <a:fillRect/>
          </a:stretch>
        </p:blipFill>
        <p:spPr>
          <a:xfrm>
            <a:off x="977335" y="1659552"/>
            <a:ext cx="4974767" cy="1938696"/>
          </a:xfrm>
          <a:prstGeom prst="rect">
            <a:avLst/>
          </a:prstGeom>
        </p:spPr>
      </p:pic>
    </p:spTree>
    <p:extLst>
      <p:ext uri="{BB962C8B-B14F-4D97-AF65-F5344CB8AC3E}">
        <p14:creationId xmlns:p14="http://schemas.microsoft.com/office/powerpoint/2010/main" val="108441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Picture 4">
            <a:extLst>
              <a:ext uri="{FF2B5EF4-FFF2-40B4-BE49-F238E27FC236}">
                <a16:creationId xmlns="" xmlns:a16="http://schemas.microsoft.com/office/drawing/2014/main" id="{B1597ECD-2231-D5D1-0B8B-1BD9A4E36836}"/>
              </a:ext>
            </a:extLst>
          </p:cNvPr>
          <p:cNvPicPr>
            <a:picLocks noChangeAspect="1"/>
          </p:cNvPicPr>
          <p:nvPr/>
        </p:nvPicPr>
        <p:blipFill>
          <a:blip r:embed="rId10"/>
          <a:stretch>
            <a:fillRect/>
          </a:stretch>
        </p:blipFill>
        <p:spPr>
          <a:xfrm>
            <a:off x="2771341" y="0"/>
            <a:ext cx="3415580" cy="1176630"/>
          </a:xfrm>
          <a:prstGeom prst="rect">
            <a:avLst/>
          </a:prstGeom>
        </p:spPr>
      </p:pic>
      <p:sp>
        <p:nvSpPr>
          <p:cNvPr id="8" name="TextBox 7">
            <a:extLst>
              <a:ext uri="{FF2B5EF4-FFF2-40B4-BE49-F238E27FC236}">
                <a16:creationId xmlns="" xmlns:a16="http://schemas.microsoft.com/office/drawing/2014/main" id="{26F5DA32-5445-9D75-62C5-043F8556A0C9}"/>
              </a:ext>
            </a:extLst>
          </p:cNvPr>
          <p:cNvSpPr txBox="1"/>
          <p:nvPr/>
        </p:nvSpPr>
        <p:spPr>
          <a:xfrm>
            <a:off x="892969" y="1714500"/>
            <a:ext cx="7843838" cy="5176802"/>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Vận dụng được kiến thức về nhu cầu sống của thực vật và động vật để đề xuất việc làm cụ thể trong chăm sóc cây trồng, gi</a:t>
            </a:r>
            <a:r>
              <a:rPr lang="vi-VN" sz="2800" dirty="0">
                <a:effectLst/>
                <a:latin typeface="Cambria" panose="02040503050406030204" pitchFamily="18" charset="0"/>
                <a:ea typeface="Cambria" panose="02040503050406030204" pitchFamily="18" charset="0"/>
              </a:rPr>
              <a:t>ải</a:t>
            </a:r>
            <a:r>
              <a:rPr lang="nl-NL" sz="2800" dirty="0">
                <a:effectLst/>
                <a:latin typeface="Cambria" panose="02040503050406030204" pitchFamily="18" charset="0"/>
                <a:ea typeface="Cambria" panose="02040503050406030204" pitchFamily="18" charset="0"/>
              </a:rPr>
              <a:t> thích được tại sao cần phải làm công việc đó.</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Thực hiện được việc làm phù hợp để chăm sóc cây trồng ở nhà.</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Rèn luyện kĩ năng làm thực hành, hoạt động trải nghiệm, qua đó góp phần phát triển kĩ thuật chăm sóc cây trồng</a:t>
            </a:r>
            <a:r>
              <a:rPr lang="nl-NL" sz="2800"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700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1144111" y="-1143000"/>
            <a:ext cx="6856730" cy="9144000"/>
          </a:xfrm>
          <a:prstGeom prst="rect">
            <a:avLst/>
          </a:prstGeom>
        </p:spPr>
      </p:pic>
      <p:grpSp>
        <p:nvGrpSpPr>
          <p:cNvPr id="29" name="组合 28"/>
          <p:cNvGrpSpPr/>
          <p:nvPr/>
        </p:nvGrpSpPr>
        <p:grpSpPr>
          <a:xfrm>
            <a:off x="-5239" y="7620"/>
            <a:ext cx="9149239"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6837045" y="3605531"/>
            <a:ext cx="2306955" cy="3053715"/>
          </a:xfrm>
          <a:prstGeom prst="ellipse">
            <a:avLst/>
          </a:prstGeom>
        </p:spPr>
      </p:pic>
      <p:pic>
        <p:nvPicPr>
          <p:cNvPr id="4" name="Picture 3">
            <a:extLst>
              <a:ext uri="{FF2B5EF4-FFF2-40B4-BE49-F238E27FC236}">
                <a16:creationId xmlns="" xmlns:a16="http://schemas.microsoft.com/office/drawing/2014/main" id="{2C19D15F-8838-2D22-B721-DF59490868EC}"/>
              </a:ext>
            </a:extLst>
          </p:cNvPr>
          <p:cNvPicPr>
            <a:picLocks noChangeAspect="1"/>
          </p:cNvPicPr>
          <p:nvPr/>
        </p:nvPicPr>
        <p:blipFill>
          <a:blip r:embed="rId11"/>
          <a:stretch>
            <a:fillRect/>
          </a:stretch>
        </p:blipFill>
        <p:spPr>
          <a:xfrm>
            <a:off x="1544838" y="2244759"/>
            <a:ext cx="5696362" cy="2489166"/>
          </a:xfrm>
          <a:prstGeom prst="rect">
            <a:avLst/>
          </a:prstGeom>
        </p:spPr>
      </p:pic>
    </p:spTree>
    <p:extLst>
      <p:ext uri="{BB962C8B-B14F-4D97-AF65-F5344CB8AC3E}">
        <p14:creationId xmlns:p14="http://schemas.microsoft.com/office/powerpoint/2010/main" val="110315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 xmlns:a16="http://schemas.microsoft.com/office/drawing/2014/main" id="{864FA122-7E01-D831-8CA5-4156B1B934F9}"/>
              </a:ext>
            </a:extLst>
          </p:cNvPr>
          <p:cNvSpPr/>
          <p:nvPr/>
        </p:nvSpPr>
        <p:spPr>
          <a:xfrm rot="11112132">
            <a:off x="1857917" y="1045559"/>
            <a:ext cx="5053225"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 xmlns:a16="http://schemas.microsoft.com/office/drawing/2014/main" id="{D487196D-8714-0646-B7BA-E7E326F5CFA6}"/>
              </a:ext>
            </a:extLst>
          </p:cNvPr>
          <p:cNvSpPr txBox="1">
            <a:spLocks noChangeArrowheads="1"/>
          </p:cNvSpPr>
          <p:nvPr/>
        </p:nvSpPr>
        <p:spPr bwMode="auto">
          <a:xfrm>
            <a:off x="2035969" y="2031786"/>
            <a:ext cx="45980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 xmlns:a16="http://schemas.microsoft.com/office/drawing/2014/main" id="{82F7A054-16A5-EA36-08B4-54487384D9A1}"/>
              </a:ext>
            </a:extLst>
          </p:cNvPr>
          <p:cNvGrpSpPr/>
          <p:nvPr/>
        </p:nvGrpSpPr>
        <p:grpSpPr>
          <a:xfrm>
            <a:off x="7797820" y="3481847"/>
            <a:ext cx="589157" cy="1740033"/>
            <a:chOff x="13853347" y="2498177"/>
            <a:chExt cx="852545" cy="1888449"/>
          </a:xfrm>
        </p:grpSpPr>
        <p:pic>
          <p:nvPicPr>
            <p:cNvPr id="19" name="Picture 2" descr="Cartoon students Royalty Free Vector Image - VectorStock">
              <a:extLst>
                <a:ext uri="{FF2B5EF4-FFF2-40B4-BE49-F238E27FC236}">
                  <a16:creationId xmlns="" xmlns:a16="http://schemas.microsoft.com/office/drawing/2014/main" id="{721DF55A-38DF-4A81-8C6C-F24243C6DE9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 xmlns:a16="http://schemas.microsoft.com/office/drawing/2014/main" id="{E97B4EBC-81F0-6D66-A713-C631CEB021F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9534" y="1"/>
            <a:ext cx="929259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 xmlns:a16="http://schemas.microsoft.com/office/drawing/2014/main" id="{1F1B7041-E846-FDBA-F6A5-EF85A4550552}"/>
              </a:ext>
            </a:extLst>
          </p:cNvPr>
          <p:cNvSpPr/>
          <p:nvPr/>
        </p:nvSpPr>
        <p:spPr>
          <a:xfrm>
            <a:off x="36193" y="188640"/>
            <a:ext cx="9072563" cy="135169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ln w="0"/>
                <a:solidFill>
                  <a:srgbClr val="002060"/>
                </a:solidFill>
                <a:latin typeface="Cambria" panose="02040503050406030204" pitchFamily="18" charset="0"/>
                <a:ea typeface="Cambria" panose="02040503050406030204" pitchFamily="18" charset="0"/>
              </a:rPr>
              <a:t>Quan </a:t>
            </a:r>
            <a:r>
              <a:rPr lang="en-US" sz="2400" b="1" dirty="0" err="1">
                <a:ln w="0"/>
                <a:solidFill>
                  <a:srgbClr val="002060"/>
                </a:solidFill>
                <a:latin typeface="Cambria" panose="02040503050406030204" pitchFamily="18" charset="0"/>
                <a:ea typeface="Cambria" panose="02040503050406030204" pitchFamily="18" charset="0"/>
              </a:rPr>
              <a:t>sát</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hình</a:t>
            </a:r>
            <a:r>
              <a:rPr lang="en-US" sz="2400" b="1" dirty="0">
                <a:ln w="0"/>
                <a:solidFill>
                  <a:srgbClr val="002060"/>
                </a:solidFill>
                <a:latin typeface="Cambria" panose="02040503050406030204" pitchFamily="18" charset="0"/>
                <a:ea typeface="Cambria" panose="02040503050406030204" pitchFamily="18" charset="0"/>
              </a:rPr>
              <a:t> 1 </a:t>
            </a:r>
            <a:r>
              <a:rPr lang="en-US" sz="2400" b="1" dirty="0" err="1">
                <a:ln w="0"/>
                <a:solidFill>
                  <a:srgbClr val="002060"/>
                </a:solidFill>
                <a:latin typeface="Cambria" panose="02040503050406030204" pitchFamily="18" charset="0"/>
                <a:ea typeface="Cambria" panose="02040503050406030204" pitchFamily="18" charset="0"/>
              </a:rPr>
              <a:t>và</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cho</a:t>
            </a:r>
            <a:r>
              <a:rPr lang="en-US" sz="2400" b="1" dirty="0">
                <a:ln w="0"/>
                <a:solidFill>
                  <a:srgbClr val="002060"/>
                </a:solidFill>
                <a:latin typeface="Cambria" panose="02040503050406030204" pitchFamily="18" charset="0"/>
                <a:ea typeface="Cambria" panose="02040503050406030204" pitchFamily="18" charset="0"/>
              </a:rPr>
              <a:t> </a:t>
            </a:r>
            <a:r>
              <a:rPr lang="en-US" sz="2400" b="1" dirty="0" err="1">
                <a:ln w="0"/>
                <a:solidFill>
                  <a:srgbClr val="002060"/>
                </a:solidFill>
                <a:latin typeface="Cambria" panose="02040503050406030204" pitchFamily="18" charset="0"/>
                <a:ea typeface="Cambria" panose="02040503050406030204" pitchFamily="18" charset="0"/>
              </a:rPr>
              <a:t>biết</a:t>
            </a:r>
            <a:r>
              <a:rPr lang="en-US" sz="2400" b="1" dirty="0">
                <a:ln w="0"/>
                <a:solidFill>
                  <a:srgbClr val="002060"/>
                </a:solidFill>
                <a:latin typeface="Cambria" panose="02040503050406030204" pitchFamily="18" charset="0"/>
                <a:ea typeface="Cambria" panose="02040503050406030204" pitchFamily="18" charset="0"/>
              </a:rPr>
              <a:t>:</a:t>
            </a:r>
            <a:r>
              <a:rPr lang="vi-VN" sz="24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2400" b="1" dirty="0">
              <a:ln w="0"/>
              <a:solidFill>
                <a:srgbClr val="002060"/>
              </a:solidFill>
              <a:latin typeface="Cambria" panose="02040503050406030204" pitchFamily="18" charset="0"/>
              <a:ea typeface="Cambria" panose="02040503050406030204" pitchFamily="18" charset="0"/>
            </a:endParaRPr>
          </a:p>
          <a:p>
            <a:pPr lvl="0" algn="just">
              <a:defRPr/>
            </a:pP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Các</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bạn</a:t>
            </a:r>
            <a:r>
              <a:rPr lang="en-US" sz="2400" b="1" i="1" dirty="0">
                <a:ln w="0"/>
                <a:solidFill>
                  <a:srgbClr val="002060"/>
                </a:solidFill>
                <a:latin typeface="Cambria" panose="02040503050406030204" pitchFamily="18" charset="0"/>
                <a:ea typeface="Cambria" panose="02040503050406030204" pitchFamily="18" charset="0"/>
              </a:rPr>
              <a:t> nhỏ </a:t>
            </a:r>
            <a:r>
              <a:rPr lang="en-US" sz="2400" b="1" i="1" dirty="0" err="1">
                <a:ln w="0"/>
                <a:solidFill>
                  <a:srgbClr val="002060"/>
                </a:solidFill>
                <a:latin typeface="Cambria" panose="02040503050406030204" pitchFamily="18" charset="0"/>
                <a:ea typeface="Cambria" panose="02040503050406030204" pitchFamily="18" charset="0"/>
              </a:rPr>
              <a:t>trong</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hình</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đang</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làm</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gì</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để</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chăm</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sóc</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cây</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trồng</a:t>
            </a:r>
            <a:r>
              <a:rPr lang="en-US" sz="2400" b="1" i="1" dirty="0">
                <a:ln w="0"/>
                <a:solidFill>
                  <a:srgbClr val="002060"/>
                </a:solidFill>
                <a:latin typeface="Cambria" panose="02040503050406030204" pitchFamily="18" charset="0"/>
                <a:ea typeface="Cambria" panose="02040503050406030204" pitchFamily="18" charset="0"/>
              </a:rPr>
              <a:t>?</a:t>
            </a:r>
          </a:p>
          <a:p>
            <a:pPr lvl="0" algn="just">
              <a:defRPr/>
            </a:pP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Các</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hoạt</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động</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đó</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đáp</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ứng</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nhu</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cầu</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sống</a:t>
            </a:r>
            <a:r>
              <a:rPr lang="en-US" sz="2400" b="1" i="1" dirty="0">
                <a:ln w="0"/>
                <a:solidFill>
                  <a:srgbClr val="002060"/>
                </a:solidFill>
                <a:latin typeface="Cambria" panose="02040503050406030204" pitchFamily="18" charset="0"/>
                <a:ea typeface="Cambria" panose="02040503050406030204" pitchFamily="18" charset="0"/>
              </a:rPr>
              <a:t> </a:t>
            </a:r>
            <a:r>
              <a:rPr lang="en-US" sz="2400" b="1" i="1" dirty="0" err="1">
                <a:ln w="0"/>
                <a:solidFill>
                  <a:srgbClr val="002060"/>
                </a:solidFill>
                <a:latin typeface="Cambria" panose="02040503050406030204" pitchFamily="18" charset="0"/>
                <a:ea typeface="Cambria" panose="02040503050406030204" pitchFamily="18" charset="0"/>
              </a:rPr>
              <a:t>nào</a:t>
            </a:r>
            <a:r>
              <a:rPr lang="en-US" sz="24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52823A23-EF46-4295-DC42-AA5941BEF6FC}"/>
              </a:ext>
            </a:extLst>
          </p:cNvPr>
          <p:cNvPicPr>
            <a:picLocks noChangeAspect="1"/>
          </p:cNvPicPr>
          <p:nvPr/>
        </p:nvPicPr>
        <p:blipFill>
          <a:blip r:embed="rId11"/>
          <a:stretch>
            <a:fillRect/>
          </a:stretch>
        </p:blipFill>
        <p:spPr>
          <a:xfrm>
            <a:off x="2286000" y="1814764"/>
            <a:ext cx="4722019" cy="4609848"/>
          </a:xfrm>
          <a:prstGeom prst="rect">
            <a:avLst/>
          </a:prstGeom>
        </p:spPr>
      </p:pic>
      <p:sp>
        <p:nvSpPr>
          <p:cNvPr id="9" name="Rectangle 8">
            <a:extLst>
              <a:ext uri="{FF2B5EF4-FFF2-40B4-BE49-F238E27FC236}">
                <a16:creationId xmlns="" xmlns:a16="http://schemas.microsoft.com/office/drawing/2014/main" id="{B2C0AF19-7D93-A77A-1AB3-C98296B8258E}"/>
              </a:ext>
            </a:extLst>
          </p:cNvPr>
          <p:cNvSpPr/>
          <p:nvPr/>
        </p:nvSpPr>
        <p:spPr>
          <a:xfrm>
            <a:off x="129631" y="1971676"/>
            <a:ext cx="2549276"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24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 xmlns:a16="http://schemas.microsoft.com/office/drawing/2014/main" id="{4D38EEDD-3759-023E-EFD6-822E18386FBF}"/>
              </a:ext>
            </a:extLst>
          </p:cNvPr>
          <p:cNvSpPr/>
          <p:nvPr/>
        </p:nvSpPr>
        <p:spPr>
          <a:xfrm>
            <a:off x="6509000" y="1905001"/>
            <a:ext cx="2549276"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ln w="0"/>
                <a:solidFill>
                  <a:prstClr val="black"/>
                </a:solidFill>
                <a:latin typeface="Calibri"/>
              </a:rPr>
              <a:t>Bón phân </a:t>
            </a:r>
            <a:r>
              <a:rPr lang="en-US" sz="2400" b="1" dirty="0">
                <a:ln w="0"/>
                <a:solidFill>
                  <a:prstClr val="black"/>
                </a:solidFill>
                <a:latin typeface="Calibri"/>
              </a:rPr>
              <a:t>-</a:t>
            </a:r>
            <a:r>
              <a:rPr lang="vi-VN" sz="2400" b="1" dirty="0">
                <a:ln w="0"/>
                <a:solidFill>
                  <a:prstClr val="black"/>
                </a:solidFill>
                <a:latin typeface="Calibri"/>
              </a:rPr>
              <a:t> Nhu cầu chất khoáng của cây.</a:t>
            </a:r>
            <a:endParaRPr kumimoji="0" lang="en-US" sz="24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 xmlns:a16="http://schemas.microsoft.com/office/drawing/2014/main" id="{C70EBA68-23DE-CE0B-2F1C-DBD7DEA74C56}"/>
              </a:ext>
            </a:extLst>
          </p:cNvPr>
          <p:cNvSpPr/>
          <p:nvPr/>
        </p:nvSpPr>
        <p:spPr>
          <a:xfrm>
            <a:off x="122488" y="4657726"/>
            <a:ext cx="252784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ln w="0"/>
                <a:solidFill>
                  <a:prstClr val="black"/>
                </a:solidFill>
                <a:latin typeface="Calibri"/>
              </a:rPr>
              <a:t>Xới đất – Nhu cầu khí của cây.</a:t>
            </a:r>
            <a:endParaRPr kumimoji="0" lang="en-US" sz="2400" b="1" i="0" u="none" strike="noStrike" kern="1200" cap="none" spc="0" normalizeH="0" baseline="0" noProof="0" dirty="0">
              <a:ln w="0"/>
              <a:solidFill>
                <a:prstClr val="black"/>
              </a:solidFill>
              <a:effectLst/>
              <a:uLnTx/>
              <a:uFillTx/>
              <a:latin typeface="Calibri"/>
            </a:endParaRPr>
          </a:p>
        </p:txBody>
      </p:sp>
      <p:sp>
        <p:nvSpPr>
          <p:cNvPr id="14" name="Rectangle 13">
            <a:extLst>
              <a:ext uri="{FF2B5EF4-FFF2-40B4-BE49-F238E27FC236}">
                <a16:creationId xmlns="" xmlns:a16="http://schemas.microsoft.com/office/drawing/2014/main" id="{42F84D20-F722-D137-B588-C6340891DAED}"/>
              </a:ext>
            </a:extLst>
          </p:cNvPr>
          <p:cNvSpPr/>
          <p:nvPr/>
        </p:nvSpPr>
        <p:spPr>
          <a:xfrm>
            <a:off x="6444208" y="4815844"/>
            <a:ext cx="252784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ln w="0"/>
                <a:solidFill>
                  <a:prstClr val="black"/>
                </a:solidFill>
                <a:latin typeface="Calibri"/>
              </a:rPr>
              <a:t>Đ</a:t>
            </a:r>
            <a:r>
              <a:rPr lang="vi-VN" sz="2400" b="1" dirty="0">
                <a:ln w="0"/>
                <a:solidFill>
                  <a:prstClr val="black"/>
                </a:solidFill>
                <a:latin typeface="Calibri"/>
              </a:rPr>
              <a:t>ưa cây ra nắng – ánh sáng.</a:t>
            </a:r>
            <a:endParaRPr kumimoji="0" lang="en-US" sz="2400" b="1" i="0" u="none" strike="noStrike" kern="1200" cap="none" spc="0" normalizeH="0" baseline="0" noProof="0" dirty="0">
              <a:ln w="0"/>
              <a:solidFill>
                <a:prstClr val="black"/>
              </a:solidFill>
              <a:effectLst/>
              <a:uLnTx/>
              <a:uFillTx/>
              <a:latin typeface="Calibri"/>
            </a:endParaRPr>
          </a:p>
        </p:txBody>
      </p:sp>
    </p:spTree>
    <p:extLst>
      <p:ext uri="{BB962C8B-B14F-4D97-AF65-F5344CB8AC3E}">
        <p14:creationId xmlns:p14="http://schemas.microsoft.com/office/powerpoint/2010/main" val="28353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796</Words>
  <Application>Microsoft Office PowerPoint</Application>
  <PresentationFormat>On-screen Show (4:3)</PresentationFormat>
  <Paragraphs>90</Paragraphs>
  <Slides>26</Slides>
  <Notes>6</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21AK22</cp:lastModifiedBy>
  <cp:revision>3</cp:revision>
  <dcterms:created xsi:type="dcterms:W3CDTF">2024-05-22T14:36:38Z</dcterms:created>
  <dcterms:modified xsi:type="dcterms:W3CDTF">2024-05-22T14:51:03Z</dcterms:modified>
</cp:coreProperties>
</file>