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26" r:id="rId2"/>
    <p:sldId id="344" r:id="rId3"/>
    <p:sldId id="343" r:id="rId4"/>
    <p:sldId id="338" r:id="rId5"/>
    <p:sldId id="312" r:id="rId6"/>
    <p:sldId id="342" r:id="rId7"/>
    <p:sldId id="327" r:id="rId8"/>
    <p:sldId id="328" r:id="rId9"/>
    <p:sldId id="339" r:id="rId10"/>
    <p:sldId id="313" r:id="rId11"/>
    <p:sldId id="330" r:id="rId12"/>
    <p:sldId id="331" r:id="rId13"/>
    <p:sldId id="333" r:id="rId14"/>
    <p:sldId id="332" r:id="rId15"/>
    <p:sldId id="334" r:id="rId16"/>
    <p:sldId id="329" r:id="rId17"/>
    <p:sldId id="335" r:id="rId18"/>
    <p:sldId id="340" r:id="rId19"/>
    <p:sldId id="318" r:id="rId20"/>
    <p:sldId id="341" r:id="rId21"/>
    <p:sldId id="308" r:id="rId22"/>
    <p:sldId id="336" r:id="rId23"/>
    <p:sldId id="33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672"/>
    <a:srgbClr val="ADDAEF"/>
    <a:srgbClr val="F19759"/>
    <a:srgbClr val="39B54A"/>
    <a:srgbClr val="0391AA"/>
    <a:srgbClr val="8781BD"/>
    <a:srgbClr val="EE8640"/>
    <a:srgbClr val="F7AD86"/>
    <a:srgbClr val="BAD371"/>
    <a:srgbClr val="FCC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D21E0-2C1D-4724-9911-003EA1FCE01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DA49C-C4B3-4F2C-80E2-79CD2975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6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7B3DD-EB67-4E43-B444-D622C2305F3A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07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1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7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64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8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8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4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6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8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E4E-F2FD-4F21-B21D-02F29AAA2B50}" type="datetimeFigureOut">
              <a:rPr lang="en-US" smtClean="0"/>
              <a:t>31/12/2021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>
            <a:off x="2066008" y="1181953"/>
            <a:ext cx="5514572" cy="73802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7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  <a:r>
              <a:rPr lang="en-US" sz="2700" b="1" kern="10" dirty="0"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 panose="020B7200000000000000" pitchFamily="34" charset="0"/>
              </a:rPr>
              <a:t> </a:t>
            </a:r>
            <a:endParaRPr lang="en-US" sz="2700" b="1" kern="10" dirty="0">
              <a:ln w="19050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7" name="WordArt 15"/>
          <p:cNvSpPr>
            <a:spLocks noChangeArrowheads="1" noChangeShapeType="1" noTextEdit="1"/>
          </p:cNvSpPr>
          <p:nvPr/>
        </p:nvSpPr>
        <p:spPr bwMode="auto">
          <a:xfrm>
            <a:off x="2300488" y="2023713"/>
            <a:ext cx="4972049" cy="2643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4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</a:t>
            </a:r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GIÁO VIÊN 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 </a:t>
            </a:r>
            <a:r>
              <a:rPr lang="vi-VN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CẤP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66A0A"/>
                    </a:gs>
                    <a:gs pos="50000">
                      <a:srgbClr val="F5F571"/>
                    </a:gs>
                    <a:gs pos="100000">
                      <a:srgbClr val="F66A0A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66A0A"/>
                  </a:gs>
                  <a:gs pos="50000">
                    <a:srgbClr val="F5F571"/>
                  </a:gs>
                  <a:gs pos="100000">
                    <a:srgbClr val="F66A0A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3218913" y="2397085"/>
            <a:ext cx="2876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rgbClr val="0070C0"/>
                </a:solidFill>
                <a:latin typeface=".VnTimeH" panose="020B7200000000000000" pitchFamily="34" charset="0"/>
              </a:rPr>
              <a:t>: </a:t>
            </a:r>
            <a:r>
              <a:rPr lang="en-US" altLang="en-US" b="1" dirty="0" smtClean="0">
                <a:solidFill>
                  <a:srgbClr val="0070C0"/>
                </a:solidFill>
                <a:latin typeface=".VnTimeH" panose="020B7200000000000000" pitchFamily="34" charset="0"/>
              </a:rPr>
              <a:t>2021 </a:t>
            </a:r>
            <a:r>
              <a:rPr lang="en-US" altLang="en-US" b="1" dirty="0">
                <a:solidFill>
                  <a:srgbClr val="0070C0"/>
                </a:solidFill>
                <a:latin typeface=".VnTimeH" panose="020B7200000000000000" pitchFamily="34" charset="0"/>
              </a:rPr>
              <a:t>- </a:t>
            </a:r>
            <a:r>
              <a:rPr lang="en-US" altLang="en-US" b="1" dirty="0" smtClean="0">
                <a:solidFill>
                  <a:srgbClr val="0070C0"/>
                </a:solidFill>
                <a:latin typeface=".VnTimeH" panose="020B7200000000000000" pitchFamily="34" charset="0"/>
              </a:rPr>
              <a:t>2022</a:t>
            </a:r>
            <a:endParaRPr lang="en-US" altLang="en-US" b="1" dirty="0">
              <a:solidFill>
                <a:srgbClr val="0070C0"/>
              </a:solidFill>
              <a:latin typeface=".VnTimeH" panose="020B7200000000000000" pitchFamily="34" charset="0"/>
            </a:endParaRP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2150917" y="5408389"/>
            <a:ext cx="4953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1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en-US" sz="21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740371" y="3425310"/>
            <a:ext cx="480342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- LỚP 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32570" y="3875815"/>
            <a:ext cx="6511635" cy="41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EM LÀ NGƯỜI THẬT THÀ ( 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k han h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66" y="224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9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8" y="1313181"/>
            <a:ext cx="7682603" cy="50158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26078" y="440200"/>
            <a:ext cx="2947851" cy="687977"/>
            <a:chOff x="3411583" y="984069"/>
            <a:chExt cx="2947851" cy="687977"/>
          </a:xfrm>
        </p:grpSpPr>
        <p:sp>
          <p:nvSpPr>
            <p:cNvPr id="4" name="Oval 3"/>
            <p:cNvSpPr/>
            <p:nvPr/>
          </p:nvSpPr>
          <p:spPr>
            <a:xfrm>
              <a:off x="3411583" y="984069"/>
              <a:ext cx="2947851" cy="6879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14968" y="1097224"/>
              <a:ext cx="2541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95592" y="1600564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9021" y="3737881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i="1" smtClean="0">
                <a:latin typeface="Arial" panose="020B0604020202020204" pitchFamily="34" charset="0"/>
                <a:cs typeface="Arial" panose="020B0604020202020204" pitchFamily="34" charset="0"/>
              </a:rPr>
              <a:t>Cốc sữa của em đâu con?</a:t>
            </a:r>
            <a:endParaRPr lang="en-US" sz="195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8882" y="3749085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</a:p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không biết.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8700" y="1428569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28009" y="1517182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28700" y="3706793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10983" y="3809890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7402" y="627019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(Huân Nguyễn)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4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784" r="54979" b="50331"/>
          <a:stretch/>
        </p:blipFill>
        <p:spPr>
          <a:xfrm>
            <a:off x="1214844" y="653141"/>
            <a:ext cx="6486256" cy="53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3746" r="7835" b="50268"/>
          <a:stretch/>
        </p:blipFill>
        <p:spPr>
          <a:xfrm>
            <a:off x="1280159" y="1114106"/>
            <a:ext cx="6688184" cy="4367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1638" y="1561375"/>
            <a:ext cx="170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003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784" r="54979" b="50331"/>
          <a:stretch/>
        </p:blipFill>
        <p:spPr>
          <a:xfrm>
            <a:off x="326570" y="1521225"/>
            <a:ext cx="4226381" cy="3455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3746" r="7835" b="50268"/>
          <a:stretch/>
        </p:blipFill>
        <p:spPr>
          <a:xfrm>
            <a:off x="4650375" y="1724298"/>
            <a:ext cx="3944985" cy="3252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010" y="1979386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5854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50473" r="48879" b="-1546"/>
          <a:stretch/>
        </p:blipFill>
        <p:spPr>
          <a:xfrm>
            <a:off x="1319348" y="979713"/>
            <a:ext cx="6466113" cy="4784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4091" y="1162593"/>
            <a:ext cx="2119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Cốc sữa của em đâu con?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49470" r="8178"/>
          <a:stretch/>
        </p:blipFill>
        <p:spPr>
          <a:xfrm>
            <a:off x="1293222" y="940524"/>
            <a:ext cx="6466114" cy="4762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5294" y="1214891"/>
            <a:ext cx="201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</a:p>
          <a:p>
            <a:pPr algn="ctr"/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8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50473" r="48879" b="-1546"/>
          <a:stretch/>
        </p:blipFill>
        <p:spPr>
          <a:xfrm>
            <a:off x="626608" y="1443587"/>
            <a:ext cx="3997234" cy="3409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49470" r="8178"/>
          <a:stretch/>
        </p:blipFill>
        <p:spPr>
          <a:xfrm>
            <a:off x="4924286" y="1391621"/>
            <a:ext cx="3762105" cy="3461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9203" y="1423851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5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195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  <a:endParaRPr lang="en-US" sz="19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4347" y="1508901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</a:p>
          <a:p>
            <a:pPr algn="ctr"/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0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8" y="1313181"/>
            <a:ext cx="7682603" cy="50158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26078" y="440200"/>
            <a:ext cx="2947851" cy="687977"/>
            <a:chOff x="3411583" y="984069"/>
            <a:chExt cx="2947851" cy="687977"/>
          </a:xfrm>
        </p:grpSpPr>
        <p:sp>
          <p:nvSpPr>
            <p:cNvPr id="4" name="Oval 3"/>
            <p:cNvSpPr/>
            <p:nvPr/>
          </p:nvSpPr>
          <p:spPr>
            <a:xfrm>
              <a:off x="3411583" y="984069"/>
              <a:ext cx="2947851" cy="6879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14968" y="1097224"/>
              <a:ext cx="2541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đâu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95592" y="1600564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Ngon quá!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9021" y="3737881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i="1" smtClean="0">
                <a:latin typeface="Arial" panose="020B0604020202020204" pitchFamily="34" charset="0"/>
                <a:cs typeface="Arial" panose="020B0604020202020204" pitchFamily="34" charset="0"/>
              </a:rPr>
              <a:t>Cốc sữa của em đâu con?</a:t>
            </a:r>
            <a:endParaRPr lang="en-US" sz="195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8882" y="3749085"/>
            <a:ext cx="1672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</a:p>
          <a:p>
            <a:pPr algn="ctr"/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28700" y="1428569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28009" y="1517182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028700" y="3706793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4610983" y="3809890"/>
            <a:ext cx="343990" cy="343990"/>
          </a:xfrm>
          <a:prstGeom prst="ellipse">
            <a:avLst/>
          </a:prstGeom>
          <a:solidFill>
            <a:srgbClr val="ADDAEF"/>
          </a:solidFill>
          <a:ln>
            <a:solidFill>
              <a:srgbClr val="AD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i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7402" y="627019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(Huân Nguyễn)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6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38152" y="2190402"/>
            <a:ext cx="704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Mèo con đã thật thà chưa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38152" y="2887198"/>
            <a:ext cx="7044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Em có đồng ý với việc làm của mèo con không? Vì sao? 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7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" y="13845"/>
            <a:ext cx="9127363" cy="6830310"/>
          </a:xfrm>
        </p:spPr>
      </p:pic>
    </p:spTree>
    <p:extLst>
      <p:ext uri="{BB962C8B-B14F-4D97-AF65-F5344CB8AC3E}">
        <p14:creationId xmlns:p14="http://schemas.microsoft.com/office/powerpoint/2010/main" val="2327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 con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 </a:t>
            </a:r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 nhưng lại nói dối mèo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mẹ,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 </a:t>
            </a:r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không thật thà, chưa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</a:t>
            </a:r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lỗi, mèo con không ngoan. 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8" y="990011"/>
            <a:ext cx="79248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c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3869" y="1188720"/>
            <a:ext cx="2501217" cy="2318100"/>
            <a:chOff x="377811" y="980374"/>
            <a:chExt cx="2501217" cy="20937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11" y="980374"/>
              <a:ext cx="2501217" cy="20937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6708" y="1796418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28016" y="534507"/>
            <a:ext cx="2338230" cy="1951586"/>
            <a:chOff x="3058817" y="1080227"/>
            <a:chExt cx="2338230" cy="17301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817" y="1080227"/>
              <a:ext cx="2338230" cy="17301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68907" y="1581999"/>
              <a:ext cx="1518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rơi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21638" y="509451"/>
            <a:ext cx="2375843" cy="2307252"/>
            <a:chOff x="5688661" y="1013996"/>
            <a:chExt cx="2375843" cy="20185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661" y="1013996"/>
              <a:ext cx="2375843" cy="20185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42586" y="1813702"/>
              <a:ext cx="12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8071" y="2355263"/>
            <a:ext cx="2411075" cy="2303115"/>
            <a:chOff x="6208605" y="2792539"/>
            <a:chExt cx="2544035" cy="20060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605" y="2792539"/>
              <a:ext cx="2544035" cy="20060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09616" y="3367166"/>
              <a:ext cx="195919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 ý lấy</a:t>
              </a:r>
              <a:b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của</a:t>
              </a:r>
              <a:b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 khác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20421" y="3750881"/>
            <a:ext cx="2501217" cy="2414057"/>
            <a:chOff x="342691" y="980375"/>
            <a:chExt cx="2501217" cy="20937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91" y="980375"/>
              <a:ext cx="2501217" cy="20937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74567" y="1879878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 lỗi</a:t>
              </a:r>
              <a:endPara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04232" y="4284707"/>
            <a:ext cx="2338230" cy="1910491"/>
            <a:chOff x="3028411" y="1088872"/>
            <a:chExt cx="2338230" cy="17301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11" y="1088872"/>
              <a:ext cx="2338230" cy="173016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68907" y="1581999"/>
              <a:ext cx="1518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ửa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75994" y="3506820"/>
            <a:ext cx="2265165" cy="2063865"/>
            <a:chOff x="-624183" y="3303644"/>
            <a:chExt cx="2265165" cy="178618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4183" y="3303644"/>
              <a:ext cx="2265165" cy="178618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-124289" y="3869839"/>
              <a:ext cx="1204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5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966653" y="567284"/>
            <a:ext cx="7485016" cy="3162657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59635" y="757647"/>
            <a:ext cx="2501217" cy="2261114"/>
            <a:chOff x="342691" y="980375"/>
            <a:chExt cx="2501217" cy="20937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91" y="980375"/>
              <a:ext cx="2501217" cy="20937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1430" y="1879878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38820" y="927463"/>
            <a:ext cx="2338230" cy="1992963"/>
            <a:chOff x="5372935" y="956388"/>
            <a:chExt cx="2338230" cy="17301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935" y="956388"/>
              <a:ext cx="2338230" cy="17301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783024" y="1492604"/>
              <a:ext cx="15180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rơi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16849" y="3554015"/>
            <a:ext cx="2338230" cy="2023825"/>
            <a:chOff x="3028411" y="417865"/>
            <a:chExt cx="2338230" cy="17301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11" y="417865"/>
              <a:ext cx="2338230" cy="173016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38501" y="867448"/>
              <a:ext cx="1518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ửa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77660" y="3557678"/>
            <a:ext cx="2265165" cy="2020162"/>
            <a:chOff x="-635388" y="3336658"/>
            <a:chExt cx="2265165" cy="178618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5388" y="3336658"/>
              <a:ext cx="2265165" cy="178618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-124289" y="3869839"/>
              <a:ext cx="12041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10062" y="1136432"/>
            <a:ext cx="2375843" cy="2366260"/>
            <a:chOff x="5688661" y="1013996"/>
            <a:chExt cx="2375843" cy="20185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661" y="1013996"/>
              <a:ext cx="2375843" cy="20185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91374" y="1766666"/>
              <a:ext cx="1225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42409" y="3336861"/>
            <a:ext cx="2855574" cy="2569631"/>
            <a:chOff x="6393019" y="2739077"/>
            <a:chExt cx="2544035" cy="20060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019" y="2739077"/>
              <a:ext cx="2544035" cy="20060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09616" y="3367166"/>
              <a:ext cx="195919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 ý lấy</a:t>
              </a:r>
              <a:b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của</a:t>
              </a:r>
              <a:b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vi-V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 khác</a:t>
              </a:r>
              <a:r>
                <a: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0730" y="914400"/>
            <a:ext cx="2501217" cy="2433443"/>
            <a:chOff x="342691" y="980375"/>
            <a:chExt cx="2501217" cy="20937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91" y="980375"/>
              <a:ext cx="2501217" cy="20937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84688" y="1796418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</a:t>
              </a:r>
              <a:r>
                <a:rPr lang="en-US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6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1729</TotalTime>
  <Words>231</Words>
  <Application>Microsoft Office PowerPoint</Application>
  <PresentationFormat>On-screen Show (4:3)</PresentationFormat>
  <Paragraphs>55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.VnRevueH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Trần Thị</dc:creator>
  <cp:lastModifiedBy>NTS</cp:lastModifiedBy>
  <cp:revision>161</cp:revision>
  <dcterms:created xsi:type="dcterms:W3CDTF">2020-03-05T11:44:20Z</dcterms:created>
  <dcterms:modified xsi:type="dcterms:W3CDTF">2021-12-31T01:00:20Z</dcterms:modified>
</cp:coreProperties>
</file>