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315" r:id="rId2"/>
    <p:sldId id="332" r:id="rId3"/>
    <p:sldId id="319" r:id="rId4"/>
    <p:sldId id="259" r:id="rId5"/>
    <p:sldId id="337" r:id="rId6"/>
    <p:sldId id="338" r:id="rId7"/>
    <p:sldId id="339" r:id="rId8"/>
    <p:sldId id="260" r:id="rId9"/>
    <p:sldId id="336" r:id="rId10"/>
    <p:sldId id="261" r:id="rId11"/>
    <p:sldId id="308" r:id="rId12"/>
    <p:sldId id="310" r:id="rId13"/>
    <p:sldId id="335" r:id="rId14"/>
    <p:sldId id="340" r:id="rId15"/>
    <p:sldId id="341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31C"/>
    <a:srgbClr val="FBCA90"/>
    <a:srgbClr val="4F8B8E"/>
    <a:srgbClr val="BBD295"/>
    <a:srgbClr val="E6E6E6"/>
    <a:srgbClr val="B4D495"/>
    <a:srgbClr val="0071BC"/>
    <a:srgbClr val="E82327"/>
    <a:srgbClr val="006C31"/>
    <a:srgbClr val="00B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3066" autoAdjust="0"/>
  </p:normalViewPr>
  <p:slideViewPr>
    <p:cSldViewPr snapToGrid="0">
      <p:cViewPr varScale="1">
        <p:scale>
          <a:sx n="68" d="100"/>
          <a:sy n="68" d="100"/>
        </p:scale>
        <p:origin x="134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1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05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35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46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9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5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8348" y="306370"/>
            <a:ext cx="873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1" y="119740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2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3"/>
          <a:stretch/>
        </p:blipFill>
        <p:spPr>
          <a:xfrm>
            <a:off x="649849" y="695739"/>
            <a:ext cx="7685275" cy="5607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106939" y="306370"/>
            <a:ext cx="958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1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68" y="1334379"/>
            <a:ext cx="4263612" cy="3380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106938" y="306370"/>
            <a:ext cx="90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44384" y="4614375"/>
            <a:ext cx="5510657" cy="8758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2556" y="1396937"/>
            <a:ext cx="29466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 err="1">
                <a:solidFill>
                  <a:srgbClr val="0071BC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600" b="1" i="1" dirty="0">
                <a:solidFill>
                  <a:srgbClr val="0071B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b="1" i="1" dirty="0" err="1">
                <a:solidFill>
                  <a:srgbClr val="0071BC"/>
                </a:solidFill>
                <a:latin typeface="Arial-SGK-TV" pitchFamily="2" charset="0"/>
                <a:cs typeface="Arial-SGK-TV" pitchFamily="2" charset="0"/>
              </a:rPr>
              <a:t>mèo</a:t>
            </a:r>
            <a:r>
              <a:rPr lang="en-US" sz="2600" b="1" i="1" dirty="0">
                <a:solidFill>
                  <a:srgbClr val="0071B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b="1" i="1" dirty="0" err="1">
                <a:solidFill>
                  <a:srgbClr val="0071BC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600" b="1" i="1" dirty="0">
                <a:solidFill>
                  <a:srgbClr val="0071BC"/>
                </a:solidFill>
                <a:latin typeface="Arial-SGK-TV" pitchFamily="2" charset="0"/>
                <a:cs typeface="Arial-SGK-TV" pitchFamily="2" charset="0"/>
              </a:rPr>
              <a:t> Mai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65" y="4541505"/>
            <a:ext cx="358417" cy="513454"/>
          </a:xfrm>
          <a:prstGeom prst="rect">
            <a:avLst/>
          </a:prstGeom>
          <a:effectLst>
            <a:glow rad="38100">
              <a:srgbClr val="FFFFFF"/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4264748" y="1908775"/>
            <a:ext cx="456225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mua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Mai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mèo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mải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mê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leo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trèo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nhảy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. Khi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trèo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ngã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dụi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dụi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Mai.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mèo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, Mai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5419" y="4821471"/>
            <a:ext cx="517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i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8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i="1" dirty="0" err="1">
                <a:latin typeface="Arial-SGK-TV" pitchFamily="2" charset="0"/>
                <a:cs typeface="Arial-SGK-TV" pitchFamily="2" charset="0"/>
              </a:rPr>
              <a:t>mèo</a:t>
            </a:r>
            <a:r>
              <a:rPr lang="en-US" sz="2800" i="1" dirty="0">
                <a:latin typeface="Arial-SGK-TV" pitchFamily="2" charset="0"/>
                <a:cs typeface="Arial-SGK-TV" pitchFamily="2" charset="0"/>
              </a:rPr>
              <a:t>, Mai </a:t>
            </a:r>
            <a:r>
              <a:rPr lang="en-US" sz="2800" i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i="1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8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i="1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i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31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8650" y="2524125"/>
            <a:ext cx="7886700" cy="2952750"/>
          </a:xfrm>
        </p:spPr>
      </p:pic>
    </p:spTree>
    <p:extLst>
      <p:ext uri="{BB962C8B-B14F-4D97-AF65-F5344CB8AC3E}">
        <p14:creationId xmlns:p14="http://schemas.microsoft.com/office/powerpoint/2010/main" val="111034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8650" y="2166082"/>
            <a:ext cx="7886700" cy="2965450"/>
          </a:xfrm>
        </p:spPr>
      </p:pic>
    </p:spTree>
    <p:extLst>
      <p:ext uri="{BB962C8B-B14F-4D97-AF65-F5344CB8AC3E}">
        <p14:creationId xmlns:p14="http://schemas.microsoft.com/office/powerpoint/2010/main" val="296514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" y="9525"/>
            <a:ext cx="9138908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2743" y="984068"/>
            <a:ext cx="970137" cy="132343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2">
                <a:lumMod val="25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-SGK-TV" pitchFamily="2" charset="0"/>
              </a:rPr>
              <a:t>7A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9570" y="2644170"/>
            <a:ext cx="37048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ao</a:t>
            </a:r>
            <a:r>
              <a:rPr lang="en-US" sz="96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96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eo</a:t>
            </a:r>
            <a:endParaRPr lang="en-US" sz="96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869" y="1793592"/>
            <a:ext cx="8562460" cy="2978083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106939" y="306370"/>
            <a:ext cx="611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-SGK-TV" pitchFamily="2" charset="0"/>
                <a:cs typeface="Arial-SGK-TV" pitchFamily="2" charset="0"/>
              </a:rPr>
              <a:t>Nghe – nói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9908" y="791018"/>
            <a:ext cx="698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9779" y="3158152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-SGK-TV" pitchFamily="2" charset="0"/>
                <a:cs typeface="Arial-SGK-TV" pitchFamily="2" charset="0"/>
              </a:rPr>
              <a:t>ph</a:t>
            </a:r>
            <a:r>
              <a:rPr lang="en-US" sz="400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ao</a:t>
            </a:r>
            <a:endParaRPr lang="en-US" sz="400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4981" y="3701475"/>
            <a:ext cx="1297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00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èo</a:t>
            </a:r>
            <a:endParaRPr lang="en-US" sz="400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5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09653 0.3076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01319 0.228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" grpId="0"/>
      <p:bldP spid="4" grpId="0"/>
      <p:bldP spid="4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1440" y="1620610"/>
            <a:ext cx="2807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5400" b="1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ph</a:t>
            </a:r>
            <a:r>
              <a:rPr lang="en-US" sz="54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ao</a:t>
            </a:r>
            <a:endParaRPr lang="en-US" sz="54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3751" y="1620611"/>
            <a:ext cx="3172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mái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54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èo</a:t>
            </a:r>
            <a:endParaRPr lang="en-US" sz="54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934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934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24141" y="1549630"/>
            <a:ext cx="30957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5800" b="1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800" b="1" dirty="0" err="1">
                <a:latin typeface="Arial-SGK-TV" pitchFamily="2" charset="0"/>
                <a:cs typeface="Arial-SGK-TV" pitchFamily="2" charset="0"/>
              </a:rPr>
              <a:t>ph</a:t>
            </a:r>
            <a:r>
              <a:rPr lang="en-US" sz="58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ao</a:t>
            </a:r>
            <a:endParaRPr lang="en-US" sz="58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950167"/>
              </p:ext>
            </p:extLst>
          </p:nvPr>
        </p:nvGraphicFramePr>
        <p:xfrm>
          <a:off x="2852580" y="3191043"/>
          <a:ext cx="342882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3194042" y="3103211"/>
            <a:ext cx="1011815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800" dirty="0" err="1">
                <a:latin typeface="Arial-SGK-TV" pitchFamily="2" charset="0"/>
                <a:cs typeface="Arial-SGK-TV" pitchFamily="2" charset="0"/>
              </a:rPr>
              <a:t>ph</a:t>
            </a:r>
            <a:endParaRPr lang="en-US" sz="5800" dirty="0"/>
          </a:p>
        </p:txBody>
      </p:sp>
      <p:sp>
        <p:nvSpPr>
          <p:cNvPr id="26" name="Rectangle 25"/>
          <p:cNvSpPr/>
          <p:nvPr/>
        </p:nvSpPr>
        <p:spPr>
          <a:xfrm>
            <a:off x="4947416" y="3103210"/>
            <a:ext cx="1011815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8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ao</a:t>
            </a:r>
            <a:endParaRPr lang="en-US" sz="5800" dirty="0"/>
          </a:p>
        </p:txBody>
      </p:sp>
      <p:sp>
        <p:nvSpPr>
          <p:cNvPr id="13" name="Rectangle 12"/>
          <p:cNvSpPr/>
          <p:nvPr/>
        </p:nvSpPr>
        <p:spPr>
          <a:xfrm>
            <a:off x="3647509" y="4475719"/>
            <a:ext cx="1838965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800" dirty="0" err="1" smtClean="0">
                <a:latin typeface="Arial-SGK-TV" pitchFamily="2" charset="0"/>
                <a:cs typeface="Arial-SGK-TV" pitchFamily="2" charset="0"/>
              </a:rPr>
              <a:t>ph</a:t>
            </a:r>
            <a:r>
              <a:rPr lang="en-US" sz="5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ao</a:t>
            </a:r>
            <a:endParaRPr lang="en-US" sz="5800" dirty="0"/>
          </a:p>
        </p:txBody>
      </p:sp>
    </p:spTree>
    <p:extLst>
      <p:ext uri="{BB962C8B-B14F-4D97-AF65-F5344CB8AC3E}">
        <p14:creationId xmlns:p14="http://schemas.microsoft.com/office/powerpoint/2010/main" val="157668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3" y="369710"/>
            <a:ext cx="923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19757" y="1544471"/>
            <a:ext cx="35044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b="1" dirty="0" err="1">
                <a:latin typeface="Arial-SGK-TV" pitchFamily="2" charset="0"/>
                <a:cs typeface="Arial-SGK-TV" pitchFamily="2" charset="0"/>
              </a:rPr>
              <a:t>mái</a:t>
            </a:r>
            <a:r>
              <a:rPr lang="en-US" sz="5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800" b="1" dirty="0" err="1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58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èo</a:t>
            </a:r>
            <a:endParaRPr lang="en-US" sz="58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276690"/>
              </p:ext>
            </p:extLst>
          </p:nvPr>
        </p:nvGraphicFramePr>
        <p:xfrm>
          <a:off x="2864417" y="3197402"/>
          <a:ext cx="3429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3255878" y="3125787"/>
            <a:ext cx="97013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800" dirty="0" err="1">
                <a:latin typeface="Arial-SGK-TV" pitchFamily="2" charset="0"/>
                <a:cs typeface="Arial-SGK-TV" pitchFamily="2" charset="0"/>
              </a:rPr>
              <a:t>ch</a:t>
            </a:r>
            <a:endParaRPr lang="en-US" sz="5800" dirty="0"/>
          </a:p>
        </p:txBody>
      </p:sp>
      <p:sp>
        <p:nvSpPr>
          <p:cNvPr id="26" name="Rectangle 25"/>
          <p:cNvSpPr/>
          <p:nvPr/>
        </p:nvSpPr>
        <p:spPr>
          <a:xfrm>
            <a:off x="4988236" y="3125786"/>
            <a:ext cx="1011815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8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eo</a:t>
            </a:r>
            <a:endParaRPr lang="en-US" sz="5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908" y="2923090"/>
            <a:ext cx="219075" cy="1668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40946" y="4676323"/>
            <a:ext cx="179728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800" dirty="0" err="1" smtClean="0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58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èo</a:t>
            </a:r>
            <a:endParaRPr lang="en-US" sz="5800" dirty="0"/>
          </a:p>
        </p:txBody>
      </p:sp>
    </p:spTree>
    <p:extLst>
      <p:ext uri="{BB962C8B-B14F-4D97-AF65-F5344CB8AC3E}">
        <p14:creationId xmlns:p14="http://schemas.microsoft.com/office/powerpoint/2010/main" val="22759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0787 L -0.0724 0.2949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143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6692" y="1620610"/>
            <a:ext cx="2807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5400" b="1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ph</a:t>
            </a:r>
            <a:r>
              <a:rPr lang="en-US" sz="54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ao</a:t>
            </a:r>
            <a:endParaRPr lang="en-US" sz="54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3751" y="1620611"/>
            <a:ext cx="3172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mái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54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èo</a:t>
            </a:r>
            <a:endParaRPr lang="en-US" sz="54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27065" y="3191043"/>
          <a:ext cx="342882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5167353" y="3197402"/>
          <a:ext cx="3429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897381" y="3182234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ph</a:t>
            </a:r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2634601" y="3182233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ao</a:t>
            </a:r>
            <a:endParaRPr lang="en-US" sz="5400" dirty="0"/>
          </a:p>
        </p:txBody>
      </p:sp>
      <p:sp>
        <p:nvSpPr>
          <p:cNvPr id="27" name="Rectangle 26"/>
          <p:cNvSpPr/>
          <p:nvPr/>
        </p:nvSpPr>
        <p:spPr>
          <a:xfrm>
            <a:off x="5558814" y="3193521"/>
            <a:ext cx="9156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ch</a:t>
            </a:r>
            <a:endParaRPr lang="en-US" sz="5400" dirty="0"/>
          </a:p>
        </p:txBody>
      </p:sp>
      <p:sp>
        <p:nvSpPr>
          <p:cNvPr id="28" name="Rectangle 27"/>
          <p:cNvSpPr/>
          <p:nvPr/>
        </p:nvSpPr>
        <p:spPr>
          <a:xfrm>
            <a:off x="7291172" y="319352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eo</a:t>
            </a:r>
            <a:endParaRPr lang="en-US" sz="5400" dirty="0"/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7523836" y="2853333"/>
            <a:ext cx="173736" cy="2027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1029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5760" y="4497893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Arial-SGK-TV" pitchFamily="2" charset="0"/>
                <a:cs typeface="Arial-SGK-TV" pitchFamily="2" charset="0"/>
              </a:rPr>
              <a:t>ph</a:t>
            </a:r>
            <a:r>
              <a:rPr lang="en-US" sz="540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ao</a:t>
            </a:r>
            <a:endParaRPr lang="en-US" sz="540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83209" y="4497892"/>
            <a:ext cx="1685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540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èo</a:t>
            </a:r>
            <a:endParaRPr lang="en-US" sz="540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3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65379"/>
              </p:ext>
            </p:extLst>
          </p:nvPr>
        </p:nvGraphicFramePr>
        <p:xfrm>
          <a:off x="1421644" y="3834373"/>
          <a:ext cx="6300712" cy="218382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75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3" y="369710"/>
            <a:ext cx="92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560260"/>
              </p:ext>
            </p:extLst>
          </p:nvPr>
        </p:nvGraphicFramePr>
        <p:xfrm>
          <a:off x="1421644" y="1570180"/>
          <a:ext cx="6300712" cy="218382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75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09986" y="167254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3444" y="167168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ao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7439" y="1670886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cáo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8210" y="237682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3169" y="237682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ao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9216" y="236851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đảo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7544" y="310093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65768" y="390860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7544" y="46736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65387" y="5409674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3168" y="30857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ao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3167" y="39086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eo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57608" y="467368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eo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1342" y="54108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eo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7159" y="306614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bão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91363" y="3890677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kéo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59354" y="467368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bèo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23238" y="5410863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theo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5353631" y="4132469"/>
            <a:ext cx="118872" cy="137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5362862" y="4889965"/>
            <a:ext cx="118872" cy="137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40737" y="236851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38743" y="30817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44448" y="390497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62113" y="46736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32331" y="540651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5D2A41D-ED6C-464D-AC0E-CFEE9A1C64B6}"/>
              </a:ext>
            </a:extLst>
          </p:cNvPr>
          <p:cNvCxnSpPr/>
          <p:nvPr/>
        </p:nvCxnSpPr>
        <p:spPr>
          <a:xfrm flipH="1">
            <a:off x="5266746" y="1885959"/>
            <a:ext cx="137160" cy="1737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7846249F-BC2B-4CE3-BCB0-94C43306C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56" y="2482262"/>
            <a:ext cx="419100" cy="3143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BC40830-291A-479C-BF3E-C281924A1C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56" y="2489564"/>
            <a:ext cx="419100" cy="3143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D59436E-390A-4CC7-848B-00629F473B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19" y="3308868"/>
            <a:ext cx="297023" cy="25226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C0A649B-9C88-446E-A29C-5855C81050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56" y="3309992"/>
            <a:ext cx="301457" cy="2560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51FFCB-2502-4D96-89EA-189B9BF70AA0}"/>
              </a:ext>
            </a:extLst>
          </p:cNvPr>
          <p:cNvSpPr/>
          <p:nvPr/>
        </p:nvSpPr>
        <p:spPr>
          <a:xfrm>
            <a:off x="946799" y="2318883"/>
            <a:ext cx="7296728" cy="3856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F1F"/>
                                      </p:to>
                                    </p:animClr>
                                    <p:set>
                                      <p:cBhvr>
                                        <p:cTn id="73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7" grpId="0"/>
      <p:bldP spid="28" grpId="0"/>
      <p:bldP spid="29" grpId="0"/>
      <p:bldP spid="30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3308" y="3193601"/>
            <a:ext cx="1917381" cy="2335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" y="989274"/>
            <a:ext cx="625584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1848" y="753397"/>
            <a:ext cx="2236005" cy="20574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217421" y="2888775"/>
            <a:ext cx="2138993" cy="621590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ngôi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sao</a:t>
            </a:r>
            <a:endParaRPr lang="en-US" sz="3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19813" y="2888573"/>
            <a:ext cx="2139696" cy="62179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thổi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sáo</a:t>
            </a:r>
            <a:endParaRPr lang="en-US" sz="3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02152" y="5574682"/>
            <a:ext cx="2139696" cy="62179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gói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kẹo</a:t>
            </a:r>
            <a:endParaRPr lang="en-US" sz="3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0794" y="369710"/>
            <a:ext cx="934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9306475C-E797-4B72-9468-4E1FFC630AE4}"/>
              </a:ext>
            </a:extLst>
          </p:cNvPr>
          <p:cNvSpPr/>
          <p:nvPr/>
        </p:nvSpPr>
        <p:spPr>
          <a:xfrm>
            <a:off x="1462328" y="1046581"/>
            <a:ext cx="1649178" cy="1471032"/>
          </a:xfrm>
          <a:prstGeom prst="star5">
            <a:avLst>
              <a:gd name="adj" fmla="val 19709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9671</TotalTime>
  <Words>146</Words>
  <Application>Microsoft Office PowerPoint</Application>
  <PresentationFormat>On-screen Show (4:3)</PresentationFormat>
  <Paragraphs>69</Paragraphs>
  <Slides>16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Arial-SGK-TV</vt:lpstr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NTS</cp:lastModifiedBy>
  <cp:revision>1282</cp:revision>
  <dcterms:created xsi:type="dcterms:W3CDTF">2018-11-09T03:14:06Z</dcterms:created>
  <dcterms:modified xsi:type="dcterms:W3CDTF">2021-10-25T11:16:53Z</dcterms:modified>
</cp:coreProperties>
</file>