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4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  <p:sldMasterId id="2147483680" r:id="rId3"/>
    <p:sldMasterId id="2147483718" r:id="rId4"/>
    <p:sldMasterId id="2147483731" r:id="rId5"/>
    <p:sldMasterId id="2147483743" r:id="rId6"/>
    <p:sldMasterId id="2147483751" r:id="rId7"/>
  </p:sldMasterIdLst>
  <p:notesMasterIdLst>
    <p:notesMasterId r:id="rId47"/>
  </p:notesMasterIdLst>
  <p:sldIdLst>
    <p:sldId id="640" r:id="rId8"/>
    <p:sldId id="669" r:id="rId9"/>
    <p:sldId id="2007577440" r:id="rId10"/>
    <p:sldId id="670" r:id="rId11"/>
    <p:sldId id="2007577422" r:id="rId12"/>
    <p:sldId id="675" r:id="rId13"/>
    <p:sldId id="682" r:id="rId14"/>
    <p:sldId id="2007577441" r:id="rId15"/>
    <p:sldId id="695" r:id="rId16"/>
    <p:sldId id="2007577424" r:id="rId17"/>
    <p:sldId id="2007577443" r:id="rId18"/>
    <p:sldId id="2007577444" r:id="rId19"/>
    <p:sldId id="2007577446" r:id="rId20"/>
    <p:sldId id="2007577447" r:id="rId21"/>
    <p:sldId id="2007577450" r:id="rId22"/>
    <p:sldId id="2007577451" r:id="rId23"/>
    <p:sldId id="2007577452" r:id="rId24"/>
    <p:sldId id="2007577453" r:id="rId25"/>
    <p:sldId id="2007577449" r:id="rId26"/>
    <p:sldId id="2007577454" r:id="rId27"/>
    <p:sldId id="2007577455" r:id="rId28"/>
    <p:sldId id="2007577460" r:id="rId29"/>
    <p:sldId id="2007577459" r:id="rId30"/>
    <p:sldId id="2007577458" r:id="rId31"/>
    <p:sldId id="2007577456" r:id="rId32"/>
    <p:sldId id="2007577461" r:id="rId33"/>
    <p:sldId id="2007577468" r:id="rId34"/>
    <p:sldId id="2007577469" r:id="rId35"/>
    <p:sldId id="2007577462" r:id="rId36"/>
    <p:sldId id="2007577464" r:id="rId37"/>
    <p:sldId id="2007577463" r:id="rId38"/>
    <p:sldId id="694" r:id="rId39"/>
    <p:sldId id="2007577445" r:id="rId40"/>
    <p:sldId id="514" r:id="rId41"/>
    <p:sldId id="515" r:id="rId42"/>
    <p:sldId id="516" r:id="rId43"/>
    <p:sldId id="518" r:id="rId44"/>
    <p:sldId id="2007577435" r:id="rId45"/>
    <p:sldId id="2007577466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0E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2" autoAdjust="0"/>
    <p:restoredTop sz="95946"/>
  </p:normalViewPr>
  <p:slideViewPr>
    <p:cSldViewPr snapToGrid="0" snapToObjects="1" showGuides="1">
      <p:cViewPr>
        <p:scale>
          <a:sx n="75" d="100"/>
          <a:sy n="75" d="100"/>
        </p:scale>
        <p:origin x="-894" y="-4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56CC3-B410-1640-82CA-6834F3DF96B4}" type="datetimeFigureOut">
              <a:rPr lang="x-none" smtClean="0"/>
              <a:t>7/26/2024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A00DF-5B8F-0341-9155-8A1641C4349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586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49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0ad6db7fc7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0ad6db7fc7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42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0ad6db7fc7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0ad6db7fc7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423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0ad6db7fc7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0ad6db7fc7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42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0ad6db7fc7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0ad6db7fc7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423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13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07" indent="0">
              <a:buNone/>
              <a:defRPr sz="3799"/>
            </a:lvl2pPr>
            <a:lvl3pPr marL="1218815" indent="0">
              <a:buNone/>
              <a:defRPr sz="3199"/>
            </a:lvl3pPr>
            <a:lvl4pPr marL="1828221" indent="0">
              <a:buNone/>
              <a:defRPr sz="2699"/>
            </a:lvl4pPr>
            <a:lvl5pPr marL="2437628" indent="0">
              <a:buNone/>
              <a:defRPr sz="2699"/>
            </a:lvl5pPr>
            <a:lvl6pPr marL="3047034" indent="0">
              <a:buNone/>
              <a:defRPr sz="2699"/>
            </a:lvl6pPr>
            <a:lvl7pPr marL="3656442" indent="0">
              <a:buNone/>
              <a:defRPr sz="2699"/>
            </a:lvl7pPr>
            <a:lvl8pPr marL="4265848" indent="0">
              <a:buNone/>
              <a:defRPr sz="2699"/>
            </a:lvl8pPr>
            <a:lvl9pPr marL="487525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07" indent="0">
              <a:buNone/>
              <a:defRPr sz="1600"/>
            </a:lvl2pPr>
            <a:lvl3pPr marL="1218815" indent="0">
              <a:buNone/>
              <a:defRPr sz="1400"/>
            </a:lvl3pPr>
            <a:lvl4pPr marL="1828221" indent="0">
              <a:buNone/>
              <a:defRPr sz="1200"/>
            </a:lvl4pPr>
            <a:lvl5pPr marL="2437628" indent="0">
              <a:buNone/>
              <a:defRPr sz="1200"/>
            </a:lvl5pPr>
            <a:lvl6pPr marL="3047034" indent="0">
              <a:buNone/>
              <a:defRPr sz="1200"/>
            </a:lvl6pPr>
            <a:lvl7pPr marL="3656442" indent="0">
              <a:buNone/>
              <a:defRPr sz="1200"/>
            </a:lvl7pPr>
            <a:lvl8pPr marL="4265848" indent="0">
              <a:buNone/>
              <a:defRPr sz="1200"/>
            </a:lvl8pPr>
            <a:lvl9pPr marL="487525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21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780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241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074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694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890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0274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509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2850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23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960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9277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1793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761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038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4944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651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7213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2646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618181-4CFB-1D07-2FCC-5E31CBB29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0D344F4-99B4-8612-22FD-DA2791F3D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4DCAE5-87AA-7151-98B2-5204146C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D5B4F9-E5E3-5DD2-5D48-0077B6FA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9AFE13-1A57-595D-AA43-1545FA4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A48C6-0D8B-1E4F-A54B-7BB874A6CD3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85943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C86167-6587-6021-9DE2-42D6FFACF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321F2B-69A4-9EE5-1F17-C1416AC2D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2E63F3-AAB7-20E1-EDFD-D9963382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DAC4A8-F820-78B0-65AC-6C641CA1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FD2DE5-16A0-F5D2-E509-2C752EBB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6ACB3-BA58-CA49-8D17-0FA980E0A1E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4998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488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E411A5-A9E2-746A-7D36-20070425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DCA2DC-FA4B-0B61-3422-7FCAF0756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296317-552B-E406-BC36-D3D349FE6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BA6191-9BF3-F31B-7FC9-DFB0329D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D272EE-0FD4-4546-4D11-12579C29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2F520-2392-3849-B089-AF6283B3B29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9927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C28E20-EA6B-E16C-6BC5-F0238F03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A803D3-3878-55BA-BC56-C5F62D041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557478-438D-52B0-8392-0C82BA3F6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1C35B5A-4930-C109-A926-50F5DA4D3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634669-2A02-C383-A961-7B002E3CA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23F867-D983-19F0-8ABC-F840FACD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5CFAF-0C98-AF43-8E28-3BFB9275CA8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32122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5A0A49-D2E9-4E81-ED46-A4EB4DAF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9BBECA-9A8A-F832-5643-01EB6972D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B4BEA14-4BFB-35DC-6ED6-8961B88A9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A178416-5AB3-6787-CE0C-E94E2A56A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0B3B8B-C300-66A3-E75C-B72E4E208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C5AD403-23ED-7E9E-8681-1175DF587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372117-EF86-5BF6-F019-90111F85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8393E86-DC7E-0771-76CD-887D0C7E2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7950A-FB15-EF47-A9DE-A942AC6031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81664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8C9DC6-D58B-A8F7-7828-FBB27043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37CD36-A0F2-F653-B7D8-93EEEDAD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27AA45-71B8-771E-0A58-EE51ABD4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BC34883-0EA2-697D-BF5F-29CEAB5D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8B2E4-28AF-9745-B27B-B985A357BCD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02966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9685AD4-D596-73DA-0566-20E4B233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9A01079-9C20-2118-9B67-69FE2496D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C5265C-6A6C-0A53-45DB-4A3BFFB8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F1927-05DA-ED41-942E-359D144CEFA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35141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4DFC3E-4457-31B9-F52F-E8701A79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B6014D-8F2F-65CC-C1A5-F597E9FC9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8172439-F78C-4A48-D032-7C7EAB3FB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F19C33-44FB-3344-A76E-44E14D8E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E0DB4A-E012-1BD5-F449-DC7BD94E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A56172-6258-B8A8-E7C7-03B92B93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515CC-8390-1440-8196-2486AE41613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11778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5BC25-3C6A-2535-D989-28087687F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517537-5A43-DF92-3CB6-6F0D50327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924406-210F-5427-A0BB-0FF3B627B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5E7BCC-1CD1-B064-CCC0-416ADEF9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5AB185-5E0B-6D29-4934-14A46F6F5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43CD84-22EE-C0E0-72F6-241DDAC4D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50617-2FE5-8341-914B-76CAE907F58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66844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09C5B-B6D7-291A-F877-B6BAB061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6D5021E-05E8-55C7-840E-6E4BB2D36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543A5D-43E4-28C9-48A0-F852B41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FA3FEC-7E57-99E0-BFE1-BBD3DCD8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78F741-9569-240E-193D-49FC13096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30E30-CC24-9341-8640-0F873F92414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58787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451679B-5480-C9B8-B9E1-BBC540FE8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31CB46E-9E92-D556-2091-F87DF7FE7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F3DD19-E72B-5F3D-F746-E9D77963F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E0E12E-8127-4C07-BF62-8E192EC2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313943-F998-D230-B523-89C8DC55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D8E7F-388A-C948-95CD-B968B280091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74372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F5272E1-D29D-EB0C-D008-2653BAE9AF9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260BC1-FBC7-E338-BF83-7FD6812D1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5AADCE6-0CDD-6D9A-13F2-3B26D8E4E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D7EDF1-2464-631A-50C6-3DF2D240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76CB943-03A0-CB48-8B2F-563236B0EC1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9217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157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9E240B7A-CA97-471B-A8EA-51F8DFCCD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D9F4A35A-8EA5-4ED4-AC29-7024DCF231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7B9F2371-75A2-41C5-884A-3A974580C69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FC5F7560-99D4-4ADE-987D-76FD55BD80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F5FD80-18C6-4D4F-879E-A809A9F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="" xmlns:a16="http://schemas.microsoft.com/office/drawing/2014/main" id="{50F96200-3BC7-4787-9EA4-1400C08E9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DC64D-6454-4DFC-A2C5-EE54CDDD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061826E-CCBE-42C5-9B64-FD62DD4EA6C1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2F50C39-4BEC-4B4A-A34A-A3709ED148F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="" xmlns:a16="http://schemas.microsoft.com/office/drawing/2014/main" id="{A125074C-C30D-4810-8EFE-AC7079D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05AA6D-28AC-46B5-B977-4477624F4FF5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="" xmlns:a16="http://schemas.microsoft.com/office/drawing/2014/main" id="{AAFD94F9-FCF3-4209-A0E0-FF15CDC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="" xmlns:a16="http://schemas.microsoft.com/office/drawing/2014/main" id="{697EB540-8FA6-479A-89E1-45103D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9AC29BF-2D12-4387-B5F9-FF12324A8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36170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78CCE-555D-41C1-BB67-6EF553CA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8832FE4-941A-4EA1-8455-2315B24C11AC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65952-0BF5-4833-B41F-67396F27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A66257-C062-48C2-A1A0-7D24D30F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C818BC82-40AA-44A7-B640-62F1ED40DD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0140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F9094BED-E924-468F-B954-61A81C5259C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976CC911-972D-4984-BF74-BAFE7CC3E3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F31E37F7-0A01-4DBF-852C-12B46876D6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A75A9036-B876-4E73-85B7-DBAC2B116F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089A3507-CADC-452F-9A0E-4E24925388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="" xmlns:a16="http://schemas.microsoft.com/office/drawing/2014/main" id="{2BF03229-99EE-413D-83A0-DEA6F1FE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5C9FD5-851C-43E9-8BE7-2DF66B75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0A26AD-D420-44D6-BB7E-8F92F9F9F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ED50DF45-BD20-427E-905C-2C86E755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5F476EC-68D7-4533-BCB3-A7BFC54A198A}"/>
              </a:ext>
            </a:extLst>
          </p:cNvPr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87DBB26-658D-441A-AD7A-CB684AFE5ECB}"/>
              </a:ext>
            </a:extLst>
          </p:cNvPr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1D969A48-E23F-4222-BEED-ECC2768E8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="" xmlns:a16="http://schemas.microsoft.com/office/drawing/2014/main" id="{18440C8E-BB88-4519-918E-1D6BE74AB5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17263BE-BA53-49BC-BC99-8C37275296E7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98CA2BE8-CFF6-480F-A485-520A94AD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27C5031F-A968-4E14-ACD4-F04CA23B3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0271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>
            <a:extLst>
              <a:ext uri="{FF2B5EF4-FFF2-40B4-BE49-F238E27FC236}">
                <a16:creationId xmlns="" xmlns:a16="http://schemas.microsoft.com/office/drawing/2014/main" id="{98A6B83F-B14F-4A46-A6D5-BA4B4DD375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CC083EE3-48C6-4BF5-8732-BFE56B71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4CC6D338-A6E9-4711-A6CD-58C77BE7CC4B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8D685010-1F27-4817-A2B6-0038C59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FF921CA7-EE45-4B2B-A4F7-DDF02C9A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B8EBB04E-B463-40A0-8006-C7C6DF1837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2094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>
            <a:extLst>
              <a:ext uri="{FF2B5EF4-FFF2-40B4-BE49-F238E27FC236}">
                <a16:creationId xmlns="" xmlns:a16="http://schemas.microsoft.com/office/drawing/2014/main" id="{B290CDFB-9455-46AA-A737-75B196AB81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 sz="1800"/>
          </a:p>
        </p:txBody>
      </p:sp>
      <p:sp>
        <p:nvSpPr>
          <p:cNvPr id="8" name="Rectangle 20">
            <a:extLst>
              <a:ext uri="{FF2B5EF4-FFF2-40B4-BE49-F238E27FC236}">
                <a16:creationId xmlns="" xmlns:a16="http://schemas.microsoft.com/office/drawing/2014/main" id="{3A772B30-F462-46FD-9988-53E2C4D5AA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="" xmlns:a16="http://schemas.microsoft.com/office/drawing/2014/main" id="{16EBB694-1A5A-40C3-9730-03EF2FA2EE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6ED9D6AB-EB19-4471-BBD7-E3E9DA8CE11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="" xmlns:a16="http://schemas.microsoft.com/office/drawing/2014/main" id="{24E639E8-D580-48ED-8F57-85E0726460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B0DDA2-61A7-4038-9BAF-4A8065F219ED}"/>
              </a:ext>
            </a:extLst>
          </p:cNvPr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925DD2-EE88-4C00-BBAF-7045FFD6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="" xmlns:a16="http://schemas.microsoft.com/office/drawing/2014/main" id="{378E0887-85BC-4C51-9122-D1865EF1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B4F4B8-6793-4A72-BDC6-8B50005B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7E8BA29-61DD-4251-8B21-843C7882EE14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D50C967-EB44-49A3-AF38-D89CA3279EEC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>
            <a:extLst>
              <a:ext uri="{FF2B5EF4-FFF2-40B4-BE49-F238E27FC236}">
                <a16:creationId xmlns="" xmlns:a16="http://schemas.microsoft.com/office/drawing/2014/main" id="{71CCA344-E20B-40CE-B164-9B3C700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E4ECB36-6A88-4144-9C1A-2E78E5142C3E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19" name="Footer Placeholder 7">
            <a:extLst>
              <a:ext uri="{FF2B5EF4-FFF2-40B4-BE49-F238E27FC236}">
                <a16:creationId xmlns="" xmlns:a16="http://schemas.microsoft.com/office/drawing/2014/main" id="{94CA8AD3-CDB2-4865-951D-733ACE3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>
            <a:extLst>
              <a:ext uri="{FF2B5EF4-FFF2-40B4-BE49-F238E27FC236}">
                <a16:creationId xmlns="" xmlns:a16="http://schemas.microsoft.com/office/drawing/2014/main" id="{4323F88F-13A5-4978-A08B-2757707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51C52B62-F98C-453B-880A-F0E37AFA5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3636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FF709E-0544-46CE-833B-60CF17F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E0F285B-1B31-4C6E-9F5D-49DA193EF25F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5A9FCA-7158-4A68-B784-A52B7A55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96CB5-8D6C-4055-984C-88E85FBA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2EA0ABB-98D3-4261-9583-F96749EC93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6648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="" xmlns:a16="http://schemas.microsoft.com/office/drawing/2014/main" id="{25271EDC-96F6-4203-A006-387B126D951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="" xmlns:a16="http://schemas.microsoft.com/office/drawing/2014/main" id="{5D22FE39-D7D8-42D3-8445-EB38066C3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="" xmlns:a16="http://schemas.microsoft.com/office/drawing/2014/main" id="{81D56EBC-12BD-4A3E-ACB7-5D8EA6D655A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="" xmlns:a16="http://schemas.microsoft.com/office/drawing/2014/main" id="{5EC4404C-3E92-474D-9BE6-F2B2153A34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607403-42AA-4A06-B2B1-847D8898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43054C-2C68-4B71-999C-FDFD6F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="" xmlns:a16="http://schemas.microsoft.com/office/drawing/2014/main" id="{3C1CD5A0-B46D-44EE-AB1C-A871DD9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8CB1FA9-7C09-4C52-B61B-9C6B13A55006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DDE5E4D-5B2E-47B8-80ED-A877998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608F6FFB-2CAF-40AE-86A1-59BEC4B3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12372E7D-EBA6-40F9-B98F-197624E319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4924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CD29BD-AF74-4DFA-AB25-F5879ADDA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FA65F445-B6FB-4CD0-AC19-DCEC9A4FC8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EB82C00-B0CB-404F-84D9-9053D02216B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43CF2678-A6DC-4B34-84A6-895C39D1290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DFDDC23-4646-4BCF-9805-3068C0B4D4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636A5-9C89-4219-82D7-6FD76BB3628E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29AA33-5C05-4D59-AFE5-F4257232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="" xmlns:a16="http://schemas.microsoft.com/office/drawing/2014/main" id="{CCF981E1-80B0-4C78-BE91-7E2496054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2EDC71-8590-4698-84A9-8F7F8EB5B782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F2198C2-B359-45C5-A7E9-3D584E5B82C6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62D6C83-7869-4649-A648-93B0C38A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E23C46EE-568B-485F-BD58-01469AC65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2192DD6-BE5E-439A-99C0-0B43DE690E42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05AC9E64-740E-49C9-86E7-6F140BBC31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9E49E5-2446-49DC-BB4B-164182CC5EDD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7A5B5985-0983-4257-8EFB-CC181ED06B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55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16144661-A0C8-4A79-8898-3D8F22E6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="" xmlns:a16="http://schemas.microsoft.com/office/drawing/2014/main" id="{8CFE90E0-CE22-4265-9965-6CA6CEAC71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="" xmlns:a16="http://schemas.microsoft.com/office/drawing/2014/main" id="{43C8A33A-83FA-4DD2-A99C-4ADA808C18B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="" xmlns:a16="http://schemas.microsoft.com/office/drawing/2014/main" id="{E039EE11-2DEA-4587-A200-DDFCE1962C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A14C2188-B6C9-4B9D-BC33-D875A7DB672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AE7475-F239-43A5-B2FA-D3832A70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E96C10-2B85-4DE9-B98F-28291C4A921B}"/>
              </a:ext>
            </a:extLst>
          </p:cNvPr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D24BDA-9E54-47C7-A2B8-F0D215E66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F5E7DD-C847-4AF4-BD8D-24D7CCD5E543}"/>
              </a:ext>
            </a:extLst>
          </p:cNvPr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85F76E4-4AC3-45A5-84DF-4677DFA4C1B8}"/>
              </a:ext>
            </a:extLst>
          </p:cNvPr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687F69D-DFF7-42CE-B958-ADD8C897D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="" xmlns:a16="http://schemas.microsoft.com/office/drawing/2014/main" id="{86D26CDE-568D-4793-97E8-A9E44566F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F40CEE16-13F6-4CA0-8E5F-9822259AF0D7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7" name="Date Placeholder 4">
            <a:extLst>
              <a:ext uri="{FF2B5EF4-FFF2-40B4-BE49-F238E27FC236}">
                <a16:creationId xmlns="" xmlns:a16="http://schemas.microsoft.com/office/drawing/2014/main" id="{298AD908-02DA-49FC-B8E5-779A38ED49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F75E8ED-6106-4C2F-9721-2E162AC0BB5D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="" xmlns:a16="http://schemas.microsoft.com/office/drawing/2014/main" id="{F3031A62-B95A-40E8-A179-CB5B1580D1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93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28164-BA4D-4B91-8586-A28782C2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ECF139E-F031-4D52-9738-48846C1F5F83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59FAD-5451-4F52-8EB5-D5752E75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FBD04-5814-4FE1-A962-2BEE5085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0F7DC728-2512-4068-A70A-71BE1442362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903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7" indent="0">
              <a:buNone/>
              <a:defRPr sz="2699" b="1"/>
            </a:lvl2pPr>
            <a:lvl3pPr marL="1218815" indent="0">
              <a:buNone/>
              <a:defRPr sz="2400" b="1"/>
            </a:lvl3pPr>
            <a:lvl4pPr marL="1828221" indent="0">
              <a:buNone/>
              <a:defRPr sz="2200" b="1"/>
            </a:lvl4pPr>
            <a:lvl5pPr marL="2437628" indent="0">
              <a:buNone/>
              <a:defRPr sz="2200" b="1"/>
            </a:lvl5pPr>
            <a:lvl6pPr marL="3047034" indent="0">
              <a:buNone/>
              <a:defRPr sz="2200" b="1"/>
            </a:lvl6pPr>
            <a:lvl7pPr marL="3656442" indent="0">
              <a:buNone/>
              <a:defRPr sz="2200" b="1"/>
            </a:lvl7pPr>
            <a:lvl8pPr marL="4265848" indent="0">
              <a:buNone/>
              <a:defRPr sz="2200" b="1"/>
            </a:lvl8pPr>
            <a:lvl9pPr marL="487525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7" indent="0">
              <a:buNone/>
              <a:defRPr sz="2699" b="1"/>
            </a:lvl2pPr>
            <a:lvl3pPr marL="1218815" indent="0">
              <a:buNone/>
              <a:defRPr sz="2400" b="1"/>
            </a:lvl3pPr>
            <a:lvl4pPr marL="1828221" indent="0">
              <a:buNone/>
              <a:defRPr sz="2200" b="1"/>
            </a:lvl4pPr>
            <a:lvl5pPr marL="2437628" indent="0">
              <a:buNone/>
              <a:defRPr sz="2200" b="1"/>
            </a:lvl5pPr>
            <a:lvl6pPr marL="3047034" indent="0">
              <a:buNone/>
              <a:defRPr sz="2200" b="1"/>
            </a:lvl6pPr>
            <a:lvl7pPr marL="3656442" indent="0">
              <a:buNone/>
              <a:defRPr sz="2200" b="1"/>
            </a:lvl7pPr>
            <a:lvl8pPr marL="4265848" indent="0">
              <a:buNone/>
              <a:defRPr sz="2200" b="1"/>
            </a:lvl8pPr>
            <a:lvl9pPr marL="487525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214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="" xmlns:a16="http://schemas.microsoft.com/office/drawing/2014/main" id="{5189919C-DD9E-4A20-AE4C-DE235E3AFCF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="" xmlns:a16="http://schemas.microsoft.com/office/drawing/2014/main" id="{7F7F8E27-6882-46E2-872F-9BD1E8F12B7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="" xmlns:a16="http://schemas.microsoft.com/office/drawing/2014/main" id="{3605EF56-E29E-4FC8-82E7-5F1AD647526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="" xmlns:a16="http://schemas.microsoft.com/office/drawing/2014/main" id="{87DFE1A0-F508-4BC9-A0B3-3B23557053D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ED9C51-419D-4328-A7FC-35CE6A4D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913402-FB00-477E-9615-24063AB49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4FA0326B-92E7-449F-8B58-A0EE718FD7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E35C34A-FA6D-4CB0-84A9-58E4D153C2F6}"/>
              </a:ext>
            </a:extLst>
          </p:cNvPr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27D1D88-7BC1-4ABE-A438-C6143628E168}"/>
              </a:ext>
            </a:extLst>
          </p:cNvPr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ADCA1A5-2C92-4AA6-A4C0-5F606A218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fld id="{67F206C0-A142-427B-B249-77353D6FC88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4" name="Date Placeholder 3">
            <a:extLst>
              <a:ext uri="{FF2B5EF4-FFF2-40B4-BE49-F238E27FC236}">
                <a16:creationId xmlns="" xmlns:a16="http://schemas.microsoft.com/office/drawing/2014/main" id="{FD006725-13B4-4EA4-9879-1883B54C60F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F565D9A-9CA5-4742-8E5C-9D35DBF64F53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="" xmlns:a16="http://schemas.microsoft.com/office/drawing/2014/main" id="{38532330-E3CA-4F1E-899E-A21E10D67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73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927200" y="2554167"/>
            <a:ext cx="7077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7208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2549367" y="2822333"/>
            <a:ext cx="773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49367" y="4193135"/>
            <a:ext cx="773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4582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074900" y="1838428"/>
            <a:ext cx="8822400" cy="40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◈"/>
              <a:defRPr sz="3467"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3467"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3467"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3467"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" name="Google Shape;24;p5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24925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2074900" y="1972500"/>
            <a:ext cx="4282400" cy="4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◈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6615029" y="1972500"/>
            <a:ext cx="4282400" cy="4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◈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30" name="Google Shape;30;p6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44072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1" name="Google Shape;41;p8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0346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2123133" y="4853700"/>
            <a:ext cx="87500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5" name="Google Shape;45;p9"/>
          <p:cNvCxnSpPr/>
          <p:nvPr/>
        </p:nvCxnSpPr>
        <p:spPr>
          <a:xfrm>
            <a:off x="2275933" y="4857500"/>
            <a:ext cx="842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78748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1633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001913" y="1417533"/>
            <a:ext cx="4921200" cy="32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002080" y="4786199"/>
            <a:ext cx="49212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590594">
            <a:off x="9742283" y="4355912"/>
            <a:ext cx="4215359" cy="4492645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442837" y="-1739551"/>
            <a:ext cx="3349377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1063367" y="2688934"/>
            <a:ext cx="2344416" cy="2071597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5400000">
            <a:off x="7243209" y="-1733443"/>
            <a:ext cx="1942176" cy="2301204"/>
          </a:xfrm>
          <a:custGeom>
            <a:avLst/>
            <a:gdLst/>
            <a:ahLst/>
            <a:cxnLst/>
            <a:rect l="l" t="t" r="r" b="b"/>
            <a:pathLst>
              <a:path w="52624" h="62352" extrusionOk="0">
                <a:moveTo>
                  <a:pt x="7937" y="0"/>
                </a:moveTo>
                <a:cubicBezTo>
                  <a:pt x="7417" y="0"/>
                  <a:pt x="6871" y="336"/>
                  <a:pt x="6822" y="1001"/>
                </a:cubicBezTo>
                <a:cubicBezTo>
                  <a:pt x="6722" y="2426"/>
                  <a:pt x="6623" y="3867"/>
                  <a:pt x="6523" y="5309"/>
                </a:cubicBezTo>
                <a:cubicBezTo>
                  <a:pt x="4916" y="5127"/>
                  <a:pt x="3308" y="4928"/>
                  <a:pt x="1701" y="4712"/>
                </a:cubicBezTo>
                <a:cubicBezTo>
                  <a:pt x="1634" y="4703"/>
                  <a:pt x="1569" y="4698"/>
                  <a:pt x="1505" y="4698"/>
                </a:cubicBezTo>
                <a:cubicBezTo>
                  <a:pt x="477" y="4698"/>
                  <a:pt x="0" y="5915"/>
                  <a:pt x="906" y="6602"/>
                </a:cubicBezTo>
                <a:cubicBezTo>
                  <a:pt x="1154" y="6784"/>
                  <a:pt x="1386" y="6950"/>
                  <a:pt x="1618" y="7132"/>
                </a:cubicBezTo>
                <a:cubicBezTo>
                  <a:pt x="1779" y="7266"/>
                  <a:pt x="1969" y="7329"/>
                  <a:pt x="2156" y="7329"/>
                </a:cubicBezTo>
                <a:cubicBezTo>
                  <a:pt x="2433" y="7329"/>
                  <a:pt x="2703" y="7190"/>
                  <a:pt x="2861" y="6933"/>
                </a:cubicBezTo>
                <a:cubicBezTo>
                  <a:pt x="4038" y="7082"/>
                  <a:pt x="5214" y="7231"/>
                  <a:pt x="6391" y="7347"/>
                </a:cubicBezTo>
                <a:cubicBezTo>
                  <a:pt x="5512" y="20670"/>
                  <a:pt x="4916" y="33993"/>
                  <a:pt x="4584" y="47349"/>
                </a:cubicBezTo>
                <a:cubicBezTo>
                  <a:pt x="4485" y="51608"/>
                  <a:pt x="4071" y="56066"/>
                  <a:pt x="4634" y="60308"/>
                </a:cubicBezTo>
                <a:cubicBezTo>
                  <a:pt x="4699" y="60823"/>
                  <a:pt x="5028" y="61353"/>
                  <a:pt x="5624" y="61353"/>
                </a:cubicBezTo>
                <a:cubicBezTo>
                  <a:pt x="5642" y="61353"/>
                  <a:pt x="5660" y="61353"/>
                  <a:pt x="5678" y="61352"/>
                </a:cubicBezTo>
                <a:cubicBezTo>
                  <a:pt x="11138" y="61025"/>
                  <a:pt x="16606" y="60862"/>
                  <a:pt x="22076" y="60862"/>
                </a:cubicBezTo>
                <a:cubicBezTo>
                  <a:pt x="31596" y="60862"/>
                  <a:pt x="41119" y="61357"/>
                  <a:pt x="50602" y="62346"/>
                </a:cubicBezTo>
                <a:cubicBezTo>
                  <a:pt x="50633" y="62350"/>
                  <a:pt x="50663" y="62351"/>
                  <a:pt x="50693" y="62351"/>
                </a:cubicBezTo>
                <a:cubicBezTo>
                  <a:pt x="51225" y="62351"/>
                  <a:pt x="51598" y="61805"/>
                  <a:pt x="51629" y="61319"/>
                </a:cubicBezTo>
                <a:cubicBezTo>
                  <a:pt x="52508" y="46803"/>
                  <a:pt x="52624" y="32237"/>
                  <a:pt x="51961" y="17704"/>
                </a:cubicBezTo>
                <a:cubicBezTo>
                  <a:pt x="51779" y="13594"/>
                  <a:pt x="51530" y="9485"/>
                  <a:pt x="51215" y="5392"/>
                </a:cubicBezTo>
                <a:cubicBezTo>
                  <a:pt x="51184" y="4905"/>
                  <a:pt x="50809" y="4343"/>
                  <a:pt x="50262" y="4343"/>
                </a:cubicBezTo>
                <a:cubicBezTo>
                  <a:pt x="50232" y="4343"/>
                  <a:pt x="50202" y="4345"/>
                  <a:pt x="50171" y="4348"/>
                </a:cubicBezTo>
                <a:cubicBezTo>
                  <a:pt x="41030" y="5393"/>
                  <a:pt x="31794" y="6109"/>
                  <a:pt x="22574" y="6109"/>
                </a:cubicBezTo>
                <a:cubicBezTo>
                  <a:pt x="17905" y="6109"/>
                  <a:pt x="13240" y="5926"/>
                  <a:pt x="8595" y="5508"/>
                </a:cubicBezTo>
                <a:cubicBezTo>
                  <a:pt x="8694" y="4000"/>
                  <a:pt x="8793" y="2492"/>
                  <a:pt x="8893" y="1001"/>
                </a:cubicBezTo>
                <a:cubicBezTo>
                  <a:pt x="8942" y="332"/>
                  <a:pt x="8453" y="0"/>
                  <a:pt x="79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852177" y="1707496"/>
            <a:ext cx="1178471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929255" y="6115207"/>
            <a:ext cx="3399773" cy="2592083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-1356356" y="-803577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-2700000">
            <a:off x="690671" y="5826018"/>
            <a:ext cx="1333828" cy="2647044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9352694">
            <a:off x="11694315" y="1079298"/>
            <a:ext cx="1412904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346474">
            <a:off x="10573955" y="-1323014"/>
            <a:ext cx="2952675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3623220" y="5801780"/>
            <a:ext cx="2096269" cy="258293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1902782" y="-1258269"/>
            <a:ext cx="3399751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-5578358">
            <a:off x="10800579" y="6192130"/>
            <a:ext cx="1061045" cy="144065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-10453457">
            <a:off x="10332236" y="-1566486"/>
            <a:ext cx="2096299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71040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3042117" y="2999084"/>
            <a:ext cx="61268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5137717" y="974533"/>
            <a:ext cx="19356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3043117" y="4557467"/>
            <a:ext cx="6124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-4490720">
            <a:off x="536516" y="5052983"/>
            <a:ext cx="2379432" cy="4402271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472604">
            <a:off x="9649144" y="-558765"/>
            <a:ext cx="2876691" cy="235363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9327432">
            <a:off x="9215190" y="-1411221"/>
            <a:ext cx="2458705" cy="302951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8100000">
            <a:off x="10959236" y="1460621"/>
            <a:ext cx="1471193" cy="1894272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rot="-5400000">
            <a:off x="3815875" y="6054219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692913">
            <a:off x="2010817" y="5280001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652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372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960000" y="1558900"/>
            <a:ext cx="10272000" cy="6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rete Round"/>
              <a:buAutoNum type="arabicPeriod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 rot="6201385" flipH="1">
            <a:off x="11408057" y="807360"/>
            <a:ext cx="2503561" cy="2340657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rot="-5254447" flipH="1">
            <a:off x="10154307" y="-413610"/>
            <a:ext cx="835709" cy="11347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-10505965" flipH="1">
            <a:off x="9654820" y="-1718017"/>
            <a:ext cx="1834681" cy="256180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11775199" y="2587360"/>
            <a:ext cx="945911" cy="915136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 rot="-5400000">
            <a:off x="1347313" y="5648795"/>
            <a:ext cx="2164828" cy="29394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4"/>
          <p:cNvSpPr/>
          <p:nvPr/>
        </p:nvSpPr>
        <p:spPr>
          <a:xfrm rot="512381">
            <a:off x="417966" y="6039764"/>
            <a:ext cx="977589" cy="121725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61942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rot="129738">
            <a:off x="962575" y="1659927"/>
            <a:ext cx="10272036" cy="446595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623189" y="2092533"/>
            <a:ext cx="13440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133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6444268" y="2090533"/>
            <a:ext cx="15328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133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1623189" y="3079965"/>
            <a:ext cx="3936000" cy="2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6444251" y="3078767"/>
            <a:ext cx="3936000" cy="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/>
          <p:nvPr/>
        </p:nvSpPr>
        <p:spPr>
          <a:xfrm rot="-5135544">
            <a:off x="9560199" y="-1642946"/>
            <a:ext cx="3722008" cy="3966828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 rot="5392794">
            <a:off x="9298512" y="-397612"/>
            <a:ext cx="862553" cy="11711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 rot="10521380">
            <a:off x="8899724" y="-1304014"/>
            <a:ext cx="1704145" cy="20997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 rot="-4699260">
            <a:off x="471165" y="5162898"/>
            <a:ext cx="977675" cy="1217277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62784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-928317" y="-205068"/>
            <a:ext cx="2008793" cy="272737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 rot="5108359">
            <a:off x="-973409" y="1860209"/>
            <a:ext cx="1478543" cy="182164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6"/>
          <p:cNvSpPr/>
          <p:nvPr/>
        </p:nvSpPr>
        <p:spPr>
          <a:xfrm rot="-98339">
            <a:off x="-89981" y="2356137"/>
            <a:ext cx="640356" cy="86945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6"/>
          <p:cNvSpPr/>
          <p:nvPr/>
        </p:nvSpPr>
        <p:spPr>
          <a:xfrm rot="-5665778">
            <a:off x="10216328" y="5911379"/>
            <a:ext cx="1183657" cy="160713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6"/>
          <p:cNvSpPr/>
          <p:nvPr/>
        </p:nvSpPr>
        <p:spPr>
          <a:xfrm rot="-243309">
            <a:off x="8793237" y="6192261"/>
            <a:ext cx="1786243" cy="220077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982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960000" y="2288400"/>
            <a:ext cx="6152000" cy="3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143164" y="-2124269"/>
            <a:ext cx="3349377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>
            <a:off x="-1267456" y="-600377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>
            <a:off x="-154156" y="2079231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7"/>
          <p:cNvSpPr/>
          <p:nvPr/>
        </p:nvSpPr>
        <p:spPr>
          <a:xfrm rot="-1292913">
            <a:off x="-1558883" y="-114650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99903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1850800" y="1582573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72" name="Google Shape;72;p8"/>
          <p:cNvSpPr/>
          <p:nvPr/>
        </p:nvSpPr>
        <p:spPr>
          <a:xfrm flipH="1">
            <a:off x="10453193" y="558791"/>
            <a:ext cx="2564296" cy="226572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8"/>
          <p:cNvSpPr/>
          <p:nvPr/>
        </p:nvSpPr>
        <p:spPr>
          <a:xfrm flipH="1">
            <a:off x="11614533" y="2691801"/>
            <a:ext cx="845100" cy="11473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8"/>
          <p:cNvSpPr/>
          <p:nvPr/>
        </p:nvSpPr>
        <p:spPr>
          <a:xfrm rot="3100277" flipH="1">
            <a:off x="-162952" y="4501605"/>
            <a:ext cx="1120845" cy="222437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8"/>
          <p:cNvSpPr/>
          <p:nvPr/>
        </p:nvSpPr>
        <p:spPr>
          <a:xfrm rot="-280238" flipH="1">
            <a:off x="2300044" y="-1299775"/>
            <a:ext cx="2452675" cy="2006712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8"/>
          <p:cNvSpPr/>
          <p:nvPr/>
        </p:nvSpPr>
        <p:spPr>
          <a:xfrm rot="5524765" flipH="1">
            <a:off x="464353" y="5384305"/>
            <a:ext cx="2003903" cy="272063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8"/>
          <p:cNvSpPr/>
          <p:nvPr/>
        </p:nvSpPr>
        <p:spPr>
          <a:xfrm rot="10519751" flipH="1">
            <a:off x="3331885" y="-1732650"/>
            <a:ext cx="2096372" cy="258306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8"/>
          <p:cNvSpPr/>
          <p:nvPr/>
        </p:nvSpPr>
        <p:spPr>
          <a:xfrm rot="-5276853" flipH="1">
            <a:off x="11614473" y="2282063"/>
            <a:ext cx="1503311" cy="185231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 flipH="1">
            <a:off x="7251803" y="6109448"/>
            <a:ext cx="3089397" cy="2355587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8"/>
          <p:cNvSpPr/>
          <p:nvPr/>
        </p:nvSpPr>
        <p:spPr>
          <a:xfrm flipH="1">
            <a:off x="7056123" y="5948747"/>
            <a:ext cx="1904983" cy="234723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71713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3954700" y="977167"/>
            <a:ext cx="7456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/>
          <p:nvPr/>
        </p:nvSpPr>
        <p:spPr>
          <a:xfrm rot="-5400000" flipH="1">
            <a:off x="8483372" y="5905365"/>
            <a:ext cx="2841049" cy="2656185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0"/>
          <p:cNvSpPr/>
          <p:nvPr/>
        </p:nvSpPr>
        <p:spPr>
          <a:xfrm rot="5890238">
            <a:off x="10766356" y="5434539"/>
            <a:ext cx="931281" cy="119909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0"/>
          <p:cNvSpPr/>
          <p:nvPr/>
        </p:nvSpPr>
        <p:spPr>
          <a:xfrm rot="5400000" flipH="1">
            <a:off x="7095975" y="6196385"/>
            <a:ext cx="732379" cy="99440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0"/>
          <p:cNvSpPr/>
          <p:nvPr/>
        </p:nvSpPr>
        <p:spPr>
          <a:xfrm rot="148387" flipH="1">
            <a:off x="6658342" y="6013192"/>
            <a:ext cx="1607641" cy="224503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0"/>
          <p:cNvSpPr/>
          <p:nvPr/>
        </p:nvSpPr>
        <p:spPr>
          <a:xfrm>
            <a:off x="-1124151" y="-345743"/>
            <a:ext cx="3582469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0"/>
          <p:cNvSpPr/>
          <p:nvPr/>
        </p:nvSpPr>
        <p:spPr>
          <a:xfrm rot="10800000" flipH="1">
            <a:off x="8237941" y="-1409456"/>
            <a:ext cx="1607696" cy="224501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0"/>
          <p:cNvSpPr/>
          <p:nvPr/>
        </p:nvSpPr>
        <p:spPr>
          <a:xfrm rot="-5400000" flipH="1">
            <a:off x="8706808" y="-297633"/>
            <a:ext cx="732379" cy="99440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0"/>
          <p:cNvSpPr/>
          <p:nvPr/>
        </p:nvSpPr>
        <p:spPr>
          <a:xfrm rot="5400000">
            <a:off x="1688358" y="-820051"/>
            <a:ext cx="2018025" cy="1783059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8151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3067797" y="1818000"/>
            <a:ext cx="60564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3067197" y="3885864"/>
            <a:ext cx="60576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1" name="Google Shape;101;p11"/>
          <p:cNvSpPr/>
          <p:nvPr/>
        </p:nvSpPr>
        <p:spPr>
          <a:xfrm rot="2453960" flipH="1">
            <a:off x="-340127" y="4621743"/>
            <a:ext cx="1092184" cy="216749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1"/>
          <p:cNvSpPr/>
          <p:nvPr/>
        </p:nvSpPr>
        <p:spPr>
          <a:xfrm rot="5124473" flipH="1">
            <a:off x="450311" y="5324230"/>
            <a:ext cx="2003907" cy="272063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1"/>
          <p:cNvSpPr/>
          <p:nvPr/>
        </p:nvSpPr>
        <p:spPr>
          <a:xfrm flipH="1">
            <a:off x="11357905" y="2379609"/>
            <a:ext cx="823169" cy="11176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1"/>
          <p:cNvSpPr/>
          <p:nvPr/>
        </p:nvSpPr>
        <p:spPr>
          <a:xfrm rot="-5276614" flipH="1">
            <a:off x="11357778" y="1980558"/>
            <a:ext cx="1464333" cy="18042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4711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1940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47500" y="2289456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947500" y="1594453"/>
            <a:ext cx="1344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947500" y="2988000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/>
          </p:nvPr>
        </p:nvSpPr>
        <p:spPr>
          <a:xfrm>
            <a:off x="5250463" y="2289456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5250467" y="1594467"/>
            <a:ext cx="143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5250467" y="2988004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/>
          </p:nvPr>
        </p:nvSpPr>
        <p:spPr>
          <a:xfrm>
            <a:off x="5250463" y="4675572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5250467" y="3979900"/>
            <a:ext cx="143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947500" y="4675572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 hasCustomPrompt="1"/>
          </p:nvPr>
        </p:nvSpPr>
        <p:spPr>
          <a:xfrm>
            <a:off x="947500" y="3979900"/>
            <a:ext cx="134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3"/>
          </p:nvPr>
        </p:nvSpPr>
        <p:spPr>
          <a:xfrm>
            <a:off x="947500" y="5374053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4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/>
          <p:nvPr/>
        </p:nvSpPr>
        <p:spPr>
          <a:xfrm>
            <a:off x="10461435" y="-459697"/>
            <a:ext cx="2008563" cy="1943305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3"/>
          <p:cNvSpPr/>
          <p:nvPr/>
        </p:nvSpPr>
        <p:spPr>
          <a:xfrm rot="-8100000">
            <a:off x="10661571" y="-571468"/>
            <a:ext cx="2096268" cy="258293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5250467" y="5374053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204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2168600" y="4737733"/>
            <a:ext cx="7854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2168600" y="2093300"/>
            <a:ext cx="7854800" cy="2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1803830" y="-2020269"/>
            <a:ext cx="3349377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4"/>
          <p:cNvSpPr/>
          <p:nvPr/>
        </p:nvSpPr>
        <p:spPr>
          <a:xfrm>
            <a:off x="-1011533" y="3327234"/>
            <a:ext cx="1971545" cy="174199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4"/>
          <p:cNvSpPr/>
          <p:nvPr/>
        </p:nvSpPr>
        <p:spPr>
          <a:xfrm>
            <a:off x="-181071" y="2145777"/>
            <a:ext cx="699913" cy="95032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4"/>
          <p:cNvSpPr/>
          <p:nvPr/>
        </p:nvSpPr>
        <p:spPr>
          <a:xfrm rot="1472601">
            <a:off x="10670079" y="-667115"/>
            <a:ext cx="2062287" cy="16873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4"/>
          <p:cNvSpPr/>
          <p:nvPr/>
        </p:nvSpPr>
        <p:spPr>
          <a:xfrm rot="-5636126">
            <a:off x="9118993" y="5695998"/>
            <a:ext cx="1841695" cy="250049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4"/>
          <p:cNvSpPr/>
          <p:nvPr/>
        </p:nvSpPr>
        <p:spPr>
          <a:xfrm rot="-9327472">
            <a:off x="10383573" y="-1259791"/>
            <a:ext cx="1762672" cy="217189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4"/>
          <p:cNvSpPr/>
          <p:nvPr/>
        </p:nvSpPr>
        <p:spPr>
          <a:xfrm rot="5276689">
            <a:off x="-726108" y="1806449"/>
            <a:ext cx="1245077" cy="153413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2849967" y="6195666"/>
            <a:ext cx="2766168" cy="2109148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4051690" y="6051000"/>
            <a:ext cx="1705671" cy="210165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/>
          <p:nvPr/>
        </p:nvSpPr>
        <p:spPr>
          <a:xfrm>
            <a:off x="4647199" y="-327868"/>
            <a:ext cx="866871" cy="70925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0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8921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>
            <a:spLocks noGrp="1"/>
          </p:cNvSpPr>
          <p:nvPr>
            <p:ph type="subTitle" idx="1"/>
          </p:nvPr>
        </p:nvSpPr>
        <p:spPr>
          <a:xfrm>
            <a:off x="5800692" y="2789767"/>
            <a:ext cx="4877200" cy="1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960000" y="3148800"/>
            <a:ext cx="41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/>
          <p:nvPr/>
        </p:nvSpPr>
        <p:spPr>
          <a:xfrm rot="-5400000">
            <a:off x="1077932" y="6094705"/>
            <a:ext cx="1768131" cy="156226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-267933" y="-1886500"/>
            <a:ext cx="2944316" cy="3329917"/>
          </a:xfrm>
          <a:custGeom>
            <a:avLst/>
            <a:gdLst/>
            <a:ahLst/>
            <a:cxnLst/>
            <a:rect l="l" t="t" r="r" b="b"/>
            <a:pathLst>
              <a:path w="56939" h="64396" extrusionOk="0">
                <a:moveTo>
                  <a:pt x="16540" y="1"/>
                </a:moveTo>
                <a:cubicBezTo>
                  <a:pt x="16236" y="1"/>
                  <a:pt x="15933" y="134"/>
                  <a:pt x="15726" y="399"/>
                </a:cubicBezTo>
                <a:cubicBezTo>
                  <a:pt x="11716" y="5453"/>
                  <a:pt x="7325" y="10192"/>
                  <a:pt x="2602" y="14583"/>
                </a:cubicBezTo>
                <a:cubicBezTo>
                  <a:pt x="2403" y="14749"/>
                  <a:pt x="2287" y="14981"/>
                  <a:pt x="2254" y="15230"/>
                </a:cubicBezTo>
                <a:cubicBezTo>
                  <a:pt x="1674" y="15743"/>
                  <a:pt x="1094" y="16240"/>
                  <a:pt x="514" y="16738"/>
                </a:cubicBezTo>
                <a:cubicBezTo>
                  <a:pt x="83" y="17102"/>
                  <a:pt x="0" y="17732"/>
                  <a:pt x="315" y="18196"/>
                </a:cubicBezTo>
                <a:cubicBezTo>
                  <a:pt x="5999" y="25586"/>
                  <a:pt x="33076" y="60236"/>
                  <a:pt x="35595" y="63882"/>
                </a:cubicBezTo>
                <a:cubicBezTo>
                  <a:pt x="35774" y="64131"/>
                  <a:pt x="36127" y="64284"/>
                  <a:pt x="36462" y="64284"/>
                </a:cubicBezTo>
                <a:cubicBezTo>
                  <a:pt x="36685" y="64284"/>
                  <a:pt x="36901" y="64216"/>
                  <a:pt x="37053" y="64064"/>
                </a:cubicBezTo>
                <a:lnTo>
                  <a:pt x="42969" y="58314"/>
                </a:lnTo>
                <a:lnTo>
                  <a:pt x="47195" y="63998"/>
                </a:lnTo>
                <a:cubicBezTo>
                  <a:pt x="47397" y="64259"/>
                  <a:pt x="47701" y="64395"/>
                  <a:pt x="48012" y="64395"/>
                </a:cubicBezTo>
                <a:cubicBezTo>
                  <a:pt x="48234" y="64395"/>
                  <a:pt x="48459" y="64325"/>
                  <a:pt x="48653" y="64180"/>
                </a:cubicBezTo>
                <a:cubicBezTo>
                  <a:pt x="51304" y="62142"/>
                  <a:pt x="53840" y="59954"/>
                  <a:pt x="56275" y="57651"/>
                </a:cubicBezTo>
                <a:cubicBezTo>
                  <a:pt x="56690" y="57253"/>
                  <a:pt x="56806" y="56707"/>
                  <a:pt x="56458" y="56209"/>
                </a:cubicBezTo>
                <a:cubicBezTo>
                  <a:pt x="54917" y="53989"/>
                  <a:pt x="53226" y="51868"/>
                  <a:pt x="51387" y="49863"/>
                </a:cubicBezTo>
                <a:lnTo>
                  <a:pt x="56391" y="46167"/>
                </a:lnTo>
                <a:cubicBezTo>
                  <a:pt x="56806" y="45836"/>
                  <a:pt x="56938" y="45124"/>
                  <a:pt x="56574" y="44709"/>
                </a:cubicBezTo>
                <a:lnTo>
                  <a:pt x="26000" y="10159"/>
                </a:lnTo>
                <a:lnTo>
                  <a:pt x="17367" y="399"/>
                </a:lnTo>
                <a:cubicBezTo>
                  <a:pt x="17151" y="134"/>
                  <a:pt x="16845" y="1"/>
                  <a:pt x="165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>
            <a:off x="-1089817" y="-228576"/>
            <a:ext cx="3582469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/>
          <p:nvPr/>
        </p:nvSpPr>
        <p:spPr>
          <a:xfrm rot="-5400000" flipH="1">
            <a:off x="8626702" y="6157523"/>
            <a:ext cx="2626581" cy="245567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5"/>
          <p:cNvSpPr/>
          <p:nvPr/>
        </p:nvSpPr>
        <p:spPr>
          <a:xfrm rot="5890238">
            <a:off x="10643889" y="5582839"/>
            <a:ext cx="931281" cy="119909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5"/>
          <p:cNvSpPr/>
          <p:nvPr/>
        </p:nvSpPr>
        <p:spPr>
          <a:xfrm>
            <a:off x="7839515" y="-530312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-111903" y="4798814"/>
            <a:ext cx="962145" cy="13063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/>
          <p:nvPr/>
        </p:nvSpPr>
        <p:spPr>
          <a:xfrm rot="5276756">
            <a:off x="-861174" y="4433937"/>
            <a:ext cx="1711559" cy="21089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5"/>
          <p:cNvSpPr/>
          <p:nvPr/>
        </p:nvSpPr>
        <p:spPr>
          <a:xfrm rot="5400000" flipH="1">
            <a:off x="8355596" y="6348772"/>
            <a:ext cx="706281" cy="95896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5"/>
          <p:cNvSpPr/>
          <p:nvPr/>
        </p:nvSpPr>
        <p:spPr>
          <a:xfrm rot="-9594276" flipH="1">
            <a:off x="6899623" y="-1021339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5"/>
          <p:cNvSpPr/>
          <p:nvPr/>
        </p:nvSpPr>
        <p:spPr>
          <a:xfrm rot="148401" flipH="1">
            <a:off x="7885423" y="6178796"/>
            <a:ext cx="1550512" cy="216506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45340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subTitle" idx="1"/>
          </p:nvPr>
        </p:nvSpPr>
        <p:spPr>
          <a:xfrm>
            <a:off x="1346000" y="2348800"/>
            <a:ext cx="2688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ubTitle" idx="2"/>
          </p:nvPr>
        </p:nvSpPr>
        <p:spPr>
          <a:xfrm>
            <a:off x="6861984" y="2348813"/>
            <a:ext cx="2688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3"/>
          </p:nvPr>
        </p:nvSpPr>
        <p:spPr>
          <a:xfrm>
            <a:off x="1346000" y="3369867"/>
            <a:ext cx="3936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ubTitle" idx="4"/>
          </p:nvPr>
        </p:nvSpPr>
        <p:spPr>
          <a:xfrm>
            <a:off x="6861993" y="3369867"/>
            <a:ext cx="3936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6"/>
          <p:cNvSpPr/>
          <p:nvPr/>
        </p:nvSpPr>
        <p:spPr>
          <a:xfrm rot="5400000">
            <a:off x="9563769" y="-784590"/>
            <a:ext cx="1880472" cy="166152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4840669">
            <a:off x="2245816" y="5154479"/>
            <a:ext cx="2379413" cy="4402235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 rot="-5400000">
            <a:off x="6118057" y="6041353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/>
          <p:nvPr/>
        </p:nvSpPr>
        <p:spPr>
          <a:xfrm rot="-6692913">
            <a:off x="4409151" y="5413068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05623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1269600" y="3840700"/>
            <a:ext cx="264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1269600" y="4419576"/>
            <a:ext cx="2640000" cy="1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title" idx="2"/>
          </p:nvPr>
        </p:nvSpPr>
        <p:spPr>
          <a:xfrm>
            <a:off x="4848000" y="3840684"/>
            <a:ext cx="264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3"/>
          </p:nvPr>
        </p:nvSpPr>
        <p:spPr>
          <a:xfrm>
            <a:off x="4848000" y="4419539"/>
            <a:ext cx="2640000" cy="1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 idx="4"/>
          </p:nvPr>
        </p:nvSpPr>
        <p:spPr>
          <a:xfrm>
            <a:off x="8426400" y="3840684"/>
            <a:ext cx="264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5"/>
          </p:nvPr>
        </p:nvSpPr>
        <p:spPr>
          <a:xfrm>
            <a:off x="8426400" y="4419517"/>
            <a:ext cx="2640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1269600" y="-1849899"/>
            <a:ext cx="2886248" cy="236144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7"/>
          <p:cNvSpPr/>
          <p:nvPr/>
        </p:nvSpPr>
        <p:spPr>
          <a:xfrm rot="-5400000">
            <a:off x="629106" y="5941544"/>
            <a:ext cx="2040151" cy="180276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7"/>
          <p:cNvSpPr/>
          <p:nvPr/>
        </p:nvSpPr>
        <p:spPr>
          <a:xfrm rot="-5779075">
            <a:off x="7657122" y="6115979"/>
            <a:ext cx="870748" cy="118227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7"/>
          <p:cNvSpPr/>
          <p:nvPr/>
        </p:nvSpPr>
        <p:spPr>
          <a:xfrm>
            <a:off x="-1278223" y="-466344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7"/>
          <p:cNvSpPr/>
          <p:nvPr/>
        </p:nvSpPr>
        <p:spPr>
          <a:xfrm rot="2347016">
            <a:off x="11198540" y="301481"/>
            <a:ext cx="2433176" cy="1990828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7"/>
          <p:cNvSpPr/>
          <p:nvPr/>
        </p:nvSpPr>
        <p:spPr>
          <a:xfrm rot="10019787">
            <a:off x="3311087" y="-1430094"/>
            <a:ext cx="1617997" cy="199362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7"/>
          <p:cNvSpPr/>
          <p:nvPr/>
        </p:nvSpPr>
        <p:spPr>
          <a:xfrm rot="-6332028">
            <a:off x="11605800" y="2067252"/>
            <a:ext cx="843061" cy="108550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7"/>
          <p:cNvSpPr/>
          <p:nvPr/>
        </p:nvSpPr>
        <p:spPr>
          <a:xfrm rot="-5801112">
            <a:off x="6281133" y="5533889"/>
            <a:ext cx="2509837" cy="3717844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0022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>
            <a:off x="-1278223" y="-466344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1071397" y="1553400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1"/>
          </p:nvPr>
        </p:nvSpPr>
        <p:spPr>
          <a:xfrm>
            <a:off x="1071397" y="2919439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title" idx="2"/>
          </p:nvPr>
        </p:nvSpPr>
        <p:spPr>
          <a:xfrm>
            <a:off x="7526191" y="1553400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3"/>
          </p:nvPr>
        </p:nvSpPr>
        <p:spPr>
          <a:xfrm>
            <a:off x="7366791" y="2919433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title" idx="4"/>
          </p:nvPr>
        </p:nvSpPr>
        <p:spPr>
          <a:xfrm>
            <a:off x="1071397" y="3994967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5"/>
          </p:nvPr>
        </p:nvSpPr>
        <p:spPr>
          <a:xfrm>
            <a:off x="1071397" y="5361133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6"/>
          </p:nvPr>
        </p:nvSpPr>
        <p:spPr>
          <a:xfrm>
            <a:off x="7526191" y="3994967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7"/>
          </p:nvPr>
        </p:nvSpPr>
        <p:spPr>
          <a:xfrm>
            <a:off x="7366791" y="5361133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8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9"/>
          </p:nvPr>
        </p:nvSpPr>
        <p:spPr>
          <a:xfrm>
            <a:off x="1071397" y="2315411"/>
            <a:ext cx="2851200" cy="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13"/>
          </p:nvPr>
        </p:nvSpPr>
        <p:spPr>
          <a:xfrm>
            <a:off x="8257591" y="2316200"/>
            <a:ext cx="28532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4"/>
          </p:nvPr>
        </p:nvSpPr>
        <p:spPr>
          <a:xfrm>
            <a:off x="1071397" y="4756984"/>
            <a:ext cx="28512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15"/>
          </p:nvPr>
        </p:nvSpPr>
        <p:spPr>
          <a:xfrm>
            <a:off x="8259591" y="4756984"/>
            <a:ext cx="28512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/>
          <p:nvPr/>
        </p:nvSpPr>
        <p:spPr>
          <a:xfrm rot="-5400000" flipH="1">
            <a:off x="2158916" y="-412261"/>
            <a:ext cx="742361" cy="100795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8"/>
          <p:cNvSpPr/>
          <p:nvPr/>
        </p:nvSpPr>
        <p:spPr>
          <a:xfrm rot="-10676674" flipH="1">
            <a:off x="1819491" y="-1010944"/>
            <a:ext cx="1320709" cy="16273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8"/>
          <p:cNvSpPr/>
          <p:nvPr/>
        </p:nvSpPr>
        <p:spPr>
          <a:xfrm rot="-5636141">
            <a:off x="4168076" y="5703800"/>
            <a:ext cx="1729337" cy="23480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8"/>
          <p:cNvSpPr/>
          <p:nvPr/>
        </p:nvSpPr>
        <p:spPr>
          <a:xfrm rot="-5400000">
            <a:off x="6840116" y="6149926"/>
            <a:ext cx="828907" cy="112546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8"/>
          <p:cNvSpPr/>
          <p:nvPr/>
        </p:nvSpPr>
        <p:spPr>
          <a:xfrm rot="-6692855">
            <a:off x="5013721" y="5500355"/>
            <a:ext cx="2542641" cy="3766436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78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926617" y="214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1"/>
          </p:nvPr>
        </p:nvSpPr>
        <p:spPr>
          <a:xfrm>
            <a:off x="926617" y="295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2"/>
          </p:nvPr>
        </p:nvSpPr>
        <p:spPr>
          <a:xfrm>
            <a:off x="926617" y="4156151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3"/>
          </p:nvPr>
        </p:nvSpPr>
        <p:spPr>
          <a:xfrm>
            <a:off x="926617" y="496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title" idx="4"/>
          </p:nvPr>
        </p:nvSpPr>
        <p:spPr>
          <a:xfrm>
            <a:off x="4464000" y="415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subTitle" idx="5"/>
          </p:nvPr>
        </p:nvSpPr>
        <p:spPr>
          <a:xfrm>
            <a:off x="4464000" y="496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title" idx="6"/>
          </p:nvPr>
        </p:nvSpPr>
        <p:spPr>
          <a:xfrm>
            <a:off x="8001384" y="214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7"/>
          </p:nvPr>
        </p:nvSpPr>
        <p:spPr>
          <a:xfrm>
            <a:off x="8001384" y="2951351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title" idx="8"/>
          </p:nvPr>
        </p:nvSpPr>
        <p:spPr>
          <a:xfrm>
            <a:off x="4464000" y="2146184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9"/>
          </p:nvPr>
        </p:nvSpPr>
        <p:spPr>
          <a:xfrm>
            <a:off x="4464000" y="2951384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13"/>
          </p:nvPr>
        </p:nvSpPr>
        <p:spPr>
          <a:xfrm>
            <a:off x="8001384" y="415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14"/>
          </p:nvPr>
        </p:nvSpPr>
        <p:spPr>
          <a:xfrm>
            <a:off x="8001384" y="496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15"/>
          </p:nvPr>
        </p:nvSpPr>
        <p:spPr>
          <a:xfrm>
            <a:off x="960033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9"/>
          <p:cNvSpPr/>
          <p:nvPr/>
        </p:nvSpPr>
        <p:spPr>
          <a:xfrm rot="-5400000" flipH="1">
            <a:off x="-963107" y="-543894"/>
            <a:ext cx="2138085" cy="1889139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9"/>
          <p:cNvSpPr/>
          <p:nvPr/>
        </p:nvSpPr>
        <p:spPr>
          <a:xfrm flipH="1">
            <a:off x="11548726" y="5190686"/>
            <a:ext cx="797621" cy="108298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9"/>
          <p:cNvSpPr/>
          <p:nvPr/>
        </p:nvSpPr>
        <p:spPr>
          <a:xfrm rot="-5276738" flipH="1">
            <a:off x="11548600" y="4803980"/>
            <a:ext cx="1418875" cy="17482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9"/>
          <p:cNvSpPr/>
          <p:nvPr/>
        </p:nvSpPr>
        <p:spPr>
          <a:xfrm rot="-5400000" flipH="1">
            <a:off x="1377325" y="-449632"/>
            <a:ext cx="797621" cy="108298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9"/>
          <p:cNvSpPr/>
          <p:nvPr/>
        </p:nvSpPr>
        <p:spPr>
          <a:xfrm rot="2699788">
            <a:off x="11653486" y="3804300"/>
            <a:ext cx="955481" cy="1228512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12449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>
            <a:spLocks noGrp="1"/>
          </p:cNvSpPr>
          <p:nvPr>
            <p:ph type="title" hasCustomPrompt="1"/>
          </p:nvPr>
        </p:nvSpPr>
        <p:spPr>
          <a:xfrm>
            <a:off x="1660755" y="1909033"/>
            <a:ext cx="269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1"/>
          </p:nvPr>
        </p:nvSpPr>
        <p:spPr>
          <a:xfrm>
            <a:off x="7504633" y="2037575"/>
            <a:ext cx="278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title" idx="2" hasCustomPrompt="1"/>
          </p:nvPr>
        </p:nvSpPr>
        <p:spPr>
          <a:xfrm>
            <a:off x="1660755" y="3409117"/>
            <a:ext cx="269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3"/>
          </p:nvPr>
        </p:nvSpPr>
        <p:spPr>
          <a:xfrm>
            <a:off x="7504636" y="3540449"/>
            <a:ext cx="2784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title" idx="4" hasCustomPrompt="1"/>
          </p:nvPr>
        </p:nvSpPr>
        <p:spPr>
          <a:xfrm>
            <a:off x="1660755" y="4909200"/>
            <a:ext cx="269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5"/>
          </p:nvPr>
        </p:nvSpPr>
        <p:spPr>
          <a:xfrm>
            <a:off x="7504636" y="5043125"/>
            <a:ext cx="2784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/>
          <p:nvPr/>
        </p:nvSpPr>
        <p:spPr>
          <a:xfrm rot="3050764">
            <a:off x="-613033" y="-1035583"/>
            <a:ext cx="2123879" cy="288359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0"/>
          <p:cNvSpPr/>
          <p:nvPr/>
        </p:nvSpPr>
        <p:spPr>
          <a:xfrm rot="9667460" flipH="1">
            <a:off x="10520626" y="5887201"/>
            <a:ext cx="2452665" cy="2006704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0"/>
          <p:cNvSpPr/>
          <p:nvPr/>
        </p:nvSpPr>
        <p:spPr>
          <a:xfrm rot="-217268" flipH="1">
            <a:off x="9399168" y="6038615"/>
            <a:ext cx="2096313" cy="25829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0"/>
          <p:cNvSpPr/>
          <p:nvPr/>
        </p:nvSpPr>
        <p:spPr>
          <a:xfrm rot="5400000">
            <a:off x="-822115" y="1279916"/>
            <a:ext cx="1548809" cy="19083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-124163" y="1774083"/>
            <a:ext cx="756589" cy="10272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77278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1">
  <p:cSld name=" Section header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>
            <a:spLocks noGrp="1"/>
          </p:cNvSpPr>
          <p:nvPr>
            <p:ph type="title"/>
          </p:nvPr>
        </p:nvSpPr>
        <p:spPr>
          <a:xfrm>
            <a:off x="1595000" y="3317533"/>
            <a:ext cx="72000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title" idx="2" hasCustomPrompt="1"/>
          </p:nvPr>
        </p:nvSpPr>
        <p:spPr>
          <a:xfrm>
            <a:off x="1595000" y="1351832"/>
            <a:ext cx="24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1"/>
          </p:nvPr>
        </p:nvSpPr>
        <p:spPr>
          <a:xfrm>
            <a:off x="1595000" y="4875933"/>
            <a:ext cx="720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1"/>
          <p:cNvSpPr/>
          <p:nvPr/>
        </p:nvSpPr>
        <p:spPr>
          <a:xfrm rot="5400000" flipH="1">
            <a:off x="5900068" y="-1710243"/>
            <a:ext cx="3107867" cy="2905641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1"/>
          <p:cNvSpPr/>
          <p:nvPr/>
        </p:nvSpPr>
        <p:spPr>
          <a:xfrm rot="-5400000" flipH="1">
            <a:off x="8742209" y="-319173"/>
            <a:ext cx="835747" cy="113475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1"/>
          <p:cNvSpPr/>
          <p:nvPr/>
        </p:nvSpPr>
        <p:spPr>
          <a:xfrm rot="-10651533" flipH="1">
            <a:off x="8242785" y="-1538361"/>
            <a:ext cx="1834604" cy="25618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1"/>
          <p:cNvSpPr/>
          <p:nvPr/>
        </p:nvSpPr>
        <p:spPr>
          <a:xfrm rot="-5400000">
            <a:off x="9283825" y="5132021"/>
            <a:ext cx="2660687" cy="235089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039582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 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4060133" y="2132075"/>
            <a:ext cx="6240000" cy="2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title" idx="2" hasCustomPrompt="1"/>
          </p:nvPr>
        </p:nvSpPr>
        <p:spPr>
          <a:xfrm>
            <a:off x="989800" y="2950808"/>
            <a:ext cx="2400000" cy="1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6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22"/>
          <p:cNvSpPr txBox="1">
            <a:spLocks noGrp="1"/>
          </p:cNvSpPr>
          <p:nvPr>
            <p:ph type="subTitle" idx="1"/>
          </p:nvPr>
        </p:nvSpPr>
        <p:spPr>
          <a:xfrm>
            <a:off x="4060133" y="4674367"/>
            <a:ext cx="624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7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2"/>
          <p:cNvSpPr/>
          <p:nvPr/>
        </p:nvSpPr>
        <p:spPr>
          <a:xfrm rot="-9986465">
            <a:off x="3982274" y="350966"/>
            <a:ext cx="859772" cy="110567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2"/>
          <p:cNvSpPr/>
          <p:nvPr/>
        </p:nvSpPr>
        <p:spPr>
          <a:xfrm rot="-5400000" flipH="1">
            <a:off x="8839077" y="5930017"/>
            <a:ext cx="3871435" cy="3619524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2"/>
          <p:cNvSpPr/>
          <p:nvPr/>
        </p:nvSpPr>
        <p:spPr>
          <a:xfrm>
            <a:off x="2213481" y="-757846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2"/>
          <p:cNvSpPr/>
          <p:nvPr/>
        </p:nvSpPr>
        <p:spPr>
          <a:xfrm rot="5400000" flipH="1">
            <a:off x="8608345" y="6274070"/>
            <a:ext cx="763979" cy="103730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2"/>
          <p:cNvSpPr/>
          <p:nvPr/>
        </p:nvSpPr>
        <p:spPr>
          <a:xfrm rot="-9594276" flipH="1">
            <a:off x="1338856" y="-1274273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2"/>
          <p:cNvSpPr/>
          <p:nvPr/>
        </p:nvSpPr>
        <p:spPr>
          <a:xfrm rot="148348" flipH="1">
            <a:off x="8151786" y="6115656"/>
            <a:ext cx="1677076" cy="234192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905217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 Section header 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>
            <a:spLocks noGrp="1"/>
          </p:cNvSpPr>
          <p:nvPr>
            <p:ph type="title"/>
          </p:nvPr>
        </p:nvSpPr>
        <p:spPr>
          <a:xfrm>
            <a:off x="4070433" y="2999100"/>
            <a:ext cx="64868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title" idx="2" hasCustomPrompt="1"/>
          </p:nvPr>
        </p:nvSpPr>
        <p:spPr>
          <a:xfrm>
            <a:off x="8157075" y="973719"/>
            <a:ext cx="24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1"/>
          </p:nvPr>
        </p:nvSpPr>
        <p:spPr>
          <a:xfrm>
            <a:off x="4308033" y="4557451"/>
            <a:ext cx="62492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3"/>
          <p:cNvSpPr/>
          <p:nvPr/>
        </p:nvSpPr>
        <p:spPr>
          <a:xfrm rot="121126">
            <a:off x="-1158209" y="-1294134"/>
            <a:ext cx="3597383" cy="294328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3"/>
          <p:cNvSpPr/>
          <p:nvPr/>
        </p:nvSpPr>
        <p:spPr>
          <a:xfrm rot="10507337">
            <a:off x="941487" y="5615930"/>
            <a:ext cx="2538836" cy="20772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3"/>
          <p:cNvSpPr/>
          <p:nvPr/>
        </p:nvSpPr>
        <p:spPr>
          <a:xfrm rot="5400000">
            <a:off x="1826780" y="-641135"/>
            <a:ext cx="2279069" cy="2013708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3"/>
          <p:cNvSpPr/>
          <p:nvPr/>
        </p:nvSpPr>
        <p:spPr>
          <a:xfrm rot="5400000">
            <a:off x="3698850" y="-167933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3"/>
          <p:cNvSpPr/>
          <p:nvPr/>
        </p:nvSpPr>
        <p:spPr>
          <a:xfrm rot="4107087">
            <a:off x="3878884" y="-1897983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3"/>
          <p:cNvSpPr/>
          <p:nvPr/>
        </p:nvSpPr>
        <p:spPr>
          <a:xfrm>
            <a:off x="2874685" y="6026934"/>
            <a:ext cx="1750839" cy="21573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3"/>
          <p:cNvSpPr/>
          <p:nvPr/>
        </p:nvSpPr>
        <p:spPr>
          <a:xfrm rot="-5400000">
            <a:off x="3398233" y="6120885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83984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4"/>
          <p:cNvSpPr/>
          <p:nvPr/>
        </p:nvSpPr>
        <p:spPr>
          <a:xfrm rot="-5400000">
            <a:off x="8154535" y="6022883"/>
            <a:ext cx="2018884" cy="178381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4"/>
          <p:cNvSpPr/>
          <p:nvPr/>
        </p:nvSpPr>
        <p:spPr>
          <a:xfrm rot="-5776797">
            <a:off x="7468684" y="6174360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4"/>
          <p:cNvSpPr/>
          <p:nvPr/>
        </p:nvSpPr>
        <p:spPr>
          <a:xfrm rot="-30068">
            <a:off x="7114311" y="6160681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4"/>
          <p:cNvSpPr/>
          <p:nvPr/>
        </p:nvSpPr>
        <p:spPr>
          <a:xfrm>
            <a:off x="858981" y="-936479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4"/>
          <p:cNvSpPr/>
          <p:nvPr/>
        </p:nvSpPr>
        <p:spPr>
          <a:xfrm rot="-9594276" flipH="1">
            <a:off x="349689" y="-1465739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765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373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5"/>
          <p:cNvSpPr/>
          <p:nvPr/>
        </p:nvSpPr>
        <p:spPr>
          <a:xfrm rot="-5400000" flipH="1">
            <a:off x="8802111" y="6241150"/>
            <a:ext cx="3871435" cy="3619524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5"/>
          <p:cNvSpPr/>
          <p:nvPr/>
        </p:nvSpPr>
        <p:spPr>
          <a:xfrm rot="-4716971">
            <a:off x="-1049718" y="686"/>
            <a:ext cx="2089161" cy="170929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5"/>
          <p:cNvSpPr/>
          <p:nvPr/>
        </p:nvSpPr>
        <p:spPr>
          <a:xfrm rot="5400000" flipH="1">
            <a:off x="8679745" y="6341403"/>
            <a:ext cx="763979" cy="103730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25"/>
          <p:cNvSpPr/>
          <p:nvPr/>
        </p:nvSpPr>
        <p:spPr>
          <a:xfrm rot="7288999" flipH="1">
            <a:off x="-1234745" y="910269"/>
            <a:ext cx="1732996" cy="213518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5"/>
          <p:cNvSpPr/>
          <p:nvPr/>
        </p:nvSpPr>
        <p:spPr>
          <a:xfrm rot="-6299965">
            <a:off x="7207709" y="5712289"/>
            <a:ext cx="2107848" cy="3122372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758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6"/>
          <p:cNvSpPr/>
          <p:nvPr/>
        </p:nvSpPr>
        <p:spPr>
          <a:xfrm rot="5400000">
            <a:off x="-446415" y="-435658"/>
            <a:ext cx="1837593" cy="162363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6"/>
          <p:cNvSpPr/>
          <p:nvPr/>
        </p:nvSpPr>
        <p:spPr>
          <a:xfrm rot="5400000">
            <a:off x="1399514" y="-216735"/>
            <a:ext cx="687180" cy="93303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6"/>
          <p:cNvSpPr/>
          <p:nvPr/>
        </p:nvSpPr>
        <p:spPr>
          <a:xfrm rot="4107173">
            <a:off x="1441288" y="-1873342"/>
            <a:ext cx="2107765" cy="3122251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6"/>
          <p:cNvSpPr/>
          <p:nvPr/>
        </p:nvSpPr>
        <p:spPr>
          <a:xfrm>
            <a:off x="8868968" y="6213306"/>
            <a:ext cx="2663717" cy="2031036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6"/>
          <p:cNvSpPr/>
          <p:nvPr/>
        </p:nvSpPr>
        <p:spPr>
          <a:xfrm>
            <a:off x="10131246" y="6213300"/>
            <a:ext cx="1491345" cy="183757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177674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7"/>
          <p:cNvSpPr/>
          <p:nvPr/>
        </p:nvSpPr>
        <p:spPr>
          <a:xfrm rot="-10251937" flipH="1">
            <a:off x="-580403" y="5730427"/>
            <a:ext cx="2138100" cy="188915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7"/>
          <p:cNvSpPr/>
          <p:nvPr/>
        </p:nvSpPr>
        <p:spPr>
          <a:xfrm rot="-10251867" flipH="1">
            <a:off x="-277505" y="4471178"/>
            <a:ext cx="797599" cy="108295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7"/>
          <p:cNvSpPr/>
          <p:nvPr/>
        </p:nvSpPr>
        <p:spPr>
          <a:xfrm rot="5163990">
            <a:off x="11189292" y="37084"/>
            <a:ext cx="2385237" cy="1951536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7"/>
          <p:cNvSpPr/>
          <p:nvPr/>
        </p:nvSpPr>
        <p:spPr>
          <a:xfrm rot="10443156">
            <a:off x="11497191" y="1891920"/>
            <a:ext cx="1511277" cy="1335313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7"/>
          <p:cNvSpPr/>
          <p:nvPr/>
        </p:nvSpPr>
        <p:spPr>
          <a:xfrm rot="10443177">
            <a:off x="11863704" y="2948102"/>
            <a:ext cx="521216" cy="70769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7"/>
          <p:cNvSpPr/>
          <p:nvPr/>
        </p:nvSpPr>
        <p:spPr>
          <a:xfrm rot="9150381">
            <a:off x="11708530" y="2739565"/>
            <a:ext cx="1598631" cy="2368065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1954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 txBox="1">
            <a:spLocks noGrp="1"/>
          </p:cNvSpPr>
          <p:nvPr>
            <p:ph type="subTitle" idx="1"/>
          </p:nvPr>
        </p:nvSpPr>
        <p:spPr>
          <a:xfrm>
            <a:off x="1234051" y="2814633"/>
            <a:ext cx="4039200" cy="1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1234051" y="1690533"/>
            <a:ext cx="4039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8"/>
          <p:cNvSpPr/>
          <p:nvPr/>
        </p:nvSpPr>
        <p:spPr>
          <a:xfrm rot="-5400000" flipH="1">
            <a:off x="-344290" y="5756417"/>
            <a:ext cx="3871435" cy="3619524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8"/>
          <p:cNvSpPr/>
          <p:nvPr/>
        </p:nvSpPr>
        <p:spPr>
          <a:xfrm>
            <a:off x="5303964" y="-989279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8"/>
          <p:cNvSpPr/>
          <p:nvPr/>
        </p:nvSpPr>
        <p:spPr>
          <a:xfrm rot="5400000" flipH="1">
            <a:off x="3262812" y="6125717"/>
            <a:ext cx="703923" cy="95576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28"/>
          <p:cNvSpPr/>
          <p:nvPr/>
        </p:nvSpPr>
        <p:spPr>
          <a:xfrm rot="-9594276" flipH="1">
            <a:off x="4624723" y="-1620106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8"/>
          <p:cNvSpPr/>
          <p:nvPr/>
        </p:nvSpPr>
        <p:spPr>
          <a:xfrm rot="148335" flipH="1">
            <a:off x="2842200" y="5979765"/>
            <a:ext cx="1545200" cy="215787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64380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/>
          <p:nvPr/>
        </p:nvSpPr>
        <p:spPr>
          <a:xfrm>
            <a:off x="9839862" y="3969753"/>
            <a:ext cx="4215335" cy="4492617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9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102720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733"/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29"/>
          <p:cNvSpPr/>
          <p:nvPr/>
        </p:nvSpPr>
        <p:spPr>
          <a:xfrm rot="-5400000" flipH="1">
            <a:off x="-874481" y="-543085"/>
            <a:ext cx="2151977" cy="190141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9"/>
          <p:cNvSpPr/>
          <p:nvPr/>
        </p:nvSpPr>
        <p:spPr>
          <a:xfrm flipH="1">
            <a:off x="11595896" y="4589905"/>
            <a:ext cx="685057" cy="93015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9"/>
          <p:cNvSpPr/>
          <p:nvPr/>
        </p:nvSpPr>
        <p:spPr>
          <a:xfrm rot="-5276572" flipH="1">
            <a:off x="11595727" y="4257798"/>
            <a:ext cx="1218659" cy="150158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9"/>
          <p:cNvSpPr/>
          <p:nvPr/>
        </p:nvSpPr>
        <p:spPr>
          <a:xfrm rot="10800000">
            <a:off x="1221666" y="-1101552"/>
            <a:ext cx="1435305" cy="17685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07195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/>
          <p:nvPr/>
        </p:nvSpPr>
        <p:spPr>
          <a:xfrm rot="5400000">
            <a:off x="8942818" y="-589758"/>
            <a:ext cx="1837593" cy="162363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30"/>
          <p:cNvSpPr txBox="1">
            <a:spLocks noGrp="1"/>
          </p:cNvSpPr>
          <p:nvPr>
            <p:ph type="subTitle" idx="1"/>
          </p:nvPr>
        </p:nvSpPr>
        <p:spPr>
          <a:xfrm>
            <a:off x="960000" y="2024067"/>
            <a:ext cx="49856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7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2"/>
          </p:nvPr>
        </p:nvSpPr>
        <p:spPr>
          <a:xfrm>
            <a:off x="6246433" y="2024067"/>
            <a:ext cx="49856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7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0"/>
          <p:cNvSpPr/>
          <p:nvPr/>
        </p:nvSpPr>
        <p:spPr>
          <a:xfrm rot="5023203">
            <a:off x="10809910" y="-221024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30"/>
          <p:cNvSpPr/>
          <p:nvPr/>
        </p:nvSpPr>
        <p:spPr>
          <a:xfrm rot="10769932">
            <a:off x="10455444" y="-989485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30"/>
          <p:cNvSpPr/>
          <p:nvPr/>
        </p:nvSpPr>
        <p:spPr>
          <a:xfrm rot="-5400000">
            <a:off x="4564091" y="6054186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30"/>
          <p:cNvSpPr/>
          <p:nvPr/>
        </p:nvSpPr>
        <p:spPr>
          <a:xfrm rot="-6692913">
            <a:off x="2868051" y="5323167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30"/>
          <p:cNvSpPr/>
          <p:nvPr/>
        </p:nvSpPr>
        <p:spPr>
          <a:xfrm rot="9973307">
            <a:off x="375786" y="6013182"/>
            <a:ext cx="3597393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61669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>
            <a:spLocks noGrp="1"/>
          </p:cNvSpPr>
          <p:nvPr>
            <p:ph type="ctrTitle"/>
          </p:nvPr>
        </p:nvSpPr>
        <p:spPr>
          <a:xfrm>
            <a:off x="960000" y="748128"/>
            <a:ext cx="5986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subTitle" idx="1"/>
          </p:nvPr>
        </p:nvSpPr>
        <p:spPr>
          <a:xfrm>
            <a:off x="976033" y="2441567"/>
            <a:ext cx="5547600" cy="1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-1202256" y="-435044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31"/>
          <p:cNvSpPr/>
          <p:nvPr/>
        </p:nvSpPr>
        <p:spPr>
          <a:xfrm rot="5399745">
            <a:off x="857493" y="-605787"/>
            <a:ext cx="1061033" cy="144064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31"/>
          <p:cNvSpPr/>
          <p:nvPr/>
        </p:nvSpPr>
        <p:spPr>
          <a:xfrm rot="-10453457">
            <a:off x="489703" y="-1714886"/>
            <a:ext cx="2096299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31"/>
          <p:cNvSpPr txBox="1"/>
          <p:nvPr/>
        </p:nvSpPr>
        <p:spPr>
          <a:xfrm>
            <a:off x="960000" y="4974267"/>
            <a:ext cx="58596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CRÉDITOS: este modelo de apresentação foi criado pelo </a:t>
            </a:r>
            <a:r>
              <a:rPr lang="pt-BR" sz="1333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pt-BR" sz="13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, e inclui ícones da</a:t>
            </a:r>
            <a:r>
              <a:rPr lang="pt-BR" sz="1333">
                <a:solidFill>
                  <a:schemeClr val="accent2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333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pt-BR" sz="1333">
                <a:solidFill>
                  <a:schemeClr val="accent2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333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 infográficos e imagens da </a:t>
            </a:r>
            <a:r>
              <a:rPr lang="pt-BR" sz="1333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>
              <a:solidFill>
                <a:schemeClr val="accent2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sp>
        <p:nvSpPr>
          <p:cNvPr id="319" name="Google Shape;319;p31"/>
          <p:cNvSpPr/>
          <p:nvPr/>
        </p:nvSpPr>
        <p:spPr>
          <a:xfrm rot="-2700000">
            <a:off x="11306282" y="4470283"/>
            <a:ext cx="1241649" cy="246411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31"/>
          <p:cNvSpPr/>
          <p:nvPr/>
        </p:nvSpPr>
        <p:spPr>
          <a:xfrm rot="-5636081">
            <a:off x="9525369" y="5378274"/>
            <a:ext cx="2123849" cy="288359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31"/>
          <p:cNvSpPr/>
          <p:nvPr/>
        </p:nvSpPr>
        <p:spPr>
          <a:xfrm rot="346474">
            <a:off x="9652904" y="-934914"/>
            <a:ext cx="2952675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31"/>
          <p:cNvSpPr/>
          <p:nvPr/>
        </p:nvSpPr>
        <p:spPr>
          <a:xfrm rot="10800000">
            <a:off x="11370691" y="283083"/>
            <a:ext cx="1178471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31"/>
          <p:cNvSpPr/>
          <p:nvPr/>
        </p:nvSpPr>
        <p:spPr>
          <a:xfrm rot="10800000">
            <a:off x="10681385" y="-2"/>
            <a:ext cx="3399751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07942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/>
          <p:nvPr/>
        </p:nvSpPr>
        <p:spPr>
          <a:xfrm rot="5400000">
            <a:off x="806093" y="-383740"/>
            <a:ext cx="2643879" cy="233604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32"/>
          <p:cNvSpPr/>
          <p:nvPr/>
        </p:nvSpPr>
        <p:spPr>
          <a:xfrm rot="5400000">
            <a:off x="-974772" y="4113786"/>
            <a:ext cx="4215335" cy="4492617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32"/>
          <p:cNvSpPr/>
          <p:nvPr/>
        </p:nvSpPr>
        <p:spPr>
          <a:xfrm rot="5399722">
            <a:off x="9482440" y="-712586"/>
            <a:ext cx="1944179" cy="263975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32"/>
          <p:cNvSpPr/>
          <p:nvPr/>
        </p:nvSpPr>
        <p:spPr>
          <a:xfrm rot="26" flipH="1">
            <a:off x="489642" y="472509"/>
            <a:ext cx="11032292" cy="584884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32"/>
          <p:cNvSpPr/>
          <p:nvPr/>
        </p:nvSpPr>
        <p:spPr>
          <a:xfrm rot="9973307">
            <a:off x="9433320" y="4802016"/>
            <a:ext cx="3597393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32"/>
          <p:cNvSpPr/>
          <p:nvPr/>
        </p:nvSpPr>
        <p:spPr>
          <a:xfrm rot="-5400000">
            <a:off x="9486964" y="5921438"/>
            <a:ext cx="911837" cy="123806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32"/>
          <p:cNvSpPr/>
          <p:nvPr/>
        </p:nvSpPr>
        <p:spPr>
          <a:xfrm rot="-6692850">
            <a:off x="7393066" y="5023297"/>
            <a:ext cx="2796972" cy="41431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32"/>
          <p:cNvSpPr/>
          <p:nvPr/>
        </p:nvSpPr>
        <p:spPr>
          <a:xfrm rot="-9352694">
            <a:off x="1075948" y="5300731"/>
            <a:ext cx="1412904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32"/>
          <p:cNvSpPr/>
          <p:nvPr/>
        </p:nvSpPr>
        <p:spPr>
          <a:xfrm rot="5023203">
            <a:off x="3275710" y="-173824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32"/>
          <p:cNvSpPr/>
          <p:nvPr/>
        </p:nvSpPr>
        <p:spPr>
          <a:xfrm rot="10769932">
            <a:off x="2921244" y="-942285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32"/>
          <p:cNvSpPr/>
          <p:nvPr/>
        </p:nvSpPr>
        <p:spPr>
          <a:xfrm rot="-3804836">
            <a:off x="8533720" y="83494"/>
            <a:ext cx="912867" cy="117538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92934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/>
          <p:nvPr/>
        </p:nvSpPr>
        <p:spPr>
          <a:xfrm rot="346516">
            <a:off x="9483624" y="-1172404"/>
            <a:ext cx="3858352" cy="3156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33"/>
          <p:cNvSpPr/>
          <p:nvPr/>
        </p:nvSpPr>
        <p:spPr>
          <a:xfrm rot="-5633934">
            <a:off x="39366" y="-652065"/>
            <a:ext cx="2242540" cy="3062849"/>
          </a:xfrm>
          <a:custGeom>
            <a:avLst/>
            <a:gdLst/>
            <a:ahLst/>
            <a:cxnLst/>
            <a:rect l="l" t="t" r="r" b="b"/>
            <a:pathLst>
              <a:path w="27376" h="37390" extrusionOk="0">
                <a:moveTo>
                  <a:pt x="1478" y="0"/>
                </a:moveTo>
                <a:cubicBezTo>
                  <a:pt x="941" y="0"/>
                  <a:pt x="478" y="404"/>
                  <a:pt x="414" y="946"/>
                </a:cubicBezTo>
                <a:cubicBezTo>
                  <a:pt x="133" y="6431"/>
                  <a:pt x="0" y="11916"/>
                  <a:pt x="33" y="17401"/>
                </a:cubicBezTo>
                <a:cubicBezTo>
                  <a:pt x="33" y="17932"/>
                  <a:pt x="365" y="18495"/>
                  <a:pt x="961" y="18512"/>
                </a:cubicBezTo>
                <a:lnTo>
                  <a:pt x="12080" y="18976"/>
                </a:lnTo>
                <a:cubicBezTo>
                  <a:pt x="12362" y="24693"/>
                  <a:pt x="12478" y="30426"/>
                  <a:pt x="12445" y="36143"/>
                </a:cubicBezTo>
                <a:cubicBezTo>
                  <a:pt x="12445" y="36834"/>
                  <a:pt x="12906" y="37257"/>
                  <a:pt x="13561" y="37257"/>
                </a:cubicBezTo>
                <a:cubicBezTo>
                  <a:pt x="13597" y="37257"/>
                  <a:pt x="13634" y="37256"/>
                  <a:pt x="13671" y="37253"/>
                </a:cubicBezTo>
                <a:cubicBezTo>
                  <a:pt x="15338" y="37130"/>
                  <a:pt x="17005" y="37067"/>
                  <a:pt x="18671" y="37067"/>
                </a:cubicBezTo>
                <a:cubicBezTo>
                  <a:pt x="20816" y="37067"/>
                  <a:pt x="22961" y="37171"/>
                  <a:pt x="25105" y="37386"/>
                </a:cubicBezTo>
                <a:cubicBezTo>
                  <a:pt x="25135" y="37388"/>
                  <a:pt x="25164" y="37390"/>
                  <a:pt x="25194" y="37390"/>
                </a:cubicBezTo>
                <a:cubicBezTo>
                  <a:pt x="25720" y="37390"/>
                  <a:pt x="26169" y="36975"/>
                  <a:pt x="26232" y="36441"/>
                </a:cubicBezTo>
                <a:cubicBezTo>
                  <a:pt x="27011" y="25770"/>
                  <a:pt x="27375" y="15081"/>
                  <a:pt x="27326" y="4360"/>
                </a:cubicBezTo>
                <a:cubicBezTo>
                  <a:pt x="27342" y="4095"/>
                  <a:pt x="27243" y="3846"/>
                  <a:pt x="27077" y="3664"/>
                </a:cubicBezTo>
                <a:cubicBezTo>
                  <a:pt x="27094" y="3316"/>
                  <a:pt x="27127" y="2985"/>
                  <a:pt x="27143" y="2637"/>
                </a:cubicBezTo>
                <a:cubicBezTo>
                  <a:pt x="27193" y="2073"/>
                  <a:pt x="26762" y="1576"/>
                  <a:pt x="26199" y="1526"/>
                </a:cubicBezTo>
                <a:lnTo>
                  <a:pt x="1541" y="2"/>
                </a:lnTo>
                <a:cubicBezTo>
                  <a:pt x="1520" y="1"/>
                  <a:pt x="1499" y="0"/>
                  <a:pt x="1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33"/>
          <p:cNvSpPr/>
          <p:nvPr/>
        </p:nvSpPr>
        <p:spPr>
          <a:xfrm rot="129738">
            <a:off x="493357" y="490465"/>
            <a:ext cx="11032249" cy="587708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33"/>
          <p:cNvSpPr/>
          <p:nvPr/>
        </p:nvSpPr>
        <p:spPr>
          <a:xfrm rot="5400000">
            <a:off x="8892625" y="-394051"/>
            <a:ext cx="1178471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3"/>
          <p:cNvSpPr/>
          <p:nvPr/>
        </p:nvSpPr>
        <p:spPr>
          <a:xfrm rot="10800000">
            <a:off x="994151" y="-458866"/>
            <a:ext cx="519800" cy="961700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33"/>
          <p:cNvSpPr/>
          <p:nvPr/>
        </p:nvSpPr>
        <p:spPr>
          <a:xfrm rot="10800000">
            <a:off x="815167" y="-458866"/>
            <a:ext cx="877767" cy="1995700"/>
          </a:xfrm>
          <a:custGeom>
            <a:avLst/>
            <a:gdLst/>
            <a:ahLst/>
            <a:cxnLst/>
            <a:rect l="l" t="t" r="r" b="b"/>
            <a:pathLst>
              <a:path w="26333" h="59871" fill="none" extrusionOk="0">
                <a:moveTo>
                  <a:pt x="581" y="59871"/>
                </a:moveTo>
                <a:cubicBezTo>
                  <a:pt x="1" y="40582"/>
                  <a:pt x="979" y="21294"/>
                  <a:pt x="1956" y="2022"/>
                </a:cubicBezTo>
                <a:cubicBezTo>
                  <a:pt x="1907" y="1641"/>
                  <a:pt x="2205" y="1326"/>
                  <a:pt x="2586" y="1375"/>
                </a:cubicBezTo>
                <a:cubicBezTo>
                  <a:pt x="9811" y="414"/>
                  <a:pt x="17119" y="0"/>
                  <a:pt x="24410" y="149"/>
                </a:cubicBezTo>
                <a:cubicBezTo>
                  <a:pt x="24824" y="17731"/>
                  <a:pt x="25454" y="35313"/>
                  <a:pt x="26332" y="52894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3"/>
          <p:cNvSpPr/>
          <p:nvPr/>
        </p:nvSpPr>
        <p:spPr>
          <a:xfrm rot="-5400000">
            <a:off x="8754200" y="5472098"/>
            <a:ext cx="2279069" cy="2013708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33"/>
          <p:cNvSpPr/>
          <p:nvPr/>
        </p:nvSpPr>
        <p:spPr>
          <a:xfrm rot="-5776797">
            <a:off x="8020951" y="6122927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33"/>
          <p:cNvSpPr/>
          <p:nvPr/>
        </p:nvSpPr>
        <p:spPr>
          <a:xfrm rot="-30068">
            <a:off x="7666577" y="6109248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33"/>
          <p:cNvSpPr/>
          <p:nvPr/>
        </p:nvSpPr>
        <p:spPr>
          <a:xfrm rot="9087795">
            <a:off x="1154441" y="5012470"/>
            <a:ext cx="820951" cy="1629215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22500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AC746-B5D6-4E86-9081-4C951441D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07" indent="0">
              <a:buNone/>
              <a:defRPr sz="1600"/>
            </a:lvl2pPr>
            <a:lvl3pPr marL="1218815" indent="0">
              <a:buNone/>
              <a:defRPr sz="1400"/>
            </a:lvl3pPr>
            <a:lvl4pPr marL="1828221" indent="0">
              <a:buNone/>
              <a:defRPr sz="1200"/>
            </a:lvl4pPr>
            <a:lvl5pPr marL="2437628" indent="0">
              <a:buNone/>
              <a:defRPr sz="1200"/>
            </a:lvl5pPr>
            <a:lvl6pPr marL="3047034" indent="0">
              <a:buNone/>
              <a:defRPr sz="1200"/>
            </a:lvl6pPr>
            <a:lvl7pPr marL="3656442" indent="0">
              <a:buNone/>
              <a:defRPr sz="1200"/>
            </a:lvl7pPr>
            <a:lvl8pPr marL="4265848" indent="0">
              <a:buNone/>
              <a:defRPr sz="1200"/>
            </a:lvl8pPr>
            <a:lvl9pPr marL="487525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7355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EC6DF-86EE-41AB-B28E-D5E1AE786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376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2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5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2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39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5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3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7/26/2024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7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1218815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5" indent="-457055" algn="l" defTabSz="1218815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286" indent="-380878" algn="l" defTabSz="1218815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1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25" indent="-304703" algn="l" defTabSz="1218815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31" indent="-304703" algn="l" defTabSz="1218815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73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145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552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95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7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5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21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28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34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42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48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55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1973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D132D-452A-49E5-B8CD-EA0C46A12A5F}" type="datetimeFigureOut">
              <a:rPr lang="vi-VN" smtClean="0"/>
              <a:t>26/07/2024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555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="" xmlns:a16="http://schemas.microsoft.com/office/drawing/2014/main" id="{00D4878E-CB12-5CC7-2779-56856AE52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="" xmlns:a16="http://schemas.microsoft.com/office/drawing/2014/main" id="{A0B87508-7A27-9E15-1ECF-FB4E08E827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="" xmlns:a16="http://schemas.microsoft.com/office/drawing/2014/main" id="{5A1924A7-B5F8-EEB4-8FE6-34AE6460C2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x-none"/>
          </a:p>
        </p:txBody>
      </p:sp>
      <p:sp>
        <p:nvSpPr>
          <p:cNvPr id="23557" name="Rectangle 5">
            <a:extLst>
              <a:ext uri="{FF2B5EF4-FFF2-40B4-BE49-F238E27FC236}">
                <a16:creationId xmlns="" xmlns:a16="http://schemas.microsoft.com/office/drawing/2014/main" id="{D5966B1F-51D5-6153-8484-CBBD069E4C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x-none"/>
          </a:p>
        </p:txBody>
      </p:sp>
      <p:sp>
        <p:nvSpPr>
          <p:cNvPr id="23558" name="Rectangle 6">
            <a:extLst>
              <a:ext uri="{FF2B5EF4-FFF2-40B4-BE49-F238E27FC236}">
                <a16:creationId xmlns="" xmlns:a16="http://schemas.microsoft.com/office/drawing/2014/main" id="{C594D96B-6B44-4657-3147-4FB25CB98C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76EAA07-612A-5C47-814B-6C1518E45EE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8726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="" xmlns:a16="http://schemas.microsoft.com/office/drawing/2014/main" id="{EA9D3709-6061-43C6-9D21-6188E43BE29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="" xmlns:a16="http://schemas.microsoft.com/office/drawing/2014/main" id="{0FAFF44B-FF22-4B51-8106-5C23CEDE3E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="" xmlns:a16="http://schemas.microsoft.com/office/drawing/2014/main" id="{F3F54C7D-C6F1-4D8D-95B3-ACF91B6E203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53" name="Rectangle 18">
            <a:extLst>
              <a:ext uri="{FF2B5EF4-FFF2-40B4-BE49-F238E27FC236}">
                <a16:creationId xmlns="" xmlns:a16="http://schemas.microsoft.com/office/drawing/2014/main" id="{E2BB73E7-B6DB-4F7B-8F03-822C8CF2762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vi-VN" altLang="vi-VN" sz="1800" b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62714F-9E61-4BAE-A666-31C1DB29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1BABFD33-0CAD-43B4-A875-E989CCF95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366D9694-0B72-4092-BDFA-5F37AEE92F82}" type="datetimeFigureOut">
              <a:rPr lang="en-US"/>
              <a:pPr>
                <a:defRPr/>
              </a:pPr>
              <a:t>7/26/2024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1B60B5-7C7F-46F6-AB0A-BC9571183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3DB849-6680-44E8-9F98-4570DB43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="" xmlns:a16="http://schemas.microsoft.com/office/drawing/2014/main" id="{A35FF502-0D84-4F28-98B7-AD213DDF7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DC2C39-EF3D-4D0B-BE4B-597E00BF8E93}"/>
              </a:ext>
            </a:extLst>
          </p:cNvPr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FDADEDA-F59B-4CFA-8EFB-53E5DC3ADBEF}"/>
              </a:ext>
            </a:extLst>
          </p:cNvPr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16952C59-611F-4FB1-AA4A-7E3508EDB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b="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fld id="{4B1027A0-17EC-47E1-87C2-DA55D20A5575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2062" name="Title Placeholder 21">
            <a:extLst>
              <a:ext uri="{FF2B5EF4-FFF2-40B4-BE49-F238E27FC236}">
                <a16:creationId xmlns="" xmlns:a16="http://schemas.microsoft.com/office/drawing/2014/main" id="{CB242EB5-D66F-47C1-A2FE-D8C217EB2B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63" name="Text Placeholder 12">
            <a:extLst>
              <a:ext uri="{FF2B5EF4-FFF2-40B4-BE49-F238E27FC236}">
                <a16:creationId xmlns="" xmlns:a16="http://schemas.microsoft.com/office/drawing/2014/main" id="{930FE2F5-7C8B-4118-B3C5-6C68AA3F35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85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074900" y="1838428"/>
            <a:ext cx="8822400" cy="4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4926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rete Round"/>
              <a:buNone/>
              <a:defRPr sz="40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468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780" r:id="rId28"/>
    <p:sldLayoutId id="2147483781" r:id="rId29"/>
    <p:sldLayoutId id="2147483782" r:id="rId30"/>
    <p:sldLayoutId id="2147483783" r:id="rId31"/>
    <p:sldLayoutId id="2147483806" r:id="rId32"/>
    <p:sldLayoutId id="2147483807" r:id="rId33"/>
    <p:sldLayoutId id="2147483808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22.wmf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18.jpe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ubuque精美钢琴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9288" y="175125"/>
            <a:ext cx="609459" cy="609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4"/>
            <a:ext cx="3188719" cy="26711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815" y="-332233"/>
            <a:ext cx="3173117" cy="3426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79" y="4160354"/>
            <a:ext cx="3597917" cy="27999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15" y="-14151"/>
            <a:ext cx="1694696" cy="2161905"/>
          </a:xfrm>
          <a:prstGeom prst="rect">
            <a:avLst/>
          </a:prstGeom>
        </p:spPr>
      </p:pic>
      <p:pic>
        <p:nvPicPr>
          <p:cNvPr id="13" name="图片 55">
            <a:extLst>
              <a:ext uri="{FF2B5EF4-FFF2-40B4-BE49-F238E27FC236}">
                <a16:creationId xmlns="" xmlns:a16="http://schemas.microsoft.com/office/drawing/2014/main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43" y="3768269"/>
            <a:ext cx="3597917" cy="3885751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="" xmlns:a16="http://schemas.microsoft.com/office/drawing/2014/main" id="{E2894778-CD2D-D54A-9A26-D748C2243356}"/>
              </a:ext>
            </a:extLst>
          </p:cNvPr>
          <p:cNvSpPr txBox="1">
            <a:spLocks/>
          </p:cNvSpPr>
          <p:nvPr/>
        </p:nvSpPr>
        <p:spPr>
          <a:xfrm>
            <a:off x="1219200" y="1995987"/>
            <a:ext cx="9753600" cy="173368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134" rtl="0" eaLnBrk="1" latinLnBrk="0" hangingPunct="1">
              <a:spcBef>
                <a:spcPct val="0"/>
              </a:spcBef>
              <a:buNone/>
              <a:defRPr sz="44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10666" b="1" dirty="0" err="1" smtClean="0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10666" b="1" dirty="0" smtClean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10666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x-none" sz="11733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5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0E145D0F-AB63-1347-F092-B325220D6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156551"/>
              </p:ext>
            </p:extLst>
          </p:nvPr>
        </p:nvGraphicFramePr>
        <p:xfrm>
          <a:off x="0" y="1205193"/>
          <a:ext cx="12192000" cy="565280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43086">
                  <a:extLst>
                    <a:ext uri="{9D8B030D-6E8A-4147-A177-3AD203B41FA5}">
                      <a16:colId xmlns="" xmlns:a16="http://schemas.microsoft.com/office/drawing/2014/main" val="3437851209"/>
                    </a:ext>
                  </a:extLst>
                </a:gridCol>
                <a:gridCol w="8548914">
                  <a:extLst>
                    <a:ext uri="{9D8B030D-6E8A-4147-A177-3AD203B41FA5}">
                      <a16:colId xmlns="" xmlns:a16="http://schemas.microsoft.com/office/drawing/2014/main" val="2628150079"/>
                    </a:ext>
                  </a:extLst>
                </a:gridCol>
              </a:tblGrid>
              <a:tr h="6277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0733022"/>
                  </a:ext>
                </a:extLst>
              </a:tr>
              <a:tr h="15036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Chủ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yếu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iễn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tại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5222486"/>
                  </a:ext>
                </a:extLst>
              </a:tr>
              <a:tr h="155683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Mục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đích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165589"/>
                  </a:ext>
                </a:extLst>
              </a:tr>
              <a:tr h="196464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Hoạt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yếu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8380908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8AB4353-0371-4FF4-95E4-4EE52D9EA1EC}"/>
              </a:ext>
            </a:extLst>
          </p:cNvPr>
          <p:cNvSpPr/>
          <p:nvPr/>
        </p:nvSpPr>
        <p:spPr>
          <a:xfrm>
            <a:off x="0" y="0"/>
            <a:ext cx="12192000" cy="10908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Phiếu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tập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nhóm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7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0E145D0F-AB63-1347-F092-B325220D6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353113"/>
              </p:ext>
            </p:extLst>
          </p:nvPr>
        </p:nvGraphicFramePr>
        <p:xfrm>
          <a:off x="0" y="927100"/>
          <a:ext cx="12192000" cy="52781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3437851209"/>
                    </a:ext>
                  </a:extLst>
                </a:gridCol>
                <a:gridCol w="10134600">
                  <a:extLst>
                    <a:ext uri="{9D8B030D-6E8A-4147-A177-3AD203B41FA5}">
                      <a16:colId xmlns="" xmlns:a16="http://schemas.microsoft.com/office/drawing/2014/main" val="2628150079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0733022"/>
                  </a:ext>
                </a:extLst>
              </a:tr>
              <a:tr h="6146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Diễn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Tại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Quốc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5222486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Mục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đích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Tìm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kiếm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giúp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ngoài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chống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thực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Pháp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giành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lập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tộc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165589"/>
                  </a:ext>
                </a:extLst>
              </a:tr>
              <a:tr h="264469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Hoạt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yếu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Tx/>
                        <a:buChar char="-"/>
                      </a:pP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1905 sang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chức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trào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buFontTx/>
                        <a:buChar char="-"/>
                      </a:pP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1908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thành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lập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chức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mục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đoàn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kết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quốc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́: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Điền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́-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Á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đồng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minh. </a:t>
                      </a:r>
                    </a:p>
                    <a:p>
                      <a:pPr marL="457200" indent="-457200" algn="l">
                        <a:buFontTx/>
                        <a:buChar char="-"/>
                      </a:pP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1911,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Quốc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thành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lập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triển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phục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hội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lạc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với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chức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đại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diện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nước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ngoài</a:t>
                      </a:r>
                      <a:endParaRPr lang="en-US" sz="3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8380908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8AB4353-0371-4FF4-95E4-4EE52D9EA1EC}"/>
              </a:ext>
            </a:extLst>
          </p:cNvPr>
          <p:cNvSpPr/>
          <p:nvPr/>
        </p:nvSpPr>
        <p:spPr>
          <a:xfrm>
            <a:off x="0" y="0"/>
            <a:ext cx="12192000" cy="711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Hoạt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động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Bội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8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0E145D0F-AB63-1347-F092-B325220D6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063132"/>
              </p:ext>
            </p:extLst>
          </p:nvPr>
        </p:nvGraphicFramePr>
        <p:xfrm>
          <a:off x="0" y="927100"/>
          <a:ext cx="12192000" cy="497845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3437851209"/>
                    </a:ext>
                  </a:extLst>
                </a:gridCol>
                <a:gridCol w="10134600">
                  <a:extLst>
                    <a:ext uri="{9D8B030D-6E8A-4147-A177-3AD203B41FA5}">
                      <a16:colId xmlns="" xmlns:a16="http://schemas.microsoft.com/office/drawing/2014/main" val="2628150079"/>
                    </a:ext>
                  </a:extLst>
                </a:gridCol>
              </a:tblGrid>
              <a:tr h="5433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0733022"/>
                  </a:ext>
                </a:extLst>
              </a:tr>
              <a:tr h="57672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Diễn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Tại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Pháp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5222486"/>
                  </a:ext>
                </a:extLst>
              </a:tr>
              <a:tr h="98901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Mục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đích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Vận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cải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cách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165589"/>
                  </a:ext>
                </a:extLst>
              </a:tr>
              <a:tr h="283119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Hoạt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yếu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1911 sang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Pháp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Tiếp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xúc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với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số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nhóm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Việt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kiều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tổ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chức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đảng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phái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tiến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bộ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.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Nhiều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lần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gửi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kiến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nghị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đến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Hội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Nhân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quyền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Pháp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đến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các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thành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viên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Chính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phủ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Pháp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…,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phê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phán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chính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quyền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thực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dân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thức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tỉnh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dư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luận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Pháp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về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tình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hình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Việt</a:t>
                      </a:r>
                      <a:r>
                        <a:rPr lang="en-US" sz="3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8380908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8AB4353-0371-4FF4-95E4-4EE52D9EA1EC}"/>
              </a:ext>
            </a:extLst>
          </p:cNvPr>
          <p:cNvSpPr/>
          <p:nvPr/>
        </p:nvSpPr>
        <p:spPr>
          <a:xfrm>
            <a:off x="0" y="0"/>
            <a:ext cx="12192000" cy="711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Hoạt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động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B61207E-2BA7-A164-8C77-F924FA6D578B}"/>
              </a:ext>
            </a:extLst>
          </p:cNvPr>
          <p:cNvSpPr/>
          <p:nvPr/>
        </p:nvSpPr>
        <p:spPr>
          <a:xfrm>
            <a:off x="1" y="10657"/>
            <a:ext cx="12354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Pangolin"/>
              </a:rPr>
              <a:t>BÀI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Pangolin"/>
              </a:rPr>
              <a:t>12: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ĐỐI NGOẠI CỦA VIỆT NAM TRONG ĐẤU TRANH GIÀNH ĐỘC LẬP DÂN TỘC (ĐẦU THẾ KỈ XX ĐẾN CÁCH MẠNG THÁNG TÁM NĂM 1945)</a:t>
            </a:r>
            <a:endParaRPr lang="en-US" altLang="en-US" sz="3200" b="1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77">
            <a:extLst>
              <a:ext uri="{FF2B5EF4-FFF2-40B4-BE49-F238E27FC236}">
                <a16:creationId xmlns="" xmlns:a16="http://schemas.microsoft.com/office/drawing/2014/main" id="{738C28DD-088F-984F-CBA7-8E243AA4C576}"/>
              </a:ext>
            </a:extLst>
          </p:cNvPr>
          <p:cNvSpPr txBox="1"/>
          <p:nvPr/>
        </p:nvSpPr>
        <p:spPr>
          <a:xfrm>
            <a:off x="20874" y="1815729"/>
            <a:ext cx="12119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77">
            <a:extLst>
              <a:ext uri="{FF2B5EF4-FFF2-40B4-BE49-F238E27FC236}">
                <a16:creationId xmlns="" xmlns:a16="http://schemas.microsoft.com/office/drawing/2014/main" id="{856C77EB-D988-859C-6564-F5F949099295}"/>
              </a:ext>
            </a:extLst>
          </p:cNvPr>
          <p:cNvSpPr txBox="1"/>
          <p:nvPr/>
        </p:nvSpPr>
        <p:spPr>
          <a:xfrm>
            <a:off x="0" y="3005988"/>
            <a:ext cx="1211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a.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(1911- 1930)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159545-36F2-1164-9DF2-574192674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8BCDF9F-7E03-F904-449A-55E76D87FD54}"/>
              </a:ext>
            </a:extLst>
          </p:cNvPr>
          <p:cNvSpPr/>
          <p:nvPr/>
        </p:nvSpPr>
        <p:spPr>
          <a:xfrm>
            <a:off x="0" y="3746500"/>
            <a:ext cx="12119584" cy="927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B61207E-2BA7-A164-8C77-F924FA6D578B}"/>
              </a:ext>
            </a:extLst>
          </p:cNvPr>
          <p:cNvSpPr/>
          <p:nvPr/>
        </p:nvSpPr>
        <p:spPr>
          <a:xfrm>
            <a:off x="1" y="10657"/>
            <a:ext cx="12354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Pangolin"/>
              </a:rPr>
              <a:t>BÀI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Pangolin"/>
              </a:rPr>
              <a:t>12: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ĐỐI NGOẠI CỦA VIỆT NAM TRONG ĐẤU TRANH GIÀNH ĐỘC LẬP DÂN TỘC (ĐẦU THẾ KỈ XX ĐẾN CÁCH MẠNG THÁNG TÁM NĂM 1945)</a:t>
            </a:r>
            <a:endParaRPr lang="en-US" altLang="en-US" sz="3200" b="1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77">
            <a:extLst>
              <a:ext uri="{FF2B5EF4-FFF2-40B4-BE49-F238E27FC236}">
                <a16:creationId xmlns="" xmlns:a16="http://schemas.microsoft.com/office/drawing/2014/main" id="{738C28DD-088F-984F-CBA7-8E243AA4C576}"/>
              </a:ext>
            </a:extLst>
          </p:cNvPr>
          <p:cNvSpPr txBox="1"/>
          <p:nvPr/>
        </p:nvSpPr>
        <p:spPr>
          <a:xfrm>
            <a:off x="20874" y="1815729"/>
            <a:ext cx="12119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77">
            <a:extLst>
              <a:ext uri="{FF2B5EF4-FFF2-40B4-BE49-F238E27FC236}">
                <a16:creationId xmlns="" xmlns:a16="http://schemas.microsoft.com/office/drawing/2014/main" id="{856C77EB-D988-859C-6564-F5F949099295}"/>
              </a:ext>
            </a:extLst>
          </p:cNvPr>
          <p:cNvSpPr txBox="1"/>
          <p:nvPr/>
        </p:nvSpPr>
        <p:spPr>
          <a:xfrm>
            <a:off x="0" y="3005988"/>
            <a:ext cx="1211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a.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(1911- 1930)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159545-36F2-1164-9DF2-574192674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0">
              <a:latin typeface=".VnTime" pitchFamily="34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0" y="304800"/>
            <a:ext cx="12192000" cy="9906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600" b="1" dirty="0" err="1" smtClean="0">
                <a:latin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hãy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trình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bày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vài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nét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tiểu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sử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Bác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Hồ</a:t>
            </a:r>
            <a:r>
              <a:rPr lang="en-US" sz="3600" b="1" dirty="0" smtClean="0">
                <a:latin typeface="Times New Roman" pitchFamily="18" charset="0"/>
              </a:rPr>
              <a:t> ?</a:t>
            </a:r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auto">
          <a:xfrm>
            <a:off x="0" y="1752600"/>
            <a:ext cx="12192000" cy="2286000"/>
          </a:xfrm>
          <a:prstGeom prst="cloudCallout">
            <a:avLst>
              <a:gd name="adj1" fmla="val -38968"/>
              <a:gd name="adj2" fmla="val 72875"/>
            </a:avLst>
          </a:prstGeom>
          <a:solidFill>
            <a:schemeClr val="bg1"/>
          </a:solidFill>
          <a:ln w="9525">
            <a:solidFill>
              <a:srgbClr val="99FF33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defRPr/>
            </a:pPr>
            <a:r>
              <a:rPr lang="en-US" sz="2800" dirty="0">
                <a:solidFill>
                  <a:srgbClr val="000099"/>
                </a:solidFill>
              </a:rPr>
              <a:t>-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: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Cung</a:t>
            </a:r>
            <a:r>
              <a:rPr lang="en-US" sz="2800" dirty="0"/>
              <a:t>.</a:t>
            </a:r>
          </a:p>
          <a:p>
            <a:pPr>
              <a:defRPr/>
            </a:pPr>
            <a:r>
              <a:rPr lang="en-US" sz="2800" dirty="0"/>
              <a:t>-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: 19/05/1890. </a:t>
            </a:r>
          </a:p>
          <a:p>
            <a:pPr>
              <a:defRPr/>
            </a:pPr>
            <a:r>
              <a:rPr lang="en-US" sz="2800" dirty="0"/>
              <a:t>- </a:t>
            </a:r>
            <a:r>
              <a:rPr lang="en-US" sz="2800" dirty="0" err="1"/>
              <a:t>Quê</a:t>
            </a:r>
            <a:r>
              <a:rPr lang="en-US" sz="2800" dirty="0"/>
              <a:t>: Kim </a:t>
            </a:r>
            <a:r>
              <a:rPr lang="en-US" sz="2800" dirty="0" err="1"/>
              <a:t>Liên</a:t>
            </a:r>
            <a:r>
              <a:rPr lang="en-US" sz="2800" dirty="0"/>
              <a:t>, Nam </a:t>
            </a:r>
            <a:r>
              <a:rPr lang="en-US" sz="2800" dirty="0" err="1"/>
              <a:t>Đàn</a:t>
            </a:r>
            <a:r>
              <a:rPr lang="en-US" sz="2800" dirty="0"/>
              <a:t>, </a:t>
            </a:r>
            <a:r>
              <a:rPr lang="en-US" sz="2800" dirty="0" err="1"/>
              <a:t>NghệAn</a:t>
            </a:r>
            <a:endParaRPr lang="en-US" sz="2800" dirty="0"/>
          </a:p>
          <a:p>
            <a:pPr marL="342900" indent="-342900">
              <a:defRPr/>
            </a:pP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pic>
        <p:nvPicPr>
          <p:cNvPr id="3077" name="Picture 5" descr="NE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422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Oval 6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87047" name="Oval 7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87048" name="Oval 8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87049" name="Oval 9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87050" name="Oval 10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87051" name="Oval 11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87052" name="Oval 12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87054" name="Oval 14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87055" name="Oval 15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87056" name="Oval 16"/>
          <p:cNvSpPr>
            <a:spLocks noChangeArrowheads="1"/>
          </p:cNvSpPr>
          <p:nvPr/>
        </p:nvSpPr>
        <p:spPr bwMode="auto">
          <a:xfrm>
            <a:off x="10439401" y="4267201"/>
            <a:ext cx="768351" cy="57626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0000FF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10261600" y="4989513"/>
            <a:ext cx="1117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0">
                <a:latin typeface="Arial" charset="0"/>
                <a:cs typeface="Arial" charset="0"/>
              </a:rPr>
              <a:t>Thời gian</a:t>
            </a:r>
          </a:p>
        </p:txBody>
      </p:sp>
    </p:spTree>
    <p:extLst>
      <p:ext uri="{BB962C8B-B14F-4D97-AF65-F5344CB8AC3E}">
        <p14:creationId xmlns:p14="http://schemas.microsoft.com/office/powerpoint/2010/main" val="2383250178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7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7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7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6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58"/>
                  </p:tgtEl>
                </p:cond>
              </p:nextCondLst>
            </p:seq>
          </p:childTnLst>
        </p:cTn>
      </p:par>
    </p:tnLst>
    <p:bldLst>
      <p:bldP spid="87046" grpId="0" animBg="1"/>
      <p:bldP spid="87047" grpId="0" animBg="1"/>
      <p:bldP spid="87048" grpId="0" animBg="1"/>
      <p:bldP spid="87049" grpId="0" animBg="1"/>
      <p:bldP spid="87050" grpId="0" animBg="1"/>
      <p:bldP spid="87051" grpId="0" animBg="1"/>
      <p:bldP spid="87052" grpId="0" animBg="1"/>
      <p:bldP spid="87053" grpId="0" animBg="1"/>
      <p:bldP spid="87054" grpId="0" animBg="1"/>
      <p:bldP spid="87055" grpId="0" animBg="1"/>
      <p:bldP spid="87056" grpId="0" animBg="1"/>
      <p:bldP spid="870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9" name="Picture 3" descr="3b[1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11277600" cy="6248400"/>
          </a:xfrm>
          <a:noFill/>
        </p:spPr>
      </p:pic>
    </p:spTree>
    <p:extLst>
      <p:ext uri="{BB962C8B-B14F-4D97-AF65-F5344CB8AC3E}">
        <p14:creationId xmlns:p14="http://schemas.microsoft.com/office/powerpoint/2010/main" val="35051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xh99benhnha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0"/>
            <a:ext cx="60452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83" y="0"/>
            <a:ext cx="6146801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-23283" y="5334000"/>
            <a:ext cx="121920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sz="2800"/>
              <a:t>Năm 5/ 6/ 1911, tại cảng Nhà Rồng, Nguyễn Tất Thành xuống làm phụ bếp cho tàu Đô đốc La-tu-sơ Tơ-rê-vin (một tàu buôn của Pháp).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068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uoc do hanh trinh cuu nuoc cua Chu Tich Ho Chi Minh (1911-194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Freeform 3"/>
          <p:cNvSpPr>
            <a:spLocks/>
          </p:cNvSpPr>
          <p:nvPr/>
        </p:nvSpPr>
        <p:spPr bwMode="auto">
          <a:xfrm>
            <a:off x="1219200" y="1524000"/>
            <a:ext cx="5952067" cy="2667000"/>
          </a:xfrm>
          <a:custGeom>
            <a:avLst/>
            <a:gdLst>
              <a:gd name="T0" fmla="*/ 2147483647 w 2794"/>
              <a:gd name="T1" fmla="*/ 2147483647 h 1525"/>
              <a:gd name="T2" fmla="*/ 2147483647 w 2794"/>
              <a:gd name="T3" fmla="*/ 2147483647 h 1525"/>
              <a:gd name="T4" fmla="*/ 2147483647 w 2794"/>
              <a:gd name="T5" fmla="*/ 2147483647 h 1525"/>
              <a:gd name="T6" fmla="*/ 2147483647 w 2794"/>
              <a:gd name="T7" fmla="*/ 2147483647 h 1525"/>
              <a:gd name="T8" fmla="*/ 2147483647 w 2794"/>
              <a:gd name="T9" fmla="*/ 2147483647 h 1525"/>
              <a:gd name="T10" fmla="*/ 2147483647 w 2794"/>
              <a:gd name="T11" fmla="*/ 2147483647 h 1525"/>
              <a:gd name="T12" fmla="*/ 2147483647 w 2794"/>
              <a:gd name="T13" fmla="*/ 2147483647 h 1525"/>
              <a:gd name="T14" fmla="*/ 2147483647 w 2794"/>
              <a:gd name="T15" fmla="*/ 2147483647 h 1525"/>
              <a:gd name="T16" fmla="*/ 2147483647 w 2794"/>
              <a:gd name="T17" fmla="*/ 2147483647 h 1525"/>
              <a:gd name="T18" fmla="*/ 2147483647 w 2794"/>
              <a:gd name="T19" fmla="*/ 2147483647 h 1525"/>
              <a:gd name="T20" fmla="*/ 2147483647 w 2794"/>
              <a:gd name="T21" fmla="*/ 2147483647 h 1525"/>
              <a:gd name="T22" fmla="*/ 0 w 2794"/>
              <a:gd name="T23" fmla="*/ 2147483647 h 1525"/>
              <a:gd name="T24" fmla="*/ 2147483647 w 2794"/>
              <a:gd name="T25" fmla="*/ 2147483647 h 1525"/>
              <a:gd name="T26" fmla="*/ 2147483647 w 2794"/>
              <a:gd name="T27" fmla="*/ 2147483647 h 1525"/>
              <a:gd name="T28" fmla="*/ 2147483647 w 2794"/>
              <a:gd name="T29" fmla="*/ 2147483647 h 1525"/>
              <a:gd name="T30" fmla="*/ 2147483647 w 2794"/>
              <a:gd name="T31" fmla="*/ 2147483647 h 1525"/>
              <a:gd name="T32" fmla="*/ 2147483647 w 2794"/>
              <a:gd name="T33" fmla="*/ 2147483647 h 1525"/>
              <a:gd name="T34" fmla="*/ 2147483647 w 2794"/>
              <a:gd name="T35" fmla="*/ 2147483647 h 1525"/>
              <a:gd name="T36" fmla="*/ 2147483647 w 2794"/>
              <a:gd name="T37" fmla="*/ 2147483647 h 1525"/>
              <a:gd name="T38" fmla="*/ 2147483647 w 2794"/>
              <a:gd name="T39" fmla="*/ 2147483647 h 1525"/>
              <a:gd name="T40" fmla="*/ 2147483647 w 2794"/>
              <a:gd name="T41" fmla="*/ 2147483647 h 1525"/>
              <a:gd name="T42" fmla="*/ 2147483647 w 2794"/>
              <a:gd name="T43" fmla="*/ 2147483647 h 1525"/>
              <a:gd name="T44" fmla="*/ 2147483647 w 2794"/>
              <a:gd name="T45" fmla="*/ 2147483647 h 1525"/>
              <a:gd name="T46" fmla="*/ 2147483647 w 2794"/>
              <a:gd name="T47" fmla="*/ 2147483647 h 1525"/>
              <a:gd name="T48" fmla="*/ 2147483647 w 2794"/>
              <a:gd name="T49" fmla="*/ 2147483647 h 1525"/>
              <a:gd name="T50" fmla="*/ 2147483647 w 2794"/>
              <a:gd name="T51" fmla="*/ 2147483647 h 1525"/>
              <a:gd name="T52" fmla="*/ 2147483647 w 2794"/>
              <a:gd name="T53" fmla="*/ 2147483647 h 1525"/>
              <a:gd name="T54" fmla="*/ 2147483647 w 2794"/>
              <a:gd name="T55" fmla="*/ 2147483647 h 1525"/>
              <a:gd name="T56" fmla="*/ 2147483647 w 2794"/>
              <a:gd name="T57" fmla="*/ 2147483647 h 1525"/>
              <a:gd name="T58" fmla="*/ 2147483647 w 2794"/>
              <a:gd name="T59" fmla="*/ 2147483647 h 1525"/>
              <a:gd name="T60" fmla="*/ 2147483647 w 2794"/>
              <a:gd name="T61" fmla="*/ 2147483647 h 1525"/>
              <a:gd name="T62" fmla="*/ 2147483647 w 2794"/>
              <a:gd name="T63" fmla="*/ 2147483647 h 1525"/>
              <a:gd name="T64" fmla="*/ 2147483647 w 2794"/>
              <a:gd name="T65" fmla="*/ 2147483647 h 1525"/>
              <a:gd name="T66" fmla="*/ 2147483647 w 2794"/>
              <a:gd name="T67" fmla="*/ 2147483647 h 1525"/>
              <a:gd name="T68" fmla="*/ 2147483647 w 2794"/>
              <a:gd name="T69" fmla="*/ 2147483647 h 1525"/>
              <a:gd name="T70" fmla="*/ 2147483647 w 2794"/>
              <a:gd name="T71" fmla="*/ 2147483647 h 1525"/>
              <a:gd name="T72" fmla="*/ 2147483647 w 2794"/>
              <a:gd name="T73" fmla="*/ 2147483647 h 1525"/>
              <a:gd name="T74" fmla="*/ 2147483647 w 2794"/>
              <a:gd name="T75" fmla="*/ 2147483647 h 1525"/>
              <a:gd name="T76" fmla="*/ 2147483647 w 2794"/>
              <a:gd name="T77" fmla="*/ 2147483647 h 1525"/>
              <a:gd name="T78" fmla="*/ 2147483647 w 2794"/>
              <a:gd name="T79" fmla="*/ 2147483647 h 1525"/>
              <a:gd name="T80" fmla="*/ 2147483647 w 2794"/>
              <a:gd name="T81" fmla="*/ 2147483647 h 1525"/>
              <a:gd name="T82" fmla="*/ 2147483647 w 2794"/>
              <a:gd name="T83" fmla="*/ 2147483647 h 1525"/>
              <a:gd name="T84" fmla="*/ 2147483647 w 2794"/>
              <a:gd name="T85" fmla="*/ 2147483647 h 1525"/>
              <a:gd name="T86" fmla="*/ 2147483647 w 2794"/>
              <a:gd name="T87" fmla="*/ 2147483647 h 1525"/>
              <a:gd name="T88" fmla="*/ 2147483647 w 2794"/>
              <a:gd name="T89" fmla="*/ 2147483647 h 1525"/>
              <a:gd name="T90" fmla="*/ 2147483647 w 2794"/>
              <a:gd name="T91" fmla="*/ 2147483647 h 1525"/>
              <a:gd name="T92" fmla="*/ 2147483647 w 2794"/>
              <a:gd name="T93" fmla="*/ 2147483647 h 1525"/>
              <a:gd name="T94" fmla="*/ 2147483647 w 2794"/>
              <a:gd name="T95" fmla="*/ 2147483647 h 1525"/>
              <a:gd name="T96" fmla="*/ 2147483647 w 2794"/>
              <a:gd name="T97" fmla="*/ 2147483647 h 1525"/>
              <a:gd name="T98" fmla="*/ 2147483647 w 2794"/>
              <a:gd name="T99" fmla="*/ 2147483647 h 1525"/>
              <a:gd name="T100" fmla="*/ 2147483647 w 2794"/>
              <a:gd name="T101" fmla="*/ 2147483647 h 1525"/>
              <a:gd name="T102" fmla="*/ 2147483647 w 2794"/>
              <a:gd name="T103" fmla="*/ 2147483647 h 15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94"/>
              <a:gd name="T157" fmla="*/ 0 h 1525"/>
              <a:gd name="T158" fmla="*/ 2794 w 2794"/>
              <a:gd name="T159" fmla="*/ 1525 h 152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94" h="1525">
                <a:moveTo>
                  <a:pt x="521" y="53"/>
                </a:moveTo>
                <a:cubicBezTo>
                  <a:pt x="512" y="50"/>
                  <a:pt x="500" y="51"/>
                  <a:pt x="494" y="44"/>
                </a:cubicBezTo>
                <a:cubicBezTo>
                  <a:pt x="486" y="34"/>
                  <a:pt x="497" y="12"/>
                  <a:pt x="485" y="7"/>
                </a:cubicBezTo>
                <a:cubicBezTo>
                  <a:pt x="468" y="0"/>
                  <a:pt x="448" y="14"/>
                  <a:pt x="430" y="17"/>
                </a:cubicBezTo>
                <a:cubicBezTo>
                  <a:pt x="389" y="79"/>
                  <a:pt x="445" y="12"/>
                  <a:pt x="339" y="35"/>
                </a:cubicBezTo>
                <a:cubicBezTo>
                  <a:pt x="330" y="37"/>
                  <a:pt x="336" y="55"/>
                  <a:pt x="329" y="62"/>
                </a:cubicBezTo>
                <a:cubicBezTo>
                  <a:pt x="305" y="86"/>
                  <a:pt x="284" y="90"/>
                  <a:pt x="256" y="99"/>
                </a:cubicBezTo>
                <a:cubicBezTo>
                  <a:pt x="205" y="132"/>
                  <a:pt x="194" y="152"/>
                  <a:pt x="137" y="163"/>
                </a:cubicBezTo>
                <a:cubicBezTo>
                  <a:pt x="92" y="193"/>
                  <a:pt x="118" y="173"/>
                  <a:pt x="64" y="227"/>
                </a:cubicBezTo>
                <a:cubicBezTo>
                  <a:pt x="49" y="242"/>
                  <a:pt x="40" y="264"/>
                  <a:pt x="28" y="282"/>
                </a:cubicBezTo>
                <a:cubicBezTo>
                  <a:pt x="22" y="291"/>
                  <a:pt x="9" y="309"/>
                  <a:pt x="9" y="309"/>
                </a:cubicBezTo>
                <a:cubicBezTo>
                  <a:pt x="6" y="318"/>
                  <a:pt x="0" y="327"/>
                  <a:pt x="0" y="337"/>
                </a:cubicBezTo>
                <a:cubicBezTo>
                  <a:pt x="0" y="468"/>
                  <a:pt x="22" y="435"/>
                  <a:pt x="147" y="455"/>
                </a:cubicBezTo>
                <a:cubicBezTo>
                  <a:pt x="171" y="452"/>
                  <a:pt x="198" y="457"/>
                  <a:pt x="220" y="446"/>
                </a:cubicBezTo>
                <a:cubicBezTo>
                  <a:pt x="251" y="431"/>
                  <a:pt x="262" y="388"/>
                  <a:pt x="293" y="373"/>
                </a:cubicBezTo>
                <a:cubicBezTo>
                  <a:pt x="310" y="364"/>
                  <a:pt x="330" y="361"/>
                  <a:pt x="348" y="355"/>
                </a:cubicBezTo>
                <a:cubicBezTo>
                  <a:pt x="357" y="352"/>
                  <a:pt x="375" y="346"/>
                  <a:pt x="375" y="346"/>
                </a:cubicBezTo>
                <a:cubicBezTo>
                  <a:pt x="398" y="273"/>
                  <a:pt x="363" y="356"/>
                  <a:pt x="412" y="309"/>
                </a:cubicBezTo>
                <a:cubicBezTo>
                  <a:pt x="419" y="302"/>
                  <a:pt x="414" y="289"/>
                  <a:pt x="421" y="282"/>
                </a:cubicBezTo>
                <a:cubicBezTo>
                  <a:pt x="430" y="272"/>
                  <a:pt x="445" y="269"/>
                  <a:pt x="457" y="263"/>
                </a:cubicBezTo>
                <a:cubicBezTo>
                  <a:pt x="435" y="331"/>
                  <a:pt x="439" y="328"/>
                  <a:pt x="467" y="391"/>
                </a:cubicBezTo>
                <a:cubicBezTo>
                  <a:pt x="471" y="400"/>
                  <a:pt x="467" y="416"/>
                  <a:pt x="476" y="419"/>
                </a:cubicBezTo>
                <a:cubicBezTo>
                  <a:pt x="511" y="430"/>
                  <a:pt x="549" y="425"/>
                  <a:pt x="585" y="428"/>
                </a:cubicBezTo>
                <a:cubicBezTo>
                  <a:pt x="651" y="450"/>
                  <a:pt x="708" y="473"/>
                  <a:pt x="777" y="483"/>
                </a:cubicBezTo>
                <a:cubicBezTo>
                  <a:pt x="805" y="510"/>
                  <a:pt x="887" y="519"/>
                  <a:pt x="887" y="519"/>
                </a:cubicBezTo>
                <a:cubicBezTo>
                  <a:pt x="913" y="546"/>
                  <a:pt x="930" y="575"/>
                  <a:pt x="942" y="611"/>
                </a:cubicBezTo>
                <a:cubicBezTo>
                  <a:pt x="949" y="660"/>
                  <a:pt x="953" y="710"/>
                  <a:pt x="969" y="757"/>
                </a:cubicBezTo>
                <a:cubicBezTo>
                  <a:pt x="981" y="853"/>
                  <a:pt x="966" y="1004"/>
                  <a:pt x="1043" y="1077"/>
                </a:cubicBezTo>
                <a:cubicBezTo>
                  <a:pt x="1063" y="1140"/>
                  <a:pt x="1049" y="1131"/>
                  <a:pt x="1107" y="1178"/>
                </a:cubicBezTo>
                <a:cubicBezTo>
                  <a:pt x="1138" y="1161"/>
                  <a:pt x="1169" y="1152"/>
                  <a:pt x="1198" y="1132"/>
                </a:cubicBezTo>
                <a:cubicBezTo>
                  <a:pt x="1311" y="1144"/>
                  <a:pt x="1393" y="1166"/>
                  <a:pt x="1500" y="1178"/>
                </a:cubicBezTo>
                <a:cubicBezTo>
                  <a:pt x="1506" y="1187"/>
                  <a:pt x="1513" y="1195"/>
                  <a:pt x="1518" y="1205"/>
                </a:cubicBezTo>
                <a:cubicBezTo>
                  <a:pt x="1522" y="1214"/>
                  <a:pt x="1519" y="1228"/>
                  <a:pt x="1527" y="1233"/>
                </a:cubicBezTo>
                <a:cubicBezTo>
                  <a:pt x="1546" y="1245"/>
                  <a:pt x="1570" y="1244"/>
                  <a:pt x="1591" y="1251"/>
                </a:cubicBezTo>
                <a:cubicBezTo>
                  <a:pt x="1648" y="1271"/>
                  <a:pt x="1608" y="1263"/>
                  <a:pt x="1655" y="1287"/>
                </a:cubicBezTo>
                <a:cubicBezTo>
                  <a:pt x="1673" y="1296"/>
                  <a:pt x="1691" y="1307"/>
                  <a:pt x="1710" y="1315"/>
                </a:cubicBezTo>
                <a:cubicBezTo>
                  <a:pt x="1728" y="1323"/>
                  <a:pt x="1765" y="1333"/>
                  <a:pt x="1765" y="1333"/>
                </a:cubicBezTo>
                <a:cubicBezTo>
                  <a:pt x="1806" y="1360"/>
                  <a:pt x="1835" y="1373"/>
                  <a:pt x="1884" y="1361"/>
                </a:cubicBezTo>
                <a:cubicBezTo>
                  <a:pt x="2059" y="1371"/>
                  <a:pt x="2093" y="1378"/>
                  <a:pt x="2277" y="1370"/>
                </a:cubicBezTo>
                <a:cubicBezTo>
                  <a:pt x="2295" y="1364"/>
                  <a:pt x="2314" y="1357"/>
                  <a:pt x="2332" y="1351"/>
                </a:cubicBezTo>
                <a:cubicBezTo>
                  <a:pt x="2341" y="1348"/>
                  <a:pt x="2359" y="1342"/>
                  <a:pt x="2359" y="1342"/>
                </a:cubicBezTo>
                <a:cubicBezTo>
                  <a:pt x="2390" y="1345"/>
                  <a:pt x="2421" y="1346"/>
                  <a:pt x="2451" y="1351"/>
                </a:cubicBezTo>
                <a:cubicBezTo>
                  <a:pt x="2479" y="1355"/>
                  <a:pt x="2533" y="1370"/>
                  <a:pt x="2533" y="1370"/>
                </a:cubicBezTo>
                <a:cubicBezTo>
                  <a:pt x="2542" y="1376"/>
                  <a:pt x="2553" y="1380"/>
                  <a:pt x="2560" y="1388"/>
                </a:cubicBezTo>
                <a:cubicBezTo>
                  <a:pt x="2575" y="1407"/>
                  <a:pt x="2560" y="1429"/>
                  <a:pt x="2588" y="1443"/>
                </a:cubicBezTo>
                <a:cubicBezTo>
                  <a:pt x="2605" y="1451"/>
                  <a:pt x="2625" y="1449"/>
                  <a:pt x="2643" y="1452"/>
                </a:cubicBezTo>
                <a:cubicBezTo>
                  <a:pt x="2711" y="1475"/>
                  <a:pt x="2629" y="1437"/>
                  <a:pt x="2652" y="1507"/>
                </a:cubicBezTo>
                <a:cubicBezTo>
                  <a:pt x="2656" y="1519"/>
                  <a:pt x="2676" y="1513"/>
                  <a:pt x="2688" y="1516"/>
                </a:cubicBezTo>
                <a:cubicBezTo>
                  <a:pt x="2697" y="1519"/>
                  <a:pt x="2707" y="1522"/>
                  <a:pt x="2716" y="1525"/>
                </a:cubicBezTo>
                <a:cubicBezTo>
                  <a:pt x="2771" y="1507"/>
                  <a:pt x="2751" y="1462"/>
                  <a:pt x="2761" y="1406"/>
                </a:cubicBezTo>
                <a:cubicBezTo>
                  <a:pt x="2765" y="1386"/>
                  <a:pt x="2786" y="1371"/>
                  <a:pt x="2789" y="1351"/>
                </a:cubicBezTo>
                <a:cubicBezTo>
                  <a:pt x="2794" y="1321"/>
                  <a:pt x="2789" y="1290"/>
                  <a:pt x="2789" y="126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0" name="Oval 4"/>
          <p:cNvSpPr>
            <a:spLocks noChangeArrowheads="1"/>
          </p:cNvSpPr>
          <p:nvPr/>
        </p:nvSpPr>
        <p:spPr bwMode="auto">
          <a:xfrm>
            <a:off x="2133600" y="1524000"/>
            <a:ext cx="4064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320800" y="928688"/>
            <a:ext cx="1219200" cy="5191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1917</a:t>
            </a:r>
          </a:p>
        </p:txBody>
      </p:sp>
      <p:pic>
        <p:nvPicPr>
          <p:cNvPr id="162822" name="Picture 6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085" y="3324225"/>
            <a:ext cx="2578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7518400" y="3352801"/>
            <a:ext cx="17272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6/1911</a:t>
            </a:r>
          </a:p>
        </p:txBody>
      </p:sp>
      <p:sp>
        <p:nvSpPr>
          <p:cNvPr id="162824" name="AutoShape 8"/>
          <p:cNvSpPr>
            <a:spLocks noChangeArrowheads="1"/>
          </p:cNvSpPr>
          <p:nvPr/>
        </p:nvSpPr>
        <p:spPr bwMode="auto">
          <a:xfrm>
            <a:off x="6934200" y="3486150"/>
            <a:ext cx="463551" cy="32385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3" name="Rectangle 1"/>
          <p:cNvSpPr>
            <a:spLocks noChangeArrowheads="1"/>
          </p:cNvSpPr>
          <p:nvPr/>
        </p:nvSpPr>
        <p:spPr bwMode="auto">
          <a:xfrm>
            <a:off x="4876800" y="5486400"/>
            <a:ext cx="734906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Cuộc hành trình của Người kéo dài 6 năm, qua nhiều nước ở châu Phi, châu Mĩ, châu Âu</a:t>
            </a:r>
          </a:p>
        </p:txBody>
      </p:sp>
    </p:spTree>
    <p:extLst>
      <p:ext uri="{BB962C8B-B14F-4D97-AF65-F5344CB8AC3E}">
        <p14:creationId xmlns:p14="http://schemas.microsoft.com/office/powerpoint/2010/main" val="37882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628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animBg="1"/>
      <p:bldP spid="162820" grpId="0" animBg="1"/>
      <p:bldP spid="162821" grpId="0" animBg="1"/>
      <p:bldP spid="1628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idx="15"/>
          </p:nvPr>
        </p:nvSpPr>
        <p:spPr>
          <a:xfrm>
            <a:off x="960033" y="720000"/>
            <a:ext cx="10272000" cy="5274400"/>
          </a:xfrm>
        </p:spPr>
        <p:txBody>
          <a:bodyPr/>
          <a:lstStyle/>
          <a:p>
            <a:r>
              <a:rPr lang="en-US" dirty="0" smtClean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,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trong</a:t>
            </a:r>
            <a:r>
              <a:rPr lang="en-US" dirty="0"/>
              <a:t> SGK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1713" y="5532236"/>
            <a:ext cx="10045700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Hình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ảnh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Một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́ du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học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Việt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am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trào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đầu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́ </a:t>
            </a:r>
            <a:r>
              <a:rPr lang="en-US" sz="37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ky</a:t>
            </a:r>
            <a:r>
              <a:rPr lang="en-US" sz="37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̉ XX</a:t>
            </a:r>
            <a:endParaRPr lang="vi-VN" sz="3733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359364" y="6157717"/>
            <a:ext cx="804536" cy="704088"/>
          </a:xfrm>
          <a:prstGeom prst="rect">
            <a:avLst/>
          </a:prstGeom>
        </p:spPr>
      </p:pic>
      <p:pic>
        <p:nvPicPr>
          <p:cNvPr id="21" name="Picture 20" descr="https://cdn.tuoitre.vn/tto/i/s626/2014/01/31/mmebajYM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44118"/>
            <a:ext cx="10211913" cy="5007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685800"/>
            <a:ext cx="1219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CH 1: </a:t>
            </a:r>
            <a:r>
              <a:rPr lang="vi-VN" sz="3200" dirty="0">
                <a:solidFill>
                  <a:srgbClr val="FF0000"/>
                </a:solidFill>
              </a:rPr>
              <a:t>Trong thời gian sinh sống tại Pháp Nguyễn Ái Quốc đã có những hoạt động nào từ 1917-192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r>
              <a:rPr lang="vi-VN" sz="3200" dirty="0">
                <a:solidFill>
                  <a:srgbClr val="FF0000"/>
                </a:solidFill>
              </a:rPr>
              <a:t> ?</a:t>
            </a:r>
            <a:r>
              <a:rPr lang="en-US" sz="3200" dirty="0">
                <a:solidFill>
                  <a:srgbClr val="FF0000"/>
                </a:solidFill>
              </a:rPr>
              <a:t> Ý </a:t>
            </a:r>
            <a:r>
              <a:rPr lang="en-US" sz="3200" dirty="0" err="1">
                <a:solidFill>
                  <a:srgbClr val="FF0000"/>
                </a:solidFill>
              </a:rPr>
              <a:t>nghĩa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việc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-50800" y="2255839"/>
            <a:ext cx="1219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CH 2: </a:t>
            </a:r>
            <a:r>
              <a:rPr lang="vi-VN" sz="3200" dirty="0">
                <a:solidFill>
                  <a:srgbClr val="FF0000"/>
                </a:solidFill>
              </a:rPr>
              <a:t>Trong thời gian sinh sống tại </a:t>
            </a:r>
            <a:r>
              <a:rPr lang="en-US" sz="3200" dirty="0" err="1">
                <a:solidFill>
                  <a:srgbClr val="FF0000"/>
                </a:solidFill>
              </a:rPr>
              <a:t>Liên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Xô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vi-VN" sz="3200" dirty="0">
                <a:solidFill>
                  <a:srgbClr val="FF0000"/>
                </a:solidFill>
              </a:rPr>
              <a:t> Nguyễn Ái Quốc đã có những hoạt động nào từ </a:t>
            </a:r>
            <a:r>
              <a:rPr lang="en-US" sz="3200" dirty="0">
                <a:solidFill>
                  <a:srgbClr val="FF0000"/>
                </a:solidFill>
              </a:rPr>
              <a:t>1923-1924</a:t>
            </a:r>
            <a:r>
              <a:rPr lang="vi-VN" sz="3200" dirty="0">
                <a:solidFill>
                  <a:srgbClr val="FF0000"/>
                </a:solidFill>
              </a:rPr>
              <a:t>?</a:t>
            </a:r>
            <a:r>
              <a:rPr lang="en-US" sz="3200" dirty="0">
                <a:solidFill>
                  <a:srgbClr val="FF0000"/>
                </a:solidFill>
              </a:rPr>
              <a:t> Ý </a:t>
            </a:r>
            <a:r>
              <a:rPr lang="en-US" sz="3200" dirty="0" err="1">
                <a:solidFill>
                  <a:srgbClr val="FF0000"/>
                </a:solidFill>
              </a:rPr>
              <a:t>nghĩa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việc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-80433" y="3962400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CH 3: </a:t>
            </a:r>
            <a:r>
              <a:rPr lang="en-US" sz="3200" dirty="0" err="1">
                <a:solidFill>
                  <a:srgbClr val="FF0000"/>
                </a:solidFill>
              </a:rPr>
              <a:t>Trình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hoạt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Nguyễn Ái Quốc </a:t>
            </a:r>
            <a:r>
              <a:rPr lang="en-US" sz="3200" dirty="0" err="1">
                <a:solidFill>
                  <a:srgbClr val="FF0000"/>
                </a:solidFill>
              </a:rPr>
              <a:t>tại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Trung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Quốc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năm</a:t>
            </a:r>
            <a:r>
              <a:rPr lang="en-US" sz="3200" dirty="0">
                <a:solidFill>
                  <a:srgbClr val="FF0000"/>
                </a:solidFill>
              </a:rPr>
              <a:t> 1924-1925</a:t>
            </a:r>
            <a:r>
              <a:rPr lang="vi-VN" sz="3200" dirty="0">
                <a:solidFill>
                  <a:srgbClr val="FF0000"/>
                </a:solidFill>
              </a:rPr>
              <a:t> ?</a:t>
            </a:r>
            <a:r>
              <a:rPr lang="en-US" sz="3200" dirty="0">
                <a:solidFill>
                  <a:srgbClr val="FF0000"/>
                </a:solidFill>
              </a:rPr>
              <a:t> Ý </a:t>
            </a:r>
            <a:r>
              <a:rPr lang="en-US" sz="3200" dirty="0" err="1">
                <a:solidFill>
                  <a:srgbClr val="FF0000"/>
                </a:solidFill>
              </a:rPr>
              <a:t>nghĩa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việc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783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22352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dirty="0"/>
              <a:t>  </a:t>
            </a:r>
            <a:r>
              <a:rPr lang="en-US" altLang="en-US" sz="2400" dirty="0" err="1" smtClean="0"/>
              <a:t>Hoạt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động</a:t>
            </a:r>
            <a:r>
              <a:rPr lang="en-US" altLang="en-US" sz="2400" dirty="0" smtClean="0"/>
              <a:t> </a:t>
            </a:r>
          </a:p>
          <a:p>
            <a:pPr algn="ctr"/>
            <a:r>
              <a:rPr lang="en-US" altLang="en-US" sz="2400" dirty="0" err="1" smtClean="0"/>
              <a:t>Đối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ngoại</a:t>
            </a:r>
            <a:r>
              <a:rPr lang="en-US" altLang="en-US" sz="2400" dirty="0" smtClean="0"/>
              <a:t> </a:t>
            </a:r>
          </a:p>
          <a:p>
            <a:pPr algn="ctr"/>
            <a:r>
              <a:rPr lang="en-US" altLang="en-US" sz="2400" dirty="0" err="1" smtClean="0"/>
              <a:t>của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Nguyễn</a:t>
            </a:r>
            <a:r>
              <a:rPr lang="en-US" altLang="en-US" sz="2400" dirty="0" smtClean="0"/>
              <a:t> </a:t>
            </a:r>
            <a:endParaRPr lang="en-US" altLang="en-US" sz="2400" dirty="0"/>
          </a:p>
          <a:p>
            <a:pPr algn="ctr"/>
            <a:r>
              <a:rPr lang="en-US" altLang="en-US" sz="2400" dirty="0" err="1"/>
              <a:t>Ái</a:t>
            </a:r>
            <a:r>
              <a:rPr lang="en-US" altLang="en-US" sz="2400" dirty="0"/>
              <a:t> </a:t>
            </a:r>
          </a:p>
          <a:p>
            <a:pPr algn="ctr"/>
            <a:r>
              <a:rPr lang="en-US" altLang="en-US" sz="2400" dirty="0" err="1"/>
              <a:t>Quốc</a:t>
            </a:r>
            <a:endParaRPr lang="en-US" altLang="en-US" sz="2400" dirty="0"/>
          </a:p>
          <a:p>
            <a:pPr algn="ctr"/>
            <a:r>
              <a:rPr lang="en-US" altLang="en-US" sz="2400" dirty="0"/>
              <a:t>ở </a:t>
            </a:r>
            <a:r>
              <a:rPr lang="en-US" altLang="en-US" sz="2400" dirty="0" err="1" smtClean="0"/>
              <a:t>Pháp</a:t>
            </a:r>
            <a:endParaRPr lang="en-US" altLang="en-US" sz="2400" dirty="0" smtClean="0"/>
          </a:p>
          <a:p>
            <a:pPr algn="ctr"/>
            <a:r>
              <a:rPr lang="en-US" altLang="en-US" sz="2400" dirty="0" smtClean="0"/>
              <a:t>(1917- 1922)</a:t>
            </a:r>
            <a:endParaRPr lang="en-US" altLang="en-US" sz="2400" dirty="0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V="1">
            <a:off x="2235200" y="838200"/>
            <a:ext cx="5588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794000" y="152400"/>
            <a:ext cx="9347200" cy="954107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gỡ</a:t>
            </a:r>
            <a:r>
              <a:rPr lang="en-US" sz="2800" dirty="0"/>
              <a:t>,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xúc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,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hoá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châu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 smtClean="0"/>
              <a:t>.</a:t>
            </a:r>
            <a:endParaRPr lang="en-US" altLang="en-US" sz="2800" b="0" dirty="0">
              <a:solidFill>
                <a:srgbClr val="FF0000"/>
              </a:solidFill>
            </a:endParaRP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V="1">
            <a:off x="2235200" y="2667000"/>
            <a:ext cx="628651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863851" y="1649631"/>
            <a:ext cx="9398000" cy="1815882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dirty="0" smtClean="0"/>
              <a:t>-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/>
              <a:t>1919,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nhập</a:t>
            </a:r>
            <a:r>
              <a:rPr lang="en-US" sz="2800" dirty="0"/>
              <a:t> </a:t>
            </a:r>
            <a:r>
              <a:rPr lang="en-US" sz="2800" dirty="0" err="1"/>
              <a:t>Đảng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̃ </a:t>
            </a:r>
            <a:r>
              <a:rPr lang="en-US" sz="2800" dirty="0" err="1"/>
              <a:t>hội</a:t>
            </a:r>
            <a:r>
              <a:rPr lang="en-US" sz="2800" dirty="0"/>
              <a:t> </a:t>
            </a:r>
            <a:r>
              <a:rPr lang="en-US" sz="2800" dirty="0" err="1"/>
              <a:t>Pháp</a:t>
            </a:r>
            <a:r>
              <a:rPr lang="en-US" sz="2800" dirty="0"/>
              <a:t>, </a:t>
            </a:r>
            <a:r>
              <a:rPr lang="en-US" sz="2800" dirty="0" err="1"/>
              <a:t>gửi</a:t>
            </a:r>
            <a:r>
              <a:rPr lang="en-US" sz="2800" dirty="0"/>
              <a:t> </a:t>
            </a:r>
            <a:r>
              <a:rPr lang="en-US" sz="2800" dirty="0" err="1"/>
              <a:t>bản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sách</a:t>
            </a:r>
            <a:r>
              <a:rPr lang="en-US" sz="2800" dirty="0"/>
              <a:t> </a:t>
            </a:r>
            <a:r>
              <a:rPr lang="en-US" sz="2800" dirty="0" err="1"/>
              <a:t>của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an Nam </a:t>
            </a:r>
            <a:r>
              <a:rPr lang="en-US" sz="2800" dirty="0" err="1"/>
              <a:t>đến</a:t>
            </a:r>
            <a:r>
              <a:rPr lang="en-US" sz="2800" dirty="0"/>
              <a:t> </a:t>
            </a:r>
            <a:r>
              <a:rPr lang="en-US" sz="2800" dirty="0" err="1"/>
              <a:t>Hội</a:t>
            </a:r>
            <a:r>
              <a:rPr lang="en-US" sz="2800" dirty="0"/>
              <a:t> </a:t>
            </a:r>
            <a:r>
              <a:rPr lang="en-US" sz="2800" dirty="0" err="1"/>
              <a:t>nghi</a:t>
            </a:r>
            <a:r>
              <a:rPr lang="en-US" sz="2800" dirty="0"/>
              <a:t>̣ </a:t>
            </a:r>
            <a:r>
              <a:rPr lang="en-US" sz="2800" dirty="0" err="1"/>
              <a:t>Vécxai</a:t>
            </a:r>
            <a:endParaRPr lang="en-US" sz="2800" dirty="0"/>
          </a:p>
          <a:p>
            <a:pPr algn="just" eaLnBrk="1" hangingPunct="1"/>
            <a:r>
              <a:rPr lang="en-US" sz="2800" dirty="0" smtClean="0"/>
              <a:t>-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/>
              <a:t>1920,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nhập</a:t>
            </a:r>
            <a:r>
              <a:rPr lang="en-US" sz="2800" dirty="0"/>
              <a:t> </a:t>
            </a:r>
            <a:r>
              <a:rPr lang="en-US" sz="2800" dirty="0" err="1"/>
              <a:t>Quốc</a:t>
            </a:r>
            <a:r>
              <a:rPr lang="en-US" sz="2800" dirty="0"/>
              <a:t> </a:t>
            </a:r>
            <a:r>
              <a:rPr lang="en-US" sz="2800" dirty="0" err="1"/>
              <a:t>tê</a:t>
            </a:r>
            <a:r>
              <a:rPr lang="en-US" sz="2800" dirty="0"/>
              <a:t>́ </a:t>
            </a:r>
            <a:r>
              <a:rPr lang="en-US" sz="2800" dirty="0" err="1"/>
              <a:t>cộng</a:t>
            </a:r>
            <a:r>
              <a:rPr lang="en-US" sz="2800" dirty="0"/>
              <a:t> </a:t>
            </a:r>
            <a:r>
              <a:rPr lang="en-US" sz="2800" dirty="0" err="1"/>
              <a:t>sản</a:t>
            </a:r>
            <a:r>
              <a:rPr lang="en-US" sz="2800" dirty="0"/>
              <a:t>,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Đảng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.</a:t>
            </a:r>
            <a:endParaRPr lang="vi-VN" altLang="en-US" sz="2800" b="0" dirty="0">
              <a:solidFill>
                <a:srgbClr val="FF0000"/>
              </a:solidFill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2235200" y="3810000"/>
            <a:ext cx="558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2794000" y="4038601"/>
            <a:ext cx="9398000" cy="22467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err="1"/>
              <a:t>Năm</a:t>
            </a:r>
            <a:r>
              <a:rPr lang="en-US" sz="2800" dirty="0"/>
              <a:t> 1921,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hiệp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địa</a:t>
            </a:r>
            <a:r>
              <a:rPr lang="en-US" sz="2800" dirty="0"/>
              <a:t>.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cương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 ban </a:t>
            </a:r>
            <a:r>
              <a:rPr lang="en-US" sz="2800" dirty="0" err="1"/>
              <a:t>Nghiên</a:t>
            </a:r>
            <a:r>
              <a:rPr lang="en-US" sz="2800" dirty="0"/>
              <a:t> </a:t>
            </a:r>
            <a:r>
              <a:rPr lang="en-US" sz="2800" dirty="0" err="1"/>
              <a:t>cứu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Đảng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,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Ái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mối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bó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lao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địa</a:t>
            </a:r>
            <a:r>
              <a:rPr lang="en-US" sz="2800" dirty="0"/>
              <a:t>.</a:t>
            </a:r>
            <a:endParaRPr lang="en-US" altLang="en-US" sz="28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8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7" grpId="0" animBg="1"/>
      <p:bldP spid="7178" grpId="0" animBg="1"/>
      <p:bldP spid="7180" grpId="0" animBg="1"/>
      <p:bldP spid="7181" grpId="0" animBg="1"/>
      <p:bldP spid="7182" grpId="0" animBg="1"/>
      <p:bldP spid="718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4"/>
          <p:cNvSpPr>
            <a:spLocks noGrp="1" noChangeArrowheads="1"/>
          </p:cNvSpPr>
          <p:nvPr>
            <p:ph idx="4294967295"/>
          </p:nvPr>
        </p:nvSpPr>
        <p:spPr>
          <a:xfrm>
            <a:off x="0" y="184150"/>
            <a:ext cx="8636000" cy="5486600"/>
          </a:xfrm>
          <a:prstGeom prst="foldedCorner">
            <a:avLst>
              <a:gd name="adj" fmla="val 0"/>
            </a:avLst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457200" lvl="1" indent="0" algn="ctr" eaLnBrk="1" hangingPunct="1">
              <a:buFont typeface="Arial" charset="0"/>
              <a:buNone/>
            </a:pPr>
            <a:r>
              <a:rPr lang="en-US" sz="2400" b="1" i="1" smtClean="0">
                <a:latin typeface="Times New Roman" pitchFamily="18" charset="0"/>
                <a:cs typeface="Times New Roman" pitchFamily="18" charset="0"/>
              </a:rPr>
              <a:t>Bản yêu sách 8 điều:</a:t>
            </a:r>
          </a:p>
          <a:p>
            <a:pPr algn="just" eaLnBrk="1" hangingPunct="1">
              <a:buFontTx/>
              <a:buAutoNum type="arabicPeriod"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Tổng ân xá những người bản xứ.</a:t>
            </a:r>
          </a:p>
          <a:p>
            <a:pPr algn="just" eaLnBrk="1" hangingPunct="1">
              <a:buFontTx/>
              <a:buAutoNum type="arabicPeriod"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Cải cách nền pháp lí Đông Dương bằng cách để người bản xứ củng được hưởng những bảo đảm pháp luật như người Châu Âu.</a:t>
            </a:r>
          </a:p>
          <a:p>
            <a:pPr algn="just" eaLnBrk="1" hangingPunct="1">
              <a:buFontTx/>
              <a:buAutoNum type="arabicPeriod"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Tự do báo chí và tự do ngôn luận.</a:t>
            </a:r>
          </a:p>
          <a:p>
            <a:pPr algn="just" eaLnBrk="1" hangingPunct="1">
              <a:buFontTx/>
              <a:buAutoNum type="arabicPeriod"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Tự do lập hội và tự do hội họp.</a:t>
            </a:r>
          </a:p>
          <a:p>
            <a:pPr algn="just" eaLnBrk="1" hangingPunct="1">
              <a:buFontTx/>
              <a:buAutoNum type="arabicPeriod"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Tự do cư trú ở nước ngoài và tự do xuất dương.</a:t>
            </a:r>
          </a:p>
          <a:p>
            <a:pPr algn="just" eaLnBrk="1" hangingPunct="1">
              <a:buFontTx/>
              <a:buAutoNum type="arabicPeriod"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Tự do học tập, thành lập các trường kĩ thuật và chuyên nghiệp ở tất cả các tỉnh cho người bản xứ. </a:t>
            </a:r>
          </a:p>
          <a:p>
            <a:pPr algn="just" eaLnBrk="1" hangingPunct="1">
              <a:buFontTx/>
              <a:buAutoNum type="arabicPeriod"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Thay chế độ ra các sắc lệnh bằng chế độ ra các điều luật</a:t>
            </a:r>
          </a:p>
          <a:p>
            <a:pPr algn="just" eaLnBrk="1" hangingPunct="1">
              <a:buFontTx/>
              <a:buAutoNum type="arabicPeriod"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Có đại biểu thường trực của người bản xứ do người bản xứ bầu ra tại nghị viện Pháp….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304800"/>
            <a:ext cx="3553884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468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Grp="1" noChangeAspect="1"/>
          </p:cNvGraphicFramePr>
          <p:nvPr>
            <p:ph/>
          </p:nvPr>
        </p:nvGraphicFramePr>
        <p:xfrm>
          <a:off x="1320800" y="120651"/>
          <a:ext cx="9042400" cy="501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lip" r:id="rId3" imgW="5152381" imgH="3809524" progId="MS_ClipArt_Gallery.5">
                  <p:embed/>
                </p:oleObj>
              </mc:Choice>
              <mc:Fallback>
                <p:oleObj name="Clip" r:id="rId3" imgW="5152381" imgH="3809524" progId="MS_ClipArt_Gallery.5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800" y="120651"/>
                        <a:ext cx="9042400" cy="5014913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5" name="AutoShape 3"/>
          <p:cNvSpPr>
            <a:spLocks noChangeArrowheads="1"/>
          </p:cNvSpPr>
          <p:nvPr/>
        </p:nvSpPr>
        <p:spPr bwMode="auto">
          <a:xfrm>
            <a:off x="1219200" y="5105400"/>
            <a:ext cx="9550400" cy="1143000"/>
          </a:xfrm>
          <a:prstGeom prst="cloudCallout">
            <a:avLst>
              <a:gd name="adj1" fmla="val -16046"/>
              <a:gd name="adj2" fmla="val 9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en-US" sz="2800" b="0">
                <a:effectLst>
                  <a:outerShdw blurRad="38100" dist="38100" dir="2700000" algn="tl">
                    <a:srgbClr val="C0C0C0"/>
                  </a:outerShdw>
                </a:effectLst>
              </a:rPr>
              <a:t>Bức ảnh này gợi ta nhớ về sự kiện lịch sử nào?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04800" y="6186488"/>
            <a:ext cx="1137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/>
              <a:t>NGUYỄN ÁI QUỐC TẠI ĐẠI HỘI TUA (1920)</a:t>
            </a:r>
          </a:p>
        </p:txBody>
      </p:sp>
    </p:spTree>
    <p:extLst>
      <p:ext uri="{BB962C8B-B14F-4D97-AF65-F5344CB8AC3E}">
        <p14:creationId xmlns:p14="http://schemas.microsoft.com/office/powerpoint/2010/main" val="272111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1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22352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dirty="0"/>
              <a:t>  </a:t>
            </a:r>
            <a:r>
              <a:rPr lang="en-US" altLang="en-US" sz="2400" dirty="0" err="1" smtClean="0"/>
              <a:t>Hoạt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động</a:t>
            </a:r>
            <a:r>
              <a:rPr lang="en-US" altLang="en-US" sz="2400" dirty="0" smtClean="0"/>
              <a:t> </a:t>
            </a:r>
          </a:p>
          <a:p>
            <a:pPr algn="ctr"/>
            <a:r>
              <a:rPr lang="en-US" altLang="en-US" sz="2400" dirty="0" err="1" smtClean="0"/>
              <a:t>Đối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ngoại</a:t>
            </a:r>
            <a:r>
              <a:rPr lang="en-US" altLang="en-US" sz="2400" dirty="0" smtClean="0"/>
              <a:t> </a:t>
            </a:r>
          </a:p>
          <a:p>
            <a:pPr algn="ctr"/>
            <a:r>
              <a:rPr lang="en-US" altLang="en-US" sz="2400" dirty="0" err="1" smtClean="0"/>
              <a:t>của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Nguyễn</a:t>
            </a:r>
            <a:r>
              <a:rPr lang="en-US" altLang="en-US" sz="2400" dirty="0" smtClean="0"/>
              <a:t> </a:t>
            </a:r>
            <a:endParaRPr lang="en-US" altLang="en-US" sz="2400" dirty="0"/>
          </a:p>
          <a:p>
            <a:pPr algn="ctr"/>
            <a:r>
              <a:rPr lang="en-US" altLang="en-US" sz="2400" dirty="0" err="1"/>
              <a:t>Ái</a:t>
            </a:r>
            <a:r>
              <a:rPr lang="en-US" altLang="en-US" sz="2400" dirty="0"/>
              <a:t> </a:t>
            </a:r>
          </a:p>
          <a:p>
            <a:pPr algn="ctr"/>
            <a:r>
              <a:rPr lang="en-US" altLang="en-US" sz="2400" dirty="0" err="1"/>
              <a:t>Quốc</a:t>
            </a:r>
            <a:endParaRPr lang="en-US" altLang="en-US" sz="2400" dirty="0"/>
          </a:p>
          <a:p>
            <a:pPr algn="ctr"/>
            <a:r>
              <a:rPr lang="en-US" altLang="en-US" sz="2400" dirty="0"/>
              <a:t>ở </a:t>
            </a:r>
            <a:r>
              <a:rPr lang="en-US" altLang="en-US" sz="2400" dirty="0" err="1" smtClean="0"/>
              <a:t>Liên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Xô</a:t>
            </a:r>
            <a:r>
              <a:rPr lang="en-US" altLang="en-US" sz="2400" dirty="0" smtClean="0"/>
              <a:t>, </a:t>
            </a:r>
          </a:p>
          <a:p>
            <a:pPr algn="ctr"/>
            <a:r>
              <a:rPr lang="en-US" altLang="en-US" sz="2400" dirty="0" smtClean="0"/>
              <a:t>  </a:t>
            </a:r>
            <a:r>
              <a:rPr lang="en-US" altLang="en-US" sz="2400" dirty="0" err="1" smtClean="0"/>
              <a:t>Trung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Quốc</a:t>
            </a:r>
            <a:r>
              <a:rPr lang="en-US" altLang="en-US" sz="2400" dirty="0" smtClean="0"/>
              <a:t> </a:t>
            </a:r>
          </a:p>
          <a:p>
            <a:pPr algn="ctr"/>
            <a:r>
              <a:rPr lang="en-US" altLang="en-US" sz="2400" dirty="0" smtClean="0"/>
              <a:t>(1923- 1930)</a:t>
            </a:r>
            <a:endParaRPr lang="en-US" altLang="en-US" sz="2400" dirty="0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V="1">
            <a:off x="2235200" y="838200"/>
            <a:ext cx="5588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794000" y="152400"/>
            <a:ext cx="9347200" cy="1384995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dirty="0" smtClean="0"/>
              <a:t>-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</a:t>
            </a:r>
            <a:r>
              <a:rPr lang="en-US" sz="2800" dirty="0"/>
              <a:t>6 – 1923,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Ái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Xô</a:t>
            </a:r>
            <a:r>
              <a:rPr lang="en-US" sz="2800" dirty="0"/>
              <a:t>,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nghị</a:t>
            </a:r>
            <a:r>
              <a:rPr lang="en-US" sz="2800" dirty="0"/>
              <a:t>,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. </a:t>
            </a:r>
            <a:endParaRPr lang="en-US" sz="2800" dirty="0" smtClean="0"/>
          </a:p>
          <a:p>
            <a:pPr algn="just" eaLnBrk="1" hangingPunct="1"/>
            <a:r>
              <a:rPr lang="en-US" altLang="en-US" sz="2800" dirty="0" smtClean="0"/>
              <a:t>- 1924 </a:t>
            </a:r>
            <a:r>
              <a:rPr lang="en-US" altLang="en-US" sz="2800" dirty="0" err="1"/>
              <a:t>Người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hội</a:t>
            </a:r>
            <a:r>
              <a:rPr lang="en-US" altLang="en-US" sz="2800" dirty="0"/>
              <a:t> V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Quốc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tế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Cộng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sản</a:t>
            </a:r>
            <a:r>
              <a:rPr lang="en-US" altLang="en-US" sz="2800" dirty="0"/>
              <a:t> </a:t>
            </a:r>
            <a:endParaRPr lang="en-US" altLang="en-US" sz="2800" b="0" dirty="0">
              <a:solidFill>
                <a:srgbClr val="FF0000"/>
              </a:solidFill>
            </a:endParaRP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V="1">
            <a:off x="2235200" y="2667000"/>
            <a:ext cx="628651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863851" y="1987659"/>
            <a:ext cx="9398000" cy="1815882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cuối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1924,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Ái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Quảng</a:t>
            </a:r>
            <a:r>
              <a:rPr lang="en-US" sz="2800" dirty="0"/>
              <a:t> </a:t>
            </a:r>
            <a:r>
              <a:rPr lang="en-US" sz="2800" dirty="0" err="1"/>
              <a:t>Châu</a:t>
            </a:r>
            <a:r>
              <a:rPr lang="en-US" sz="2800" dirty="0"/>
              <a:t> (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),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lạc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mạng</a:t>
            </a:r>
            <a:r>
              <a:rPr lang="en-US" sz="2800" dirty="0"/>
              <a:t> ở </a:t>
            </a:r>
            <a:r>
              <a:rPr lang="en-US" sz="2800" dirty="0" err="1"/>
              <a:t>Đông</a:t>
            </a:r>
            <a:r>
              <a:rPr lang="en-US" sz="2800" dirty="0"/>
              <a:t> Nam Á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,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huấn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niên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Nam. </a:t>
            </a:r>
            <a:endParaRPr lang="vi-VN" altLang="en-US" sz="2800" b="0" dirty="0">
              <a:solidFill>
                <a:srgbClr val="FF0000"/>
              </a:solidFill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2235200" y="3810000"/>
            <a:ext cx="558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2794000" y="4318001"/>
            <a:ext cx="9398000" cy="18158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/>
              <a:t>Tháng</a:t>
            </a:r>
            <a:r>
              <a:rPr lang="en-US" sz="2800" dirty="0"/>
              <a:t> 7 </a:t>
            </a:r>
            <a:r>
              <a:rPr lang="en-US" sz="2800" dirty="0" err="1"/>
              <a:t>năm</a:t>
            </a:r>
            <a:r>
              <a:rPr lang="en-US" sz="2800" dirty="0"/>
              <a:t> 1925, </a:t>
            </a:r>
            <a:r>
              <a:rPr lang="en-US" sz="2800" dirty="0" err="1"/>
              <a:t>Nguyễn</a:t>
            </a:r>
            <a:r>
              <a:rPr lang="en-US" sz="2800" dirty="0"/>
              <a:t> </a:t>
            </a:r>
            <a:r>
              <a:rPr lang="en-US" sz="2800" dirty="0" err="1"/>
              <a:t>Ái</a:t>
            </a:r>
            <a:r>
              <a:rPr lang="en-US" sz="2800" dirty="0"/>
              <a:t> </a:t>
            </a:r>
            <a:r>
              <a:rPr lang="en-US" sz="2800" dirty="0" err="1"/>
              <a:t>Quốc</a:t>
            </a:r>
            <a:r>
              <a:rPr lang="en-US" sz="2800" dirty="0"/>
              <a:t> </a:t>
            </a:r>
            <a:r>
              <a:rPr lang="en-US" sz="2800" dirty="0" err="1"/>
              <a:t>thành</a:t>
            </a:r>
            <a:r>
              <a:rPr lang="en-US" sz="2800" dirty="0"/>
              <a:t> </a:t>
            </a:r>
            <a:r>
              <a:rPr lang="en-US" sz="2800" dirty="0" err="1"/>
              <a:t>lập</a:t>
            </a:r>
            <a:r>
              <a:rPr lang="en-US" sz="2800" dirty="0"/>
              <a:t> </a:t>
            </a:r>
            <a:r>
              <a:rPr lang="en-US" sz="2800" dirty="0" err="1"/>
              <a:t>Hội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hiệp</a:t>
            </a:r>
            <a:r>
              <a:rPr lang="en-US" sz="2800" dirty="0"/>
              <a:t> </a:t>
            </a:r>
            <a:r>
              <a:rPr lang="en-US" sz="2800" dirty="0" err="1"/>
              <a:t>các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tộc</a:t>
            </a:r>
            <a:r>
              <a:rPr lang="en-US" sz="2800" dirty="0"/>
              <a:t> bị </a:t>
            </a:r>
            <a:r>
              <a:rPr lang="en-US" sz="2800" dirty="0" err="1"/>
              <a:t>áp</a:t>
            </a:r>
            <a:r>
              <a:rPr lang="en-US" sz="2800" dirty="0"/>
              <a:t> </a:t>
            </a:r>
            <a:r>
              <a:rPr lang="en-US" sz="2800" dirty="0" err="1"/>
              <a:t>bức</a:t>
            </a:r>
            <a:r>
              <a:rPr lang="en-US" sz="2800" dirty="0"/>
              <a:t> ở Á </a:t>
            </a:r>
            <a:r>
              <a:rPr lang="en-US" sz="2800" dirty="0" err="1"/>
              <a:t>Đông</a:t>
            </a:r>
            <a:r>
              <a:rPr lang="en-US" sz="2800" dirty="0"/>
              <a:t>, </a:t>
            </a:r>
            <a:r>
              <a:rPr lang="en-US" sz="2800" dirty="0" err="1"/>
              <a:t>một</a:t>
            </a:r>
            <a:r>
              <a:rPr lang="en-US" sz="2800" dirty="0"/>
              <a:t> </a:t>
            </a:r>
            <a:r>
              <a:rPr lang="en-US" sz="2800" dirty="0" err="1"/>
              <a:t>đoàn</a:t>
            </a:r>
            <a:r>
              <a:rPr lang="en-US" sz="2800" dirty="0"/>
              <a:t> </a:t>
            </a:r>
            <a:r>
              <a:rPr lang="en-US" sz="2800" dirty="0" err="1"/>
              <a:t>thê</a:t>
            </a:r>
            <a:r>
              <a:rPr lang="en-US" sz="2800" dirty="0"/>
              <a:t>̉ có </a:t>
            </a:r>
            <a:r>
              <a:rPr lang="en-US" sz="2800" dirty="0" err="1"/>
              <a:t>tính</a:t>
            </a:r>
            <a:r>
              <a:rPr lang="en-US" sz="2800" dirty="0"/>
              <a:t> </a:t>
            </a:r>
            <a:r>
              <a:rPr lang="en-US" sz="2800" dirty="0" err="1"/>
              <a:t>chất</a:t>
            </a:r>
            <a:r>
              <a:rPr lang="en-US" sz="2800" dirty="0"/>
              <a:t> </a:t>
            </a:r>
            <a:r>
              <a:rPr lang="en-US" sz="2800" dirty="0" err="1"/>
              <a:t>quốc</a:t>
            </a:r>
            <a:r>
              <a:rPr lang="en-US" sz="2800" dirty="0"/>
              <a:t> </a:t>
            </a:r>
            <a:r>
              <a:rPr lang="en-US" sz="2800" dirty="0" err="1"/>
              <a:t>tê</a:t>
            </a:r>
            <a:r>
              <a:rPr lang="en-US" sz="2800" dirty="0"/>
              <a:t>́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gồm</a:t>
            </a:r>
            <a:r>
              <a:rPr lang="en-US" sz="2800" dirty="0"/>
              <a:t> </a:t>
            </a:r>
            <a:r>
              <a:rPr lang="en-US" sz="2800" dirty="0" err="1"/>
              <a:t>người</a:t>
            </a:r>
            <a:r>
              <a:rPr lang="en-US" sz="2800" dirty="0"/>
              <a:t> </a:t>
            </a:r>
            <a:r>
              <a:rPr lang="en-US" sz="2800" dirty="0" err="1"/>
              <a:t>Việt</a:t>
            </a:r>
            <a:r>
              <a:rPr lang="en-US" sz="2800" dirty="0"/>
              <a:t> Nam,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Quốc</a:t>
            </a:r>
            <a:r>
              <a:rPr lang="en-US" sz="2800" dirty="0"/>
              <a:t>, </a:t>
            </a:r>
            <a:r>
              <a:rPr lang="en-US" sz="2800" dirty="0" err="1"/>
              <a:t>Ấn</a:t>
            </a:r>
            <a:r>
              <a:rPr lang="en-US" sz="2800" dirty="0"/>
              <a:t> </a:t>
            </a:r>
            <a:r>
              <a:rPr lang="en-US" sz="2800" dirty="0" err="1"/>
              <a:t>Đô</a:t>
            </a:r>
            <a:r>
              <a:rPr lang="en-US" sz="2800" dirty="0"/>
              <a:t>̣, </a:t>
            </a:r>
            <a:r>
              <a:rPr lang="en-US" sz="2800" dirty="0" err="1"/>
              <a:t>Triều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, In-</a:t>
            </a:r>
            <a:r>
              <a:rPr lang="en-US" sz="2800" dirty="0" err="1"/>
              <a:t>đô</a:t>
            </a:r>
            <a:r>
              <a:rPr lang="en-US" sz="2800" dirty="0"/>
              <a:t>- </a:t>
            </a:r>
            <a:r>
              <a:rPr lang="en-US" sz="2800" dirty="0" err="1"/>
              <a:t>nê</a:t>
            </a:r>
            <a:r>
              <a:rPr lang="en-US" sz="2800" dirty="0"/>
              <a:t>-xi-a, </a:t>
            </a:r>
            <a:r>
              <a:rPr lang="en-US" sz="2800" dirty="0" err="1"/>
              <a:t>Miến</a:t>
            </a:r>
            <a:r>
              <a:rPr lang="en-US" sz="2800" dirty="0"/>
              <a:t> </a:t>
            </a:r>
            <a:r>
              <a:rPr lang="en-US" sz="2800" dirty="0" err="1"/>
              <a:t>Điện</a:t>
            </a:r>
            <a:r>
              <a:rPr lang="en-US" sz="2800" dirty="0"/>
              <a:t>…</a:t>
            </a:r>
            <a:endParaRPr lang="en-US" altLang="en-US" sz="28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7" grpId="0" animBg="1"/>
      <p:bldP spid="7178" grpId="0" animBg="1"/>
      <p:bldP spid="7180" grpId="0" animBg="1"/>
      <p:bldP spid="7181" grpId="0" animBg="1"/>
      <p:bldP spid="7182" grpId="0" animBg="1"/>
      <p:bldP spid="71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0" y="25401"/>
            <a:ext cx="12192000" cy="6754813"/>
            <a:chOff x="0" y="16"/>
            <a:chExt cx="5760" cy="4255"/>
          </a:xfrm>
        </p:grpSpPr>
        <p:pic>
          <p:nvPicPr>
            <p:cNvPr id="23557" name="Picture 5" descr="HCMtai HNQT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"/>
              <a:ext cx="5760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Text Box 6"/>
            <p:cNvSpPr txBox="1">
              <a:spLocks noChangeArrowheads="1"/>
            </p:cNvSpPr>
            <p:nvPr/>
          </p:nvSpPr>
          <p:spPr bwMode="auto">
            <a:xfrm>
              <a:off x="192" y="3936"/>
              <a:ext cx="5568" cy="33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/>
                <a:t>Bác Hồ tại Hội nghị Quốc tế nông dân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42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Picture 1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384" y="292100"/>
            <a:ext cx="11785600" cy="6172200"/>
          </a:xfrm>
          <a:noFill/>
        </p:spPr>
      </p:pic>
    </p:spTree>
    <p:extLst>
      <p:ext uri="{BB962C8B-B14F-4D97-AF65-F5344CB8AC3E}">
        <p14:creationId xmlns:p14="http://schemas.microsoft.com/office/powerpoint/2010/main" val="33763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IMG004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39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96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B61207E-2BA7-A164-8C77-F924FA6D578B}"/>
              </a:ext>
            </a:extLst>
          </p:cNvPr>
          <p:cNvSpPr/>
          <p:nvPr/>
        </p:nvSpPr>
        <p:spPr>
          <a:xfrm>
            <a:off x="1" y="10657"/>
            <a:ext cx="12354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Pangolin"/>
              </a:rPr>
              <a:t>BÀI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Pangolin"/>
              </a:rPr>
              <a:t>12: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ĐỐI NGOẠI CỦA VIỆT NAM TRONG ĐẤU TRANH GIÀNH ĐỘC LẬP DÂN TỘC (ĐẦU THẾ KỈ XX ĐẾN CÁCH MẠNG THÁNG TÁM NĂM 1945)</a:t>
            </a:r>
            <a:endParaRPr lang="en-US" altLang="en-US" sz="3200" b="1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77">
            <a:extLst>
              <a:ext uri="{FF2B5EF4-FFF2-40B4-BE49-F238E27FC236}">
                <a16:creationId xmlns="" xmlns:a16="http://schemas.microsoft.com/office/drawing/2014/main" id="{738C28DD-088F-984F-CBA7-8E243AA4C576}"/>
              </a:ext>
            </a:extLst>
          </p:cNvPr>
          <p:cNvSpPr txBox="1"/>
          <p:nvPr/>
        </p:nvSpPr>
        <p:spPr>
          <a:xfrm>
            <a:off x="20874" y="1815729"/>
            <a:ext cx="12119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77">
            <a:extLst>
              <a:ext uri="{FF2B5EF4-FFF2-40B4-BE49-F238E27FC236}">
                <a16:creationId xmlns="" xmlns:a16="http://schemas.microsoft.com/office/drawing/2014/main" id="{856C77EB-D988-859C-6564-F5F949099295}"/>
              </a:ext>
            </a:extLst>
          </p:cNvPr>
          <p:cNvSpPr txBox="1"/>
          <p:nvPr/>
        </p:nvSpPr>
        <p:spPr>
          <a:xfrm>
            <a:off x="0" y="3005988"/>
            <a:ext cx="1211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a.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(1911- 1930)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159545-36F2-1164-9DF2-574192674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8BCDF9F-7E03-F904-449A-55E76D87FD54}"/>
              </a:ext>
            </a:extLst>
          </p:cNvPr>
          <p:cNvSpPr/>
          <p:nvPr/>
        </p:nvSpPr>
        <p:spPr>
          <a:xfrm>
            <a:off x="0" y="3746500"/>
            <a:ext cx="12119584" cy="927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2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511152-093E-0544-8569-00EBE23F9823}"/>
              </a:ext>
            </a:extLst>
          </p:cNvPr>
          <p:cNvSpPr txBox="1"/>
          <p:nvPr/>
        </p:nvSpPr>
        <p:spPr>
          <a:xfrm>
            <a:off x="2225144" y="1360025"/>
            <a:ext cx="72490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733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biết</a:t>
            </a:r>
            <a:r>
              <a:rPr lang="en-US" sz="3733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</a:t>
            </a:r>
            <a:r>
              <a:rPr lang="en-US" sz="3733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̀ </a:t>
            </a:r>
            <a:r>
              <a:rPr lang="en-US" sz="3733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vê</a:t>
            </a:r>
            <a:r>
              <a:rPr lang="en-US" sz="3733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̀ </a:t>
            </a:r>
            <a:r>
              <a:rPr lang="en-US" sz="3733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hình</a:t>
            </a:r>
            <a:r>
              <a:rPr lang="en-US" sz="3733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ảnh</a:t>
            </a:r>
            <a:r>
              <a:rPr lang="en-US" sz="3733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này</a:t>
            </a:r>
            <a:r>
              <a:rPr lang="en-US" sz="3733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x-none" sz="3733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25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35"/>
          <p:cNvGrpSpPr/>
          <p:nvPr/>
        </p:nvGrpSpPr>
        <p:grpSpPr>
          <a:xfrm>
            <a:off x="9332899" y="5879784"/>
            <a:ext cx="2661987" cy="878129"/>
            <a:chOff x="6999675" y="4238205"/>
            <a:chExt cx="1996490" cy="658597"/>
          </a:xfrm>
        </p:grpSpPr>
        <p:grpSp>
          <p:nvGrpSpPr>
            <p:cNvPr id="437" name="Google Shape;437;p35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8" name="Google Shape;438;p35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9" name="Google Shape;439;p35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4" name="Google Shape;444;p35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45" name="Google Shape;445;p35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57" name="Google Shape;457;p35"/>
          <p:cNvGrpSpPr/>
          <p:nvPr/>
        </p:nvGrpSpPr>
        <p:grpSpPr>
          <a:xfrm>
            <a:off x="3547219" y="2194607"/>
            <a:ext cx="1595132" cy="1342343"/>
            <a:chOff x="6075750" y="3009125"/>
            <a:chExt cx="550400" cy="463175"/>
          </a:xfrm>
        </p:grpSpPr>
        <p:sp>
          <p:nvSpPr>
            <p:cNvPr id="458" name="Google Shape;458;p3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3959F92-DE85-CE8C-DACF-914EEC99995C}"/>
              </a:ext>
            </a:extLst>
          </p:cNvPr>
          <p:cNvSpPr/>
          <p:nvPr/>
        </p:nvSpPr>
        <p:spPr>
          <a:xfrm>
            <a:off x="116257" y="175570"/>
            <a:ext cx="52854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842041-4ED6-9A2F-9CBD-2CF04AE6EC39}"/>
              </a:ext>
            </a:extLst>
          </p:cNvPr>
          <p:cNvSpPr txBox="1"/>
          <p:nvPr/>
        </p:nvSpPr>
        <p:spPr>
          <a:xfrm>
            <a:off x="5401678" y="766519"/>
            <a:ext cx="6369420" cy="4832092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SKG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75,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1930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1945.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GIF group groupe gruppe - animated GIF on GIFER">
            <a:extLst>
              <a:ext uri="{FF2B5EF4-FFF2-40B4-BE49-F238E27FC236}">
                <a16:creationId xmlns="" xmlns:a16="http://schemas.microsoft.com/office/drawing/2014/main" id="{A5A7CD8D-D7B8-ADAA-6A80-A47876626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9" y="3095742"/>
            <a:ext cx="4777948" cy="34124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6" name="Google Shape;466;p35"/>
          <p:cNvSpPr/>
          <p:nvPr/>
        </p:nvSpPr>
        <p:spPr>
          <a:xfrm rot="2006702">
            <a:off x="520504" y="5854718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1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0E145D0F-AB63-1347-F092-B325220D6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56315"/>
              </p:ext>
            </p:extLst>
          </p:nvPr>
        </p:nvGraphicFramePr>
        <p:xfrm>
          <a:off x="101600" y="812800"/>
          <a:ext cx="12192000" cy="591819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43086">
                  <a:extLst>
                    <a:ext uri="{9D8B030D-6E8A-4147-A177-3AD203B41FA5}">
                      <a16:colId xmlns="" xmlns:a16="http://schemas.microsoft.com/office/drawing/2014/main" val="3437851209"/>
                    </a:ext>
                  </a:extLst>
                </a:gridCol>
                <a:gridCol w="8548914">
                  <a:extLst>
                    <a:ext uri="{9D8B030D-6E8A-4147-A177-3AD203B41FA5}">
                      <a16:colId xmlns="" xmlns:a16="http://schemas.microsoft.com/office/drawing/2014/main" val="2628150079"/>
                    </a:ext>
                  </a:extLst>
                </a:gridCol>
              </a:tblGrid>
              <a:tr h="90105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Thời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Hoạt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0733022"/>
                  </a:ext>
                </a:extLst>
              </a:tr>
              <a:tr h="278235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đoạn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1930- 1940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+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Là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phân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bộ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Quốc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tế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Cộng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Đảng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Cộng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Đông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Dương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lãnh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đạo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tổ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chức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nhiều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ủng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hộ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Liên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Xô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;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phối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hợp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với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tổ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chức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người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Pháp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người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Hoa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Đông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Dương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tiến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hành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quyên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góp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giúp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đỡ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nạn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nhân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chiến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tranh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Trung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Quốc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.</a:t>
                      </a:r>
                    </a:p>
                    <a:p>
                      <a:pPr algn="just"/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+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Đảng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Cộng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Đông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Dương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tích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cực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cố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quan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hệ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với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Đảng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Cộng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Trung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Quốc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thành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lập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Tiểu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ban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vận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Hoa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Kiều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giúp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đỡ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người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Hoa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tổ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chức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hội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cứu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quốc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5222486"/>
                  </a:ext>
                </a:extLst>
              </a:tr>
              <a:tr h="223478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đoạn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1941- 1945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+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Thông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qua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Mặt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trận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Việt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Minh,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đối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ngoại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Đảng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Cộng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Đông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Dương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thể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hiện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rõ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chủ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trương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đứng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về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phía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lực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lượng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Đồng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minh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trong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cuộc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chiến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chống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quân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phiệt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Nhật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Bản</a:t>
                      </a:r>
                      <a:endParaRPr lang="en-US" sz="2400" b="0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just"/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+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Tiến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hành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vận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động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ngoại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giao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đê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̉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tranh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thu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̉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sư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̣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ủng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hô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̣,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giúp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đơ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̃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của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lực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lượng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đồng</a:t>
                      </a:r>
                      <a:r>
                        <a:rPr lang="en-US" sz="2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minh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6165589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8AB4353-0371-4FF4-95E4-4EE52D9EA1EC}"/>
              </a:ext>
            </a:extLst>
          </p:cNvPr>
          <p:cNvSpPr/>
          <p:nvPr/>
        </p:nvSpPr>
        <p:spPr>
          <a:xfrm>
            <a:off x="0" y="0"/>
            <a:ext cx="12192000" cy="711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( 1930- 1945)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hung, Sao Chép Không Gian, Thiết Kế">
            <a:extLst>
              <a:ext uri="{FF2B5EF4-FFF2-40B4-BE49-F238E27FC236}">
                <a16:creationId xmlns="" xmlns:a16="http://schemas.microsoft.com/office/drawing/2014/main" id="{2C8843F7-2994-5E92-1DB2-AFBEABC9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4" y="-82062"/>
            <a:ext cx="11489592" cy="702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B1F8D5F-285A-54D7-C33C-0C537667499C}"/>
              </a:ext>
            </a:extLst>
          </p:cNvPr>
          <p:cNvSpPr/>
          <p:nvPr/>
        </p:nvSpPr>
        <p:spPr>
          <a:xfrm>
            <a:off x="2474656" y="2644170"/>
            <a:ext cx="72426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965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800" y="165100"/>
            <a:ext cx="11696700" cy="1460500"/>
          </a:xfrm>
        </p:spPr>
        <p:txBody>
          <a:bodyPr/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XX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1945.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734350"/>
              </p:ext>
            </p:extLst>
          </p:nvPr>
        </p:nvGraphicFramePr>
        <p:xfrm>
          <a:off x="1498600" y="1930398"/>
          <a:ext cx="9766300" cy="4089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8600"/>
                <a:gridCol w="4457700"/>
              </a:tblGrid>
              <a:tr h="698649">
                <a:tc>
                  <a:txBody>
                    <a:bodyPr/>
                    <a:lstStyle/>
                    <a:p>
                      <a:pPr marL="127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endParaRPr lang="en-US" sz="3200" dirty="0">
                        <a:solidFill>
                          <a:srgbClr val="221F2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755" marR="73025" marT="24765" marB="0"/>
                </a:tc>
                <a:tc>
                  <a:txBody>
                    <a:bodyPr/>
                    <a:lstStyle/>
                    <a:p>
                      <a:pPr marL="127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endParaRPr lang="en-US" sz="3200" dirty="0">
                        <a:solidFill>
                          <a:srgbClr val="221F2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755" marR="73025" marT="24765" marB="0"/>
                </a:tc>
              </a:tr>
              <a:tr h="698649">
                <a:tc>
                  <a:txBody>
                    <a:bodyPr/>
                    <a:lstStyle/>
                    <a:p>
                      <a:pPr marL="6902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Bội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endParaRPr lang="en-US" sz="3200" dirty="0">
                        <a:solidFill>
                          <a:srgbClr val="221F2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755" marR="73025" marT="24765" marB="0"/>
                </a:tc>
                <a:tc>
                  <a:txBody>
                    <a:bodyPr/>
                    <a:lstStyle/>
                    <a:p>
                      <a:pPr marL="127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221F2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755" marR="73025" marT="24765" marB="0"/>
                </a:tc>
              </a:tr>
              <a:tr h="698649">
                <a:tc>
                  <a:txBody>
                    <a:bodyPr/>
                    <a:lstStyle/>
                    <a:p>
                      <a:pPr marL="6902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Trinh</a:t>
                      </a:r>
                      <a:endParaRPr lang="en-US" sz="3200" dirty="0">
                        <a:solidFill>
                          <a:srgbClr val="221F2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755" marR="73025" marT="24765" marB="0"/>
                </a:tc>
                <a:tc>
                  <a:txBody>
                    <a:bodyPr/>
                    <a:lstStyle/>
                    <a:p>
                      <a:pPr marL="127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221F2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755" marR="73025" marT="24765" marB="0"/>
                </a:tc>
              </a:tr>
              <a:tr h="698649">
                <a:tc>
                  <a:txBody>
                    <a:bodyPr/>
                    <a:lstStyle/>
                    <a:p>
                      <a:pPr marL="6902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Ái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3200" dirty="0">
                        <a:solidFill>
                          <a:srgbClr val="221F2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755" marR="73025" marT="24765" marB="0"/>
                </a:tc>
                <a:tc>
                  <a:txBody>
                    <a:bodyPr/>
                    <a:lstStyle/>
                    <a:p>
                      <a:pPr marL="127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221F2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755" marR="73025" marT="24765" marB="0"/>
                </a:tc>
              </a:tr>
              <a:tr h="1294806">
                <a:tc>
                  <a:txBody>
                    <a:bodyPr/>
                    <a:lstStyle/>
                    <a:p>
                      <a:pPr marL="6902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Đảng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endParaRPr lang="en-US" sz="3200" dirty="0">
                        <a:solidFill>
                          <a:srgbClr val="221F2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755" marR="73025" marT="24765" marB="0"/>
                </a:tc>
                <a:tc>
                  <a:txBody>
                    <a:bodyPr/>
                    <a:lstStyle/>
                    <a:p>
                      <a:pPr marL="127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221F2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1755" marR="73025" marT="2476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0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D1CFCDF-AD77-DC4C-8AE3-48E348567E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1" t="12284" b="18716"/>
          <a:stretch/>
        </p:blipFill>
        <p:spPr>
          <a:xfrm>
            <a:off x="-151004" y="0"/>
            <a:ext cx="12563856" cy="2222501"/>
          </a:xfrm>
          <a:prstGeom prst="rect">
            <a:avLst/>
          </a:prstGeom>
        </p:spPr>
      </p:pic>
      <p:sp>
        <p:nvSpPr>
          <p:cNvPr id="41987" name="TextBox 3">
            <a:extLst>
              <a:ext uri="{FF2B5EF4-FFF2-40B4-BE49-F238E27FC236}">
                <a16:creationId xmlns="" xmlns:a16="http://schemas.microsoft.com/office/drawing/2014/main" id="{16048C38-6856-42C8-B98D-3B0029902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9" y="612302"/>
            <a:ext cx="116963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vi-V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kumimoji="0" lang="en-US" altLang="vi-VN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vi-VN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1905- 1909, </a:t>
            </a:r>
            <a:r>
              <a:rPr kumimoji="0" lang="en-US" altLang="vi-V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kumimoji="0" lang="en-US" altLang="vi-VN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endParaRPr kumimoji="0" lang="en-US" altLang="vi-VN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F8EC58AD-ECF4-46C5-AFBE-1BB0A17D010A}"/>
              </a:ext>
            </a:extLst>
          </p:cNvPr>
          <p:cNvSpPr/>
          <p:nvPr/>
        </p:nvSpPr>
        <p:spPr>
          <a:xfrm>
            <a:off x="25719" y="269795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00:10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D6492601-DFB1-4FD3-B12A-40AEAC28E034}"/>
              </a:ext>
            </a:extLst>
          </p:cNvPr>
          <p:cNvSpPr/>
          <p:nvPr/>
        </p:nvSpPr>
        <p:spPr>
          <a:xfrm>
            <a:off x="25719" y="27122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00:09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7304F6C8-DE51-42E4-B0F8-C6DE51AFA24F}"/>
              </a:ext>
            </a:extLst>
          </p:cNvPr>
          <p:cNvSpPr/>
          <p:nvPr/>
        </p:nvSpPr>
        <p:spPr>
          <a:xfrm>
            <a:off x="25719" y="272177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00:08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4ACD0EB1-427F-44BD-BAC6-33E0ECCAB9F4}"/>
              </a:ext>
            </a:extLst>
          </p:cNvPr>
          <p:cNvSpPr/>
          <p:nvPr/>
        </p:nvSpPr>
        <p:spPr>
          <a:xfrm>
            <a:off x="25719" y="27122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00:07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B9951F13-26BD-4FD3-BA0A-66D787BED48B}"/>
              </a:ext>
            </a:extLst>
          </p:cNvPr>
          <p:cNvSpPr/>
          <p:nvPr/>
        </p:nvSpPr>
        <p:spPr>
          <a:xfrm>
            <a:off x="25719" y="269795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00:06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4919C31E-C011-46BB-A7CF-B5C5B58756AD}"/>
              </a:ext>
            </a:extLst>
          </p:cNvPr>
          <p:cNvSpPr/>
          <p:nvPr/>
        </p:nvSpPr>
        <p:spPr>
          <a:xfrm>
            <a:off x="25719" y="271700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494A3402-8351-4442-8CFB-44773F4E8B4F}"/>
              </a:ext>
            </a:extLst>
          </p:cNvPr>
          <p:cNvSpPr/>
          <p:nvPr/>
        </p:nvSpPr>
        <p:spPr>
          <a:xfrm>
            <a:off x="25719" y="270748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C3301672-C3B9-4829-9DE5-13BE47BFC385}"/>
              </a:ext>
            </a:extLst>
          </p:cNvPr>
          <p:cNvSpPr/>
          <p:nvPr/>
        </p:nvSpPr>
        <p:spPr>
          <a:xfrm>
            <a:off x="25719" y="269795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00:03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8A564DF8-A853-4CE0-BEED-EFEF13D0508B}"/>
              </a:ext>
            </a:extLst>
          </p:cNvPr>
          <p:cNvSpPr/>
          <p:nvPr/>
        </p:nvSpPr>
        <p:spPr>
          <a:xfrm>
            <a:off x="25719" y="26773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BCB4CFBF-E887-4B54-BDEE-88E608CC39E9}"/>
              </a:ext>
            </a:extLst>
          </p:cNvPr>
          <p:cNvSpPr/>
          <p:nvPr/>
        </p:nvSpPr>
        <p:spPr>
          <a:xfrm>
            <a:off x="25719" y="26868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00:01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D70F5083-3F31-4E41-A795-13AA329ACC11}"/>
              </a:ext>
            </a:extLst>
          </p:cNvPr>
          <p:cNvSpPr/>
          <p:nvPr/>
        </p:nvSpPr>
        <p:spPr>
          <a:xfrm>
            <a:off x="25719" y="268684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00:00</a:t>
            </a:r>
          </a:p>
        </p:txBody>
      </p:sp>
      <p:pic>
        <p:nvPicPr>
          <p:cNvPr id="34" name="Picture 2" descr="Káº¿t quáº£ hÃ¬nh áº£nh cho icon Äá»ng há»">
            <a:extLst>
              <a:ext uri="{FF2B5EF4-FFF2-40B4-BE49-F238E27FC236}">
                <a16:creationId xmlns="" xmlns:a16="http://schemas.microsoft.com/office/drawing/2014/main" id="{9A651F16-B6FB-4DB3-BD0F-ACD4552BD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22" y="2642366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">
            <a:extLst>
              <a:ext uri="{FF2B5EF4-FFF2-40B4-BE49-F238E27FC236}">
                <a16:creationId xmlns="" xmlns:a16="http://schemas.microsoft.com/office/drawing/2014/main" id="{8FE5F6FA-3D0F-4127-BBE3-629650136E4E}"/>
              </a:ext>
            </a:extLst>
          </p:cNvPr>
          <p:cNvSpPr/>
          <p:nvPr/>
        </p:nvSpPr>
        <p:spPr>
          <a:xfrm>
            <a:off x="469424" y="3925485"/>
            <a:ext cx="5404485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Bản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6" name="B">
            <a:extLst>
              <a:ext uri="{FF2B5EF4-FFF2-40B4-BE49-F238E27FC236}">
                <a16:creationId xmlns="" xmlns:a16="http://schemas.microsoft.com/office/drawing/2014/main" id="{30F7D6AD-A01E-4BFA-9774-7A9FC382AF44}"/>
              </a:ext>
            </a:extLst>
          </p:cNvPr>
          <p:cNvSpPr/>
          <p:nvPr/>
        </p:nvSpPr>
        <p:spPr>
          <a:xfrm>
            <a:off x="570865" y="5056188"/>
            <a:ext cx="5404485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Thái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37" name="C">
            <a:extLst>
              <a:ext uri="{FF2B5EF4-FFF2-40B4-BE49-F238E27FC236}">
                <a16:creationId xmlns="" xmlns:a16="http://schemas.microsoft.com/office/drawing/2014/main" id="{9A5AD019-769D-443F-A0A0-D3EDAF090236}"/>
              </a:ext>
            </a:extLst>
          </p:cNvPr>
          <p:cNvSpPr/>
          <p:nvPr/>
        </p:nvSpPr>
        <p:spPr>
          <a:xfrm flipH="1">
            <a:off x="6130924" y="3890964"/>
            <a:ext cx="6061075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       B. </a:t>
            </a:r>
            <a:r>
              <a:rPr lang="en-US" sz="2800" b="1" dirty="0" err="1" smtClean="0">
                <a:solidFill>
                  <a:srgbClr val="C00000"/>
                </a:solidFill>
                <a:cs typeface="Times New Roman" pitchFamily="18" charset="0"/>
              </a:rPr>
              <a:t>Liên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cs typeface="Times New Roman" pitchFamily="18" charset="0"/>
              </a:rPr>
              <a:t>Xô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38" name="D">
            <a:extLst>
              <a:ext uri="{FF2B5EF4-FFF2-40B4-BE49-F238E27FC236}">
                <a16:creationId xmlns="" xmlns:a16="http://schemas.microsoft.com/office/drawing/2014/main" id="{0057F136-91A3-4CE9-9004-D03F7A9EE7EB}"/>
              </a:ext>
            </a:extLst>
          </p:cNvPr>
          <p:cNvSpPr/>
          <p:nvPr/>
        </p:nvSpPr>
        <p:spPr>
          <a:xfrm flipH="1">
            <a:off x="6057898" y="5056188"/>
            <a:ext cx="6134100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D.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Quốc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89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C955ADC-6B9A-8D44-82DE-8E26F33F50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1" t="12284" b="18716"/>
          <a:stretch/>
        </p:blipFill>
        <p:spPr>
          <a:xfrm>
            <a:off x="0" y="0"/>
            <a:ext cx="12563856" cy="2222501"/>
          </a:xfrm>
          <a:prstGeom prst="rect">
            <a:avLst/>
          </a:prstGeom>
        </p:spPr>
      </p:pic>
      <p:sp>
        <p:nvSpPr>
          <p:cNvPr id="43011" name="TextBox 3">
            <a:extLst>
              <a:ext uri="{FF2B5EF4-FFF2-40B4-BE49-F238E27FC236}">
                <a16:creationId xmlns="" xmlns:a16="http://schemas.microsoft.com/office/drawing/2014/main" id="{BB2BD6CC-AB33-4DFB-8EA4-8CF3D729A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77" y="758535"/>
            <a:ext cx="102606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đối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ngoại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̉ XX,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nhằm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mục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đích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AFCEC5BB-3E5A-4175-9CCA-FFF878C0E759}"/>
              </a:ext>
            </a:extLst>
          </p:cNvPr>
          <p:cNvSpPr/>
          <p:nvPr/>
        </p:nvSpPr>
        <p:spPr>
          <a:xfrm>
            <a:off x="95250" y="262623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00:10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E9D2C52E-ECA9-4911-A650-C7991B235B36}"/>
              </a:ext>
            </a:extLst>
          </p:cNvPr>
          <p:cNvSpPr/>
          <p:nvPr/>
        </p:nvSpPr>
        <p:spPr>
          <a:xfrm>
            <a:off x="95250" y="2640521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00:09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58DD3941-5BF8-42F2-87A0-DE6B2224D266}"/>
              </a:ext>
            </a:extLst>
          </p:cNvPr>
          <p:cNvSpPr/>
          <p:nvPr/>
        </p:nvSpPr>
        <p:spPr>
          <a:xfrm>
            <a:off x="95250" y="26500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00:08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914A2154-4179-4ACF-A894-BC2088E17038}"/>
              </a:ext>
            </a:extLst>
          </p:cNvPr>
          <p:cNvSpPr/>
          <p:nvPr/>
        </p:nvSpPr>
        <p:spPr>
          <a:xfrm>
            <a:off x="95250" y="2640521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00:07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FE035148-CEA7-4A6F-8141-D2AC93502D89}"/>
              </a:ext>
            </a:extLst>
          </p:cNvPr>
          <p:cNvSpPr/>
          <p:nvPr/>
        </p:nvSpPr>
        <p:spPr>
          <a:xfrm>
            <a:off x="95250" y="262623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00:06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2156787C-F7A8-44F6-A760-2EA4F20E5E0F}"/>
              </a:ext>
            </a:extLst>
          </p:cNvPr>
          <p:cNvSpPr/>
          <p:nvPr/>
        </p:nvSpPr>
        <p:spPr>
          <a:xfrm>
            <a:off x="95250" y="264528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00:05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47AF2481-10C2-49AD-BAB1-6E22EF808961}"/>
              </a:ext>
            </a:extLst>
          </p:cNvPr>
          <p:cNvSpPr/>
          <p:nvPr/>
        </p:nvSpPr>
        <p:spPr>
          <a:xfrm>
            <a:off x="95250" y="263575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00:04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7046066C-238B-4BA2-8C75-3F985EF60AB7}"/>
              </a:ext>
            </a:extLst>
          </p:cNvPr>
          <p:cNvSpPr/>
          <p:nvPr/>
        </p:nvSpPr>
        <p:spPr>
          <a:xfrm>
            <a:off x="95250" y="2626234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00:03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97EF32F7-E0E7-4AE5-9AD9-84295B22C587}"/>
              </a:ext>
            </a:extLst>
          </p:cNvPr>
          <p:cNvSpPr/>
          <p:nvPr/>
        </p:nvSpPr>
        <p:spPr>
          <a:xfrm>
            <a:off x="95250" y="260559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DD89454D-06F9-4508-85C2-C73DA046B284}"/>
              </a:ext>
            </a:extLst>
          </p:cNvPr>
          <p:cNvSpPr/>
          <p:nvPr/>
        </p:nvSpPr>
        <p:spPr>
          <a:xfrm>
            <a:off x="95250" y="2615121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3E985DBB-470D-4FF9-B1B5-F895039F82C1}"/>
              </a:ext>
            </a:extLst>
          </p:cNvPr>
          <p:cNvSpPr/>
          <p:nvPr/>
        </p:nvSpPr>
        <p:spPr>
          <a:xfrm>
            <a:off x="95250" y="2615121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00:00</a:t>
            </a:r>
          </a:p>
        </p:txBody>
      </p:sp>
      <p:pic>
        <p:nvPicPr>
          <p:cNvPr id="39" name="Picture 2" descr="Káº¿t quáº£ hÃ¬nh áº£nh cho icon Äá»ng há»">
            <a:extLst>
              <a:ext uri="{FF2B5EF4-FFF2-40B4-BE49-F238E27FC236}">
                <a16:creationId xmlns="" xmlns:a16="http://schemas.microsoft.com/office/drawing/2014/main" id="{EB035F89-20EF-4ABD-859F-9B40488D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526222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A">
            <a:extLst>
              <a:ext uri="{FF2B5EF4-FFF2-40B4-BE49-F238E27FC236}">
                <a16:creationId xmlns="" xmlns:a16="http://schemas.microsoft.com/office/drawing/2014/main" id="{FCD39953-04A2-49AF-AAFB-C0C8BC41CBF7}"/>
              </a:ext>
            </a:extLst>
          </p:cNvPr>
          <p:cNvSpPr/>
          <p:nvPr/>
        </p:nvSpPr>
        <p:spPr>
          <a:xfrm>
            <a:off x="-4762" y="5145365"/>
            <a:ext cx="6024562" cy="144427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chống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B">
            <a:extLst>
              <a:ext uri="{FF2B5EF4-FFF2-40B4-BE49-F238E27FC236}">
                <a16:creationId xmlns="" xmlns:a16="http://schemas.microsoft.com/office/drawing/2014/main" id="{46C37C18-D5B4-4D08-8373-68129052742D}"/>
              </a:ext>
            </a:extLst>
          </p:cNvPr>
          <p:cNvSpPr/>
          <p:nvPr/>
        </p:nvSpPr>
        <p:spPr>
          <a:xfrm>
            <a:off x="-4762" y="3384981"/>
            <a:ext cx="6024562" cy="1444273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Thiết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lập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̣ ở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9" name="C">
            <a:extLst>
              <a:ext uri="{FF2B5EF4-FFF2-40B4-BE49-F238E27FC236}">
                <a16:creationId xmlns="" xmlns:a16="http://schemas.microsoft.com/office/drawing/2014/main" id="{0165BA71-7582-40F2-BEA3-FEB7D06102F8}"/>
              </a:ext>
            </a:extLst>
          </p:cNvPr>
          <p:cNvSpPr/>
          <p:nvPr/>
        </p:nvSpPr>
        <p:spPr>
          <a:xfrm flipH="1">
            <a:off x="6095997" y="3384981"/>
            <a:ext cx="6105524" cy="129478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B.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lập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chống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xít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D">
            <a:extLst>
              <a:ext uri="{FF2B5EF4-FFF2-40B4-BE49-F238E27FC236}">
                <a16:creationId xmlns="" xmlns:a16="http://schemas.microsoft.com/office/drawing/2014/main" id="{276BEFC9-8C48-4C49-BD06-C28D2B5C073C}"/>
              </a:ext>
            </a:extLst>
          </p:cNvPr>
          <p:cNvSpPr/>
          <p:nvPr/>
        </p:nvSpPr>
        <p:spPr>
          <a:xfrm flipH="1">
            <a:off x="6176961" y="5077108"/>
            <a:ext cx="6024559" cy="144427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D.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láng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giềng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89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BE7F995-623D-434D-9FEB-F4393E024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1" t="12284" b="18716"/>
          <a:stretch/>
        </p:blipFill>
        <p:spPr>
          <a:xfrm>
            <a:off x="0" y="0"/>
            <a:ext cx="12563856" cy="2222501"/>
          </a:xfrm>
          <a:prstGeom prst="rect">
            <a:avLst/>
          </a:prstGeom>
        </p:spPr>
      </p:pic>
      <p:sp>
        <p:nvSpPr>
          <p:cNvPr id="44035" name="TextBox 3">
            <a:extLst>
              <a:ext uri="{FF2B5EF4-FFF2-40B4-BE49-F238E27FC236}">
                <a16:creationId xmlns="" xmlns:a16="http://schemas.microsoft.com/office/drawing/2014/main" id="{185A4DE8-5E1F-4322-9AAC-BBBBA6C3C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" y="777741"/>
            <a:ext cx="101877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1911- 1925,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diễn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quốc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FAEE265F-C24E-4B24-BE87-75C0A92F6E31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AA5EFF26-29A3-4865-8E61-500872F4CCB0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4D801D75-0428-4E1A-9C4D-C91A3BFD94CB}"/>
              </a:ext>
            </a:extLst>
          </p:cNvPr>
          <p:cNvSpPr/>
          <p:nvPr/>
        </p:nvSpPr>
        <p:spPr>
          <a:xfrm>
            <a:off x="1790700" y="248602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565CB93D-17F8-48DE-BA50-679B414974B9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23D908D0-E59D-4364-91A3-E8F4E4B2378D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3FC7CEAD-FFA9-49AA-BD22-FC172CC3CDA2}"/>
              </a:ext>
            </a:extLst>
          </p:cNvPr>
          <p:cNvSpPr/>
          <p:nvPr/>
        </p:nvSpPr>
        <p:spPr>
          <a:xfrm>
            <a:off x="1790700" y="248126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92A6BF88-F83D-4CD5-826C-5217FD7B2977}"/>
              </a:ext>
            </a:extLst>
          </p:cNvPr>
          <p:cNvSpPr/>
          <p:nvPr/>
        </p:nvSpPr>
        <p:spPr>
          <a:xfrm>
            <a:off x="1790700" y="247173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ADF6B615-A6D9-4801-8A71-108E7AF655D5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570595F7-0A64-46E8-803E-E47A16FC0C66}"/>
              </a:ext>
            </a:extLst>
          </p:cNvPr>
          <p:cNvSpPr/>
          <p:nvPr/>
        </p:nvSpPr>
        <p:spPr>
          <a:xfrm>
            <a:off x="1790700" y="244157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C8E3B7A4-7F02-4C55-9A54-7A9E85997C96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DC73793F-1738-4DA8-BDCE-9EF105CDDAFE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35" name="Picture 2" descr="Káº¿t quáº£ hÃ¬nh áº£nh cho icon Äá»ng há»">
            <a:extLst>
              <a:ext uri="{FF2B5EF4-FFF2-40B4-BE49-F238E27FC236}">
                <a16:creationId xmlns="" xmlns:a16="http://schemas.microsoft.com/office/drawing/2014/main" id="{7031F0C0-6F21-442A-9867-569F974E6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09826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">
            <a:extLst>
              <a:ext uri="{FF2B5EF4-FFF2-40B4-BE49-F238E27FC236}">
                <a16:creationId xmlns="" xmlns:a16="http://schemas.microsoft.com/office/drawing/2014/main" id="{B85D00D3-97A0-443A-811F-C81FB79DC16C}"/>
              </a:ext>
            </a:extLst>
          </p:cNvPr>
          <p:cNvSpPr/>
          <p:nvPr/>
        </p:nvSpPr>
        <p:spPr>
          <a:xfrm flipH="1">
            <a:off x="6194425" y="3783013"/>
            <a:ext cx="4343400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B">
            <a:extLst>
              <a:ext uri="{FF2B5EF4-FFF2-40B4-BE49-F238E27FC236}">
                <a16:creationId xmlns="" xmlns:a16="http://schemas.microsoft.com/office/drawing/2014/main" id="{474BE395-E78F-49F2-849F-B541ACAB5083}"/>
              </a:ext>
            </a:extLst>
          </p:cNvPr>
          <p:cNvSpPr/>
          <p:nvPr/>
        </p:nvSpPr>
        <p:spPr>
          <a:xfrm>
            <a:off x="1676400" y="4929188"/>
            <a:ext cx="4343400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Đức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="" xmlns:a16="http://schemas.microsoft.com/office/drawing/2014/main" id="{62978351-CEC4-4DFB-9FDB-06F3D7BFE2D9}"/>
              </a:ext>
            </a:extLst>
          </p:cNvPr>
          <p:cNvSpPr/>
          <p:nvPr/>
        </p:nvSpPr>
        <p:spPr>
          <a:xfrm>
            <a:off x="1676400" y="3783013"/>
            <a:ext cx="4338638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D">
            <a:extLst>
              <a:ext uri="{FF2B5EF4-FFF2-40B4-BE49-F238E27FC236}">
                <a16:creationId xmlns="" xmlns:a16="http://schemas.microsoft.com/office/drawing/2014/main" id="{D14CD7FF-E603-4474-8250-9B610D5AC6EE}"/>
              </a:ext>
            </a:extLst>
          </p:cNvPr>
          <p:cNvSpPr/>
          <p:nvPr/>
        </p:nvSpPr>
        <p:spPr>
          <a:xfrm flipH="1">
            <a:off x="6197601" y="4929188"/>
            <a:ext cx="4340225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89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467D604-2F63-AF48-94AF-F8E93A5874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1" t="12284" b="18716"/>
          <a:stretch/>
        </p:blipFill>
        <p:spPr>
          <a:xfrm>
            <a:off x="0" y="0"/>
            <a:ext cx="12563856" cy="2222501"/>
          </a:xfrm>
          <a:prstGeom prst="rect">
            <a:avLst/>
          </a:prstGeom>
        </p:spPr>
      </p:pic>
      <p:sp>
        <p:nvSpPr>
          <p:cNvPr id="45059" name="TextBox 3">
            <a:extLst>
              <a:ext uri="{FF2B5EF4-FFF2-40B4-BE49-F238E27FC236}">
                <a16:creationId xmlns="" xmlns:a16="http://schemas.microsoft.com/office/drawing/2014/main" id="{78190A9E-F5FA-4623-BA9F-48AA8D691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41" y="633837"/>
            <a:ext cx="10210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buNone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quá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trình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mạng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1920- 1925,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Ái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Quốc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lập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chức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6A45C8E9-F58E-4F3A-936A-DB4352B3187F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EAD1583E-89B0-47ED-BDCE-36D38536456F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794053FA-4EFF-4CB4-A9C5-8E020FD535FC}"/>
              </a:ext>
            </a:extLst>
          </p:cNvPr>
          <p:cNvSpPr/>
          <p:nvPr/>
        </p:nvSpPr>
        <p:spPr>
          <a:xfrm>
            <a:off x="1790700" y="248602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809BEBC9-8578-4B63-B53B-6F4A394E514B}"/>
              </a:ext>
            </a:extLst>
          </p:cNvPr>
          <p:cNvSpPr/>
          <p:nvPr/>
        </p:nvSpPr>
        <p:spPr>
          <a:xfrm>
            <a:off x="1790700" y="24765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E9E96F9A-FA8E-40D9-A28A-8343C2684DDA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E7AD7112-9CFB-4D6A-BD05-8B071A2555AE}"/>
              </a:ext>
            </a:extLst>
          </p:cNvPr>
          <p:cNvSpPr/>
          <p:nvPr/>
        </p:nvSpPr>
        <p:spPr>
          <a:xfrm>
            <a:off x="1790700" y="248126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AEE78731-BE40-4501-9568-7F8377A4BDC3}"/>
              </a:ext>
            </a:extLst>
          </p:cNvPr>
          <p:cNvSpPr/>
          <p:nvPr/>
        </p:nvSpPr>
        <p:spPr>
          <a:xfrm>
            <a:off x="1790700" y="247173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A606246F-EE9D-4D3F-9DF9-517388A1DB38}"/>
              </a:ext>
            </a:extLst>
          </p:cNvPr>
          <p:cNvSpPr/>
          <p:nvPr/>
        </p:nvSpPr>
        <p:spPr>
          <a:xfrm>
            <a:off x="1790700" y="2462213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52E470FC-49A5-4A65-8E22-97CA8045B347}"/>
              </a:ext>
            </a:extLst>
          </p:cNvPr>
          <p:cNvSpPr/>
          <p:nvPr/>
        </p:nvSpPr>
        <p:spPr>
          <a:xfrm>
            <a:off x="1790700" y="244157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C8AC8E14-8885-41A0-A7DE-D4E22B6111D7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5B860FFD-CF7E-49B4-B888-50109B5F85D5}"/>
              </a:ext>
            </a:extLst>
          </p:cNvPr>
          <p:cNvSpPr/>
          <p:nvPr/>
        </p:nvSpPr>
        <p:spPr>
          <a:xfrm>
            <a:off x="1790700" y="24511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34" name="Picture 2" descr="Káº¿t quáº£ hÃ¬nh áº£nh cho icon Äá»ng há»">
            <a:extLst>
              <a:ext uri="{FF2B5EF4-FFF2-40B4-BE49-F238E27FC236}">
                <a16:creationId xmlns="" xmlns:a16="http://schemas.microsoft.com/office/drawing/2014/main" id="{052F9F76-A77D-4213-AD16-40A4E8FD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56" y="2287588"/>
            <a:ext cx="1041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">
            <a:extLst>
              <a:ext uri="{FF2B5EF4-FFF2-40B4-BE49-F238E27FC236}">
                <a16:creationId xmlns="" xmlns:a16="http://schemas.microsoft.com/office/drawing/2014/main" id="{4B88DDAC-EBC7-44E4-8884-CDC15A0AA53E}"/>
              </a:ext>
            </a:extLst>
          </p:cNvPr>
          <p:cNvSpPr/>
          <p:nvPr/>
        </p:nvSpPr>
        <p:spPr>
          <a:xfrm flipH="1">
            <a:off x="6024815" y="4910139"/>
            <a:ext cx="4820984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Hội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hiệp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thuộc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B">
            <a:extLst>
              <a:ext uri="{FF2B5EF4-FFF2-40B4-BE49-F238E27FC236}">
                <a16:creationId xmlns="" xmlns:a16="http://schemas.microsoft.com/office/drawing/2014/main" id="{2F9FE1F4-D121-4B08-BD8E-A6EFEBB241E4}"/>
              </a:ext>
            </a:extLst>
          </p:cNvPr>
          <p:cNvSpPr/>
          <p:nvPr/>
        </p:nvSpPr>
        <p:spPr>
          <a:xfrm>
            <a:off x="1652588" y="4910139"/>
            <a:ext cx="4343400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hội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">
            <a:extLst>
              <a:ext uri="{FF2B5EF4-FFF2-40B4-BE49-F238E27FC236}">
                <a16:creationId xmlns="" xmlns:a16="http://schemas.microsoft.com/office/drawing/2014/main" id="{11418896-6AF3-41FA-8E2D-009AFE7BB993}"/>
              </a:ext>
            </a:extLst>
          </p:cNvPr>
          <p:cNvSpPr/>
          <p:nvPr/>
        </p:nvSpPr>
        <p:spPr>
          <a:xfrm>
            <a:off x="1652589" y="3763963"/>
            <a:ext cx="4338637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̃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D">
            <a:extLst>
              <a:ext uri="{FF2B5EF4-FFF2-40B4-BE49-F238E27FC236}">
                <a16:creationId xmlns="" xmlns:a16="http://schemas.microsoft.com/office/drawing/2014/main" id="{836BDBE0-E2F8-435B-ADFC-DEDCD4A3579C}"/>
              </a:ext>
            </a:extLst>
          </p:cNvPr>
          <p:cNvSpPr/>
          <p:nvPr/>
        </p:nvSpPr>
        <p:spPr>
          <a:xfrm flipH="1">
            <a:off x="5991226" y="3833244"/>
            <a:ext cx="4454525" cy="7953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Mặt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trận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CE0147F-F17A-0660-3269-956324E0C555}"/>
              </a:ext>
            </a:extLst>
          </p:cNvPr>
          <p:cNvSpPr/>
          <p:nvPr/>
        </p:nvSpPr>
        <p:spPr>
          <a:xfrm>
            <a:off x="568394" y="740328"/>
            <a:ext cx="47195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  <a:endParaRPr kumimoji="0" lang="en-US" sz="66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0852D73-2B3E-3941-6A03-1571B42CD463}"/>
              </a:ext>
            </a:extLst>
          </p:cNvPr>
          <p:cNvSpPr txBox="1"/>
          <p:nvPr/>
        </p:nvSpPr>
        <p:spPr>
          <a:xfrm>
            <a:off x="5527606" y="371731"/>
            <a:ext cx="649294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internet,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1911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39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4"/>
          <p:cNvSpPr>
            <a:spLocks noChangeArrowheads="1" noChangeShapeType="1" noTextEdit="1"/>
          </p:cNvSpPr>
          <p:nvPr/>
        </p:nvSpPr>
        <p:spPr bwMode="auto">
          <a:xfrm>
            <a:off x="0" y="838200"/>
            <a:ext cx="12192000" cy="4267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269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Cám ơn các thầy cô giáo và các em học sinh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26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E3EF749-F7EE-E62F-1AB8-543E4AE2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1533467"/>
            <a:ext cx="9652000" cy="317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ĐỐI NGOẠI CỦA VIỆT NAM TRONG ĐẤU TRANH GIÀNH ĐỘC LẬP DÂN TỘC (ĐẦU THẾ KỈ XX ĐẾN CÁCH MẠNG THÁNG TÁM NĂM 1945)</a:t>
            </a:r>
            <a:endParaRPr lang="en-US" altLang="en-US" sz="4000" b="1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E1D1F31-6B40-09FF-BEA0-756983243D8D}"/>
              </a:ext>
            </a:extLst>
          </p:cNvPr>
          <p:cNvSpPr txBox="1"/>
          <p:nvPr/>
        </p:nvSpPr>
        <p:spPr>
          <a:xfrm>
            <a:off x="5207219" y="683691"/>
            <a:ext cx="1777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B61207E-2BA7-A164-8C77-F924FA6D578B}"/>
              </a:ext>
            </a:extLst>
          </p:cNvPr>
          <p:cNvSpPr/>
          <p:nvPr/>
        </p:nvSpPr>
        <p:spPr>
          <a:xfrm>
            <a:off x="1" y="10657"/>
            <a:ext cx="12354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Pangolin"/>
              </a:rPr>
              <a:t>BÀI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Pangolin"/>
              </a:rPr>
              <a:t>12: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ĐỐI NGOẠI CỦA VIỆT NAM TRONG ĐẤU TRANH GIÀNH ĐỘC LẬP DÂN TỘC (ĐẦU THẾ KỈ XX ĐẾN CÁCH MẠNG THÁNG TÁM NĂM 1945)</a:t>
            </a:r>
            <a:endParaRPr lang="en-US" altLang="en-US" sz="3200" b="1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177">
            <a:extLst>
              <a:ext uri="{FF2B5EF4-FFF2-40B4-BE49-F238E27FC236}">
                <a16:creationId xmlns="" xmlns:a16="http://schemas.microsoft.com/office/drawing/2014/main" id="{23FAFE67-BF32-CF44-8359-E4739F6DA8D3}"/>
              </a:ext>
            </a:extLst>
          </p:cNvPr>
          <p:cNvSpPr txBox="1"/>
          <p:nvPr/>
        </p:nvSpPr>
        <p:spPr>
          <a:xfrm>
            <a:off x="41749" y="1811775"/>
            <a:ext cx="1207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3200" b="1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Trinh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77">
            <a:extLst>
              <a:ext uri="{FF2B5EF4-FFF2-40B4-BE49-F238E27FC236}">
                <a16:creationId xmlns="" xmlns:a16="http://schemas.microsoft.com/office/drawing/2014/main" id="{738C28DD-088F-984F-CBA7-8E243AA4C576}"/>
              </a:ext>
            </a:extLst>
          </p:cNvPr>
          <p:cNvSpPr txBox="1"/>
          <p:nvPr/>
        </p:nvSpPr>
        <p:spPr>
          <a:xfrm>
            <a:off x="0" y="2590429"/>
            <a:ext cx="12119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77">
            <a:extLst>
              <a:ext uri="{FF2B5EF4-FFF2-40B4-BE49-F238E27FC236}">
                <a16:creationId xmlns="" xmlns:a16="http://schemas.microsoft.com/office/drawing/2014/main" id="{856C77EB-D988-859C-6564-F5F949099295}"/>
              </a:ext>
            </a:extLst>
          </p:cNvPr>
          <p:cNvSpPr txBox="1"/>
          <p:nvPr/>
        </p:nvSpPr>
        <p:spPr>
          <a:xfrm>
            <a:off x="20874" y="3907688"/>
            <a:ext cx="1211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a.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(1911- 1930)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159545-36F2-1164-9DF2-574192674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8BCDF9F-7E03-F904-449A-55E76D87FD54}"/>
              </a:ext>
            </a:extLst>
          </p:cNvPr>
          <p:cNvSpPr/>
          <p:nvPr/>
        </p:nvSpPr>
        <p:spPr>
          <a:xfrm>
            <a:off x="0" y="4864100"/>
            <a:ext cx="12119584" cy="927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472FC9-602D-DF23-3FDE-8C39E6B6C501}"/>
              </a:ext>
            </a:extLst>
          </p:cNvPr>
          <p:cNvSpPr txBox="1"/>
          <p:nvPr/>
        </p:nvSpPr>
        <p:spPr>
          <a:xfrm>
            <a:off x="2895600" y="6083350"/>
            <a:ext cx="749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Bội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</a:t>
            </a:r>
            <a:endParaRPr lang="x-none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MT-Tien Nam\Desktop\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60400"/>
            <a:ext cx="9867900" cy="504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2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AEF157D-587A-3323-BF10-ACCDF46D8888}"/>
              </a:ext>
            </a:extLst>
          </p:cNvPr>
          <p:cNvSpPr txBox="1"/>
          <p:nvPr/>
        </p:nvSpPr>
        <p:spPr>
          <a:xfrm>
            <a:off x="0" y="0"/>
            <a:ext cx="121920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1867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1940.</a:t>
            </a:r>
          </a:p>
          <a:p>
            <a:pPr algn="just" fontAlgn="base"/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An.</a:t>
            </a:r>
          </a:p>
          <a:p>
            <a:pPr algn="just" fontAlgn="base"/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7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/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1885,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/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1990,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Tý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/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XX. </a:t>
            </a:r>
          </a:p>
        </p:txBody>
      </p:sp>
    </p:spTree>
    <p:extLst>
      <p:ext uri="{BB962C8B-B14F-4D97-AF65-F5344CB8AC3E}">
        <p14:creationId xmlns:p14="http://schemas.microsoft.com/office/powerpoint/2010/main" val="33605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EF157D-587A-3323-BF10-ACCDF46D8888}"/>
              </a:ext>
            </a:extLst>
          </p:cNvPr>
          <p:cNvSpPr txBox="1"/>
          <p:nvPr/>
        </p:nvSpPr>
        <p:spPr>
          <a:xfrm>
            <a:off x="0" y="0"/>
            <a:ext cx="121920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Trinh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1872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cha,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Trinh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Trinh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1900,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1901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1903,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Tộ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Trạch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</a:p>
          <a:p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59498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6C2D8DD-01E1-0F4D-9E25-076E6E260EB7}"/>
              </a:ext>
            </a:extLst>
          </p:cNvPr>
          <p:cNvSpPr/>
          <p:nvPr/>
        </p:nvSpPr>
        <p:spPr>
          <a:xfrm>
            <a:off x="2250182" y="1730600"/>
            <a:ext cx="25100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639B514-2B1E-B440-9F24-B0130DB0B0A7}"/>
              </a:ext>
            </a:extLst>
          </p:cNvPr>
          <p:cNvSpPr/>
          <p:nvPr/>
        </p:nvSpPr>
        <p:spPr>
          <a:xfrm>
            <a:off x="7123224" y="1747950"/>
            <a:ext cx="26168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Trinh.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B9BE4D8-188A-4A42-8D53-6579DDD2C017}"/>
              </a:ext>
            </a:extLst>
          </p:cNvPr>
          <p:cNvSpPr/>
          <p:nvPr/>
        </p:nvSpPr>
        <p:spPr>
          <a:xfrm>
            <a:off x="1765290" y="599607"/>
            <a:ext cx="34798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kumimoji="0" lang="en-US" sz="48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1, 2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EE85BFB-71B1-5D4A-9DB5-AD350A8C5B7F}"/>
              </a:ext>
            </a:extLst>
          </p:cNvPr>
          <p:cNvSpPr/>
          <p:nvPr/>
        </p:nvSpPr>
        <p:spPr>
          <a:xfrm>
            <a:off x="7149362" y="639955"/>
            <a:ext cx="26292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8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8" grpId="0"/>
          <p:bldP spid="26" grpId="0"/>
        </p:bldLst>
      </p:timing>
    </mc:Fallback>
  </mc:AlternateContent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razilian Literature Thesis by Slidesgo">
  <a:themeElements>
    <a:clrScheme name="Simple Light">
      <a:dk1>
        <a:srgbClr val="0E1C30"/>
      </a:dk1>
      <a:lt1>
        <a:srgbClr val="FFEAD8"/>
      </a:lt1>
      <a:dk2>
        <a:srgbClr val="FFB088"/>
      </a:dk2>
      <a:lt2>
        <a:srgbClr val="FFB95C"/>
      </a:lt2>
      <a:accent1>
        <a:srgbClr val="DD6326"/>
      </a:accent1>
      <a:accent2>
        <a:srgbClr val="437A67"/>
      </a:accent2>
      <a:accent3>
        <a:srgbClr val="80BE9B"/>
      </a:accent3>
      <a:accent4>
        <a:srgbClr val="FF9C47"/>
      </a:accent4>
      <a:accent5>
        <a:srgbClr val="FFF2E8"/>
      </a:accent5>
      <a:accent6>
        <a:srgbClr val="FFFFFF"/>
      </a:accent6>
      <a:hlink>
        <a:srgbClr val="437A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2280</Words>
  <Application>Microsoft Office PowerPoint</Application>
  <PresentationFormat>Custom</PresentationFormat>
  <Paragraphs>213</Paragraphs>
  <Slides>39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2_Office Theme</vt:lpstr>
      <vt:lpstr>Lección de Historia de España by Slidesgo</vt:lpstr>
      <vt:lpstr>8_Office Theme</vt:lpstr>
      <vt:lpstr>Default Design</vt:lpstr>
      <vt:lpstr>Civic</vt:lpstr>
      <vt:lpstr>Quintus template</vt:lpstr>
      <vt:lpstr>1_Brazilian Literature Thesis by Slidesgo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GV tổ chức cho HS hoạt động cặp đôi, khai thác thông tin trong SGK để thực hiện nhiệm vụ: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Windows User</cp:lastModifiedBy>
  <cp:revision>29</cp:revision>
  <dcterms:created xsi:type="dcterms:W3CDTF">2022-05-05T13:14:18Z</dcterms:created>
  <dcterms:modified xsi:type="dcterms:W3CDTF">2024-07-26T11:03:30Z</dcterms:modified>
</cp:coreProperties>
</file>