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1"/>
    <p:sldMasterId id="2147483683" r:id="rId2"/>
  </p:sldMasterIdLst>
  <p:notesMasterIdLst>
    <p:notesMasterId r:id="rId10"/>
  </p:notesMasterIdLst>
  <p:sldIdLst>
    <p:sldId id="2007577189" r:id="rId3"/>
    <p:sldId id="267" r:id="rId4"/>
    <p:sldId id="2007577190" r:id="rId5"/>
    <p:sldId id="2007577191" r:id="rId6"/>
    <p:sldId id="2007577192" r:id="rId7"/>
    <p:sldId id="2007577193" r:id="rId8"/>
    <p:sldId id="2007577194"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77" autoAdjust="0"/>
    <p:restoredTop sz="94660"/>
  </p:normalViewPr>
  <p:slideViewPr>
    <p:cSldViewPr snapToGrid="0">
      <p:cViewPr varScale="1">
        <p:scale>
          <a:sx n="93" d="100"/>
          <a:sy n="93" d="100"/>
        </p:scale>
        <p:origin x="322"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C05598-3E89-4EF0-A15C-C15F34223367}" type="datetimeFigureOut">
              <a:rPr lang="en-US" smtClean="0"/>
              <a:t>12/5/2024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4F597B-7AA1-4139-A397-1733C68F944E}" type="slidenum">
              <a:rPr lang="en-US" smtClean="0"/>
              <a:t>‹#›</a:t>
            </a:fld>
            <a:endParaRPr lang="en-US"/>
          </a:p>
        </p:txBody>
      </p:sp>
    </p:spTree>
    <p:extLst>
      <p:ext uri="{BB962C8B-B14F-4D97-AF65-F5344CB8AC3E}">
        <p14:creationId xmlns:p14="http://schemas.microsoft.com/office/powerpoint/2010/main" val="31159997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E7F4038-D59D-45D3-9D9C-5EDCFC71CF55}"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4224696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F4038-D59D-45D3-9D9C-5EDCFC71CF55}"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2189037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F4038-D59D-45D3-9D9C-5EDCFC71CF55}"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1118805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836331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63024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24650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93334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1"/>
            <a:ext cx="12219191" cy="6858001"/>
          </a:xfrm>
          <a:prstGeom prst="rect">
            <a:avLst/>
          </a:prstGeom>
        </p:spPr>
      </p:pic>
      <p:sp>
        <p:nvSpPr>
          <p:cNvPr id="3"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4285111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53471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F4038-D59D-45D3-9D9C-5EDCFC71CF55}"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5252305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E7F4038-D59D-45D3-9D9C-5EDCFC71CF55}"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22363999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E7F4038-D59D-45D3-9D9C-5EDCFC71CF55}" type="datetimeFigureOut">
              <a:rPr lang="en-US" smtClean="0"/>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223361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E7F4038-D59D-45D3-9D9C-5EDCFC71CF55}" type="datetimeFigureOut">
              <a:rPr lang="en-US" smtClean="0"/>
              <a:t>12/5/2024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095391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E7F4038-D59D-45D3-9D9C-5EDCFC71CF55}" type="datetimeFigureOut">
              <a:rPr lang="en-US" smtClean="0"/>
              <a:t>12/5/2024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1252273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7F4038-D59D-45D3-9D9C-5EDCFC71CF55}" type="datetimeFigureOut">
              <a:rPr lang="en-US" smtClean="0"/>
              <a:t>12/5/2024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2574114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E7F4038-D59D-45D3-9D9C-5EDCFC71CF55}" type="datetimeFigureOut">
              <a:rPr lang="en-US" smtClean="0"/>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9237624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E7F4038-D59D-45D3-9D9C-5EDCFC71CF55}" type="datetimeFigureOut">
              <a:rPr lang="en-US" smtClean="0"/>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2290647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4.png"/><Relationship Id="rId5" Type="http://schemas.openxmlformats.org/officeDocument/2006/relationships/slideLayout" Target="../slideLayouts/slideLayout16.xml"/><Relationship Id="rId10" Type="http://schemas.openxmlformats.org/officeDocument/2006/relationships/image" Target="../media/image3.png"/><Relationship Id="rId4" Type="http://schemas.openxmlformats.org/officeDocument/2006/relationships/slideLayout" Target="../slideLayouts/slideLayout15.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7F4038-D59D-45D3-9D9C-5EDCFC71CF55}" type="datetimeFigureOut">
              <a:rPr lang="en-US" smtClean="0"/>
              <a:t>12/5/2024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84D252-0D5B-4A20-9E3C-0233EF36DE5C}" type="slidenum">
              <a:rPr lang="en-US" smtClean="0"/>
              <a:t>‹#›</a:t>
            </a:fld>
            <a:endParaRPr lang="en-US"/>
          </a:p>
        </p:txBody>
      </p:sp>
    </p:spTree>
    <p:extLst>
      <p:ext uri="{BB962C8B-B14F-4D97-AF65-F5344CB8AC3E}">
        <p14:creationId xmlns:p14="http://schemas.microsoft.com/office/powerpoint/2010/main" val="49863327"/>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295653EB-1855-47F2-AADB-600684348B15}"/>
              </a:ext>
            </a:extLst>
          </p:cNvPr>
          <p:cNvGrpSpPr/>
          <p:nvPr userDrawn="1"/>
        </p:nvGrpSpPr>
        <p:grpSpPr>
          <a:xfrm>
            <a:off x="1" y="0"/>
            <a:ext cx="12192000" cy="6858000"/>
            <a:chOff x="-1" y="0"/>
            <a:chExt cx="12192001" cy="6858000"/>
          </a:xfrm>
        </p:grpSpPr>
        <p:pic>
          <p:nvPicPr>
            <p:cNvPr id="8" name="图片 7" descr="山上的风景&#10;&#10;描述已自动生成">
              <a:extLst>
                <a:ext uri="{FF2B5EF4-FFF2-40B4-BE49-F238E27FC236}">
                  <a16:creationId xmlns:a16="http://schemas.microsoft.com/office/drawing/2014/main" id="{63788075-0207-4928-BBBC-A836F6EF86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id="{89659B22-D7EF-4C8B-B3C3-EF26925391F8}"/>
                </a:ext>
              </a:extLst>
            </p:cNvPr>
            <p:cNvPicPr>
              <a:picLocks noChangeAspect="1"/>
            </p:cNvPicPr>
            <p:nvPr/>
          </p:nvPicPr>
          <p:blipFill rotWithShape="1">
            <a:blip r:embed="rId9">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10" name="图片 10" descr="图片包含 游戏机, 花, 星星, 鱼&#10;&#10;描述已自动生成">
              <a:extLst>
                <a:ext uri="{FF2B5EF4-FFF2-40B4-BE49-F238E27FC236}">
                  <a16:creationId xmlns:a16="http://schemas.microsoft.com/office/drawing/2014/main" id="{015C83A3-4DBF-433A-B99F-ABF5E494EC47}"/>
                </a:ext>
              </a:extLst>
            </p:cNvPr>
            <p:cNvPicPr>
              <a:picLocks noChangeAspect="1"/>
            </p:cNvPicPr>
            <p:nvPr/>
          </p:nvPicPr>
          <p:blipFill rotWithShape="1">
            <a:blip r:embed="rId10">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1" name="图片 11" descr="图片包含 笔记本, 游戏机, 电脑, 花&#10;&#10;描述已自动生成">
              <a:extLst>
                <a:ext uri="{FF2B5EF4-FFF2-40B4-BE49-F238E27FC236}">
                  <a16:creationId xmlns:a16="http://schemas.microsoft.com/office/drawing/2014/main" id="{4551BA25-9E66-44B5-A358-FBDCC42444E9}"/>
                </a:ext>
              </a:extLst>
            </p:cNvPr>
            <p:cNvPicPr>
              <a:picLocks noChangeAspect="1"/>
            </p:cNvPicPr>
            <p:nvPr/>
          </p:nvPicPr>
          <p:blipFill rotWithShape="1">
            <a:blip r:embed="rId11">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spTree>
    <p:extLst>
      <p:ext uri="{BB962C8B-B14F-4D97-AF65-F5344CB8AC3E}">
        <p14:creationId xmlns:p14="http://schemas.microsoft.com/office/powerpoint/2010/main" val="1058475706"/>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M MUỐN LÀM CẢNH SÁT - MINH VY - Nhạc Thiếu Nhi Vui Nhộn Cho Bé [MV 4K] (online-video-cut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2677"/>
            <a:ext cx="12192000" cy="6855323"/>
          </a:xfrm>
          <a:prstGeom prst="rect">
            <a:avLst/>
          </a:prstGeom>
        </p:spPr>
      </p:pic>
    </p:spTree>
    <p:extLst>
      <p:ext uri="{BB962C8B-B14F-4D97-AF65-F5344CB8AC3E}">
        <p14:creationId xmlns:p14="http://schemas.microsoft.com/office/powerpoint/2010/main" val="8129047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A76BAF-563C-D31A-39D8-D4CD513888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pic>
        <p:nvPicPr>
          <p:cNvPr id="6" name="Picture 2" descr="Káº¿t quáº£ hÃ¬nh áº£nh cho home icon">
            <a:hlinkClick r:id="rId3" action="ppaction://hlinksldjump"/>
            <a:extLst>
              <a:ext uri="{FF2B5EF4-FFF2-40B4-BE49-F238E27FC236}">
                <a16:creationId xmlns:a16="http://schemas.microsoft.com/office/drawing/2014/main" id="{35924140-D235-26F2-4DE1-780F99F5100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group of children lying on grass&#10;&#10;Description automatically generated">
            <a:extLst>
              <a:ext uri="{FF2B5EF4-FFF2-40B4-BE49-F238E27FC236}">
                <a16:creationId xmlns:a16="http://schemas.microsoft.com/office/drawing/2014/main" id="{E5ECEC07-B44B-1C84-A43F-96713B0F40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152" y="-46125"/>
            <a:ext cx="12035695" cy="6893097"/>
          </a:xfrm>
          <a:prstGeom prst="rect">
            <a:avLst/>
          </a:prstGeom>
        </p:spPr>
      </p:pic>
    </p:spTree>
    <p:extLst>
      <p:ext uri="{BB962C8B-B14F-4D97-AF65-F5344CB8AC3E}">
        <p14:creationId xmlns:p14="http://schemas.microsoft.com/office/powerpoint/2010/main" val="1764057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圆角矩形 17">
            <a:extLst>
              <a:ext uri="{FF2B5EF4-FFF2-40B4-BE49-F238E27FC236}">
                <a16:creationId xmlns:a16="http://schemas.microsoft.com/office/drawing/2014/main" id="{93E2152D-E858-60FA-6E10-71435F2ACB2A}"/>
              </a:ext>
            </a:extLst>
          </p:cNvPr>
          <p:cNvSpPr/>
          <p:nvPr/>
        </p:nvSpPr>
        <p:spPr>
          <a:xfrm>
            <a:off x="2810420" y="312780"/>
            <a:ext cx="8145518" cy="4052642"/>
          </a:xfrm>
          <a:prstGeom prst="roundRect">
            <a:avLst>
              <a:gd name="adj" fmla="val 24204"/>
            </a:avLst>
          </a:prstGeom>
          <a:solidFill>
            <a:srgbClr val="FFFFFF">
              <a:alpha val="80000"/>
            </a:srgbClr>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Bold" panose="020B0800000000000000"/>
              <a:cs typeface="+mn-cs"/>
            </a:endParaRPr>
          </a:p>
        </p:txBody>
      </p:sp>
      <p:pic>
        <p:nvPicPr>
          <p:cNvPr id="23" name="Picture 22">
            <a:extLst>
              <a:ext uri="{FF2B5EF4-FFF2-40B4-BE49-F238E27FC236}">
                <a16:creationId xmlns:a16="http://schemas.microsoft.com/office/drawing/2014/main" id="{BE351CCA-1748-20F1-0ED8-03D285EC4ED5}"/>
              </a:ext>
            </a:extLst>
          </p:cNvPr>
          <p:cNvPicPr>
            <a:picLocks noChangeAspect="1"/>
          </p:cNvPicPr>
          <p:nvPr/>
        </p:nvPicPr>
        <p:blipFill>
          <a:blip r:embed="rId2"/>
          <a:stretch>
            <a:fillRect/>
          </a:stretch>
        </p:blipFill>
        <p:spPr>
          <a:xfrm>
            <a:off x="3856252" y="571396"/>
            <a:ext cx="6053853" cy="3359187"/>
          </a:xfrm>
          <a:prstGeom prst="rect">
            <a:avLst/>
          </a:prstGeom>
        </p:spPr>
      </p:pic>
      <p:pic>
        <p:nvPicPr>
          <p:cNvPr id="14" name="Picture 13">
            <a:extLst>
              <a:ext uri="{FF2B5EF4-FFF2-40B4-BE49-F238E27FC236}">
                <a16:creationId xmlns:a16="http://schemas.microsoft.com/office/drawing/2014/main" id="{6D42563E-CE44-779B-628A-AA240D5A899B}"/>
              </a:ext>
            </a:extLst>
          </p:cNvPr>
          <p:cNvPicPr>
            <a:picLocks noChangeAspect="1"/>
          </p:cNvPicPr>
          <p:nvPr/>
        </p:nvPicPr>
        <p:blipFill>
          <a:blip r:embed="rId3"/>
          <a:stretch>
            <a:fillRect/>
          </a:stretch>
        </p:blipFill>
        <p:spPr>
          <a:xfrm>
            <a:off x="-435925" y="2331998"/>
            <a:ext cx="3343973" cy="4655903"/>
          </a:xfrm>
          <a:prstGeom prst="rect">
            <a:avLst/>
          </a:prstGeom>
        </p:spPr>
      </p:pic>
      <p:pic>
        <p:nvPicPr>
          <p:cNvPr id="19" name="Picture 18">
            <a:extLst>
              <a:ext uri="{FF2B5EF4-FFF2-40B4-BE49-F238E27FC236}">
                <a16:creationId xmlns:a16="http://schemas.microsoft.com/office/drawing/2014/main" id="{0111C6E3-E749-BE6F-4E59-FB95455DBAA3}"/>
              </a:ext>
            </a:extLst>
          </p:cNvPr>
          <p:cNvPicPr>
            <a:picLocks noChangeAspect="1"/>
          </p:cNvPicPr>
          <p:nvPr/>
        </p:nvPicPr>
        <p:blipFill>
          <a:blip r:embed="rId4"/>
          <a:stretch>
            <a:fillRect/>
          </a:stretch>
        </p:blipFill>
        <p:spPr>
          <a:xfrm>
            <a:off x="2743501" y="-370813"/>
            <a:ext cx="1542749" cy="1939892"/>
          </a:xfrm>
          <a:prstGeom prst="rect">
            <a:avLst/>
          </a:prstGeom>
        </p:spPr>
      </p:pic>
      <p:pic>
        <p:nvPicPr>
          <p:cNvPr id="18" name="Picture 17">
            <a:extLst>
              <a:ext uri="{FF2B5EF4-FFF2-40B4-BE49-F238E27FC236}">
                <a16:creationId xmlns:a16="http://schemas.microsoft.com/office/drawing/2014/main" id="{EB1BB8AE-EA0E-77D6-4C63-2402D648C165}"/>
              </a:ext>
            </a:extLst>
          </p:cNvPr>
          <p:cNvPicPr>
            <a:picLocks noChangeAspect="1"/>
          </p:cNvPicPr>
          <p:nvPr/>
        </p:nvPicPr>
        <p:blipFill>
          <a:blip r:embed="rId5"/>
          <a:stretch>
            <a:fillRect/>
          </a:stretch>
        </p:blipFill>
        <p:spPr>
          <a:xfrm>
            <a:off x="5561852" y="7769"/>
            <a:ext cx="3072650" cy="1182727"/>
          </a:xfrm>
          <a:prstGeom prst="rect">
            <a:avLst/>
          </a:prstGeom>
        </p:spPr>
      </p:pic>
      <p:pic>
        <p:nvPicPr>
          <p:cNvPr id="16" name="Picture 15">
            <a:extLst>
              <a:ext uri="{FF2B5EF4-FFF2-40B4-BE49-F238E27FC236}">
                <a16:creationId xmlns:a16="http://schemas.microsoft.com/office/drawing/2014/main" id="{16DAA3E0-B023-D3DB-9138-520294814CA2}"/>
              </a:ext>
            </a:extLst>
          </p:cNvPr>
          <p:cNvPicPr>
            <a:picLocks noChangeAspect="1"/>
          </p:cNvPicPr>
          <p:nvPr/>
        </p:nvPicPr>
        <p:blipFill>
          <a:blip r:embed="rId6"/>
          <a:stretch>
            <a:fillRect/>
          </a:stretch>
        </p:blipFill>
        <p:spPr>
          <a:xfrm>
            <a:off x="8391525" y="3318697"/>
            <a:ext cx="3514725" cy="3539303"/>
          </a:xfrm>
          <a:prstGeom prst="ellipse">
            <a:avLst/>
          </a:prstGeom>
          <a:ln>
            <a:noFill/>
          </a:ln>
          <a:effectLst>
            <a:softEdge rad="112500"/>
          </a:effectLst>
        </p:spPr>
      </p:pic>
    </p:spTree>
    <p:extLst>
      <p:ext uri="{BB962C8B-B14F-4D97-AF65-F5344CB8AC3E}">
        <p14:creationId xmlns:p14="http://schemas.microsoft.com/office/powerpoint/2010/main" val="3022169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par>
                                <p:cTn id="8" presetID="53" presetClass="entr" presetSubtype="16"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 calcmode="lin" valueType="num">
                                      <p:cBhvr>
                                        <p:cTn id="10" dur="500" fill="hold"/>
                                        <p:tgtEl>
                                          <p:spTgt spid="19"/>
                                        </p:tgtEl>
                                        <p:attrNameLst>
                                          <p:attrName>ppt_w</p:attrName>
                                        </p:attrNameLst>
                                      </p:cBhvr>
                                      <p:tavLst>
                                        <p:tav tm="0">
                                          <p:val>
                                            <p:fltVal val="0"/>
                                          </p:val>
                                        </p:tav>
                                        <p:tav tm="100000">
                                          <p:val>
                                            <p:strVal val="#ppt_w"/>
                                          </p:val>
                                        </p:tav>
                                      </p:tavLst>
                                    </p:anim>
                                    <p:anim calcmode="lin" valueType="num">
                                      <p:cBhvr>
                                        <p:cTn id="11" dur="500" fill="hold"/>
                                        <p:tgtEl>
                                          <p:spTgt spid="19"/>
                                        </p:tgtEl>
                                        <p:attrNameLst>
                                          <p:attrName>ppt_h</p:attrName>
                                        </p:attrNameLst>
                                      </p:cBhvr>
                                      <p:tavLst>
                                        <p:tav tm="0">
                                          <p:val>
                                            <p:fltVal val="0"/>
                                          </p:val>
                                        </p:tav>
                                        <p:tav tm="100000">
                                          <p:val>
                                            <p:strVal val="#ppt_h"/>
                                          </p:val>
                                        </p:tav>
                                      </p:tavLst>
                                    </p:anim>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 name="TextBox 7"/>
          <p:cNvSpPr txBox="1"/>
          <p:nvPr/>
        </p:nvSpPr>
        <p:spPr>
          <a:xfrm>
            <a:off x="295113" y="367402"/>
            <a:ext cx="11797462" cy="60016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BAY CÙNG ƯỚC MƠ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Đuổi bắt nhau chán, chúng tớ nằm lăn ra bãi cỏ ở lưng đồi. Từ đây nhìn xuống làng, thật khó có bức tranh nào đẹp hơn. Những mái nhà cao thấp, nhấp nhô. Những rặng dừa cao</a:t>
            </a:r>
            <a:r>
              <a:rPr kumimoji="0" lang="en-US" sz="18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vút ôm quanh ao phủ đầy bèo tây hoa nở tím lịm. Những vườn mía lá xanh rờn. Những vườn rau xanh mướt, với rất nhiều bù nhìn làm bằng rơm vàng óng hoặc nâu sậm, gắn thêm các mảnh áo mưa bay phấp phới.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Nhìn xuống rồi lại nhìn lên. Trời cao vời vợi</a:t>
            </a:r>
            <a:r>
              <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v</a:t>
            </a:r>
            <a:r>
              <a:rPr kumimoji="0" lang="vi-VN"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à xanh thăm thẳm.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Điệp chỉ tay: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Ước gì tớ được bay như đám mây kia.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Cậu ngủ mơ à? – Lê cười.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Đấy không phải ngủ mơ mà là ước mơ. Ước mơ thì không cần ngủ, mở mắt và mơ thôi.</a:t>
            </a:r>
            <a:endPar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Thế là cả lũ kể về ước mơ của mình. Tuyết ước mơ làm cô giáo. Văn ước mơ làm chú bộ đội ngoài đảo, để tha hồ đọc thư của học sinh gửi cho. Điệp mơ làm y tá, vì muốn chăm sóc sức khoẻ cho ông nó. Lê mơ thành lái xe, ngồi trên cái xe thật xịn đi lại vòng vòng cho oách. Thành mơ làm phi công. Phi công nhảy dù cực mát.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Thôi, tớ không làm bộ đội hải quân nữa, tớ cũng làm phi công lái máy bay giống Thành. – Văn bảo.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Tớ cũng không lái xe nữa, tớ lái tàu vũ trụ. – Lê nói.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Tớ làm hoạ sĩ, vẽ tất cả các thứ mà mọi người mơ. – Tuyết lập tức từ bỏ ước mơ làm cô giáo.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1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Cứ thế, chúng tớ thay đổi ước mơ liên tục, cho đến khi những tia nắng cuối ngày nấp sau lưng đồi hoặc đi ngủ từ lúc nào không hay.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vi-VN" sz="1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Đêm ấy, tớ mơ thấy các ước mơ như những quả bóng bay lớn đủ màu sắc, chao liệng khắp đồi. Cả hội bám vào những quả bóng ước mơ của mình, lửng lơ bay lên, vào thăm thẳm trời xanh.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(Theo Văn Thành Lê)</a:t>
            </a:r>
          </a:p>
        </p:txBody>
      </p:sp>
    </p:spTree>
    <p:extLst>
      <p:ext uri="{BB962C8B-B14F-4D97-AF65-F5344CB8AC3E}">
        <p14:creationId xmlns:p14="http://schemas.microsoft.com/office/powerpoint/2010/main" val="3430621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arn(inVertical)">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barn(inVertical)">
                                      <p:cBhvr>
                                        <p:cTn id="17" dur="500"/>
                                        <p:tgtEl>
                                          <p:spTgt spid="8">
                                            <p:txEl>
                                              <p:pRg st="2" end="2"/>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8">
                                            <p:txEl>
                                              <p:pRg st="3" end="3"/>
                                            </p:txEl>
                                          </p:spTgt>
                                        </p:tgtEl>
                                        <p:attrNameLst>
                                          <p:attrName>style.visibility</p:attrName>
                                        </p:attrNameLst>
                                      </p:cBhvr>
                                      <p:to>
                                        <p:strVal val="visible"/>
                                      </p:to>
                                    </p:set>
                                    <p:animEffect transition="in" filter="barn(inVertical)">
                                      <p:cBhvr>
                                        <p:cTn id="20" dur="500"/>
                                        <p:tgtEl>
                                          <p:spTgt spid="8">
                                            <p:txEl>
                                              <p:pRg st="3" end="3"/>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animEffect transition="in" filter="barn(inVertical)">
                                      <p:cBhvr>
                                        <p:cTn id="23" dur="500"/>
                                        <p:tgtEl>
                                          <p:spTgt spid="8">
                                            <p:txEl>
                                              <p:pRg st="4" end="4"/>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8">
                                            <p:txEl>
                                              <p:pRg st="5" end="5"/>
                                            </p:txEl>
                                          </p:spTgt>
                                        </p:tgtEl>
                                        <p:attrNameLst>
                                          <p:attrName>style.visibility</p:attrName>
                                        </p:attrNameLst>
                                      </p:cBhvr>
                                      <p:to>
                                        <p:strVal val="visible"/>
                                      </p:to>
                                    </p:set>
                                    <p:animEffect transition="in" filter="barn(inVertical)">
                                      <p:cBhvr>
                                        <p:cTn id="26" dur="500"/>
                                        <p:tgtEl>
                                          <p:spTgt spid="8">
                                            <p:txEl>
                                              <p:pRg st="5" end="5"/>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8">
                                            <p:txEl>
                                              <p:pRg st="6" end="6"/>
                                            </p:txEl>
                                          </p:spTgt>
                                        </p:tgtEl>
                                        <p:attrNameLst>
                                          <p:attrName>style.visibility</p:attrName>
                                        </p:attrNameLst>
                                      </p:cBhvr>
                                      <p:to>
                                        <p:strVal val="visible"/>
                                      </p:to>
                                    </p:set>
                                    <p:animEffect transition="in" filter="barn(inVertical)">
                                      <p:cBhvr>
                                        <p:cTn id="29" dur="500"/>
                                        <p:tgtEl>
                                          <p:spTgt spid="8">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8">
                                            <p:txEl>
                                              <p:pRg st="7" end="7"/>
                                            </p:txEl>
                                          </p:spTgt>
                                        </p:tgtEl>
                                        <p:attrNameLst>
                                          <p:attrName>style.visibility</p:attrName>
                                        </p:attrNameLst>
                                      </p:cBhvr>
                                      <p:to>
                                        <p:strVal val="visible"/>
                                      </p:to>
                                    </p:set>
                                    <p:animEffect transition="in" filter="barn(inVertical)">
                                      <p:cBhvr>
                                        <p:cTn id="34" dur="500"/>
                                        <p:tgtEl>
                                          <p:spTgt spid="8">
                                            <p:txEl>
                                              <p:pRg st="7" end="7"/>
                                            </p:txEl>
                                          </p:spTgt>
                                        </p:tgtEl>
                                      </p:cBhvr>
                                    </p:animEffect>
                                  </p:childTnLst>
                                </p:cTn>
                              </p:par>
                              <p:par>
                                <p:cTn id="35" presetID="16" presetClass="entr" presetSubtype="21" fill="hold" nodeType="withEffect">
                                  <p:stCondLst>
                                    <p:cond delay="0"/>
                                  </p:stCondLst>
                                  <p:childTnLst>
                                    <p:set>
                                      <p:cBhvr>
                                        <p:cTn id="36" dur="1" fill="hold">
                                          <p:stCondLst>
                                            <p:cond delay="0"/>
                                          </p:stCondLst>
                                        </p:cTn>
                                        <p:tgtEl>
                                          <p:spTgt spid="8">
                                            <p:txEl>
                                              <p:pRg st="8" end="8"/>
                                            </p:txEl>
                                          </p:spTgt>
                                        </p:tgtEl>
                                        <p:attrNameLst>
                                          <p:attrName>style.visibility</p:attrName>
                                        </p:attrNameLst>
                                      </p:cBhvr>
                                      <p:to>
                                        <p:strVal val="visible"/>
                                      </p:to>
                                    </p:set>
                                    <p:animEffect transition="in" filter="barn(inVertical)">
                                      <p:cBhvr>
                                        <p:cTn id="37" dur="500"/>
                                        <p:tgtEl>
                                          <p:spTgt spid="8">
                                            <p:txEl>
                                              <p:pRg st="8" end="8"/>
                                            </p:txEl>
                                          </p:spTgt>
                                        </p:tgtEl>
                                      </p:cBhvr>
                                    </p:animEffect>
                                  </p:childTnLst>
                                </p:cTn>
                              </p:par>
                              <p:par>
                                <p:cTn id="38" presetID="16" presetClass="entr" presetSubtype="21" fill="hold" nodeType="withEffect">
                                  <p:stCondLst>
                                    <p:cond delay="0"/>
                                  </p:stCondLst>
                                  <p:childTnLst>
                                    <p:set>
                                      <p:cBhvr>
                                        <p:cTn id="39" dur="1" fill="hold">
                                          <p:stCondLst>
                                            <p:cond delay="0"/>
                                          </p:stCondLst>
                                        </p:cTn>
                                        <p:tgtEl>
                                          <p:spTgt spid="8">
                                            <p:txEl>
                                              <p:pRg st="9" end="9"/>
                                            </p:txEl>
                                          </p:spTgt>
                                        </p:tgtEl>
                                        <p:attrNameLst>
                                          <p:attrName>style.visibility</p:attrName>
                                        </p:attrNameLst>
                                      </p:cBhvr>
                                      <p:to>
                                        <p:strVal val="visible"/>
                                      </p:to>
                                    </p:set>
                                    <p:animEffect transition="in" filter="barn(inVertical)">
                                      <p:cBhvr>
                                        <p:cTn id="40" dur="500"/>
                                        <p:tgtEl>
                                          <p:spTgt spid="8">
                                            <p:txEl>
                                              <p:pRg st="9" end="9"/>
                                            </p:txEl>
                                          </p:spTgt>
                                        </p:tgtEl>
                                      </p:cBhvr>
                                    </p:animEffect>
                                  </p:childTnLst>
                                </p:cTn>
                              </p:par>
                              <p:par>
                                <p:cTn id="41" presetID="16" presetClass="entr" presetSubtype="21" fill="hold" nodeType="withEffect">
                                  <p:stCondLst>
                                    <p:cond delay="0"/>
                                  </p:stCondLst>
                                  <p:childTnLst>
                                    <p:set>
                                      <p:cBhvr>
                                        <p:cTn id="42" dur="1" fill="hold">
                                          <p:stCondLst>
                                            <p:cond delay="0"/>
                                          </p:stCondLst>
                                        </p:cTn>
                                        <p:tgtEl>
                                          <p:spTgt spid="8">
                                            <p:txEl>
                                              <p:pRg st="10" end="10"/>
                                            </p:txEl>
                                          </p:spTgt>
                                        </p:tgtEl>
                                        <p:attrNameLst>
                                          <p:attrName>style.visibility</p:attrName>
                                        </p:attrNameLst>
                                      </p:cBhvr>
                                      <p:to>
                                        <p:strVal val="visible"/>
                                      </p:to>
                                    </p:set>
                                    <p:animEffect transition="in" filter="barn(inVertical)">
                                      <p:cBhvr>
                                        <p:cTn id="43" dur="500"/>
                                        <p:tgtEl>
                                          <p:spTgt spid="8">
                                            <p:txEl>
                                              <p:pRg st="10" end="1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8">
                                            <p:txEl>
                                              <p:pRg st="11" end="11"/>
                                            </p:txEl>
                                          </p:spTgt>
                                        </p:tgtEl>
                                        <p:attrNameLst>
                                          <p:attrName>style.visibility</p:attrName>
                                        </p:attrNameLst>
                                      </p:cBhvr>
                                      <p:to>
                                        <p:strVal val="visible"/>
                                      </p:to>
                                    </p:set>
                                    <p:animEffect transition="in" filter="barn(inVertical)">
                                      <p:cBhvr>
                                        <p:cTn id="48" dur="500"/>
                                        <p:tgtEl>
                                          <p:spTgt spid="8">
                                            <p:txEl>
                                              <p:pRg st="11" end="11"/>
                                            </p:txEl>
                                          </p:spTgt>
                                        </p:tgtEl>
                                      </p:cBhvr>
                                    </p:animEffect>
                                  </p:childTnLst>
                                </p:cTn>
                              </p:par>
                              <p:par>
                                <p:cTn id="49" presetID="16" presetClass="entr" presetSubtype="21" fill="hold" nodeType="withEffect">
                                  <p:stCondLst>
                                    <p:cond delay="0"/>
                                  </p:stCondLst>
                                  <p:childTnLst>
                                    <p:set>
                                      <p:cBhvr>
                                        <p:cTn id="50" dur="1" fill="hold">
                                          <p:stCondLst>
                                            <p:cond delay="0"/>
                                          </p:stCondLst>
                                        </p:cTn>
                                        <p:tgtEl>
                                          <p:spTgt spid="8">
                                            <p:txEl>
                                              <p:pRg st="12" end="12"/>
                                            </p:txEl>
                                          </p:spTgt>
                                        </p:tgtEl>
                                        <p:attrNameLst>
                                          <p:attrName>style.visibility</p:attrName>
                                        </p:attrNameLst>
                                      </p:cBhvr>
                                      <p:to>
                                        <p:strVal val="visible"/>
                                      </p:to>
                                    </p:set>
                                    <p:animEffect transition="in" filter="barn(inVertical)">
                                      <p:cBhvr>
                                        <p:cTn id="51" dur="500"/>
                                        <p:tgtEl>
                                          <p:spTgt spid="8">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10E4B270-897A-3727-B048-CF8CEEC35F77}"/>
              </a:ext>
            </a:extLst>
          </p:cNvPr>
          <p:cNvSpPr/>
          <p:nvPr/>
        </p:nvSpPr>
        <p:spPr>
          <a:xfrm>
            <a:off x="236798" y="412955"/>
            <a:ext cx="2639137" cy="752168"/>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1</a:t>
            </a:r>
          </a:p>
        </p:txBody>
      </p:sp>
      <p:sp>
        <p:nvSpPr>
          <p:cNvPr id="4" name="Rectangle: Rounded Corners 3">
            <a:extLst>
              <a:ext uri="{FF2B5EF4-FFF2-40B4-BE49-F238E27FC236}">
                <a16:creationId xmlns:a16="http://schemas.microsoft.com/office/drawing/2014/main" id="{75ECD5ED-E6E8-F1CF-5B60-02D6AD9CAC4E}"/>
              </a:ext>
            </a:extLst>
          </p:cNvPr>
          <p:cNvSpPr/>
          <p:nvPr/>
        </p:nvSpPr>
        <p:spPr>
          <a:xfrm>
            <a:off x="163629" y="1250359"/>
            <a:ext cx="11634951" cy="1745160"/>
          </a:xfrm>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861310" fill="none" extrusionOk="0">
                <a:moveTo>
                  <a:pt x="0" y="530698"/>
                </a:moveTo>
                <a:cubicBezTo>
                  <a:pt x="-32499" y="181142"/>
                  <a:pt x="213348" y="-37290"/>
                  <a:pt x="530698" y="0"/>
                </a:cubicBezTo>
                <a:cubicBezTo>
                  <a:pt x="613213" y="-12954"/>
                  <a:pt x="769669" y="13576"/>
                  <a:pt x="874339" y="0"/>
                </a:cubicBezTo>
                <a:cubicBezTo>
                  <a:pt x="979009" y="-13576"/>
                  <a:pt x="1347648" y="21058"/>
                  <a:pt x="1640921" y="0"/>
                </a:cubicBezTo>
                <a:cubicBezTo>
                  <a:pt x="1934194" y="-21058"/>
                  <a:pt x="2153897" y="-7052"/>
                  <a:pt x="2407504" y="0"/>
                </a:cubicBezTo>
                <a:cubicBezTo>
                  <a:pt x="2661111" y="7052"/>
                  <a:pt x="2675630" y="-15277"/>
                  <a:pt x="2751145" y="0"/>
                </a:cubicBezTo>
                <a:cubicBezTo>
                  <a:pt x="2826660" y="15277"/>
                  <a:pt x="2966784" y="6785"/>
                  <a:pt x="3094785" y="0"/>
                </a:cubicBezTo>
                <a:cubicBezTo>
                  <a:pt x="3222786" y="-6785"/>
                  <a:pt x="3486458" y="928"/>
                  <a:pt x="3755632" y="0"/>
                </a:cubicBezTo>
                <a:cubicBezTo>
                  <a:pt x="4024806" y="-928"/>
                  <a:pt x="4221741" y="5402"/>
                  <a:pt x="4522215" y="0"/>
                </a:cubicBezTo>
                <a:cubicBezTo>
                  <a:pt x="4822689" y="-5402"/>
                  <a:pt x="4734499" y="-4297"/>
                  <a:pt x="4865856" y="0"/>
                </a:cubicBezTo>
                <a:cubicBezTo>
                  <a:pt x="4997213" y="4297"/>
                  <a:pt x="5455336" y="9020"/>
                  <a:pt x="5738174" y="0"/>
                </a:cubicBezTo>
                <a:cubicBezTo>
                  <a:pt x="6021012" y="-9020"/>
                  <a:pt x="6093785" y="-2919"/>
                  <a:pt x="6293285" y="0"/>
                </a:cubicBezTo>
                <a:cubicBezTo>
                  <a:pt x="6492785" y="2919"/>
                  <a:pt x="6657806" y="-27154"/>
                  <a:pt x="6848397" y="0"/>
                </a:cubicBezTo>
                <a:cubicBezTo>
                  <a:pt x="7038988" y="27154"/>
                  <a:pt x="7031396" y="-835"/>
                  <a:pt x="7192038" y="0"/>
                </a:cubicBezTo>
                <a:cubicBezTo>
                  <a:pt x="7352680" y="835"/>
                  <a:pt x="7758527" y="-32911"/>
                  <a:pt x="7958620" y="0"/>
                </a:cubicBezTo>
                <a:cubicBezTo>
                  <a:pt x="8158713" y="32911"/>
                  <a:pt x="8532331" y="9568"/>
                  <a:pt x="8830939" y="0"/>
                </a:cubicBezTo>
                <a:cubicBezTo>
                  <a:pt x="9129547" y="-9568"/>
                  <a:pt x="9316674" y="43357"/>
                  <a:pt x="9703257" y="0"/>
                </a:cubicBezTo>
                <a:cubicBezTo>
                  <a:pt x="10089840" y="-43357"/>
                  <a:pt x="10224736" y="-3993"/>
                  <a:pt x="10469840" y="0"/>
                </a:cubicBezTo>
                <a:cubicBezTo>
                  <a:pt x="10714944" y="3993"/>
                  <a:pt x="10790933" y="-3786"/>
                  <a:pt x="11104253" y="0"/>
                </a:cubicBezTo>
                <a:cubicBezTo>
                  <a:pt x="11374641" y="-7753"/>
                  <a:pt x="11568656" y="232374"/>
                  <a:pt x="11634951" y="530698"/>
                </a:cubicBezTo>
                <a:cubicBezTo>
                  <a:pt x="11664704" y="717357"/>
                  <a:pt x="11610855" y="1120754"/>
                  <a:pt x="11634951" y="1286675"/>
                </a:cubicBezTo>
                <a:cubicBezTo>
                  <a:pt x="11659047" y="1452596"/>
                  <a:pt x="11609327" y="1720044"/>
                  <a:pt x="11634951" y="1902656"/>
                </a:cubicBezTo>
                <a:cubicBezTo>
                  <a:pt x="11660575" y="2085268"/>
                  <a:pt x="11667474" y="2367212"/>
                  <a:pt x="11634951" y="2630634"/>
                </a:cubicBezTo>
                <a:cubicBezTo>
                  <a:pt x="11602428" y="2894056"/>
                  <a:pt x="11608211" y="3026902"/>
                  <a:pt x="11634951" y="3330612"/>
                </a:cubicBezTo>
                <a:cubicBezTo>
                  <a:pt x="11663892" y="3636023"/>
                  <a:pt x="11412588" y="3803344"/>
                  <a:pt x="11104253" y="3861310"/>
                </a:cubicBezTo>
                <a:cubicBezTo>
                  <a:pt x="10893557" y="3873194"/>
                  <a:pt x="10539344" y="3887531"/>
                  <a:pt x="10337670" y="3861310"/>
                </a:cubicBezTo>
                <a:cubicBezTo>
                  <a:pt x="10135996" y="3835089"/>
                  <a:pt x="10081479" y="3846998"/>
                  <a:pt x="9888294" y="3861310"/>
                </a:cubicBezTo>
                <a:cubicBezTo>
                  <a:pt x="9695109" y="3875622"/>
                  <a:pt x="9703952" y="3875301"/>
                  <a:pt x="9544654" y="3861310"/>
                </a:cubicBezTo>
                <a:cubicBezTo>
                  <a:pt x="9385356" y="3847319"/>
                  <a:pt x="9163040" y="3887207"/>
                  <a:pt x="8989542" y="3861310"/>
                </a:cubicBezTo>
                <a:cubicBezTo>
                  <a:pt x="8816044" y="3835413"/>
                  <a:pt x="8436909" y="3888162"/>
                  <a:pt x="8222959" y="3861310"/>
                </a:cubicBezTo>
                <a:cubicBezTo>
                  <a:pt x="8009009" y="3834458"/>
                  <a:pt x="7859632" y="3876817"/>
                  <a:pt x="7562112" y="3861310"/>
                </a:cubicBezTo>
                <a:cubicBezTo>
                  <a:pt x="7264592" y="3845803"/>
                  <a:pt x="7264417" y="3857411"/>
                  <a:pt x="7112736" y="3861310"/>
                </a:cubicBezTo>
                <a:cubicBezTo>
                  <a:pt x="6961055" y="3865209"/>
                  <a:pt x="6905106" y="3844382"/>
                  <a:pt x="6769095" y="3861310"/>
                </a:cubicBezTo>
                <a:cubicBezTo>
                  <a:pt x="6633084" y="3878238"/>
                  <a:pt x="6191418" y="3875921"/>
                  <a:pt x="5896777" y="3861310"/>
                </a:cubicBezTo>
                <a:cubicBezTo>
                  <a:pt x="5602136" y="3846699"/>
                  <a:pt x="5494045" y="3839335"/>
                  <a:pt x="5341666" y="3861310"/>
                </a:cubicBezTo>
                <a:cubicBezTo>
                  <a:pt x="5189287" y="3883285"/>
                  <a:pt x="4787286" y="3895537"/>
                  <a:pt x="4575083" y="3861310"/>
                </a:cubicBezTo>
                <a:cubicBezTo>
                  <a:pt x="4362880" y="3827083"/>
                  <a:pt x="4308741" y="3863823"/>
                  <a:pt x="4231442" y="3861310"/>
                </a:cubicBezTo>
                <a:cubicBezTo>
                  <a:pt x="4154143" y="3858797"/>
                  <a:pt x="3917742" y="3873031"/>
                  <a:pt x="3782066" y="3861310"/>
                </a:cubicBezTo>
                <a:cubicBezTo>
                  <a:pt x="3646390" y="3849589"/>
                  <a:pt x="3187983" y="3885554"/>
                  <a:pt x="3015483" y="3861310"/>
                </a:cubicBezTo>
                <a:cubicBezTo>
                  <a:pt x="2842983" y="3837066"/>
                  <a:pt x="2707572" y="3858132"/>
                  <a:pt x="2566107" y="3861310"/>
                </a:cubicBezTo>
                <a:cubicBezTo>
                  <a:pt x="2424642" y="3864488"/>
                  <a:pt x="2325579" y="3854556"/>
                  <a:pt x="2116731" y="3861310"/>
                </a:cubicBezTo>
                <a:cubicBezTo>
                  <a:pt x="1907883" y="3868064"/>
                  <a:pt x="1670185" y="3851473"/>
                  <a:pt x="1350149" y="3861310"/>
                </a:cubicBezTo>
                <a:cubicBezTo>
                  <a:pt x="1030113" y="3871147"/>
                  <a:pt x="871781" y="3825494"/>
                  <a:pt x="530698" y="3861310"/>
                </a:cubicBezTo>
                <a:cubicBezTo>
                  <a:pt x="185083" y="3859425"/>
                  <a:pt x="-10829" y="3558075"/>
                  <a:pt x="0" y="3330612"/>
                </a:cubicBezTo>
                <a:cubicBezTo>
                  <a:pt x="-2944" y="3139072"/>
                  <a:pt x="-23829" y="2782776"/>
                  <a:pt x="0" y="2630634"/>
                </a:cubicBezTo>
                <a:cubicBezTo>
                  <a:pt x="23829" y="2478492"/>
                  <a:pt x="-23560" y="2251973"/>
                  <a:pt x="0" y="1958654"/>
                </a:cubicBezTo>
                <a:cubicBezTo>
                  <a:pt x="23560" y="1665335"/>
                  <a:pt x="26962" y="1513110"/>
                  <a:pt x="0" y="1314674"/>
                </a:cubicBezTo>
                <a:cubicBezTo>
                  <a:pt x="-26962" y="1116238"/>
                  <a:pt x="-17841" y="901594"/>
                  <a:pt x="0" y="530698"/>
                </a:cubicBezTo>
                <a:close/>
              </a:path>
              <a:path w="11634951" h="3861310" stroke="0" extrusionOk="0">
                <a:moveTo>
                  <a:pt x="0" y="530698"/>
                </a:moveTo>
                <a:cubicBezTo>
                  <a:pt x="-63042" y="210274"/>
                  <a:pt x="240453" y="73067"/>
                  <a:pt x="530698" y="0"/>
                </a:cubicBezTo>
                <a:cubicBezTo>
                  <a:pt x="721466" y="3303"/>
                  <a:pt x="939512" y="-13554"/>
                  <a:pt x="1085810" y="0"/>
                </a:cubicBezTo>
                <a:cubicBezTo>
                  <a:pt x="1232108" y="13554"/>
                  <a:pt x="1477117" y="-23764"/>
                  <a:pt x="1852392" y="0"/>
                </a:cubicBezTo>
                <a:cubicBezTo>
                  <a:pt x="2227667" y="23764"/>
                  <a:pt x="2028958" y="-7310"/>
                  <a:pt x="2196033" y="0"/>
                </a:cubicBezTo>
                <a:cubicBezTo>
                  <a:pt x="2363108" y="7310"/>
                  <a:pt x="2725412" y="-31051"/>
                  <a:pt x="2962616" y="0"/>
                </a:cubicBezTo>
                <a:cubicBezTo>
                  <a:pt x="3199820" y="31051"/>
                  <a:pt x="3180931" y="708"/>
                  <a:pt x="3306256" y="0"/>
                </a:cubicBezTo>
                <a:cubicBezTo>
                  <a:pt x="3431581" y="-708"/>
                  <a:pt x="3692711" y="36332"/>
                  <a:pt x="4072839" y="0"/>
                </a:cubicBezTo>
                <a:cubicBezTo>
                  <a:pt x="4452967" y="-36332"/>
                  <a:pt x="4472791" y="-1033"/>
                  <a:pt x="4733686" y="0"/>
                </a:cubicBezTo>
                <a:cubicBezTo>
                  <a:pt x="4994581" y="1033"/>
                  <a:pt x="5073343" y="-10085"/>
                  <a:pt x="5288798" y="0"/>
                </a:cubicBezTo>
                <a:cubicBezTo>
                  <a:pt x="5504253" y="10085"/>
                  <a:pt x="5781597" y="-12824"/>
                  <a:pt x="5949645" y="0"/>
                </a:cubicBezTo>
                <a:cubicBezTo>
                  <a:pt x="6117693" y="12824"/>
                  <a:pt x="6340856" y="-28758"/>
                  <a:pt x="6716228" y="0"/>
                </a:cubicBezTo>
                <a:cubicBezTo>
                  <a:pt x="7091600" y="28758"/>
                  <a:pt x="7050085" y="-13953"/>
                  <a:pt x="7377075" y="0"/>
                </a:cubicBezTo>
                <a:cubicBezTo>
                  <a:pt x="7704065" y="13953"/>
                  <a:pt x="7671146" y="-2588"/>
                  <a:pt x="7826451" y="0"/>
                </a:cubicBezTo>
                <a:cubicBezTo>
                  <a:pt x="7981756" y="2588"/>
                  <a:pt x="8181820" y="-12487"/>
                  <a:pt x="8275827" y="0"/>
                </a:cubicBezTo>
                <a:cubicBezTo>
                  <a:pt x="8369834" y="12487"/>
                  <a:pt x="8557171" y="4260"/>
                  <a:pt x="8725203" y="0"/>
                </a:cubicBezTo>
                <a:cubicBezTo>
                  <a:pt x="8893235" y="-4260"/>
                  <a:pt x="8957129" y="-4428"/>
                  <a:pt x="9174579" y="0"/>
                </a:cubicBezTo>
                <a:cubicBezTo>
                  <a:pt x="9392029" y="4428"/>
                  <a:pt x="9733265" y="-18017"/>
                  <a:pt x="9941162" y="0"/>
                </a:cubicBezTo>
                <a:cubicBezTo>
                  <a:pt x="10149059" y="18017"/>
                  <a:pt x="10239871" y="4351"/>
                  <a:pt x="10390538" y="0"/>
                </a:cubicBezTo>
                <a:cubicBezTo>
                  <a:pt x="10541205" y="-4351"/>
                  <a:pt x="10841398" y="-16407"/>
                  <a:pt x="11104253" y="0"/>
                </a:cubicBezTo>
                <a:cubicBezTo>
                  <a:pt x="11387858" y="46149"/>
                  <a:pt x="11648577" y="207806"/>
                  <a:pt x="11634951" y="530698"/>
                </a:cubicBezTo>
                <a:cubicBezTo>
                  <a:pt x="11623858" y="679118"/>
                  <a:pt x="11599323" y="1030756"/>
                  <a:pt x="11634951" y="1258676"/>
                </a:cubicBezTo>
                <a:cubicBezTo>
                  <a:pt x="11670579" y="1486596"/>
                  <a:pt x="11660697" y="1756435"/>
                  <a:pt x="11634951" y="1986653"/>
                </a:cubicBezTo>
                <a:cubicBezTo>
                  <a:pt x="11609205" y="2216871"/>
                  <a:pt x="11605857" y="2447766"/>
                  <a:pt x="11634951" y="2714631"/>
                </a:cubicBezTo>
                <a:cubicBezTo>
                  <a:pt x="11664045" y="2981496"/>
                  <a:pt x="11661414" y="3206861"/>
                  <a:pt x="11634951" y="3330612"/>
                </a:cubicBezTo>
                <a:cubicBezTo>
                  <a:pt x="11644710" y="3606794"/>
                  <a:pt x="11406165" y="3928468"/>
                  <a:pt x="11104253" y="3861310"/>
                </a:cubicBezTo>
                <a:cubicBezTo>
                  <a:pt x="11034361" y="3871299"/>
                  <a:pt x="10834137" y="3848915"/>
                  <a:pt x="10760612" y="3861310"/>
                </a:cubicBezTo>
                <a:cubicBezTo>
                  <a:pt x="10687087" y="3873705"/>
                  <a:pt x="10577323" y="3872221"/>
                  <a:pt x="10416972" y="3861310"/>
                </a:cubicBezTo>
                <a:cubicBezTo>
                  <a:pt x="10256621" y="3850399"/>
                  <a:pt x="10164389" y="3847199"/>
                  <a:pt x="10073331" y="3861310"/>
                </a:cubicBezTo>
                <a:cubicBezTo>
                  <a:pt x="9982273" y="3875421"/>
                  <a:pt x="9869375" y="3874646"/>
                  <a:pt x="9729691" y="3861310"/>
                </a:cubicBezTo>
                <a:cubicBezTo>
                  <a:pt x="9590007" y="3847974"/>
                  <a:pt x="9382855" y="3886146"/>
                  <a:pt x="9174579" y="3861310"/>
                </a:cubicBezTo>
                <a:cubicBezTo>
                  <a:pt x="8966303" y="3836474"/>
                  <a:pt x="8763022" y="3832127"/>
                  <a:pt x="8513732" y="3861310"/>
                </a:cubicBezTo>
                <a:cubicBezTo>
                  <a:pt x="8264442" y="3890493"/>
                  <a:pt x="8058692" y="3867775"/>
                  <a:pt x="7641414" y="3861310"/>
                </a:cubicBezTo>
                <a:cubicBezTo>
                  <a:pt x="7224136" y="3854845"/>
                  <a:pt x="7126841" y="3845207"/>
                  <a:pt x="6980567" y="3861310"/>
                </a:cubicBezTo>
                <a:cubicBezTo>
                  <a:pt x="6834293" y="3877413"/>
                  <a:pt x="6738936" y="3873526"/>
                  <a:pt x="6636926" y="3861310"/>
                </a:cubicBezTo>
                <a:cubicBezTo>
                  <a:pt x="6534916" y="3849094"/>
                  <a:pt x="6234221" y="3877346"/>
                  <a:pt x="5870343" y="3861310"/>
                </a:cubicBezTo>
                <a:cubicBezTo>
                  <a:pt x="5506465" y="3845274"/>
                  <a:pt x="5540693" y="3879595"/>
                  <a:pt x="5420967" y="3861310"/>
                </a:cubicBezTo>
                <a:cubicBezTo>
                  <a:pt x="5301241" y="3843025"/>
                  <a:pt x="4847407" y="3842096"/>
                  <a:pt x="4654384" y="3861310"/>
                </a:cubicBezTo>
                <a:cubicBezTo>
                  <a:pt x="4461361" y="3880524"/>
                  <a:pt x="4181524" y="3882656"/>
                  <a:pt x="3993537" y="3861310"/>
                </a:cubicBezTo>
                <a:cubicBezTo>
                  <a:pt x="3805550" y="3839964"/>
                  <a:pt x="3759988" y="3853954"/>
                  <a:pt x="3544161" y="3861310"/>
                </a:cubicBezTo>
                <a:cubicBezTo>
                  <a:pt x="3328334" y="3868666"/>
                  <a:pt x="2866513" y="3877111"/>
                  <a:pt x="2671843" y="3861310"/>
                </a:cubicBezTo>
                <a:cubicBezTo>
                  <a:pt x="2477173" y="3845509"/>
                  <a:pt x="2320910" y="3848414"/>
                  <a:pt x="2116731" y="3861310"/>
                </a:cubicBezTo>
                <a:cubicBezTo>
                  <a:pt x="1912552" y="3874206"/>
                  <a:pt x="1636986" y="3831216"/>
                  <a:pt x="1350149" y="3861310"/>
                </a:cubicBezTo>
                <a:cubicBezTo>
                  <a:pt x="1063312" y="3891404"/>
                  <a:pt x="719135" y="3857216"/>
                  <a:pt x="530698" y="3861310"/>
                </a:cubicBezTo>
                <a:cubicBezTo>
                  <a:pt x="258150" y="3833741"/>
                  <a:pt x="8066" y="3639623"/>
                  <a:pt x="0" y="3330612"/>
                </a:cubicBezTo>
                <a:cubicBezTo>
                  <a:pt x="25818" y="3156607"/>
                  <a:pt x="-3607" y="3007812"/>
                  <a:pt x="0" y="2714631"/>
                </a:cubicBezTo>
                <a:cubicBezTo>
                  <a:pt x="3607" y="2421450"/>
                  <a:pt x="-4044" y="2220644"/>
                  <a:pt x="0" y="2042652"/>
                </a:cubicBezTo>
                <a:cubicBezTo>
                  <a:pt x="4044" y="1864660"/>
                  <a:pt x="-32625" y="1491478"/>
                  <a:pt x="0" y="1286675"/>
                </a:cubicBezTo>
                <a:cubicBezTo>
                  <a:pt x="32625" y="1081872"/>
                  <a:pt x="-23352" y="726098"/>
                  <a:pt x="0" y="530698"/>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Những vườn rau xanh mướt, với rất nhiều bù nhìn làm bằng rơm vàng óng hoặc nâu sậm, gắn thêm các mảnh áo mưa bay phấp phới.</a:t>
            </a:r>
          </a:p>
        </p:txBody>
      </p:sp>
      <p:sp>
        <p:nvSpPr>
          <p:cNvPr id="18" name="Rectangle: Diagonal Corners Rounded 6">
            <a:extLst>
              <a:ext uri="{FF2B5EF4-FFF2-40B4-BE49-F238E27FC236}">
                <a16:creationId xmlns:a16="http://schemas.microsoft.com/office/drawing/2014/main" id="{10E4B270-897A-3727-B048-CF8CEEC35F77}"/>
              </a:ext>
            </a:extLst>
          </p:cNvPr>
          <p:cNvSpPr/>
          <p:nvPr/>
        </p:nvSpPr>
        <p:spPr>
          <a:xfrm>
            <a:off x="257422" y="3326191"/>
            <a:ext cx="2618513"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4</a:t>
            </a:r>
          </a:p>
        </p:txBody>
      </p:sp>
      <p:sp>
        <p:nvSpPr>
          <p:cNvPr id="19" name="Rectangle: Rounded Corners 3">
            <a:extLst>
              <a:ext uri="{FF2B5EF4-FFF2-40B4-BE49-F238E27FC236}">
                <a16:creationId xmlns:a16="http://schemas.microsoft.com/office/drawing/2014/main" id="{75ECD5ED-E6E8-F1CF-5B60-02D6AD9CAC4E}"/>
              </a:ext>
            </a:extLst>
          </p:cNvPr>
          <p:cNvSpPr/>
          <p:nvPr/>
        </p:nvSpPr>
        <p:spPr>
          <a:xfrm>
            <a:off x="215929" y="4310577"/>
            <a:ext cx="11634951" cy="2039517"/>
          </a:xfrm>
          <a:custGeom>
            <a:avLst/>
            <a:gdLst>
              <a:gd name="connsiteX0" fmla="*/ 0 w 11634951"/>
              <a:gd name="connsiteY0" fmla="*/ 553292 h 4025697"/>
              <a:gd name="connsiteX1" fmla="*/ 553292 w 11634951"/>
              <a:gd name="connsiteY1" fmla="*/ 0 h 4025697"/>
              <a:gd name="connsiteX2" fmla="*/ 1106031 w 11634951"/>
              <a:gd name="connsiteY2" fmla="*/ 0 h 4025697"/>
              <a:gd name="connsiteX3" fmla="*/ 1869338 w 11634951"/>
              <a:gd name="connsiteY3" fmla="*/ 0 h 4025697"/>
              <a:gd name="connsiteX4" fmla="*/ 2211510 w 11634951"/>
              <a:gd name="connsiteY4" fmla="*/ 0 h 4025697"/>
              <a:gd name="connsiteX5" fmla="*/ 2553682 w 11634951"/>
              <a:gd name="connsiteY5" fmla="*/ 0 h 4025697"/>
              <a:gd name="connsiteX6" fmla="*/ 3211705 w 11634951"/>
              <a:gd name="connsiteY6" fmla="*/ 0 h 4025697"/>
              <a:gd name="connsiteX7" fmla="*/ 3975011 w 11634951"/>
              <a:gd name="connsiteY7" fmla="*/ 0 h 4025697"/>
              <a:gd name="connsiteX8" fmla="*/ 4317183 w 11634951"/>
              <a:gd name="connsiteY8" fmla="*/ 0 h 4025697"/>
              <a:gd name="connsiteX9" fmla="*/ 5185773 w 11634951"/>
              <a:gd name="connsiteY9" fmla="*/ 0 h 4025697"/>
              <a:gd name="connsiteX10" fmla="*/ 5738513 w 11634951"/>
              <a:gd name="connsiteY10" fmla="*/ 0 h 4025697"/>
              <a:gd name="connsiteX11" fmla="*/ 6291252 w 11634951"/>
              <a:gd name="connsiteY11" fmla="*/ 0 h 4025697"/>
              <a:gd name="connsiteX12" fmla="*/ 6633424 w 11634951"/>
              <a:gd name="connsiteY12" fmla="*/ 0 h 4025697"/>
              <a:gd name="connsiteX13" fmla="*/ 7396731 w 11634951"/>
              <a:gd name="connsiteY13" fmla="*/ 0 h 4025697"/>
              <a:gd name="connsiteX14" fmla="*/ 8265321 w 11634951"/>
              <a:gd name="connsiteY14" fmla="*/ 0 h 4025697"/>
              <a:gd name="connsiteX15" fmla="*/ 9133911 w 11634951"/>
              <a:gd name="connsiteY15" fmla="*/ 0 h 4025697"/>
              <a:gd name="connsiteX16" fmla="*/ 9897218 w 11634951"/>
              <a:gd name="connsiteY16" fmla="*/ 0 h 4025697"/>
              <a:gd name="connsiteX17" fmla="*/ 11081659 w 11634951"/>
              <a:gd name="connsiteY17" fmla="*/ 0 h 4025697"/>
              <a:gd name="connsiteX18" fmla="*/ 11634951 w 11634951"/>
              <a:gd name="connsiteY18" fmla="*/ 553292 h 4025697"/>
              <a:gd name="connsiteX19" fmla="*/ 11634951 w 11634951"/>
              <a:gd name="connsiteY19" fmla="*/ 1195497 h 4025697"/>
              <a:gd name="connsiteX20" fmla="*/ 11634951 w 11634951"/>
              <a:gd name="connsiteY20" fmla="*/ 1691746 h 4025697"/>
              <a:gd name="connsiteX21" fmla="*/ 11634951 w 11634951"/>
              <a:gd name="connsiteY21" fmla="*/ 2304760 h 4025697"/>
              <a:gd name="connsiteX22" fmla="*/ 11634951 w 11634951"/>
              <a:gd name="connsiteY22" fmla="*/ 2830200 h 4025697"/>
              <a:gd name="connsiteX23" fmla="*/ 11634951 w 11634951"/>
              <a:gd name="connsiteY23" fmla="*/ 3472405 h 4025697"/>
              <a:gd name="connsiteX24" fmla="*/ 11081659 w 11634951"/>
              <a:gd name="connsiteY24" fmla="*/ 4025697 h 4025697"/>
              <a:gd name="connsiteX25" fmla="*/ 10423636 w 11634951"/>
              <a:gd name="connsiteY25" fmla="*/ 4025697 h 4025697"/>
              <a:gd name="connsiteX26" fmla="*/ 10081464 w 11634951"/>
              <a:gd name="connsiteY26" fmla="*/ 4025697 h 4025697"/>
              <a:gd name="connsiteX27" fmla="*/ 9528725 w 11634951"/>
              <a:gd name="connsiteY27" fmla="*/ 4025697 h 4025697"/>
              <a:gd name="connsiteX28" fmla="*/ 8765418 w 11634951"/>
              <a:gd name="connsiteY28" fmla="*/ 4025697 h 4025697"/>
              <a:gd name="connsiteX29" fmla="*/ 8107395 w 11634951"/>
              <a:gd name="connsiteY29" fmla="*/ 4025697 h 4025697"/>
              <a:gd name="connsiteX30" fmla="*/ 7659940 w 11634951"/>
              <a:gd name="connsiteY30" fmla="*/ 4025697 h 4025697"/>
              <a:gd name="connsiteX31" fmla="*/ 7317768 w 11634951"/>
              <a:gd name="connsiteY31" fmla="*/ 4025697 h 4025697"/>
              <a:gd name="connsiteX32" fmla="*/ 6449178 w 11634951"/>
              <a:gd name="connsiteY32" fmla="*/ 4025697 h 4025697"/>
              <a:gd name="connsiteX33" fmla="*/ 5896438 w 11634951"/>
              <a:gd name="connsiteY33" fmla="*/ 4025697 h 4025697"/>
              <a:gd name="connsiteX34" fmla="*/ 5133132 w 11634951"/>
              <a:gd name="connsiteY34" fmla="*/ 4025697 h 4025697"/>
              <a:gd name="connsiteX35" fmla="*/ 4790960 w 11634951"/>
              <a:gd name="connsiteY35" fmla="*/ 4025697 h 4025697"/>
              <a:gd name="connsiteX36" fmla="*/ 4343504 w 11634951"/>
              <a:gd name="connsiteY36" fmla="*/ 4025697 h 4025697"/>
              <a:gd name="connsiteX37" fmla="*/ 3580198 w 11634951"/>
              <a:gd name="connsiteY37" fmla="*/ 4025697 h 4025697"/>
              <a:gd name="connsiteX38" fmla="*/ 3132742 w 11634951"/>
              <a:gd name="connsiteY38" fmla="*/ 4025697 h 4025697"/>
              <a:gd name="connsiteX39" fmla="*/ 2685286 w 11634951"/>
              <a:gd name="connsiteY39" fmla="*/ 4025697 h 4025697"/>
              <a:gd name="connsiteX40" fmla="*/ 1921980 w 11634951"/>
              <a:gd name="connsiteY40" fmla="*/ 4025697 h 4025697"/>
              <a:gd name="connsiteX41" fmla="*/ 1369240 w 11634951"/>
              <a:gd name="connsiteY41" fmla="*/ 4025697 h 4025697"/>
              <a:gd name="connsiteX42" fmla="*/ 553292 w 11634951"/>
              <a:gd name="connsiteY42" fmla="*/ 4025697 h 4025697"/>
              <a:gd name="connsiteX43" fmla="*/ 0 w 11634951"/>
              <a:gd name="connsiteY43" fmla="*/ 3472405 h 4025697"/>
              <a:gd name="connsiteX44" fmla="*/ 0 w 11634951"/>
              <a:gd name="connsiteY44" fmla="*/ 2917774 h 4025697"/>
              <a:gd name="connsiteX45" fmla="*/ 0 w 11634951"/>
              <a:gd name="connsiteY45" fmla="*/ 2392333 h 4025697"/>
              <a:gd name="connsiteX46" fmla="*/ 0 w 11634951"/>
              <a:gd name="connsiteY46" fmla="*/ 1808511 h 4025697"/>
              <a:gd name="connsiteX47" fmla="*/ 0 w 11634951"/>
              <a:gd name="connsiteY47" fmla="*/ 1224688 h 4025697"/>
              <a:gd name="connsiteX48" fmla="*/ 0 w 11634951"/>
              <a:gd name="connsiteY48" fmla="*/ 553292 h 4025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34951" h="4025697" fill="none" extrusionOk="0">
                <a:moveTo>
                  <a:pt x="0" y="553292"/>
                </a:moveTo>
                <a:cubicBezTo>
                  <a:pt x="-58415" y="295240"/>
                  <a:pt x="249266" y="15526"/>
                  <a:pt x="553292" y="0"/>
                </a:cubicBezTo>
                <a:cubicBezTo>
                  <a:pt x="707913" y="5918"/>
                  <a:pt x="877678" y="17228"/>
                  <a:pt x="1106031" y="0"/>
                </a:cubicBezTo>
                <a:cubicBezTo>
                  <a:pt x="1334384" y="-17228"/>
                  <a:pt x="1628140" y="-34073"/>
                  <a:pt x="1869338" y="0"/>
                </a:cubicBezTo>
                <a:cubicBezTo>
                  <a:pt x="2110536" y="34073"/>
                  <a:pt x="2097632" y="-17039"/>
                  <a:pt x="2211510" y="0"/>
                </a:cubicBezTo>
                <a:cubicBezTo>
                  <a:pt x="2325388" y="17039"/>
                  <a:pt x="2442085" y="6321"/>
                  <a:pt x="2553682" y="0"/>
                </a:cubicBezTo>
                <a:cubicBezTo>
                  <a:pt x="2665279" y="-6321"/>
                  <a:pt x="2886025" y="-16331"/>
                  <a:pt x="3211705" y="0"/>
                </a:cubicBezTo>
                <a:cubicBezTo>
                  <a:pt x="3537385" y="16331"/>
                  <a:pt x="3678380" y="-30420"/>
                  <a:pt x="3975011" y="0"/>
                </a:cubicBezTo>
                <a:cubicBezTo>
                  <a:pt x="4271642" y="30420"/>
                  <a:pt x="4245314" y="-1683"/>
                  <a:pt x="4317183" y="0"/>
                </a:cubicBezTo>
                <a:cubicBezTo>
                  <a:pt x="4389052" y="1683"/>
                  <a:pt x="4909797" y="13129"/>
                  <a:pt x="5185773" y="0"/>
                </a:cubicBezTo>
                <a:cubicBezTo>
                  <a:pt x="5461749" y="-13129"/>
                  <a:pt x="5507094" y="13540"/>
                  <a:pt x="5738513" y="0"/>
                </a:cubicBezTo>
                <a:cubicBezTo>
                  <a:pt x="5969932" y="-13540"/>
                  <a:pt x="6070838" y="16698"/>
                  <a:pt x="6291252" y="0"/>
                </a:cubicBezTo>
                <a:cubicBezTo>
                  <a:pt x="6511666" y="-16698"/>
                  <a:pt x="6538644" y="-13111"/>
                  <a:pt x="6633424" y="0"/>
                </a:cubicBezTo>
                <a:cubicBezTo>
                  <a:pt x="6728204" y="13111"/>
                  <a:pt x="7209989" y="22323"/>
                  <a:pt x="7396731" y="0"/>
                </a:cubicBezTo>
                <a:cubicBezTo>
                  <a:pt x="7583473" y="-22323"/>
                  <a:pt x="7927016" y="40823"/>
                  <a:pt x="8265321" y="0"/>
                </a:cubicBezTo>
                <a:cubicBezTo>
                  <a:pt x="8603626" y="-40823"/>
                  <a:pt x="8706062" y="4243"/>
                  <a:pt x="9133911" y="0"/>
                </a:cubicBezTo>
                <a:cubicBezTo>
                  <a:pt x="9561760" y="-4243"/>
                  <a:pt x="9564292" y="30899"/>
                  <a:pt x="9897218" y="0"/>
                </a:cubicBezTo>
                <a:cubicBezTo>
                  <a:pt x="10230144" y="-30899"/>
                  <a:pt x="10570212" y="-33853"/>
                  <a:pt x="11081659" y="0"/>
                </a:cubicBezTo>
                <a:cubicBezTo>
                  <a:pt x="11372860" y="-4908"/>
                  <a:pt x="11609993" y="245749"/>
                  <a:pt x="11634951" y="553292"/>
                </a:cubicBezTo>
                <a:cubicBezTo>
                  <a:pt x="11635202" y="864929"/>
                  <a:pt x="11608572" y="904541"/>
                  <a:pt x="11634951" y="1195497"/>
                </a:cubicBezTo>
                <a:cubicBezTo>
                  <a:pt x="11661330" y="1486454"/>
                  <a:pt x="11613052" y="1545560"/>
                  <a:pt x="11634951" y="1691746"/>
                </a:cubicBezTo>
                <a:cubicBezTo>
                  <a:pt x="11656850" y="1837932"/>
                  <a:pt x="11608806" y="2118046"/>
                  <a:pt x="11634951" y="2304760"/>
                </a:cubicBezTo>
                <a:cubicBezTo>
                  <a:pt x="11661096" y="2491474"/>
                  <a:pt x="11639932" y="2716189"/>
                  <a:pt x="11634951" y="2830200"/>
                </a:cubicBezTo>
                <a:cubicBezTo>
                  <a:pt x="11629970" y="2944211"/>
                  <a:pt x="11637697" y="3270601"/>
                  <a:pt x="11634951" y="3472405"/>
                </a:cubicBezTo>
                <a:cubicBezTo>
                  <a:pt x="11597198" y="3776335"/>
                  <a:pt x="11364462" y="4025196"/>
                  <a:pt x="11081659" y="4025697"/>
                </a:cubicBezTo>
                <a:cubicBezTo>
                  <a:pt x="10917054" y="4014316"/>
                  <a:pt x="10724815" y="4028538"/>
                  <a:pt x="10423636" y="4025697"/>
                </a:cubicBezTo>
                <a:cubicBezTo>
                  <a:pt x="10122457" y="4022856"/>
                  <a:pt x="10168254" y="4031806"/>
                  <a:pt x="10081464" y="4025697"/>
                </a:cubicBezTo>
                <a:cubicBezTo>
                  <a:pt x="9994674" y="4019588"/>
                  <a:pt x="9741724" y="4021643"/>
                  <a:pt x="9528725" y="4025697"/>
                </a:cubicBezTo>
                <a:cubicBezTo>
                  <a:pt x="9315726" y="4029751"/>
                  <a:pt x="9099602" y="4022567"/>
                  <a:pt x="8765418" y="4025697"/>
                </a:cubicBezTo>
                <a:cubicBezTo>
                  <a:pt x="8431234" y="4028827"/>
                  <a:pt x="8317253" y="4055468"/>
                  <a:pt x="8107395" y="4025697"/>
                </a:cubicBezTo>
                <a:cubicBezTo>
                  <a:pt x="7897537" y="3995926"/>
                  <a:pt x="7807197" y="4015717"/>
                  <a:pt x="7659940" y="4025697"/>
                </a:cubicBezTo>
                <a:cubicBezTo>
                  <a:pt x="7512683" y="4035677"/>
                  <a:pt x="7451876" y="4029502"/>
                  <a:pt x="7317768" y="4025697"/>
                </a:cubicBezTo>
                <a:cubicBezTo>
                  <a:pt x="7183660" y="4021892"/>
                  <a:pt x="6844535" y="4024078"/>
                  <a:pt x="6449178" y="4025697"/>
                </a:cubicBezTo>
                <a:cubicBezTo>
                  <a:pt x="6053821" y="4027317"/>
                  <a:pt x="6171635" y="4033877"/>
                  <a:pt x="5896438" y="4025697"/>
                </a:cubicBezTo>
                <a:cubicBezTo>
                  <a:pt x="5621241" y="4017517"/>
                  <a:pt x="5411988" y="4008744"/>
                  <a:pt x="5133132" y="4025697"/>
                </a:cubicBezTo>
                <a:cubicBezTo>
                  <a:pt x="4854276" y="4042650"/>
                  <a:pt x="4948994" y="4037097"/>
                  <a:pt x="4790960" y="4025697"/>
                </a:cubicBezTo>
                <a:cubicBezTo>
                  <a:pt x="4632926" y="4014297"/>
                  <a:pt x="4487377" y="4033261"/>
                  <a:pt x="4343504" y="4025697"/>
                </a:cubicBezTo>
                <a:cubicBezTo>
                  <a:pt x="4199631" y="4018133"/>
                  <a:pt x="3800374" y="4033353"/>
                  <a:pt x="3580198" y="4025697"/>
                </a:cubicBezTo>
                <a:cubicBezTo>
                  <a:pt x="3360022" y="4018041"/>
                  <a:pt x="3343281" y="4018640"/>
                  <a:pt x="3132742" y="4025697"/>
                </a:cubicBezTo>
                <a:cubicBezTo>
                  <a:pt x="2922203" y="4032754"/>
                  <a:pt x="2891526" y="4033055"/>
                  <a:pt x="2685286" y="4025697"/>
                </a:cubicBezTo>
                <a:cubicBezTo>
                  <a:pt x="2479046" y="4018339"/>
                  <a:pt x="2288542" y="3988481"/>
                  <a:pt x="1921980" y="4025697"/>
                </a:cubicBezTo>
                <a:cubicBezTo>
                  <a:pt x="1555418" y="4062913"/>
                  <a:pt x="1542113" y="4042531"/>
                  <a:pt x="1369240" y="4025697"/>
                </a:cubicBezTo>
                <a:cubicBezTo>
                  <a:pt x="1196367" y="4008863"/>
                  <a:pt x="887433" y="3987647"/>
                  <a:pt x="553292" y="4025697"/>
                </a:cubicBezTo>
                <a:cubicBezTo>
                  <a:pt x="283323" y="4008148"/>
                  <a:pt x="16855" y="3801721"/>
                  <a:pt x="0" y="3472405"/>
                </a:cubicBezTo>
                <a:cubicBezTo>
                  <a:pt x="-10037" y="3197439"/>
                  <a:pt x="-20103" y="3144613"/>
                  <a:pt x="0" y="2917774"/>
                </a:cubicBezTo>
                <a:cubicBezTo>
                  <a:pt x="20103" y="2690935"/>
                  <a:pt x="16767" y="2591784"/>
                  <a:pt x="0" y="2392333"/>
                </a:cubicBezTo>
                <a:cubicBezTo>
                  <a:pt x="-16767" y="2192882"/>
                  <a:pt x="17137" y="2011568"/>
                  <a:pt x="0" y="1808511"/>
                </a:cubicBezTo>
                <a:cubicBezTo>
                  <a:pt x="-17137" y="1605454"/>
                  <a:pt x="27544" y="1418598"/>
                  <a:pt x="0" y="1224688"/>
                </a:cubicBezTo>
                <a:cubicBezTo>
                  <a:pt x="-27544" y="1030778"/>
                  <a:pt x="9117" y="874614"/>
                  <a:pt x="0" y="553292"/>
                </a:cubicBezTo>
                <a:close/>
              </a:path>
              <a:path w="11634951" h="4025697" stroke="0" extrusionOk="0">
                <a:moveTo>
                  <a:pt x="0" y="553292"/>
                </a:moveTo>
                <a:cubicBezTo>
                  <a:pt x="-53558" y="224500"/>
                  <a:pt x="248042" y="8323"/>
                  <a:pt x="553292" y="0"/>
                </a:cubicBezTo>
                <a:cubicBezTo>
                  <a:pt x="723140" y="-16046"/>
                  <a:pt x="880503" y="-25617"/>
                  <a:pt x="1106031" y="0"/>
                </a:cubicBezTo>
                <a:cubicBezTo>
                  <a:pt x="1331559" y="25617"/>
                  <a:pt x="1514356" y="-11562"/>
                  <a:pt x="1869338" y="0"/>
                </a:cubicBezTo>
                <a:cubicBezTo>
                  <a:pt x="2224320" y="11562"/>
                  <a:pt x="2066696" y="-1420"/>
                  <a:pt x="2211510" y="0"/>
                </a:cubicBezTo>
                <a:cubicBezTo>
                  <a:pt x="2356324" y="1420"/>
                  <a:pt x="2755526" y="-6041"/>
                  <a:pt x="2974816" y="0"/>
                </a:cubicBezTo>
                <a:cubicBezTo>
                  <a:pt x="3194106" y="6041"/>
                  <a:pt x="3208305" y="-4673"/>
                  <a:pt x="3316988" y="0"/>
                </a:cubicBezTo>
                <a:cubicBezTo>
                  <a:pt x="3425671" y="4673"/>
                  <a:pt x="3823663" y="34209"/>
                  <a:pt x="4080295" y="0"/>
                </a:cubicBezTo>
                <a:cubicBezTo>
                  <a:pt x="4336927" y="-34209"/>
                  <a:pt x="4522913" y="-27766"/>
                  <a:pt x="4738318" y="0"/>
                </a:cubicBezTo>
                <a:cubicBezTo>
                  <a:pt x="4953723" y="27766"/>
                  <a:pt x="5080201" y="12095"/>
                  <a:pt x="5291057" y="0"/>
                </a:cubicBezTo>
                <a:cubicBezTo>
                  <a:pt x="5501913" y="-12095"/>
                  <a:pt x="5689769" y="23276"/>
                  <a:pt x="5949080" y="0"/>
                </a:cubicBezTo>
                <a:cubicBezTo>
                  <a:pt x="6208391" y="-23276"/>
                  <a:pt x="6414282" y="24497"/>
                  <a:pt x="6712387" y="0"/>
                </a:cubicBezTo>
                <a:cubicBezTo>
                  <a:pt x="7010492" y="-24497"/>
                  <a:pt x="7112652" y="20157"/>
                  <a:pt x="7370410" y="0"/>
                </a:cubicBezTo>
                <a:cubicBezTo>
                  <a:pt x="7628168" y="-20157"/>
                  <a:pt x="7628537" y="-5540"/>
                  <a:pt x="7817865" y="0"/>
                </a:cubicBezTo>
                <a:cubicBezTo>
                  <a:pt x="8007194" y="5540"/>
                  <a:pt x="8041839" y="18205"/>
                  <a:pt x="8265321" y="0"/>
                </a:cubicBezTo>
                <a:cubicBezTo>
                  <a:pt x="8488803" y="-18205"/>
                  <a:pt x="8583827" y="-3232"/>
                  <a:pt x="8712776" y="0"/>
                </a:cubicBezTo>
                <a:cubicBezTo>
                  <a:pt x="8841725" y="3232"/>
                  <a:pt x="8959850" y="1899"/>
                  <a:pt x="9160232" y="0"/>
                </a:cubicBezTo>
                <a:cubicBezTo>
                  <a:pt x="9360614" y="-1899"/>
                  <a:pt x="9681864" y="18193"/>
                  <a:pt x="9923539" y="0"/>
                </a:cubicBezTo>
                <a:cubicBezTo>
                  <a:pt x="10165214" y="-18193"/>
                  <a:pt x="10270422" y="-1267"/>
                  <a:pt x="10370994" y="0"/>
                </a:cubicBezTo>
                <a:cubicBezTo>
                  <a:pt x="10471567" y="1267"/>
                  <a:pt x="10938889" y="-8031"/>
                  <a:pt x="11081659" y="0"/>
                </a:cubicBezTo>
                <a:cubicBezTo>
                  <a:pt x="11384014" y="15656"/>
                  <a:pt x="11657492" y="198424"/>
                  <a:pt x="11634951" y="553292"/>
                </a:cubicBezTo>
                <a:cubicBezTo>
                  <a:pt x="11629251" y="737050"/>
                  <a:pt x="11655277" y="868067"/>
                  <a:pt x="11634951" y="1166306"/>
                </a:cubicBezTo>
                <a:cubicBezTo>
                  <a:pt x="11614625" y="1464545"/>
                  <a:pt x="11655581" y="1571339"/>
                  <a:pt x="11634951" y="1779319"/>
                </a:cubicBezTo>
                <a:cubicBezTo>
                  <a:pt x="11614321" y="1987299"/>
                  <a:pt x="11623431" y="2200203"/>
                  <a:pt x="11634951" y="2392333"/>
                </a:cubicBezTo>
                <a:cubicBezTo>
                  <a:pt x="11646471" y="2584463"/>
                  <a:pt x="11619614" y="2789280"/>
                  <a:pt x="11634951" y="2888582"/>
                </a:cubicBezTo>
                <a:cubicBezTo>
                  <a:pt x="11650288" y="2987884"/>
                  <a:pt x="11655650" y="3264963"/>
                  <a:pt x="11634951" y="3472405"/>
                </a:cubicBezTo>
                <a:cubicBezTo>
                  <a:pt x="11682599" y="3719140"/>
                  <a:pt x="11364639" y="4039376"/>
                  <a:pt x="11081659" y="4025697"/>
                </a:cubicBezTo>
                <a:cubicBezTo>
                  <a:pt x="10866403" y="4028653"/>
                  <a:pt x="10817930" y="4029004"/>
                  <a:pt x="10634203" y="4025697"/>
                </a:cubicBezTo>
                <a:cubicBezTo>
                  <a:pt x="10450476" y="4022390"/>
                  <a:pt x="10377478" y="4029298"/>
                  <a:pt x="10292031" y="4025697"/>
                </a:cubicBezTo>
                <a:cubicBezTo>
                  <a:pt x="10206584" y="4022096"/>
                  <a:pt x="10086708" y="4008663"/>
                  <a:pt x="9949860" y="4025697"/>
                </a:cubicBezTo>
                <a:cubicBezTo>
                  <a:pt x="9813012" y="4042731"/>
                  <a:pt x="9613865" y="4052299"/>
                  <a:pt x="9397120" y="4025697"/>
                </a:cubicBezTo>
                <a:cubicBezTo>
                  <a:pt x="9180375" y="3999095"/>
                  <a:pt x="9017296" y="3996506"/>
                  <a:pt x="8739097" y="4025697"/>
                </a:cubicBezTo>
                <a:cubicBezTo>
                  <a:pt x="8460898" y="4054888"/>
                  <a:pt x="8135678" y="4053212"/>
                  <a:pt x="7870507" y="4025697"/>
                </a:cubicBezTo>
                <a:cubicBezTo>
                  <a:pt x="7605336" y="3998183"/>
                  <a:pt x="7344275" y="4009660"/>
                  <a:pt x="7212484" y="4025697"/>
                </a:cubicBezTo>
                <a:cubicBezTo>
                  <a:pt x="7080693" y="4041734"/>
                  <a:pt x="6955602" y="4027544"/>
                  <a:pt x="6870312" y="4025697"/>
                </a:cubicBezTo>
                <a:cubicBezTo>
                  <a:pt x="6785022" y="4023850"/>
                  <a:pt x="6319576" y="4052215"/>
                  <a:pt x="6107006" y="4025697"/>
                </a:cubicBezTo>
                <a:cubicBezTo>
                  <a:pt x="5894436" y="3999179"/>
                  <a:pt x="5794534" y="4015393"/>
                  <a:pt x="5659550" y="4025697"/>
                </a:cubicBezTo>
                <a:cubicBezTo>
                  <a:pt x="5524566" y="4036001"/>
                  <a:pt x="5087654" y="4053488"/>
                  <a:pt x="4896243" y="4025697"/>
                </a:cubicBezTo>
                <a:cubicBezTo>
                  <a:pt x="4704832" y="3997906"/>
                  <a:pt x="4397973" y="4049371"/>
                  <a:pt x="4238220" y="4025697"/>
                </a:cubicBezTo>
                <a:cubicBezTo>
                  <a:pt x="4078467" y="4002023"/>
                  <a:pt x="3970948" y="4003832"/>
                  <a:pt x="3790765" y="4025697"/>
                </a:cubicBezTo>
                <a:cubicBezTo>
                  <a:pt x="3610582" y="4047562"/>
                  <a:pt x="3322810" y="4044907"/>
                  <a:pt x="2922175" y="4025697"/>
                </a:cubicBezTo>
                <a:cubicBezTo>
                  <a:pt x="2521540" y="4006488"/>
                  <a:pt x="2629740" y="4052671"/>
                  <a:pt x="2369435" y="4025697"/>
                </a:cubicBezTo>
                <a:cubicBezTo>
                  <a:pt x="2109130" y="3998723"/>
                  <a:pt x="1774400" y="4000340"/>
                  <a:pt x="1606129" y="4025697"/>
                </a:cubicBezTo>
                <a:cubicBezTo>
                  <a:pt x="1437858" y="4051054"/>
                  <a:pt x="855298" y="4029529"/>
                  <a:pt x="553292" y="4025697"/>
                </a:cubicBezTo>
                <a:cubicBezTo>
                  <a:pt x="263167" y="4004967"/>
                  <a:pt x="23089" y="3823539"/>
                  <a:pt x="0" y="3472405"/>
                </a:cubicBezTo>
                <a:cubicBezTo>
                  <a:pt x="5202" y="3353577"/>
                  <a:pt x="-3051" y="3207637"/>
                  <a:pt x="0" y="2976156"/>
                </a:cubicBezTo>
                <a:cubicBezTo>
                  <a:pt x="3051" y="2744675"/>
                  <a:pt x="-26471" y="2676584"/>
                  <a:pt x="0" y="2421524"/>
                </a:cubicBezTo>
                <a:cubicBezTo>
                  <a:pt x="26471" y="2166464"/>
                  <a:pt x="-18531" y="1967947"/>
                  <a:pt x="0" y="1779319"/>
                </a:cubicBezTo>
                <a:cubicBezTo>
                  <a:pt x="18531" y="1590691"/>
                  <a:pt x="-20176" y="1374252"/>
                  <a:pt x="0" y="1253879"/>
                </a:cubicBezTo>
                <a:cubicBezTo>
                  <a:pt x="20176" y="1133506"/>
                  <a:pt x="18705" y="819966"/>
                  <a:pt x="0" y="553292"/>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Cứ thế, chúng tớ thay đổi ước mơ liên tục, cho đến khi những tia nắng cuối ngày nấp sau lưng đồi hoặc đi ngủ từ lúc nào không hay.</a:t>
            </a:r>
          </a:p>
          <a:p>
            <a:pPr lvl="0" algn="just" defTabSz="914377"/>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0955301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randombar(horizontal)">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P spid="18" grpId="0" animBg="1"/>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29">
            <a:extLst>
              <a:ext uri="{FF2B5EF4-FFF2-40B4-BE49-F238E27FC236}">
                <a16:creationId xmlns:a16="http://schemas.microsoft.com/office/drawing/2014/main" id="{374BA373-0D5B-441B-8785-6935E06E5EAE}"/>
              </a:ext>
            </a:extLst>
          </p:cNvPr>
          <p:cNvSpPr/>
          <p:nvPr/>
        </p:nvSpPr>
        <p:spPr>
          <a:xfrm>
            <a:off x="638281" y="508278"/>
            <a:ext cx="11179646" cy="132802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Bù</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nhìn</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Vật</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giả</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hình</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người</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thường</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làm</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bằng</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rơm</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dùng</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để</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doạ</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chim</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thú</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026" name="Picture 2" descr="Bù nhìn và cây ngông - Báo Tây Ninh Online">
            <a:extLst>
              <a:ext uri="{FF2B5EF4-FFF2-40B4-BE49-F238E27FC236}">
                <a16:creationId xmlns:a16="http://schemas.microsoft.com/office/drawing/2014/main" id="{1EC2CA4D-16F0-4BAB-F255-6B262B2257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281" y="2230280"/>
            <a:ext cx="5208337" cy="437664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5915891" y="2230278"/>
            <a:ext cx="5902036" cy="4376647"/>
          </a:xfrm>
          <a:prstGeom prst="rect">
            <a:avLst/>
          </a:prstGeom>
        </p:spPr>
      </p:pic>
    </p:spTree>
    <p:extLst>
      <p:ext uri="{BB962C8B-B14F-4D97-AF65-F5344CB8AC3E}">
        <p14:creationId xmlns:p14="http://schemas.microsoft.com/office/powerpoint/2010/main" val="31725568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2C71F9-611E-A856-843E-D8A101436512}"/>
              </a:ext>
            </a:extLst>
          </p:cNvPr>
          <p:cNvPicPr>
            <a:picLocks noChangeAspect="1"/>
          </p:cNvPicPr>
          <p:nvPr/>
        </p:nvPicPr>
        <p:blipFill>
          <a:blip r:embed="rId2"/>
          <a:stretch>
            <a:fillRect/>
          </a:stretch>
        </p:blipFill>
        <p:spPr>
          <a:xfrm>
            <a:off x="2062602" y="0"/>
            <a:ext cx="7803556" cy="2462997"/>
          </a:xfrm>
          <a:prstGeom prst="rect">
            <a:avLst/>
          </a:prstGeom>
        </p:spPr>
      </p:pic>
      <p:sp>
        <p:nvSpPr>
          <p:cNvPr id="4" name="Rectangle 3"/>
          <p:cNvSpPr/>
          <p:nvPr/>
        </p:nvSpPr>
        <p:spPr>
          <a:xfrm>
            <a:off x="675503" y="2172197"/>
            <a:ext cx="10923373" cy="1569660"/>
          </a:xfrm>
          <a:prstGeom prst="rect">
            <a:avLst/>
          </a:prstGeom>
        </p:spPr>
        <p:txBody>
          <a:bodyPr wrap="square">
            <a:spAutoFit/>
          </a:bodyPr>
          <a:lstStyle/>
          <a:p>
            <a:pPr lvl="0" algn="ctr"/>
            <a:r>
              <a:rPr lang="vi-VN" sz="3200" b="1" dirty="0">
                <a:solidFill>
                  <a:prstClr val="black"/>
                </a:solidFill>
                <a:latin typeface="Cambria" panose="02040503050406030204" pitchFamily="18" charset="0"/>
                <a:ea typeface="Cambria" panose="02040503050406030204" pitchFamily="18" charset="0"/>
              </a:rPr>
              <a:t>Ai cũng có ước mơ và ước mơ nào cũng rất đẹp. Có ước mơ, chia sẻ về ước mơ và nuôi dưỡng ước mơ là cách để chúng ta cố gắng phấn đấu cho một tương lai tốt đẹp hơn.</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052510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576</TotalTime>
  <Words>554</Words>
  <Application>Microsoft Office PowerPoint</Application>
  <PresentationFormat>Widescreen</PresentationFormat>
  <Paragraphs>21</Paragraphs>
  <Slides>7</Slides>
  <Notes>0</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7</vt:i4>
      </vt:variant>
    </vt:vector>
  </HeadingPairs>
  <TitlesOfParts>
    <vt:vector size="15" baseType="lpstr">
      <vt:lpstr>等线</vt:lpstr>
      <vt:lpstr>#9Slide07 HoneyCream</vt:lpstr>
      <vt:lpstr>Arial</vt:lpstr>
      <vt:lpstr>Calibri</vt:lpstr>
      <vt:lpstr>Calibri Light</vt:lpstr>
      <vt:lpstr>Cambria</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74</cp:revision>
  <dcterms:created xsi:type="dcterms:W3CDTF">2023-10-09T05:36:45Z</dcterms:created>
  <dcterms:modified xsi:type="dcterms:W3CDTF">2024-12-05T08:29:43Z</dcterms:modified>
</cp:coreProperties>
</file>