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  <p:sldMasterId id="2147483711" r:id="rId4"/>
  </p:sldMasterIdLst>
  <p:notesMasterIdLst>
    <p:notesMasterId r:id="rId14"/>
  </p:notesMasterIdLst>
  <p:sldIdLst>
    <p:sldId id="758" r:id="rId5"/>
    <p:sldId id="757" r:id="rId6"/>
    <p:sldId id="750" r:id="rId7"/>
    <p:sldId id="257" r:id="rId8"/>
    <p:sldId id="756" r:id="rId9"/>
    <p:sldId id="751" r:id="rId10"/>
    <p:sldId id="752" r:id="rId11"/>
    <p:sldId id="753" r:id="rId12"/>
    <p:sldId id="3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49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13cfddbae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13cfddbae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704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"/>
          <p:cNvSpPr/>
          <p:nvPr/>
        </p:nvSpPr>
        <p:spPr>
          <a:xfrm>
            <a:off x="-1069933" y="-10329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86" name="Google Shape;386;p4"/>
          <p:cNvSpPr/>
          <p:nvPr/>
        </p:nvSpPr>
        <p:spPr>
          <a:xfrm>
            <a:off x="9881534" y="3580799"/>
            <a:ext cx="3251029" cy="383428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87" name="Google Shape;38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"/>
          <p:cNvGrpSpPr/>
          <p:nvPr/>
        </p:nvGrpSpPr>
        <p:grpSpPr>
          <a:xfrm rot="-5400000">
            <a:off x="251761" y="1590630"/>
            <a:ext cx="620120" cy="680860"/>
            <a:chOff x="818450" y="719950"/>
            <a:chExt cx="162075" cy="177950"/>
          </a:xfrm>
        </p:grpSpPr>
        <p:sp>
          <p:nvSpPr>
            <p:cNvPr id="389" name="Google Shape;389;p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" name="Google Shape;392;p4"/>
          <p:cNvGrpSpPr/>
          <p:nvPr/>
        </p:nvGrpSpPr>
        <p:grpSpPr>
          <a:xfrm rot="672145">
            <a:off x="11591394" y="4676289"/>
            <a:ext cx="439524" cy="565119"/>
            <a:chOff x="3526675" y="707075"/>
            <a:chExt cx="187750" cy="241400"/>
          </a:xfrm>
        </p:grpSpPr>
        <p:sp>
          <p:nvSpPr>
            <p:cNvPr id="393" name="Google Shape;393;p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4"/>
          <p:cNvSpPr/>
          <p:nvPr/>
        </p:nvSpPr>
        <p:spPr>
          <a:xfrm rot="1258828">
            <a:off x="11552105" y="29954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4"/>
          <p:cNvSpPr/>
          <p:nvPr/>
        </p:nvSpPr>
        <p:spPr>
          <a:xfrm>
            <a:off x="9978597" y="3512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4"/>
          <p:cNvSpPr/>
          <p:nvPr/>
        </p:nvSpPr>
        <p:spPr>
          <a:xfrm>
            <a:off x="2928448" y="22940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4"/>
          <p:cNvGrpSpPr/>
          <p:nvPr/>
        </p:nvGrpSpPr>
        <p:grpSpPr>
          <a:xfrm>
            <a:off x="11008677" y="5613190"/>
            <a:ext cx="996747" cy="1042300"/>
            <a:chOff x="6290250" y="1718800"/>
            <a:chExt cx="911325" cy="952975"/>
          </a:xfrm>
        </p:grpSpPr>
        <p:sp>
          <p:nvSpPr>
            <p:cNvPr id="400" name="Google Shape;400;p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703" name="Google Shape;703;p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4"/>
          <p:cNvGrpSpPr/>
          <p:nvPr/>
        </p:nvGrpSpPr>
        <p:grpSpPr>
          <a:xfrm rot="-1377965">
            <a:off x="629761" y="5861416"/>
            <a:ext cx="462931" cy="680865"/>
            <a:chOff x="3716700" y="1378700"/>
            <a:chExt cx="135825" cy="199750"/>
          </a:xfrm>
        </p:grpSpPr>
        <p:sp>
          <p:nvSpPr>
            <p:cNvPr id="783" name="Google Shape;783;p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4"/>
          <p:cNvGrpSpPr/>
          <p:nvPr/>
        </p:nvGrpSpPr>
        <p:grpSpPr>
          <a:xfrm rot="-1687898">
            <a:off x="11228603" y="696241"/>
            <a:ext cx="456072" cy="557843"/>
            <a:chOff x="2019050" y="1133325"/>
            <a:chExt cx="153525" cy="187750"/>
          </a:xfrm>
        </p:grpSpPr>
        <p:sp>
          <p:nvSpPr>
            <p:cNvPr id="788" name="Google Shape;788;p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4"/>
          <p:cNvGrpSpPr/>
          <p:nvPr/>
        </p:nvGrpSpPr>
        <p:grpSpPr>
          <a:xfrm>
            <a:off x="6042237" y="5917775"/>
            <a:ext cx="772788" cy="687821"/>
            <a:chOff x="4748225" y="4600750"/>
            <a:chExt cx="332125" cy="295625"/>
          </a:xfrm>
        </p:grpSpPr>
        <p:sp>
          <p:nvSpPr>
            <p:cNvPr id="793" name="Google Shape;793;p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4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4"/>
          <p:cNvSpPr txBox="1">
            <a:spLocks noGrp="1"/>
          </p:cNvSpPr>
          <p:nvPr>
            <p:ph type="body" idx="1"/>
          </p:nvPr>
        </p:nvSpPr>
        <p:spPr>
          <a:xfrm>
            <a:off x="960000" y="161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211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66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2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30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568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1395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589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6146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214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47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6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14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74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5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17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11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695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17B5-4BF7-47E9-A415-BC2FEE3B2F9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C04-7F1C-4E15-9FA6-EA42DB1A37D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3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E17285-CA8C-CB5D-2369-0E580CE4A4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3A3041-5440-2DEE-9670-28EE7615CB3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5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166548F4-FBA9-15DC-4D41-C8C784D68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274" y="2778348"/>
            <a:ext cx="3966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333 900</a:t>
            </a:r>
          </a:p>
        </p:txBody>
      </p:sp>
    </p:spTree>
    <p:extLst>
      <p:ext uri="{BB962C8B-B14F-4D97-AF65-F5344CB8AC3E}">
        <p14:creationId xmlns:p14="http://schemas.microsoft.com/office/powerpoint/2010/main" val="30399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90F7E-E8D2-9E4E-1A25-F3F2EA8B4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162" y="1609347"/>
            <a:ext cx="8998476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0CC9B3-9B86-5F63-24F0-8A7064D0E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2372"/>
              </p:ext>
            </p:extLst>
          </p:nvPr>
        </p:nvGraphicFramePr>
        <p:xfrm>
          <a:off x="226032" y="2"/>
          <a:ext cx="12064580" cy="6700837"/>
        </p:xfrm>
        <a:graphic>
          <a:graphicData uri="http://schemas.openxmlformats.org/drawingml/2006/table">
            <a:tbl>
              <a:tblPr firstRow="1" bandRow="1"/>
              <a:tblGrid>
                <a:gridCol w="3687706">
                  <a:extLst>
                    <a:ext uri="{9D8B030D-6E8A-4147-A177-3AD203B41FA5}">
                      <a16:colId xmlns:a16="http://schemas.microsoft.com/office/drawing/2014/main" val="425599369"/>
                    </a:ext>
                  </a:extLst>
                </a:gridCol>
                <a:gridCol w="1507372">
                  <a:extLst>
                    <a:ext uri="{9D8B030D-6E8A-4147-A177-3AD203B41FA5}">
                      <a16:colId xmlns:a16="http://schemas.microsoft.com/office/drawing/2014/main" val="2718646055"/>
                    </a:ext>
                  </a:extLst>
                </a:gridCol>
                <a:gridCol w="1376055">
                  <a:extLst>
                    <a:ext uri="{9D8B030D-6E8A-4147-A177-3AD203B41FA5}">
                      <a16:colId xmlns:a16="http://schemas.microsoft.com/office/drawing/2014/main" val="2397905025"/>
                    </a:ext>
                  </a:extLst>
                </a:gridCol>
                <a:gridCol w="1602697">
                  <a:extLst>
                    <a:ext uri="{9D8B030D-6E8A-4147-A177-3AD203B41FA5}">
                      <a16:colId xmlns:a16="http://schemas.microsoft.com/office/drawing/2014/main" val="43171460"/>
                    </a:ext>
                  </a:extLst>
                </a:gridCol>
                <a:gridCol w="1246543">
                  <a:extLst>
                    <a:ext uri="{9D8B030D-6E8A-4147-A177-3AD203B41FA5}">
                      <a16:colId xmlns:a16="http://schemas.microsoft.com/office/drawing/2014/main" val="4124050054"/>
                    </a:ext>
                  </a:extLst>
                </a:gridCol>
                <a:gridCol w="1230352">
                  <a:extLst>
                    <a:ext uri="{9D8B030D-6E8A-4147-A177-3AD203B41FA5}">
                      <a16:colId xmlns:a16="http://schemas.microsoft.com/office/drawing/2014/main" val="485701667"/>
                    </a:ext>
                  </a:extLst>
                </a:gridCol>
                <a:gridCol w="1413855">
                  <a:extLst>
                    <a:ext uri="{9D8B030D-6E8A-4147-A177-3AD203B41FA5}">
                      <a16:colId xmlns:a16="http://schemas.microsoft.com/office/drawing/2014/main" val="2567021439"/>
                    </a:ext>
                  </a:extLst>
                </a:gridCol>
              </a:tblGrid>
              <a:tr h="798056">
                <a:tc rowSpan="2"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66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52936"/>
                  </a:ext>
                </a:extLst>
              </a:tr>
              <a:tr h="20258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01042"/>
                  </a:ext>
                </a:extLst>
              </a:tr>
              <a:tr h="1289166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325 146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30455"/>
                  </a:ext>
                </a:extLst>
              </a:tr>
              <a:tr h="1298614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333</a:t>
                      </a:r>
                      <a:r>
                        <a:rPr lang="en-US" sz="4800" b="1" baseline="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900</a:t>
                      </a:r>
                      <a:endParaRPr lang="en-US" sz="48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84571"/>
                  </a:ext>
                </a:extLst>
              </a:tr>
              <a:tr h="1289166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7 034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81963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4DE9680-B5FF-1F3D-0DCA-647B972E07A4}"/>
              </a:ext>
            </a:extLst>
          </p:cNvPr>
          <p:cNvSpPr txBox="1"/>
          <p:nvPr/>
        </p:nvSpPr>
        <p:spPr>
          <a:xfrm>
            <a:off x="4328198" y="3072157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0FFCB0-6A01-ADCB-00FD-97223CD56530}"/>
              </a:ext>
            </a:extLst>
          </p:cNvPr>
          <p:cNvSpPr txBox="1"/>
          <p:nvPr/>
        </p:nvSpPr>
        <p:spPr>
          <a:xfrm>
            <a:off x="5788338" y="3072157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2610BC-7770-0B51-4F47-9D7A1027C8EF}"/>
              </a:ext>
            </a:extLst>
          </p:cNvPr>
          <p:cNvSpPr txBox="1"/>
          <p:nvPr/>
        </p:nvSpPr>
        <p:spPr>
          <a:xfrm>
            <a:off x="7162821" y="3072156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43EF96-C497-990D-7008-68EDEAA97649}"/>
              </a:ext>
            </a:extLst>
          </p:cNvPr>
          <p:cNvSpPr txBox="1"/>
          <p:nvPr/>
        </p:nvSpPr>
        <p:spPr>
          <a:xfrm>
            <a:off x="8490426" y="3072155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C5BDC-1BBA-F653-C57B-B821E2E43E00}"/>
              </a:ext>
            </a:extLst>
          </p:cNvPr>
          <p:cNvSpPr txBox="1"/>
          <p:nvPr/>
        </p:nvSpPr>
        <p:spPr>
          <a:xfrm>
            <a:off x="9717938" y="3072154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694FD1-9BFF-9D9E-AB49-059E84AB111D}"/>
              </a:ext>
            </a:extLst>
          </p:cNvPr>
          <p:cNvSpPr txBox="1"/>
          <p:nvPr/>
        </p:nvSpPr>
        <p:spPr>
          <a:xfrm>
            <a:off x="11002959" y="3072154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E7B520-CA33-B347-FA36-56D2490788C5}"/>
              </a:ext>
            </a:extLst>
          </p:cNvPr>
          <p:cNvSpPr txBox="1"/>
          <p:nvPr/>
        </p:nvSpPr>
        <p:spPr>
          <a:xfrm>
            <a:off x="7210806" y="5697792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0C46E1-1F8E-96A4-187D-D6C8836A01A0}"/>
              </a:ext>
            </a:extLst>
          </p:cNvPr>
          <p:cNvSpPr txBox="1"/>
          <p:nvPr/>
        </p:nvSpPr>
        <p:spPr>
          <a:xfrm>
            <a:off x="8649431" y="5697792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3FF095-2DAC-3F8E-32CF-58096D495F78}"/>
              </a:ext>
            </a:extLst>
          </p:cNvPr>
          <p:cNvSpPr txBox="1"/>
          <p:nvPr/>
        </p:nvSpPr>
        <p:spPr>
          <a:xfrm>
            <a:off x="9882635" y="5697792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899D05-A354-9F41-AB12-997F7E095011}"/>
              </a:ext>
            </a:extLst>
          </p:cNvPr>
          <p:cNvSpPr txBox="1"/>
          <p:nvPr/>
        </p:nvSpPr>
        <p:spPr>
          <a:xfrm>
            <a:off x="11137429" y="5697792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E9680-B5FF-1F3D-0DCA-647B972E07A4}"/>
              </a:ext>
            </a:extLst>
          </p:cNvPr>
          <p:cNvSpPr txBox="1"/>
          <p:nvPr/>
        </p:nvSpPr>
        <p:spPr>
          <a:xfrm>
            <a:off x="4319234" y="4354105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FFCB0-6A01-ADCB-00FD-97223CD56530}"/>
              </a:ext>
            </a:extLst>
          </p:cNvPr>
          <p:cNvSpPr txBox="1"/>
          <p:nvPr/>
        </p:nvSpPr>
        <p:spPr>
          <a:xfrm>
            <a:off x="5779374" y="4354105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610BC-7770-0B51-4F47-9D7A1027C8EF}"/>
              </a:ext>
            </a:extLst>
          </p:cNvPr>
          <p:cNvSpPr txBox="1"/>
          <p:nvPr/>
        </p:nvSpPr>
        <p:spPr>
          <a:xfrm>
            <a:off x="7153857" y="4354104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3EF96-C497-990D-7008-68EDEAA97649}"/>
              </a:ext>
            </a:extLst>
          </p:cNvPr>
          <p:cNvSpPr txBox="1"/>
          <p:nvPr/>
        </p:nvSpPr>
        <p:spPr>
          <a:xfrm>
            <a:off x="8481462" y="4354103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C5BDC-1BBA-F653-C57B-B821E2E43E00}"/>
              </a:ext>
            </a:extLst>
          </p:cNvPr>
          <p:cNvSpPr txBox="1"/>
          <p:nvPr/>
        </p:nvSpPr>
        <p:spPr>
          <a:xfrm>
            <a:off x="9803103" y="4354102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24882" y="1102662"/>
            <a:ext cx="1322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13717" y="1122867"/>
            <a:ext cx="1322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0513" y="1122867"/>
            <a:ext cx="1322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19409" y="1143003"/>
            <a:ext cx="1394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2641" y="1122866"/>
            <a:ext cx="1394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9077" y="1122866"/>
            <a:ext cx="1394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3828" y="-101686"/>
            <a:ext cx="4081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79778" y="-98350"/>
            <a:ext cx="4081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CC5BDC-1BBA-F653-C57B-B821E2E43E00}"/>
              </a:ext>
            </a:extLst>
          </p:cNvPr>
          <p:cNvSpPr txBox="1"/>
          <p:nvPr/>
        </p:nvSpPr>
        <p:spPr>
          <a:xfrm>
            <a:off x="11065084" y="4354102"/>
            <a:ext cx="84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4870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14" grpId="0"/>
      <p:bldP spid="15" grpId="0"/>
      <p:bldP spid="16" grpId="0"/>
      <p:bldP spid="17" grpId="0"/>
      <p:bldP spid="18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625;p47">
            <a:extLst>
              <a:ext uri="{FF2B5EF4-FFF2-40B4-BE49-F238E27FC236}">
                <a16:creationId xmlns:a16="http://schemas.microsoft.com/office/drawing/2014/main" id="{606B702D-7E48-986D-3229-FB78D8921BF5}"/>
              </a:ext>
            </a:extLst>
          </p:cNvPr>
          <p:cNvSpPr/>
          <p:nvPr/>
        </p:nvSpPr>
        <p:spPr>
          <a:xfrm>
            <a:off x="1976949" y="3943388"/>
            <a:ext cx="9338751" cy="2114512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đơn vị, hàng chục, hàng trăm</a:t>
            </a: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s" sz="4267" b="1" i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vị.</a:t>
            </a:r>
            <a:endParaRPr sz="4267" b="1" i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9" name="Google Shape;8625;p47">
            <a:extLst>
              <a:ext uri="{FF2B5EF4-FFF2-40B4-BE49-F238E27FC236}">
                <a16:creationId xmlns:a16="http://schemas.microsoft.com/office/drawing/2014/main" id="{ED98901F-4DED-4B01-BA92-F25D8E02527B}"/>
              </a:ext>
            </a:extLst>
          </p:cNvPr>
          <p:cNvSpPr/>
          <p:nvPr/>
        </p:nvSpPr>
        <p:spPr>
          <a:xfrm>
            <a:off x="1976949" y="1123736"/>
            <a:ext cx="9529251" cy="2273661"/>
          </a:xfrm>
          <a:prstGeom prst="roundRect">
            <a:avLst>
              <a:gd name="adj" fmla="val 50000"/>
            </a:avLst>
          </a:prstGeom>
          <a:solidFill>
            <a:schemeClr val="accent5">
              <a:lumMod val="90000"/>
            </a:schemeClr>
          </a:solidFill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 nghìn, hàng chục nghìn, hàng trăm nghìn</a:t>
            </a:r>
            <a:r>
              <a:rPr lang="e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hợp thành </a:t>
            </a:r>
            <a:r>
              <a:rPr lang="es" sz="4267" b="1" i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nghìn.</a:t>
            </a:r>
            <a:endParaRPr sz="4267" b="1" i="1" u="sng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9E6C4E-4E33-2CDE-7A1D-ECDD255F1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77" y="3496322"/>
            <a:ext cx="218865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các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 ở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8CB6C-E0C7-FD46-27A3-4263508D0D22}"/>
              </a:ext>
            </a:extLst>
          </p:cNvPr>
          <p:cNvSpPr/>
          <p:nvPr/>
        </p:nvSpPr>
        <p:spPr>
          <a:xfrm>
            <a:off x="1613044" y="2034282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172 938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1F7309-7F71-F395-C78C-1D5EA51DD22D}"/>
              </a:ext>
            </a:extLst>
          </p:cNvPr>
          <p:cNvSpPr/>
          <p:nvPr/>
        </p:nvSpPr>
        <p:spPr>
          <a:xfrm>
            <a:off x="4589272" y="2065105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827 389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12CE7-C9A0-FB02-4573-4FC5346E9F90}"/>
              </a:ext>
            </a:extLst>
          </p:cNvPr>
          <p:cNvSpPr/>
          <p:nvPr/>
        </p:nvSpPr>
        <p:spPr>
          <a:xfrm>
            <a:off x="7679909" y="204455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163 222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3C31C1-487F-7542-6465-A1DF9C4E82DA}"/>
              </a:ext>
            </a:extLst>
          </p:cNvPr>
          <p:cNvSpPr/>
          <p:nvPr/>
        </p:nvSpPr>
        <p:spPr>
          <a:xfrm>
            <a:off x="3976099" y="3462392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390 227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ECD394-B00D-9137-81DE-7A2B4038F83D}"/>
              </a:ext>
            </a:extLst>
          </p:cNvPr>
          <p:cNvSpPr/>
          <p:nvPr/>
        </p:nvSpPr>
        <p:spPr>
          <a:xfrm>
            <a:off x="6904235" y="3482941"/>
            <a:ext cx="241442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862 003</a:t>
            </a: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112</Words>
  <Application>Microsoft Office PowerPoint</Application>
  <PresentationFormat>Widescreen</PresentationFormat>
  <Paragraphs>41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Arial</vt:lpstr>
      <vt:lpstr>Baloo Tammudu 2</vt:lpstr>
      <vt:lpstr>Calibri</vt:lpstr>
      <vt:lpstr>Cambria</vt:lpstr>
      <vt:lpstr>Kavoon</vt:lpstr>
      <vt:lpstr>Roboto Condensed Light</vt:lpstr>
      <vt:lpstr>Tahoma</vt:lpstr>
      <vt:lpstr>Times New Roman</vt:lpstr>
      <vt:lpstr>UTM Avo</vt:lpstr>
      <vt:lpstr>字魂105号-简雅黑</vt:lpstr>
      <vt:lpstr>包图主题2</vt:lpstr>
      <vt:lpstr>3_千图网海量PPT模板www.58pic.com​​</vt:lpstr>
      <vt:lpstr>Basic English for Hispanic Speakers Workshop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2023-07-17T06:04:55Z</dcterms:created>
  <dcterms:modified xsi:type="dcterms:W3CDTF">2024-12-05T08:20:09Z</dcterms:modified>
</cp:coreProperties>
</file>