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4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7" r:id="rId20"/>
    <p:sldId id="278" r:id="rId21"/>
    <p:sldId id="276" r:id="rId22"/>
    <p:sldId id="280" r:id="rId23"/>
    <p:sldId id="281" r:id="rId24"/>
    <p:sldId id="282" r:id="rId25"/>
    <p:sldId id="283" r:id="rId26"/>
    <p:sldId id="285" r:id="rId27"/>
  </p:sldIdLst>
  <p:sldSz cx="18288000" cy="10287000"/>
  <p:notesSz cx="6858000" cy="9144000"/>
  <p:embeddedFontLst>
    <p:embeddedFont>
      <p:font typeface="Blackadder ITC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89800"/>
    <a:srgbClr val="C59E84"/>
    <a:srgbClr val="B41191"/>
    <a:srgbClr val="707E59"/>
    <a:srgbClr val="AD33F1"/>
    <a:srgbClr val="7E0000"/>
    <a:srgbClr val="B40049"/>
    <a:srgbClr val="DC48A0"/>
    <a:srgbClr val="B78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291" autoAdjust="0"/>
  </p:normalViewPr>
  <p:slideViewPr>
    <p:cSldViewPr>
      <p:cViewPr>
        <p:scale>
          <a:sx n="30" d="100"/>
          <a:sy n="30" d="100"/>
        </p:scale>
        <p:origin x="1716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31.sv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44.sv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12" Type="http://schemas.openxmlformats.org/officeDocument/2006/relationships/image" Target="../media/image28.svg"/><Relationship Id="rId17" Type="http://schemas.openxmlformats.org/officeDocument/2006/relationships/image" Target="../media/image34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33.png"/><Relationship Id="rId10" Type="http://schemas.openxmlformats.org/officeDocument/2006/relationships/image" Target="../media/image21.png"/><Relationship Id="rId19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20.png"/><Relationship Id="rId1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31.sv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08B3ABBC-533A-1FD8-84BA-AA035495B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-4108885"/>
            <a:ext cx="27127200" cy="203775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F54BD2-8211-4A28-8FAE-846AE62699E5}"/>
              </a:ext>
            </a:extLst>
          </p:cNvPr>
          <p:cNvGrpSpPr/>
          <p:nvPr/>
        </p:nvGrpSpPr>
        <p:grpSpPr>
          <a:xfrm>
            <a:off x="3050942" y="1257300"/>
            <a:ext cx="2590800" cy="1066071"/>
            <a:chOff x="3886200" y="2105887"/>
            <a:chExt cx="2590800" cy="1066071"/>
          </a:xfrm>
        </p:grpSpPr>
        <p:sp>
          <p:nvSpPr>
            <p:cNvPr id="5" name="Rectangle: Rounded Corners 75">
              <a:extLst>
                <a:ext uri="{FF2B5EF4-FFF2-40B4-BE49-F238E27FC236}">
                  <a16:creationId xmlns:a16="http://schemas.microsoft.com/office/drawing/2014/main" id="{DB9C3E9F-11F6-4694-9989-B18AC189BFB9}"/>
                </a:ext>
              </a:extLst>
            </p:cNvPr>
            <p:cNvSpPr/>
            <p:nvPr/>
          </p:nvSpPr>
          <p:spPr>
            <a:xfrm>
              <a:off x="3886200" y="2105887"/>
              <a:ext cx="2590800" cy="10660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DBB5F5-DD69-4112-8F40-B49A314EBE6C}"/>
                </a:ext>
              </a:extLst>
            </p:cNvPr>
            <p:cNvSpPr txBox="1"/>
            <p:nvPr/>
          </p:nvSpPr>
          <p:spPr>
            <a:xfrm>
              <a:off x="4289953" y="2182087"/>
              <a:ext cx="18822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ĐỌC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3999252-766F-4673-9929-FB9907B3A483}"/>
              </a:ext>
            </a:extLst>
          </p:cNvPr>
          <p:cNvGrpSpPr/>
          <p:nvPr/>
        </p:nvGrpSpPr>
        <p:grpSpPr>
          <a:xfrm>
            <a:off x="10487836" y="65529"/>
            <a:ext cx="4791696" cy="1583822"/>
            <a:chOff x="4114800" y="-14162"/>
            <a:chExt cx="4791696" cy="15838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744A36-4327-4E71-93F2-A4049113C318}"/>
                </a:ext>
              </a:extLst>
            </p:cNvPr>
            <p:cNvSpPr txBox="1"/>
            <p:nvPr/>
          </p:nvSpPr>
          <p:spPr>
            <a:xfrm>
              <a:off x="4114800" y="0"/>
              <a:ext cx="479169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>
                  <a:ln w="358775">
                    <a:solidFill>
                      <a:srgbClr val="F15164"/>
                    </a:solidFill>
                  </a:ln>
                  <a:solidFill>
                    <a:srgbClr val="F8A9B2"/>
                  </a:solidFill>
                  <a:latin typeface="SVN-Internation" panose="02040603050506020204" pitchFamily="18" charset="0"/>
                </a:rPr>
                <a:t>TIẾNG VIỆT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242327-59AD-47CF-9E30-DC92700E4DBB}"/>
                </a:ext>
              </a:extLst>
            </p:cNvPr>
            <p:cNvSpPr txBox="1"/>
            <p:nvPr/>
          </p:nvSpPr>
          <p:spPr>
            <a:xfrm>
              <a:off x="4114800" y="-14162"/>
              <a:ext cx="479169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>
                  <a:solidFill>
                    <a:schemeClr val="bg1"/>
                  </a:solidFill>
                  <a:effectLst>
                    <a:innerShdw blurRad="63500" dist="50800" dir="13500000">
                      <a:srgbClr val="F15164">
                        <a:alpha val="50000"/>
                      </a:srgbClr>
                    </a:innerShdw>
                  </a:effectLst>
                  <a:latin typeface="SVN-Internation" panose="02040603050506020204" pitchFamily="18" charset="0"/>
                </a:rPr>
                <a:t>TIẾNG VIỆT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AB73E6-EB13-4CF5-B1CC-54BE9BD2EBA8}"/>
              </a:ext>
            </a:extLst>
          </p:cNvPr>
          <p:cNvGrpSpPr/>
          <p:nvPr/>
        </p:nvGrpSpPr>
        <p:grpSpPr>
          <a:xfrm>
            <a:off x="12915203" y="7357568"/>
            <a:ext cx="2811196" cy="1214491"/>
            <a:chOff x="10287000" y="6383363"/>
            <a:chExt cx="2811196" cy="12144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9383AF-0FD0-4443-A730-357310EDEB57}"/>
                </a:ext>
              </a:extLst>
            </p:cNvPr>
            <p:cNvSpPr txBox="1"/>
            <p:nvPr/>
          </p:nvSpPr>
          <p:spPr>
            <a:xfrm>
              <a:off x="10287000" y="6397525"/>
              <a:ext cx="27991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ln w="180975">
                    <a:solidFill>
                      <a:schemeClr val="bg1"/>
                    </a:solidFill>
                  </a:ln>
                  <a:solidFill>
                    <a:srgbClr val="0B0CFE"/>
                  </a:solidFill>
                  <a:latin typeface="Blackadder ITC" panose="04020505051007020D02" pitchFamily="82" charset="0"/>
                </a:rPr>
                <a:t>Trang 23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5DB028-4AA9-4BC0-B966-D162A67BDFDF}"/>
                </a:ext>
              </a:extLst>
            </p:cNvPr>
            <p:cNvSpPr txBox="1"/>
            <p:nvPr/>
          </p:nvSpPr>
          <p:spPr>
            <a:xfrm>
              <a:off x="10299032" y="6383363"/>
              <a:ext cx="27991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0B0CFE"/>
                  </a:solidFill>
                  <a:latin typeface="Blackadder ITC" panose="04020505051007020D02" pitchFamily="82" charset="0"/>
                </a:rPr>
                <a:t>Trang 23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F0E5DE7-DDCC-6CA9-1D8F-B672169AE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086100"/>
            <a:ext cx="14924301" cy="379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F96782A3-F9C8-DF2A-1E1B-84EE409E3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67" b="33683"/>
          <a:stretch/>
        </p:blipFill>
        <p:spPr>
          <a:xfrm>
            <a:off x="-1219200" y="7765339"/>
            <a:ext cx="8750966" cy="34105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DC7E7B-F7DD-24EF-C59D-C4D63C8A9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66800" y="0"/>
            <a:ext cx="20926835" cy="2171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56DFB3-9DF8-D8FA-001B-259423B68F83}"/>
              </a:ext>
            </a:extLst>
          </p:cNvPr>
          <p:cNvSpPr txBox="1"/>
          <p:nvPr/>
        </p:nvSpPr>
        <p:spPr>
          <a:xfrm>
            <a:off x="609600" y="1261074"/>
            <a:ext cx="17297400" cy="963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Từ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khi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sinh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lớn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lên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đã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thấy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êm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đềm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lờ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hàng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xanh</a:t>
            </a:r>
            <a:r>
              <a:rPr lang="en-US" sz="2800" dirty="0">
                <a:latin typeface="UTM Avo" pitchFamily="18" charset="0"/>
              </a:rPr>
              <a:t> soi </a:t>
            </a:r>
            <a:r>
              <a:rPr lang="en-US" sz="2800" dirty="0" err="1">
                <a:latin typeface="UTM Avo" pitchFamily="18" charset="0"/>
              </a:rPr>
              <a:t>bóng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nghiêng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nghiêng</a:t>
            </a:r>
            <a:r>
              <a:rPr lang="en-US" sz="2800" dirty="0">
                <a:latin typeface="UTM Avo" pitchFamily="18" charset="0"/>
              </a:rPr>
              <a:t>...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Mỗi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trẻ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năm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bảy</a:t>
            </a:r>
            <a:r>
              <a:rPr lang="en-US" sz="2800" dirty="0">
                <a:latin typeface="UTM Avo" pitchFamily="18" charset="0"/>
              </a:rPr>
              <a:t> ở </a:t>
            </a:r>
            <a:r>
              <a:rPr lang="en-US" sz="2800" dirty="0" err="1">
                <a:latin typeface="UTM Avo" pitchFamily="18" charset="0"/>
              </a:rPr>
              <a:t>bến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vui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đùa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đủ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trò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tuổi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nít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thường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lấy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chén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muối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hoặc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chén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mắm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rủ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để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Hôm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nhiều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cả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vừa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vừa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hít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vì</a:t>
            </a:r>
            <a:r>
              <a:rPr lang="en-US" sz="2800" dirty="0">
                <a:latin typeface="UTM Avo" pitchFamily="18" charset="0"/>
              </a:rPr>
              <a:t> cay.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lớn</a:t>
            </a:r>
            <a:r>
              <a:rPr lang="en-US" sz="2800" dirty="0">
                <a:latin typeface="UTM Avo" pitchFamily="18" charset="0"/>
              </a:rPr>
              <a:t>, con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mang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đắp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lấn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gió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từ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phía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thổi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về</a:t>
            </a:r>
            <a:r>
              <a:rPr lang="en-US" sz="2800" dirty="0">
                <a:latin typeface="UTM Avo" pitchFamily="18" charset="0"/>
              </a:rPr>
              <a:t> man </a:t>
            </a:r>
            <a:r>
              <a:rPr lang="en-US" sz="2800" dirty="0" err="1">
                <a:latin typeface="UTM Avo" pitchFamily="18" charset="0"/>
              </a:rPr>
              <a:t>mác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tim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tím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xòe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từng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cuốn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theo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Thỉnh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thoảng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nghe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chín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tỏm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âm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rất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quen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thuộc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gũi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với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trẻ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sống</a:t>
            </a:r>
            <a:r>
              <a:rPr lang="en-US" sz="2800" dirty="0">
                <a:latin typeface="UTM Avo" pitchFamily="18" charset="0"/>
              </a:rPr>
              <a:t> ở </a:t>
            </a:r>
            <a:r>
              <a:rPr lang="en-US" sz="2800" dirty="0" err="1">
                <a:latin typeface="UTM Avo" pitchFamily="18" charset="0"/>
              </a:rPr>
              <a:t>xứ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này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cũng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đặc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sản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Vì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đem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hay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món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ngon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hơn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ngon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quý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hiếm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chỉ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theo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mùa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còn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năm</a:t>
            </a:r>
            <a:r>
              <a:rPr lang="en-US" sz="2800" dirty="0">
                <a:latin typeface="UTM Avo" pitchFamily="18" charset="0"/>
              </a:rPr>
              <a:t>. Khi </a:t>
            </a:r>
            <a:r>
              <a:rPr lang="en-US" sz="2800" dirty="0" err="1">
                <a:latin typeface="UTM Avo" pitchFamily="18" charset="0"/>
              </a:rPr>
              <a:t>rảnh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rỗi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chỉ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bãi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lội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kiếm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lượm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. Ai </a:t>
            </a:r>
            <a:r>
              <a:rPr lang="en-US" sz="2800" dirty="0" err="1">
                <a:latin typeface="UTM Avo" pitchFamily="18" charset="0"/>
              </a:rPr>
              <a:t>đến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chưa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từng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thưởng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thức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món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cũng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xem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như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chưa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đến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          </a:t>
            </a:r>
            <a:r>
              <a:rPr lang="en-US" sz="2800" dirty="0" err="1">
                <a:latin typeface="UTM Avo" pitchFamily="18" charset="0"/>
              </a:rPr>
              <a:t>Mỗi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xa </a:t>
            </a:r>
            <a:r>
              <a:rPr lang="en-US" sz="2800" dirty="0" err="1">
                <a:latin typeface="UTM Avo" pitchFamily="18" charset="0"/>
              </a:rPr>
              <a:t>nhà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nhớ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hàng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tím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chờ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thổi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qua. Khi </a:t>
            </a:r>
            <a:r>
              <a:rPr lang="en-US" sz="2800" dirty="0" err="1">
                <a:latin typeface="UTM Avo" pitchFamily="18" charset="0"/>
              </a:rPr>
              <a:t>đó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tưởng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như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hương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thơm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chín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mùi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vị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với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bên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vẫn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tiếp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mọc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lên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              </a:t>
            </a:r>
            <a:r>
              <a:rPr lang="en-US" sz="2800" dirty="0" err="1">
                <a:latin typeface="UTM Avo" pitchFamily="18" charset="0"/>
              </a:rPr>
              <a:t>để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duy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bờ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bãi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hương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.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(Theo Lê Văn </a:t>
            </a:r>
            <a:r>
              <a:rPr lang="en-US" sz="2800" dirty="0" err="1">
                <a:latin typeface="UTM Avo" pitchFamily="18" charset="0"/>
              </a:rPr>
              <a:t>Trường</a:t>
            </a:r>
            <a:r>
              <a:rPr lang="en-US" sz="2800" dirty="0">
                <a:latin typeface="UTM Avo" pitchFamily="18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UTM Avo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95A7AB2-DA10-95E1-FF1A-32C4EBF44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299" y="122447"/>
            <a:ext cx="7099881" cy="1524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4738E45-4F57-C770-BF8A-9424CA260F1C}"/>
              </a:ext>
            </a:extLst>
          </p:cNvPr>
          <p:cNvSpPr/>
          <p:nvPr/>
        </p:nvSpPr>
        <p:spPr>
          <a:xfrm>
            <a:off x="838200" y="11049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B75073-3882-51AB-3976-ABB4283DB36D}"/>
              </a:ext>
            </a:extLst>
          </p:cNvPr>
          <p:cNvSpPr/>
          <p:nvPr/>
        </p:nvSpPr>
        <p:spPr>
          <a:xfrm>
            <a:off x="846221" y="20955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119BCE-9FD2-B0F8-D363-0C72A7A29D45}"/>
              </a:ext>
            </a:extLst>
          </p:cNvPr>
          <p:cNvSpPr/>
          <p:nvPr/>
        </p:nvSpPr>
        <p:spPr>
          <a:xfrm>
            <a:off x="830179" y="3608904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D24BF72-DFFD-2E0E-9F11-61F70A5AFE0D}"/>
              </a:ext>
            </a:extLst>
          </p:cNvPr>
          <p:cNvSpPr/>
          <p:nvPr/>
        </p:nvSpPr>
        <p:spPr>
          <a:xfrm>
            <a:off x="846221" y="54483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80A2CA-51A2-B756-16C4-A02EA0A7DB95}"/>
              </a:ext>
            </a:extLst>
          </p:cNvPr>
          <p:cNvSpPr/>
          <p:nvPr/>
        </p:nvSpPr>
        <p:spPr>
          <a:xfrm>
            <a:off x="1861273" y="77343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D60AB2-0232-CE04-066A-DB603852859C}"/>
              </a:ext>
            </a:extLst>
          </p:cNvPr>
          <p:cNvGrpSpPr/>
          <p:nvPr/>
        </p:nvGrpSpPr>
        <p:grpSpPr>
          <a:xfrm>
            <a:off x="1344247" y="293939"/>
            <a:ext cx="7647355" cy="834426"/>
            <a:chOff x="827182" y="212308"/>
            <a:chExt cx="1070424" cy="1351233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819E4D4E-1905-0A37-5EEE-C3CE1774E3A5}"/>
                </a:ext>
              </a:extLst>
            </p:cNvPr>
            <p:cNvSpPr/>
            <p:nvPr/>
          </p:nvSpPr>
          <p:spPr>
            <a:xfrm>
              <a:off x="843297" y="212308"/>
              <a:ext cx="1046205" cy="13512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3FE387-D9FD-A27E-1E88-90F069965450}"/>
                </a:ext>
              </a:extLst>
            </p:cNvPr>
            <p:cNvSpPr txBox="1"/>
            <p:nvPr/>
          </p:nvSpPr>
          <p:spPr>
            <a:xfrm>
              <a:off x="827182" y="301209"/>
              <a:ext cx="1070424" cy="11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40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UTM Avo" pitchFamily="18" charset="0"/>
                </a:rPr>
                <a:t>thầm</a:t>
              </a:r>
              <a:r>
                <a:rPr lang="en-US" sz="40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UTM Avo" pitchFamily="18" charset="0"/>
                </a:rPr>
                <a:t>và</a:t>
              </a:r>
              <a:r>
                <a:rPr lang="en-US" sz="40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UTM Avo" pitchFamily="18" charset="0"/>
                </a:rPr>
                <a:t>trả</a:t>
              </a:r>
              <a:r>
                <a:rPr lang="en-US" sz="40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UTM Avo" pitchFamily="18" charset="0"/>
                </a:rPr>
                <a:t>lời</a:t>
              </a:r>
              <a:r>
                <a:rPr lang="en-US" sz="40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UTM Avo" pitchFamily="18" charset="0"/>
                </a:rPr>
                <a:t>câu</a:t>
              </a:r>
              <a:r>
                <a:rPr lang="en-US" sz="40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UTM Avo" pitchFamily="18" charset="0"/>
                </a:rPr>
                <a:t>hỏi</a:t>
              </a:r>
              <a:endParaRPr lang="en-US" sz="40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1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28ABF90-7599-13FE-4747-ADC8CDDA3B0F}"/>
              </a:ext>
            </a:extLst>
          </p:cNvPr>
          <p:cNvGrpSpPr/>
          <p:nvPr/>
        </p:nvGrpSpPr>
        <p:grpSpPr>
          <a:xfrm>
            <a:off x="-10351322" y="-4413669"/>
            <a:ext cx="32697104" cy="19224379"/>
            <a:chOff x="-10351322" y="-4413669"/>
            <a:chExt cx="32697104" cy="19224379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1C773E7C-7211-8036-53CF-BF9B940F14CD}"/>
                </a:ext>
              </a:extLst>
            </p:cNvPr>
            <p:cNvSpPr/>
            <p:nvPr/>
          </p:nvSpPr>
          <p:spPr>
            <a:xfrm>
              <a:off x="6117894" y="-4413669"/>
              <a:ext cx="14283110" cy="8766259"/>
            </a:xfrm>
            <a:custGeom>
              <a:avLst/>
              <a:gdLst/>
              <a:ahLst/>
              <a:cxnLst/>
              <a:rect l="l" t="t" r="r" b="b"/>
              <a:pathLst>
                <a:path w="14283110" h="8766259">
                  <a:moveTo>
                    <a:pt x="0" y="0"/>
                  </a:moveTo>
                  <a:lnTo>
                    <a:pt x="14283111" y="0"/>
                  </a:lnTo>
                  <a:lnTo>
                    <a:pt x="14283111" y="8766259"/>
                  </a:lnTo>
                  <a:lnTo>
                    <a:pt x="0" y="8766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22F201C-045A-C6F2-46D8-035978D47B6B}"/>
                </a:ext>
              </a:extLst>
            </p:cNvPr>
            <p:cNvSpPr/>
            <p:nvPr/>
          </p:nvSpPr>
          <p:spPr>
            <a:xfrm rot="-830272">
              <a:off x="14617439" y="6313564"/>
              <a:ext cx="4366225" cy="2337750"/>
            </a:xfrm>
            <a:custGeom>
              <a:avLst/>
              <a:gdLst/>
              <a:ahLst/>
              <a:cxnLst/>
              <a:rect l="l" t="t" r="r" b="b"/>
              <a:pathLst>
                <a:path w="4366225" h="2337750">
                  <a:moveTo>
                    <a:pt x="0" y="0"/>
                  </a:moveTo>
                  <a:lnTo>
                    <a:pt x="4366225" y="0"/>
                  </a:lnTo>
                  <a:lnTo>
                    <a:pt x="4366225" y="2337749"/>
                  </a:lnTo>
                  <a:lnTo>
                    <a:pt x="0" y="233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353DE80-92C3-D549-C726-16EE2CD7B73F}"/>
                </a:ext>
              </a:extLst>
            </p:cNvPr>
            <p:cNvSpPr/>
            <p:nvPr/>
          </p:nvSpPr>
          <p:spPr>
            <a:xfrm>
              <a:off x="14730283" y="2330518"/>
              <a:ext cx="4705475" cy="6377355"/>
            </a:xfrm>
            <a:custGeom>
              <a:avLst/>
              <a:gdLst/>
              <a:ahLst/>
              <a:cxnLst/>
              <a:rect l="l" t="t" r="r" b="b"/>
              <a:pathLst>
                <a:path w="4705475" h="6377355">
                  <a:moveTo>
                    <a:pt x="0" y="0"/>
                  </a:moveTo>
                  <a:lnTo>
                    <a:pt x="4705475" y="0"/>
                  </a:lnTo>
                  <a:lnTo>
                    <a:pt x="4705475" y="6377355"/>
                  </a:lnTo>
                  <a:lnTo>
                    <a:pt x="0" y="6377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5062"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1806C7F-87FA-4E22-A720-7B3BFAAEEEB1}"/>
                </a:ext>
              </a:extLst>
            </p:cNvPr>
            <p:cNvSpPr/>
            <p:nvPr/>
          </p:nvSpPr>
          <p:spPr>
            <a:xfrm flipV="1">
              <a:off x="2292653" y="8650518"/>
              <a:ext cx="12639044" cy="4896329"/>
            </a:xfrm>
            <a:custGeom>
              <a:avLst/>
              <a:gdLst/>
              <a:ahLst/>
              <a:cxnLst/>
              <a:rect l="l" t="t" r="r" b="b"/>
              <a:pathLst>
                <a:path w="12639044" h="4896329">
                  <a:moveTo>
                    <a:pt x="0" y="4896329"/>
                  </a:moveTo>
                  <a:lnTo>
                    <a:pt x="12639045" y="4896329"/>
                  </a:lnTo>
                  <a:lnTo>
                    <a:pt x="12639045" y="0"/>
                  </a:lnTo>
                  <a:lnTo>
                    <a:pt x="0" y="0"/>
                  </a:lnTo>
                  <a:lnTo>
                    <a:pt x="0" y="4896329"/>
                  </a:lnTo>
                  <a:close/>
                </a:path>
              </a:pathLst>
            </a:custGeom>
            <a:blipFill>
              <a:blip r:embed="rId5"/>
              <a:stretch>
                <a:fillRect t="-132642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FD21B9F-5B49-91A8-7730-16D06C061ABC}"/>
                </a:ext>
              </a:extLst>
            </p:cNvPr>
            <p:cNvSpPr/>
            <p:nvPr/>
          </p:nvSpPr>
          <p:spPr>
            <a:xfrm rot="-856999">
              <a:off x="9068695" y="8249616"/>
              <a:ext cx="13277087" cy="6561094"/>
            </a:xfrm>
            <a:custGeom>
              <a:avLst/>
              <a:gdLst/>
              <a:ahLst/>
              <a:cxnLst/>
              <a:rect l="l" t="t" r="r" b="b"/>
              <a:pathLst>
                <a:path w="13277087" h="6561094">
                  <a:moveTo>
                    <a:pt x="0" y="0"/>
                  </a:moveTo>
                  <a:lnTo>
                    <a:pt x="13277086" y="0"/>
                  </a:lnTo>
                  <a:lnTo>
                    <a:pt x="13277086" y="6561094"/>
                  </a:lnTo>
                  <a:lnTo>
                    <a:pt x="0" y="656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6000"/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895754A-96D3-7C36-AFA2-CDB15CC1DB48}"/>
                </a:ext>
              </a:extLst>
            </p:cNvPr>
            <p:cNvSpPr/>
            <p:nvPr/>
          </p:nvSpPr>
          <p:spPr>
            <a:xfrm flipH="1">
              <a:off x="-912405" y="-3925742"/>
              <a:ext cx="8867404" cy="5442369"/>
            </a:xfrm>
            <a:custGeom>
              <a:avLst/>
              <a:gdLst/>
              <a:ahLst/>
              <a:cxnLst/>
              <a:rect l="l" t="t" r="r" b="b"/>
              <a:pathLst>
                <a:path w="8867404" h="5442369">
                  <a:moveTo>
                    <a:pt x="8867404" y="0"/>
                  </a:moveTo>
                  <a:lnTo>
                    <a:pt x="0" y="0"/>
                  </a:lnTo>
                  <a:lnTo>
                    <a:pt x="0" y="5442369"/>
                  </a:lnTo>
                  <a:lnTo>
                    <a:pt x="8867404" y="5442369"/>
                  </a:lnTo>
                  <a:lnTo>
                    <a:pt x="8867404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C4583D0-0856-33AB-F7F0-D21FE568823A}"/>
                </a:ext>
              </a:extLst>
            </p:cNvPr>
            <p:cNvSpPr/>
            <p:nvPr/>
          </p:nvSpPr>
          <p:spPr>
            <a:xfrm>
              <a:off x="-10351322" y="8788607"/>
              <a:ext cx="14670329" cy="4101864"/>
            </a:xfrm>
            <a:custGeom>
              <a:avLst/>
              <a:gdLst/>
              <a:ahLst/>
              <a:cxnLst/>
              <a:rect l="l" t="t" r="r" b="b"/>
              <a:pathLst>
                <a:path w="14670329" h="4101864">
                  <a:moveTo>
                    <a:pt x="0" y="0"/>
                  </a:moveTo>
                  <a:lnTo>
                    <a:pt x="14670329" y="0"/>
                  </a:lnTo>
                  <a:lnTo>
                    <a:pt x="14670329" y="4101865"/>
                  </a:lnTo>
                  <a:lnTo>
                    <a:pt x="0" y="410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5456" b="-2380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00D9F2B-FF41-34EA-4AD6-B0620AB12596}"/>
                </a:ext>
              </a:extLst>
            </p:cNvPr>
            <p:cNvSpPr/>
            <p:nvPr/>
          </p:nvSpPr>
          <p:spPr>
            <a:xfrm>
              <a:off x="-1584315" y="7027973"/>
              <a:ext cx="6847680" cy="2687714"/>
            </a:xfrm>
            <a:custGeom>
              <a:avLst/>
              <a:gdLst/>
              <a:ahLst/>
              <a:cxnLst/>
              <a:rect l="l" t="t" r="r" b="b"/>
              <a:pathLst>
                <a:path w="6847680" h="2687714">
                  <a:moveTo>
                    <a:pt x="0" y="0"/>
                  </a:moveTo>
                  <a:lnTo>
                    <a:pt x="6847681" y="0"/>
                  </a:lnTo>
                  <a:lnTo>
                    <a:pt x="6847681" y="2687714"/>
                  </a:lnTo>
                  <a:lnTo>
                    <a:pt x="0" y="2687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82000"/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6D4D18D-ED53-BDFD-4D8A-A28361B07E8A}"/>
                </a:ext>
              </a:extLst>
            </p:cNvPr>
            <p:cNvSpPr/>
            <p:nvPr/>
          </p:nvSpPr>
          <p:spPr>
            <a:xfrm>
              <a:off x="745193" y="8371830"/>
              <a:ext cx="1834150" cy="1834150"/>
            </a:xfrm>
            <a:custGeom>
              <a:avLst/>
              <a:gdLst/>
              <a:ahLst/>
              <a:cxnLst/>
              <a:rect l="l" t="t" r="r" b="b"/>
              <a:pathLst>
                <a:path w="1834150" h="1834150">
                  <a:moveTo>
                    <a:pt x="0" y="0"/>
                  </a:moveTo>
                  <a:lnTo>
                    <a:pt x="1834150" y="0"/>
                  </a:lnTo>
                  <a:lnTo>
                    <a:pt x="1834150" y="1834150"/>
                  </a:lnTo>
                  <a:lnTo>
                    <a:pt x="0" y="1834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F9E322B-9010-1DA0-AE0C-2187F6F66630}"/>
                </a:ext>
              </a:extLst>
            </p:cNvPr>
            <p:cNvSpPr/>
            <p:nvPr/>
          </p:nvSpPr>
          <p:spPr>
            <a:xfrm>
              <a:off x="15707238" y="3330098"/>
              <a:ext cx="2507995" cy="2862192"/>
            </a:xfrm>
            <a:custGeom>
              <a:avLst/>
              <a:gdLst/>
              <a:ahLst/>
              <a:cxnLst/>
              <a:rect l="l" t="t" r="r" b="b"/>
              <a:pathLst>
                <a:path w="2507995" h="2862192">
                  <a:moveTo>
                    <a:pt x="0" y="0"/>
                  </a:moveTo>
                  <a:lnTo>
                    <a:pt x="2507995" y="0"/>
                  </a:lnTo>
                  <a:lnTo>
                    <a:pt x="2507995" y="2862191"/>
                  </a:lnTo>
                  <a:lnTo>
                    <a:pt x="0" y="2862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90F48C6-D110-4B39-8CD7-20742D708897}"/>
                </a:ext>
              </a:extLst>
            </p:cNvPr>
            <p:cNvSpPr/>
            <p:nvPr/>
          </p:nvSpPr>
          <p:spPr>
            <a:xfrm>
              <a:off x="13746244" y="-126814"/>
              <a:ext cx="6961740" cy="8958807"/>
            </a:xfrm>
            <a:custGeom>
              <a:avLst/>
              <a:gdLst/>
              <a:ahLst/>
              <a:cxnLst/>
              <a:rect l="l" t="t" r="r" b="b"/>
              <a:pathLst>
                <a:path w="6961740" h="8958807">
                  <a:moveTo>
                    <a:pt x="0" y="0"/>
                  </a:moveTo>
                  <a:lnTo>
                    <a:pt x="6961740" y="0"/>
                  </a:lnTo>
                  <a:lnTo>
                    <a:pt x="6961740" y="8958807"/>
                  </a:lnTo>
                  <a:lnTo>
                    <a:pt x="0" y="8958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DCFC014-8422-EF9D-28A8-371F164DE765}"/>
                </a:ext>
              </a:extLst>
            </p:cNvPr>
            <p:cNvSpPr/>
            <p:nvPr/>
          </p:nvSpPr>
          <p:spPr>
            <a:xfrm rot="-416001">
              <a:off x="10261925" y="8947581"/>
              <a:ext cx="5062303" cy="2320490"/>
            </a:xfrm>
            <a:custGeom>
              <a:avLst/>
              <a:gdLst/>
              <a:ahLst/>
              <a:cxnLst/>
              <a:rect l="l" t="t" r="r" b="b"/>
              <a:pathLst>
                <a:path w="5062303" h="2320490">
                  <a:moveTo>
                    <a:pt x="0" y="0"/>
                  </a:moveTo>
                  <a:lnTo>
                    <a:pt x="5062303" y="0"/>
                  </a:lnTo>
                  <a:lnTo>
                    <a:pt x="5062303" y="2320489"/>
                  </a:lnTo>
                  <a:lnTo>
                    <a:pt x="0" y="2320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2221" b="-2221"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5838B1D-F3A3-B852-D4CC-CB9A335419F6}"/>
                </a:ext>
              </a:extLst>
            </p:cNvPr>
            <p:cNvSpPr/>
            <p:nvPr/>
          </p:nvSpPr>
          <p:spPr>
            <a:xfrm>
              <a:off x="9760680" y="8781366"/>
              <a:ext cx="3633139" cy="1739365"/>
            </a:xfrm>
            <a:custGeom>
              <a:avLst/>
              <a:gdLst/>
              <a:ahLst/>
              <a:cxnLst/>
              <a:rect l="l" t="t" r="r" b="b"/>
              <a:pathLst>
                <a:path w="3633139" h="1739365">
                  <a:moveTo>
                    <a:pt x="0" y="0"/>
                  </a:moveTo>
                  <a:lnTo>
                    <a:pt x="3633139" y="0"/>
                  </a:lnTo>
                  <a:lnTo>
                    <a:pt x="3633139" y="1739365"/>
                  </a:lnTo>
                  <a:lnTo>
                    <a:pt x="0" y="1739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A559341-53E2-97E1-553D-1B203C687AC0}"/>
                </a:ext>
              </a:extLst>
            </p:cNvPr>
            <p:cNvSpPr/>
            <p:nvPr/>
          </p:nvSpPr>
          <p:spPr>
            <a:xfrm>
              <a:off x="-320524" y="8666844"/>
              <a:ext cx="2131433" cy="1020424"/>
            </a:xfrm>
            <a:custGeom>
              <a:avLst/>
              <a:gdLst/>
              <a:ahLst/>
              <a:cxnLst/>
              <a:rect l="l" t="t" r="r" b="b"/>
              <a:pathLst>
                <a:path w="2131433" h="1020424">
                  <a:moveTo>
                    <a:pt x="0" y="0"/>
                  </a:moveTo>
                  <a:lnTo>
                    <a:pt x="2131433" y="0"/>
                  </a:lnTo>
                  <a:lnTo>
                    <a:pt x="2131433" y="1020424"/>
                  </a:lnTo>
                  <a:lnTo>
                    <a:pt x="0" y="1020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FDAB480-D23A-EDC5-44D1-E660AAC7CB14}"/>
                </a:ext>
              </a:extLst>
            </p:cNvPr>
            <p:cNvSpPr/>
            <p:nvPr/>
          </p:nvSpPr>
          <p:spPr>
            <a:xfrm rot="-586971">
              <a:off x="15714334" y="7638924"/>
              <a:ext cx="2352691" cy="956761"/>
            </a:xfrm>
            <a:custGeom>
              <a:avLst/>
              <a:gdLst/>
              <a:ahLst/>
              <a:cxnLst/>
              <a:rect l="l" t="t" r="r" b="b"/>
              <a:pathLst>
                <a:path w="2352691" h="956761">
                  <a:moveTo>
                    <a:pt x="0" y="0"/>
                  </a:moveTo>
                  <a:lnTo>
                    <a:pt x="2352691" y="0"/>
                  </a:lnTo>
                  <a:lnTo>
                    <a:pt x="2352691" y="956761"/>
                  </a:lnTo>
                  <a:lnTo>
                    <a:pt x="0" y="95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E93FCDB-607E-3504-87A1-35BAF0E9823F}"/>
                </a:ext>
              </a:extLst>
            </p:cNvPr>
            <p:cNvSpPr/>
            <p:nvPr/>
          </p:nvSpPr>
          <p:spPr>
            <a:xfrm>
              <a:off x="-673368" y="5833890"/>
              <a:ext cx="2837121" cy="3424410"/>
            </a:xfrm>
            <a:custGeom>
              <a:avLst/>
              <a:gdLst/>
              <a:ahLst/>
              <a:cxnLst/>
              <a:rect l="l" t="t" r="r" b="b"/>
              <a:pathLst>
                <a:path w="2837121" h="3424410">
                  <a:moveTo>
                    <a:pt x="0" y="0"/>
                  </a:moveTo>
                  <a:lnTo>
                    <a:pt x="2837122" y="0"/>
                  </a:lnTo>
                  <a:lnTo>
                    <a:pt x="2837122" y="3424410"/>
                  </a:lnTo>
                  <a:lnTo>
                    <a:pt x="0" y="3424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9200"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469C0FE-C685-D2BA-31F2-B0FC69D136CE}"/>
                </a:ext>
              </a:extLst>
            </p:cNvPr>
            <p:cNvSpPr/>
            <p:nvPr/>
          </p:nvSpPr>
          <p:spPr>
            <a:xfrm>
              <a:off x="3606325" y="8666844"/>
              <a:ext cx="985267" cy="1182912"/>
            </a:xfrm>
            <a:custGeom>
              <a:avLst/>
              <a:gdLst/>
              <a:ahLst/>
              <a:cxnLst/>
              <a:rect l="l" t="t" r="r" b="b"/>
              <a:pathLst>
                <a:path w="985267" h="1182912">
                  <a:moveTo>
                    <a:pt x="0" y="0"/>
                  </a:moveTo>
                  <a:lnTo>
                    <a:pt x="985267" y="0"/>
                  </a:lnTo>
                  <a:lnTo>
                    <a:pt x="985267" y="1182912"/>
                  </a:lnTo>
                  <a:lnTo>
                    <a:pt x="0" y="1182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1E2DBDA-FDE6-4FC3-9ACB-4B07963BDFCA}"/>
                </a:ext>
              </a:extLst>
            </p:cNvPr>
            <p:cNvSpPr/>
            <p:nvPr/>
          </p:nvSpPr>
          <p:spPr>
            <a:xfrm>
              <a:off x="2842073" y="8650518"/>
              <a:ext cx="764253" cy="917562"/>
            </a:xfrm>
            <a:custGeom>
              <a:avLst/>
              <a:gdLst/>
              <a:ahLst/>
              <a:cxnLst/>
              <a:rect l="l" t="t" r="r" b="b"/>
              <a:pathLst>
                <a:path w="764253" h="917562">
                  <a:moveTo>
                    <a:pt x="0" y="0"/>
                  </a:moveTo>
                  <a:lnTo>
                    <a:pt x="764252" y="0"/>
                  </a:lnTo>
                  <a:lnTo>
                    <a:pt x="764252" y="917562"/>
                  </a:lnTo>
                  <a:lnTo>
                    <a:pt x="0" y="917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B4D6F4A-64D4-3523-1A86-749026F40B37}"/>
                </a:ext>
              </a:extLst>
            </p:cNvPr>
            <p:cNvSpPr/>
            <p:nvPr/>
          </p:nvSpPr>
          <p:spPr>
            <a:xfrm rot="-410173">
              <a:off x="13761306" y="8345084"/>
              <a:ext cx="2145648" cy="872564"/>
            </a:xfrm>
            <a:custGeom>
              <a:avLst/>
              <a:gdLst/>
              <a:ahLst/>
              <a:cxnLst/>
              <a:rect l="l" t="t" r="r" b="b"/>
              <a:pathLst>
                <a:path w="2145648" h="872564">
                  <a:moveTo>
                    <a:pt x="0" y="0"/>
                  </a:moveTo>
                  <a:lnTo>
                    <a:pt x="2145648" y="0"/>
                  </a:lnTo>
                  <a:lnTo>
                    <a:pt x="2145648" y="872563"/>
                  </a:lnTo>
                  <a:lnTo>
                    <a:pt x="0" y="872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9D2F149-7128-1E5C-B6A0-F70763819E9C}"/>
                </a:ext>
              </a:extLst>
            </p:cNvPr>
            <p:cNvSpPr/>
            <p:nvPr/>
          </p:nvSpPr>
          <p:spPr>
            <a:xfrm>
              <a:off x="-66537" y="6348675"/>
              <a:ext cx="1807874" cy="2063194"/>
            </a:xfrm>
            <a:custGeom>
              <a:avLst/>
              <a:gdLst/>
              <a:ahLst/>
              <a:cxnLst/>
              <a:rect l="l" t="t" r="r" b="b"/>
              <a:pathLst>
                <a:path w="1807874" h="2063194">
                  <a:moveTo>
                    <a:pt x="0" y="0"/>
                  </a:moveTo>
                  <a:lnTo>
                    <a:pt x="1807874" y="0"/>
                  </a:lnTo>
                  <a:lnTo>
                    <a:pt x="1807874" y="2063194"/>
                  </a:lnTo>
                  <a:lnTo>
                    <a:pt x="0" y="2063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B070723-3516-8B08-959C-8EB33FC54D5A}"/>
                </a:ext>
              </a:extLst>
            </p:cNvPr>
            <p:cNvSpPr/>
            <p:nvPr/>
          </p:nvSpPr>
          <p:spPr>
            <a:xfrm rot="10510226">
              <a:off x="13421559" y="8342522"/>
              <a:ext cx="1653578" cy="728698"/>
            </a:xfrm>
            <a:custGeom>
              <a:avLst/>
              <a:gdLst/>
              <a:ahLst/>
              <a:cxnLst/>
              <a:rect l="l" t="t" r="r" b="b"/>
              <a:pathLst>
                <a:path w="1653578" h="728698">
                  <a:moveTo>
                    <a:pt x="0" y="0"/>
                  </a:moveTo>
                  <a:lnTo>
                    <a:pt x="1653578" y="0"/>
                  </a:lnTo>
                  <a:lnTo>
                    <a:pt x="1653578" y="728698"/>
                  </a:lnTo>
                  <a:lnTo>
                    <a:pt x="0" y="728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t="-116994"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C57BF321-121B-FDEB-13C3-AA2549C88D33}"/>
                </a:ext>
              </a:extLst>
            </p:cNvPr>
            <p:cNvSpPr/>
            <p:nvPr/>
          </p:nvSpPr>
          <p:spPr>
            <a:xfrm rot="10510226">
              <a:off x="14428975" y="7752956"/>
              <a:ext cx="1653578" cy="728698"/>
            </a:xfrm>
            <a:custGeom>
              <a:avLst/>
              <a:gdLst/>
              <a:ahLst/>
              <a:cxnLst/>
              <a:rect l="l" t="t" r="r" b="b"/>
              <a:pathLst>
                <a:path w="1653578" h="728698">
                  <a:moveTo>
                    <a:pt x="0" y="0"/>
                  </a:moveTo>
                  <a:lnTo>
                    <a:pt x="1653578" y="0"/>
                  </a:lnTo>
                  <a:lnTo>
                    <a:pt x="1653578" y="728698"/>
                  </a:lnTo>
                  <a:lnTo>
                    <a:pt x="0" y="728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t="-116994"/>
              </a:stretch>
            </a:blipFill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8AE539-6822-C3E5-C51E-ECE67B846235}"/>
              </a:ext>
            </a:extLst>
          </p:cNvPr>
          <p:cNvGrpSpPr/>
          <p:nvPr/>
        </p:nvGrpSpPr>
        <p:grpSpPr>
          <a:xfrm>
            <a:off x="891661" y="853429"/>
            <a:ext cx="13805293" cy="1755364"/>
            <a:chOff x="767622" y="303870"/>
            <a:chExt cx="962988" cy="461800"/>
          </a:xfrm>
        </p:grpSpPr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8BBED084-7328-B8AB-A56B-7EC36F5C9134}"/>
                </a:ext>
              </a:extLst>
            </p:cNvPr>
            <p:cNvSpPr/>
            <p:nvPr/>
          </p:nvSpPr>
          <p:spPr>
            <a:xfrm>
              <a:off x="767622" y="303870"/>
              <a:ext cx="962988" cy="4618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70AFA8-C760-284B-5325-4BA9FEE2BA29}"/>
                </a:ext>
              </a:extLst>
            </p:cNvPr>
            <p:cNvSpPr txBox="1"/>
            <p:nvPr/>
          </p:nvSpPr>
          <p:spPr>
            <a:xfrm>
              <a:off x="772450" y="351621"/>
              <a:ext cx="935207" cy="38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1.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khi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sinh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ra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hình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ảnh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quê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hương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đã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trở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nên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thân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thuộc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bạn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nhỏ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7DA210D-0495-46BA-C6F4-10B7CD861F06}"/>
              </a:ext>
            </a:extLst>
          </p:cNvPr>
          <p:cNvSpPr txBox="1"/>
          <p:nvPr/>
        </p:nvSpPr>
        <p:spPr>
          <a:xfrm>
            <a:off x="2745429" y="3225317"/>
            <a:ext cx="1093415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anose="02040603050506020204" pitchFamily="18" charset="0"/>
              </a:rPr>
              <a:t>Từ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khi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sinh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ra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những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hình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ảnh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của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quê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hương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trở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nên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thân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thuộc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với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nhỏ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dòng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sông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êm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đềm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lững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lờ</a:t>
            </a:r>
            <a:r>
              <a:rPr lang="en-US" sz="4400" dirty="0">
                <a:latin typeface="UTM Avo" panose="02040603050506020204" pitchFamily="18" charset="0"/>
              </a:rPr>
              <a:t> con </a:t>
            </a:r>
            <a:r>
              <a:rPr lang="en-US" sz="4400" dirty="0" err="1">
                <a:latin typeface="UTM Avo" panose="02040603050506020204" pitchFamily="18" charset="0"/>
              </a:rPr>
              <a:t>nước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hàng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xanh</a:t>
            </a:r>
            <a:r>
              <a:rPr lang="en-US" sz="4400" dirty="0">
                <a:latin typeface="UTM Avo" panose="02040603050506020204" pitchFamily="18" charset="0"/>
              </a:rPr>
              <a:t> soi </a:t>
            </a:r>
            <a:r>
              <a:rPr lang="en-US" sz="4400" dirty="0" err="1">
                <a:latin typeface="UTM Avo" panose="02040603050506020204" pitchFamily="18" charset="0"/>
              </a:rPr>
              <a:t>bóng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nghiêng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nghiêng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E37D6-30AC-026C-359C-7AE8657E6111}"/>
              </a:ext>
            </a:extLst>
          </p:cNvPr>
          <p:cNvGrpSpPr/>
          <p:nvPr/>
        </p:nvGrpSpPr>
        <p:grpSpPr>
          <a:xfrm>
            <a:off x="383493" y="-4413669"/>
            <a:ext cx="21962289" cy="19224379"/>
            <a:chOff x="383493" y="-4413669"/>
            <a:chExt cx="21962289" cy="19224379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90E59CCF-D160-1F07-C752-19A46E66608A}"/>
                </a:ext>
              </a:extLst>
            </p:cNvPr>
            <p:cNvSpPr/>
            <p:nvPr/>
          </p:nvSpPr>
          <p:spPr>
            <a:xfrm>
              <a:off x="6117894" y="-4413669"/>
              <a:ext cx="14283110" cy="8766259"/>
            </a:xfrm>
            <a:custGeom>
              <a:avLst/>
              <a:gdLst/>
              <a:ahLst/>
              <a:cxnLst/>
              <a:rect l="l" t="t" r="r" b="b"/>
              <a:pathLst>
                <a:path w="14283110" h="8766259">
                  <a:moveTo>
                    <a:pt x="0" y="0"/>
                  </a:moveTo>
                  <a:lnTo>
                    <a:pt x="14283111" y="0"/>
                  </a:lnTo>
                  <a:lnTo>
                    <a:pt x="14283111" y="8766259"/>
                  </a:lnTo>
                  <a:lnTo>
                    <a:pt x="0" y="8766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AED4CD-9E40-5ED8-59BB-94116E3FB57C}"/>
                </a:ext>
              </a:extLst>
            </p:cNvPr>
            <p:cNvSpPr/>
            <p:nvPr/>
          </p:nvSpPr>
          <p:spPr>
            <a:xfrm rot="-830272">
              <a:off x="14617439" y="6313564"/>
              <a:ext cx="4366225" cy="2337750"/>
            </a:xfrm>
            <a:custGeom>
              <a:avLst/>
              <a:gdLst/>
              <a:ahLst/>
              <a:cxnLst/>
              <a:rect l="l" t="t" r="r" b="b"/>
              <a:pathLst>
                <a:path w="4366225" h="2337750">
                  <a:moveTo>
                    <a:pt x="0" y="0"/>
                  </a:moveTo>
                  <a:lnTo>
                    <a:pt x="4366225" y="0"/>
                  </a:lnTo>
                  <a:lnTo>
                    <a:pt x="4366225" y="2337749"/>
                  </a:lnTo>
                  <a:lnTo>
                    <a:pt x="0" y="233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40DE1E4-3152-8483-838A-B94C1B1FED7A}"/>
                </a:ext>
              </a:extLst>
            </p:cNvPr>
            <p:cNvSpPr/>
            <p:nvPr/>
          </p:nvSpPr>
          <p:spPr>
            <a:xfrm rot="-416001">
              <a:off x="13073014" y="7283515"/>
              <a:ext cx="4088128" cy="1873941"/>
            </a:xfrm>
            <a:custGeom>
              <a:avLst/>
              <a:gdLst/>
              <a:ahLst/>
              <a:cxnLst/>
              <a:rect l="l" t="t" r="r" b="b"/>
              <a:pathLst>
                <a:path w="4088128" h="1873941">
                  <a:moveTo>
                    <a:pt x="0" y="0"/>
                  </a:moveTo>
                  <a:lnTo>
                    <a:pt x="4088127" y="0"/>
                  </a:lnTo>
                  <a:lnTo>
                    <a:pt x="4088127" y="1873941"/>
                  </a:lnTo>
                  <a:lnTo>
                    <a:pt x="0" y="1873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221" b="-2221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421A75E-4A7A-EF90-B3B7-D09CBF9421B1}"/>
                </a:ext>
              </a:extLst>
            </p:cNvPr>
            <p:cNvSpPr/>
            <p:nvPr/>
          </p:nvSpPr>
          <p:spPr>
            <a:xfrm rot="-856999">
              <a:off x="9068695" y="8249616"/>
              <a:ext cx="13277087" cy="6561094"/>
            </a:xfrm>
            <a:custGeom>
              <a:avLst/>
              <a:gdLst/>
              <a:ahLst/>
              <a:cxnLst/>
              <a:rect l="l" t="t" r="r" b="b"/>
              <a:pathLst>
                <a:path w="13277087" h="6561094">
                  <a:moveTo>
                    <a:pt x="0" y="0"/>
                  </a:moveTo>
                  <a:lnTo>
                    <a:pt x="13277086" y="0"/>
                  </a:lnTo>
                  <a:lnTo>
                    <a:pt x="13277086" y="6561094"/>
                  </a:lnTo>
                  <a:lnTo>
                    <a:pt x="0" y="656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6000"/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05F96F3-584F-198B-878D-3E6F0705F74D}"/>
                </a:ext>
              </a:extLst>
            </p:cNvPr>
            <p:cNvSpPr/>
            <p:nvPr/>
          </p:nvSpPr>
          <p:spPr>
            <a:xfrm flipH="1">
              <a:off x="383493" y="-3905293"/>
              <a:ext cx="8867404" cy="5442369"/>
            </a:xfrm>
            <a:custGeom>
              <a:avLst/>
              <a:gdLst/>
              <a:ahLst/>
              <a:cxnLst/>
              <a:rect l="l" t="t" r="r" b="b"/>
              <a:pathLst>
                <a:path w="8867404" h="5442369">
                  <a:moveTo>
                    <a:pt x="8867404" y="0"/>
                  </a:moveTo>
                  <a:lnTo>
                    <a:pt x="0" y="0"/>
                  </a:lnTo>
                  <a:lnTo>
                    <a:pt x="0" y="5442369"/>
                  </a:lnTo>
                  <a:lnTo>
                    <a:pt x="8867404" y="5442369"/>
                  </a:lnTo>
                  <a:lnTo>
                    <a:pt x="8867404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B95E603-E03D-22EF-D19E-449C14E49737}"/>
                </a:ext>
              </a:extLst>
            </p:cNvPr>
            <p:cNvSpPr/>
            <p:nvPr/>
          </p:nvSpPr>
          <p:spPr>
            <a:xfrm>
              <a:off x="12986742" y="-705421"/>
              <a:ext cx="7807874" cy="10047667"/>
            </a:xfrm>
            <a:custGeom>
              <a:avLst/>
              <a:gdLst/>
              <a:ahLst/>
              <a:cxnLst/>
              <a:rect l="l" t="t" r="r" b="b"/>
              <a:pathLst>
                <a:path w="7807874" h="10047667">
                  <a:moveTo>
                    <a:pt x="0" y="0"/>
                  </a:moveTo>
                  <a:lnTo>
                    <a:pt x="7807875" y="0"/>
                  </a:lnTo>
                  <a:lnTo>
                    <a:pt x="7807875" y="10047667"/>
                  </a:lnTo>
                  <a:lnTo>
                    <a:pt x="0" y="10047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F914981-B862-6499-0B7E-247368FBBB0D}"/>
                </a:ext>
              </a:extLst>
            </p:cNvPr>
            <p:cNvSpPr/>
            <p:nvPr/>
          </p:nvSpPr>
          <p:spPr>
            <a:xfrm rot="-586971">
              <a:off x="15714334" y="7638924"/>
              <a:ext cx="2352691" cy="956761"/>
            </a:xfrm>
            <a:custGeom>
              <a:avLst/>
              <a:gdLst/>
              <a:ahLst/>
              <a:cxnLst/>
              <a:rect l="l" t="t" r="r" b="b"/>
              <a:pathLst>
                <a:path w="2352691" h="956761">
                  <a:moveTo>
                    <a:pt x="0" y="0"/>
                  </a:moveTo>
                  <a:lnTo>
                    <a:pt x="2352691" y="0"/>
                  </a:lnTo>
                  <a:lnTo>
                    <a:pt x="2352691" y="956761"/>
                  </a:lnTo>
                  <a:lnTo>
                    <a:pt x="0" y="95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EECAF0F-5E19-8531-0ED3-D5B43A8551D8}"/>
                </a:ext>
              </a:extLst>
            </p:cNvPr>
            <p:cNvSpPr/>
            <p:nvPr/>
          </p:nvSpPr>
          <p:spPr>
            <a:xfrm rot="-410173">
              <a:off x="13761306" y="8345084"/>
              <a:ext cx="2145648" cy="872564"/>
            </a:xfrm>
            <a:custGeom>
              <a:avLst/>
              <a:gdLst/>
              <a:ahLst/>
              <a:cxnLst/>
              <a:rect l="l" t="t" r="r" b="b"/>
              <a:pathLst>
                <a:path w="2145648" h="872564">
                  <a:moveTo>
                    <a:pt x="0" y="0"/>
                  </a:moveTo>
                  <a:lnTo>
                    <a:pt x="2145648" y="0"/>
                  </a:lnTo>
                  <a:lnTo>
                    <a:pt x="2145648" y="872563"/>
                  </a:lnTo>
                  <a:lnTo>
                    <a:pt x="0" y="872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C2BF9DB-3986-3877-A224-AD4F2FD25723}"/>
                </a:ext>
              </a:extLst>
            </p:cNvPr>
            <p:cNvSpPr/>
            <p:nvPr/>
          </p:nvSpPr>
          <p:spPr>
            <a:xfrm rot="-416001">
              <a:off x="10942678" y="9021263"/>
              <a:ext cx="4088128" cy="1873941"/>
            </a:xfrm>
            <a:custGeom>
              <a:avLst/>
              <a:gdLst/>
              <a:ahLst/>
              <a:cxnLst/>
              <a:rect l="l" t="t" r="r" b="b"/>
              <a:pathLst>
                <a:path w="4088128" h="1873941">
                  <a:moveTo>
                    <a:pt x="0" y="0"/>
                  </a:moveTo>
                  <a:lnTo>
                    <a:pt x="4088128" y="0"/>
                  </a:lnTo>
                  <a:lnTo>
                    <a:pt x="4088128" y="1873941"/>
                  </a:lnTo>
                  <a:lnTo>
                    <a:pt x="0" y="1873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221" b="-2221"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5DA920-A2BC-E4BB-4558-01B4CC6F973B}"/>
                </a:ext>
              </a:extLst>
            </p:cNvPr>
            <p:cNvSpPr/>
            <p:nvPr/>
          </p:nvSpPr>
          <p:spPr>
            <a:xfrm>
              <a:off x="13717002" y="4626003"/>
              <a:ext cx="4871754" cy="5639999"/>
            </a:xfrm>
            <a:custGeom>
              <a:avLst/>
              <a:gdLst/>
              <a:ahLst/>
              <a:cxnLst/>
              <a:rect l="l" t="t" r="r" b="b"/>
              <a:pathLst>
                <a:path w="4871754" h="5639999">
                  <a:moveTo>
                    <a:pt x="0" y="0"/>
                  </a:moveTo>
                  <a:lnTo>
                    <a:pt x="4871754" y="0"/>
                  </a:lnTo>
                  <a:lnTo>
                    <a:pt x="4871754" y="5639998"/>
                  </a:lnTo>
                  <a:lnTo>
                    <a:pt x="0" y="5639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75025"/>
              </a:stretch>
            </a:blipFill>
          </p:spPr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71977F0-ED66-7B69-0BD7-40F4D06559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97" y="3530473"/>
            <a:ext cx="6077521" cy="34199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33B5B49-5135-76B0-ABD1-2C3EA3D4BE90}"/>
              </a:ext>
            </a:extLst>
          </p:cNvPr>
          <p:cNvGrpSpPr/>
          <p:nvPr/>
        </p:nvGrpSpPr>
        <p:grpSpPr>
          <a:xfrm>
            <a:off x="891661" y="853429"/>
            <a:ext cx="13805293" cy="1755364"/>
            <a:chOff x="767622" y="303870"/>
            <a:chExt cx="962988" cy="461800"/>
          </a:xfrm>
        </p:grpSpPr>
        <p:sp>
          <p:nvSpPr>
            <p:cNvPr id="15" name="Rounded Rectangle 13">
              <a:extLst>
                <a:ext uri="{FF2B5EF4-FFF2-40B4-BE49-F238E27FC236}">
                  <a16:creationId xmlns:a16="http://schemas.microsoft.com/office/drawing/2014/main" id="{F94D553C-F0C8-5D58-B948-6AC509B146A6}"/>
                </a:ext>
              </a:extLst>
            </p:cNvPr>
            <p:cNvSpPr/>
            <p:nvPr/>
          </p:nvSpPr>
          <p:spPr>
            <a:xfrm>
              <a:off x="767622" y="303870"/>
              <a:ext cx="962988" cy="4618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E0C2F4-8D79-7235-E0BE-B07967C94AE3}"/>
                </a:ext>
              </a:extLst>
            </p:cNvPr>
            <p:cNvSpPr txBox="1"/>
            <p:nvPr/>
          </p:nvSpPr>
          <p:spPr>
            <a:xfrm>
              <a:off x="772450" y="351621"/>
              <a:ext cx="935207" cy="38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2.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Bạn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nhỏ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đã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kỉ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niệm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gì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cùng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bạn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bè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trên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bến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sông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tuổi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thơ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3C005BA-B2A8-3B06-0B86-979333D1E1BA}"/>
              </a:ext>
            </a:extLst>
          </p:cNvPr>
          <p:cNvSpPr txBox="1"/>
          <p:nvPr/>
        </p:nvSpPr>
        <p:spPr>
          <a:xfrm>
            <a:off x="1176064" y="3344829"/>
            <a:ext cx="132251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anose="02040603050506020204" pitchFamily="18" charset="0"/>
              </a:rPr>
              <a:t>Những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kỉ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niệm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cùng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bè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trên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bến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sông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sz="4400" dirty="0" err="1">
                <a:latin typeface="UTM Avo" panose="02040603050506020204" pitchFamily="18" charset="0"/>
              </a:rPr>
              <a:t>tuổi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thơ</a:t>
            </a:r>
            <a:r>
              <a:rPr lang="en-US" sz="44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4400" dirty="0">
                <a:latin typeface="UTM Avo" panose="02040603050506020204" pitchFamily="18" charset="0"/>
              </a:rPr>
              <a:t> - </a:t>
            </a:r>
            <a:r>
              <a:rPr lang="en-US" sz="4400" dirty="0" err="1">
                <a:latin typeface="UTM Avo" panose="02040603050506020204" pitchFamily="18" charset="0"/>
              </a:rPr>
              <a:t>Tụ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tụ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bảy</a:t>
            </a:r>
            <a:r>
              <a:rPr lang="en-US" sz="4400" dirty="0">
                <a:latin typeface="UTM Avo" panose="02040603050506020204" pitchFamily="18" charset="0"/>
              </a:rPr>
              <a:t> , </a:t>
            </a:r>
            <a:r>
              <a:rPr lang="en-US" sz="4400" dirty="0" err="1">
                <a:latin typeface="UTM Avo" panose="02040603050506020204" pitchFamily="18" charset="0"/>
              </a:rPr>
              <a:t>vui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đùa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đủ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trò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của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tuổi</a:t>
            </a:r>
            <a:r>
              <a:rPr lang="en-US" sz="4400" dirty="0">
                <a:latin typeface="UTM Avo" panose="02040603050506020204" pitchFamily="18" charset="0"/>
              </a:rPr>
              <a:t> con </a:t>
            </a:r>
            <a:r>
              <a:rPr lang="en-US" sz="4400" dirty="0" err="1">
                <a:latin typeface="UTM Avo" panose="02040603050506020204" pitchFamily="18" charset="0"/>
              </a:rPr>
              <a:t>nít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4400" dirty="0">
                <a:latin typeface="UTM Avo" panose="02040603050506020204" pitchFamily="18" charset="0"/>
              </a:rPr>
              <a:t> - </a:t>
            </a:r>
            <a:r>
              <a:rPr lang="en-US" sz="4400" dirty="0" err="1">
                <a:latin typeface="UTM Avo" panose="02040603050506020204" pitchFamily="18" charset="0"/>
              </a:rPr>
              <a:t>Thường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lấy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chén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muối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ớt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hoặc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chén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mắm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đồng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rồi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rủ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nhau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những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để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ăn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9F7D8241-657A-0864-6AF1-B6E599A131B6}"/>
              </a:ext>
            </a:extLst>
          </p:cNvPr>
          <p:cNvSpPr/>
          <p:nvPr/>
        </p:nvSpPr>
        <p:spPr>
          <a:xfrm flipH="1">
            <a:off x="-1705850" y="7499813"/>
            <a:ext cx="5970838" cy="3179782"/>
          </a:xfrm>
          <a:custGeom>
            <a:avLst/>
            <a:gdLst/>
            <a:ahLst/>
            <a:cxnLst/>
            <a:rect l="l" t="t" r="r" b="b"/>
            <a:pathLst>
              <a:path w="5970838" h="3179782">
                <a:moveTo>
                  <a:pt x="0" y="0"/>
                </a:moveTo>
                <a:lnTo>
                  <a:pt x="5970839" y="0"/>
                </a:lnTo>
                <a:lnTo>
                  <a:pt x="5970839" y="3179782"/>
                </a:lnTo>
                <a:lnTo>
                  <a:pt x="0" y="31797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FF311A-4E69-105B-DD53-E351409B34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2" y="8535214"/>
            <a:ext cx="2305173" cy="230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4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3 L 0.00339 0.0030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580C09-1A74-9E3F-68BF-620B959533DF}"/>
              </a:ext>
            </a:extLst>
          </p:cNvPr>
          <p:cNvGrpSpPr/>
          <p:nvPr/>
        </p:nvGrpSpPr>
        <p:grpSpPr>
          <a:xfrm>
            <a:off x="-927736" y="-4413669"/>
            <a:ext cx="23273518" cy="19224379"/>
            <a:chOff x="-927736" y="-4413669"/>
            <a:chExt cx="23273518" cy="19224379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4B2B3EE1-465A-33BA-690E-BBD27261E6C6}"/>
                </a:ext>
              </a:extLst>
            </p:cNvPr>
            <p:cNvSpPr/>
            <p:nvPr/>
          </p:nvSpPr>
          <p:spPr>
            <a:xfrm>
              <a:off x="6117894" y="-4413669"/>
              <a:ext cx="14283110" cy="8766259"/>
            </a:xfrm>
            <a:custGeom>
              <a:avLst/>
              <a:gdLst/>
              <a:ahLst/>
              <a:cxnLst/>
              <a:rect l="l" t="t" r="r" b="b"/>
              <a:pathLst>
                <a:path w="14283110" h="8766259">
                  <a:moveTo>
                    <a:pt x="0" y="0"/>
                  </a:moveTo>
                  <a:lnTo>
                    <a:pt x="14283111" y="0"/>
                  </a:lnTo>
                  <a:lnTo>
                    <a:pt x="14283111" y="8766259"/>
                  </a:lnTo>
                  <a:lnTo>
                    <a:pt x="0" y="8766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6417EB2-73BC-2F56-EDA8-3F223BA5A86E}"/>
                </a:ext>
              </a:extLst>
            </p:cNvPr>
            <p:cNvSpPr/>
            <p:nvPr/>
          </p:nvSpPr>
          <p:spPr>
            <a:xfrm rot="-830272">
              <a:off x="14617439" y="6313564"/>
              <a:ext cx="4366225" cy="2337750"/>
            </a:xfrm>
            <a:custGeom>
              <a:avLst/>
              <a:gdLst/>
              <a:ahLst/>
              <a:cxnLst/>
              <a:rect l="l" t="t" r="r" b="b"/>
              <a:pathLst>
                <a:path w="4366225" h="2337750">
                  <a:moveTo>
                    <a:pt x="0" y="0"/>
                  </a:moveTo>
                  <a:lnTo>
                    <a:pt x="4366225" y="0"/>
                  </a:lnTo>
                  <a:lnTo>
                    <a:pt x="4366225" y="2337749"/>
                  </a:lnTo>
                  <a:lnTo>
                    <a:pt x="0" y="233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F134A16-B3CD-4990-2799-5C1F41DF3C08}"/>
                </a:ext>
              </a:extLst>
            </p:cNvPr>
            <p:cNvSpPr/>
            <p:nvPr/>
          </p:nvSpPr>
          <p:spPr>
            <a:xfrm flipV="1">
              <a:off x="-927736" y="8650518"/>
              <a:ext cx="14467021" cy="5604482"/>
            </a:xfrm>
            <a:custGeom>
              <a:avLst/>
              <a:gdLst/>
              <a:ahLst/>
              <a:cxnLst/>
              <a:rect l="l" t="t" r="r" b="b"/>
              <a:pathLst>
                <a:path w="14467021" h="5604482">
                  <a:moveTo>
                    <a:pt x="0" y="5604482"/>
                  </a:moveTo>
                  <a:lnTo>
                    <a:pt x="14467021" y="5604482"/>
                  </a:lnTo>
                  <a:lnTo>
                    <a:pt x="14467021" y="0"/>
                  </a:lnTo>
                  <a:lnTo>
                    <a:pt x="0" y="0"/>
                  </a:lnTo>
                  <a:lnTo>
                    <a:pt x="0" y="5604482"/>
                  </a:lnTo>
                  <a:close/>
                </a:path>
              </a:pathLst>
            </a:custGeom>
            <a:blipFill>
              <a:blip r:embed="rId4"/>
              <a:stretch>
                <a:fillRect t="-132642"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FD59FDD-C18A-9C10-65F2-D7B829130C1A}"/>
                </a:ext>
              </a:extLst>
            </p:cNvPr>
            <p:cNvSpPr/>
            <p:nvPr/>
          </p:nvSpPr>
          <p:spPr>
            <a:xfrm>
              <a:off x="14912417" y="2985134"/>
              <a:ext cx="4693767" cy="5665384"/>
            </a:xfrm>
            <a:custGeom>
              <a:avLst/>
              <a:gdLst/>
              <a:ahLst/>
              <a:cxnLst/>
              <a:rect l="l" t="t" r="r" b="b"/>
              <a:pathLst>
                <a:path w="4693767" h="5665384">
                  <a:moveTo>
                    <a:pt x="0" y="0"/>
                  </a:moveTo>
                  <a:lnTo>
                    <a:pt x="4693766" y="0"/>
                  </a:lnTo>
                  <a:lnTo>
                    <a:pt x="4693766" y="5665384"/>
                  </a:lnTo>
                  <a:lnTo>
                    <a:pt x="0" y="566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9200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86F997F-1108-F54F-7C92-7722335EBC5D}"/>
                </a:ext>
              </a:extLst>
            </p:cNvPr>
            <p:cNvSpPr/>
            <p:nvPr/>
          </p:nvSpPr>
          <p:spPr>
            <a:xfrm rot="-416001">
              <a:off x="13073014" y="7283515"/>
              <a:ext cx="4088128" cy="1873941"/>
            </a:xfrm>
            <a:custGeom>
              <a:avLst/>
              <a:gdLst/>
              <a:ahLst/>
              <a:cxnLst/>
              <a:rect l="l" t="t" r="r" b="b"/>
              <a:pathLst>
                <a:path w="4088128" h="1873941">
                  <a:moveTo>
                    <a:pt x="0" y="0"/>
                  </a:moveTo>
                  <a:lnTo>
                    <a:pt x="4088127" y="0"/>
                  </a:lnTo>
                  <a:lnTo>
                    <a:pt x="4088127" y="1873941"/>
                  </a:lnTo>
                  <a:lnTo>
                    <a:pt x="0" y="1873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221" b="-2221"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52F0273-6A4A-2EFB-1E3A-87CB4FCA8107}"/>
                </a:ext>
              </a:extLst>
            </p:cNvPr>
            <p:cNvSpPr/>
            <p:nvPr/>
          </p:nvSpPr>
          <p:spPr>
            <a:xfrm rot="-856999">
              <a:off x="9068695" y="8249616"/>
              <a:ext cx="13277087" cy="6561094"/>
            </a:xfrm>
            <a:custGeom>
              <a:avLst/>
              <a:gdLst/>
              <a:ahLst/>
              <a:cxnLst/>
              <a:rect l="l" t="t" r="r" b="b"/>
              <a:pathLst>
                <a:path w="13277087" h="6561094">
                  <a:moveTo>
                    <a:pt x="0" y="0"/>
                  </a:moveTo>
                  <a:lnTo>
                    <a:pt x="13277086" y="0"/>
                  </a:lnTo>
                  <a:lnTo>
                    <a:pt x="13277086" y="6561094"/>
                  </a:lnTo>
                  <a:lnTo>
                    <a:pt x="0" y="656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6000"/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6EE1243-D8DC-1BEE-645F-620054523413}"/>
                </a:ext>
              </a:extLst>
            </p:cNvPr>
            <p:cNvSpPr/>
            <p:nvPr/>
          </p:nvSpPr>
          <p:spPr>
            <a:xfrm flipH="1">
              <a:off x="383493" y="-3905293"/>
              <a:ext cx="8867404" cy="5442369"/>
            </a:xfrm>
            <a:custGeom>
              <a:avLst/>
              <a:gdLst/>
              <a:ahLst/>
              <a:cxnLst/>
              <a:rect l="l" t="t" r="r" b="b"/>
              <a:pathLst>
                <a:path w="8867404" h="5442369">
                  <a:moveTo>
                    <a:pt x="8867404" y="0"/>
                  </a:moveTo>
                  <a:lnTo>
                    <a:pt x="0" y="0"/>
                  </a:lnTo>
                  <a:lnTo>
                    <a:pt x="0" y="5442369"/>
                  </a:lnTo>
                  <a:lnTo>
                    <a:pt x="8867404" y="5442369"/>
                  </a:lnTo>
                  <a:lnTo>
                    <a:pt x="8867404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116A9F9-3730-648E-8906-C9D239448505}"/>
                </a:ext>
              </a:extLst>
            </p:cNvPr>
            <p:cNvSpPr/>
            <p:nvPr/>
          </p:nvSpPr>
          <p:spPr>
            <a:xfrm rot="-586971">
              <a:off x="15714334" y="7638924"/>
              <a:ext cx="2352691" cy="956761"/>
            </a:xfrm>
            <a:custGeom>
              <a:avLst/>
              <a:gdLst/>
              <a:ahLst/>
              <a:cxnLst/>
              <a:rect l="l" t="t" r="r" b="b"/>
              <a:pathLst>
                <a:path w="2352691" h="956761">
                  <a:moveTo>
                    <a:pt x="0" y="0"/>
                  </a:moveTo>
                  <a:lnTo>
                    <a:pt x="2352691" y="0"/>
                  </a:lnTo>
                  <a:lnTo>
                    <a:pt x="2352691" y="956761"/>
                  </a:lnTo>
                  <a:lnTo>
                    <a:pt x="0" y="95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0C79BB4-F4BC-700A-7AD9-561C0F38346E}"/>
                </a:ext>
              </a:extLst>
            </p:cNvPr>
            <p:cNvSpPr/>
            <p:nvPr/>
          </p:nvSpPr>
          <p:spPr>
            <a:xfrm>
              <a:off x="12974855" y="4062695"/>
              <a:ext cx="4206158" cy="5076840"/>
            </a:xfrm>
            <a:custGeom>
              <a:avLst/>
              <a:gdLst/>
              <a:ahLst/>
              <a:cxnLst/>
              <a:rect l="l" t="t" r="r" b="b"/>
              <a:pathLst>
                <a:path w="4206158" h="5076840">
                  <a:moveTo>
                    <a:pt x="0" y="0"/>
                  </a:moveTo>
                  <a:lnTo>
                    <a:pt x="4206159" y="0"/>
                  </a:lnTo>
                  <a:lnTo>
                    <a:pt x="4206159" y="5076840"/>
                  </a:lnTo>
                  <a:lnTo>
                    <a:pt x="0" y="507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9200"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0B1372D-AFA0-3F33-079D-BECCB85585D6}"/>
                </a:ext>
              </a:extLst>
            </p:cNvPr>
            <p:cNvSpPr/>
            <p:nvPr/>
          </p:nvSpPr>
          <p:spPr>
            <a:xfrm rot="-410173">
              <a:off x="13761306" y="8345084"/>
              <a:ext cx="2145648" cy="872564"/>
            </a:xfrm>
            <a:custGeom>
              <a:avLst/>
              <a:gdLst/>
              <a:ahLst/>
              <a:cxnLst/>
              <a:rect l="l" t="t" r="r" b="b"/>
              <a:pathLst>
                <a:path w="2145648" h="872564">
                  <a:moveTo>
                    <a:pt x="0" y="0"/>
                  </a:moveTo>
                  <a:lnTo>
                    <a:pt x="2145648" y="0"/>
                  </a:lnTo>
                  <a:lnTo>
                    <a:pt x="2145648" y="872563"/>
                  </a:lnTo>
                  <a:lnTo>
                    <a:pt x="0" y="872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7917CB8-4188-037E-6188-76523EFA79AE}"/>
                </a:ext>
              </a:extLst>
            </p:cNvPr>
            <p:cNvSpPr/>
            <p:nvPr/>
          </p:nvSpPr>
          <p:spPr>
            <a:xfrm rot="-416001">
              <a:off x="10942678" y="9021263"/>
              <a:ext cx="4088128" cy="1873941"/>
            </a:xfrm>
            <a:custGeom>
              <a:avLst/>
              <a:gdLst/>
              <a:ahLst/>
              <a:cxnLst/>
              <a:rect l="l" t="t" r="r" b="b"/>
              <a:pathLst>
                <a:path w="4088128" h="1873941">
                  <a:moveTo>
                    <a:pt x="0" y="0"/>
                  </a:moveTo>
                  <a:lnTo>
                    <a:pt x="4088128" y="0"/>
                  </a:lnTo>
                  <a:lnTo>
                    <a:pt x="4088128" y="1873941"/>
                  </a:lnTo>
                  <a:lnTo>
                    <a:pt x="0" y="1873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221" b="-222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020D26B-283F-F6A6-74EB-8C5A0F5F7A5B}"/>
                </a:ext>
              </a:extLst>
            </p:cNvPr>
            <p:cNvSpPr/>
            <p:nvPr/>
          </p:nvSpPr>
          <p:spPr>
            <a:xfrm>
              <a:off x="15951259" y="4680967"/>
              <a:ext cx="2135121" cy="2436657"/>
            </a:xfrm>
            <a:custGeom>
              <a:avLst/>
              <a:gdLst/>
              <a:ahLst/>
              <a:cxnLst/>
              <a:rect l="l" t="t" r="r" b="b"/>
              <a:pathLst>
                <a:path w="2135121" h="2436657">
                  <a:moveTo>
                    <a:pt x="0" y="0"/>
                  </a:moveTo>
                  <a:lnTo>
                    <a:pt x="2135120" y="0"/>
                  </a:lnTo>
                  <a:lnTo>
                    <a:pt x="2135120" y="2436657"/>
                  </a:lnTo>
                  <a:lnTo>
                    <a:pt x="0" y="2436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CD28D94-6C8B-E22F-6421-DF4157C36B52}"/>
                </a:ext>
              </a:extLst>
            </p:cNvPr>
            <p:cNvSpPr/>
            <p:nvPr/>
          </p:nvSpPr>
          <p:spPr>
            <a:xfrm>
              <a:off x="16152879" y="3762148"/>
              <a:ext cx="2135121" cy="2436657"/>
            </a:xfrm>
            <a:custGeom>
              <a:avLst/>
              <a:gdLst/>
              <a:ahLst/>
              <a:cxnLst/>
              <a:rect l="l" t="t" r="r" b="b"/>
              <a:pathLst>
                <a:path w="2135121" h="2436657">
                  <a:moveTo>
                    <a:pt x="0" y="0"/>
                  </a:moveTo>
                  <a:lnTo>
                    <a:pt x="2135121" y="0"/>
                  </a:lnTo>
                  <a:lnTo>
                    <a:pt x="2135121" y="2436658"/>
                  </a:lnTo>
                  <a:lnTo>
                    <a:pt x="0" y="2436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20FE9A6-445E-066B-ABF6-843AB144F207}"/>
                </a:ext>
              </a:extLst>
            </p:cNvPr>
            <p:cNvSpPr/>
            <p:nvPr/>
          </p:nvSpPr>
          <p:spPr>
            <a:xfrm>
              <a:off x="13717002" y="5045781"/>
              <a:ext cx="2135121" cy="2436657"/>
            </a:xfrm>
            <a:custGeom>
              <a:avLst/>
              <a:gdLst/>
              <a:ahLst/>
              <a:cxnLst/>
              <a:rect l="l" t="t" r="r" b="b"/>
              <a:pathLst>
                <a:path w="2135121" h="2436657">
                  <a:moveTo>
                    <a:pt x="0" y="0"/>
                  </a:moveTo>
                  <a:lnTo>
                    <a:pt x="2135121" y="0"/>
                  </a:lnTo>
                  <a:lnTo>
                    <a:pt x="2135121" y="2436658"/>
                  </a:lnTo>
                  <a:lnTo>
                    <a:pt x="0" y="2436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E5F5B7B-1A57-0C5D-B939-181B73D32A72}"/>
                </a:ext>
              </a:extLst>
            </p:cNvPr>
            <p:cNvSpPr/>
            <p:nvPr/>
          </p:nvSpPr>
          <p:spPr>
            <a:xfrm>
              <a:off x="14408619" y="5899296"/>
              <a:ext cx="1744260" cy="1990596"/>
            </a:xfrm>
            <a:custGeom>
              <a:avLst/>
              <a:gdLst/>
              <a:ahLst/>
              <a:cxnLst/>
              <a:rect l="l" t="t" r="r" b="b"/>
              <a:pathLst>
                <a:path w="1744260" h="1990596">
                  <a:moveTo>
                    <a:pt x="0" y="0"/>
                  </a:moveTo>
                  <a:lnTo>
                    <a:pt x="1744260" y="0"/>
                  </a:lnTo>
                  <a:lnTo>
                    <a:pt x="1744260" y="1990596"/>
                  </a:lnTo>
                  <a:lnTo>
                    <a:pt x="0" y="199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FBCF517-7F7B-31EE-993E-EB77A0361EB7}"/>
                </a:ext>
              </a:extLst>
            </p:cNvPr>
            <p:cNvSpPr/>
            <p:nvPr/>
          </p:nvSpPr>
          <p:spPr>
            <a:xfrm>
              <a:off x="14784563" y="4560809"/>
              <a:ext cx="2106117" cy="8179418"/>
            </a:xfrm>
            <a:custGeom>
              <a:avLst/>
              <a:gdLst/>
              <a:ahLst/>
              <a:cxnLst/>
              <a:rect l="l" t="t" r="r" b="b"/>
              <a:pathLst>
                <a:path w="2106117" h="8179418">
                  <a:moveTo>
                    <a:pt x="0" y="0"/>
                  </a:moveTo>
                  <a:lnTo>
                    <a:pt x="2106116" y="0"/>
                  </a:lnTo>
                  <a:lnTo>
                    <a:pt x="2106116" y="8179418"/>
                  </a:lnTo>
                  <a:lnTo>
                    <a:pt x="0" y="8179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26062" r="-161086"/>
              </a:stretch>
            </a:blipFill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D551EE-9007-F57A-30D7-DA6F15532D27}"/>
              </a:ext>
            </a:extLst>
          </p:cNvPr>
          <p:cNvGrpSpPr/>
          <p:nvPr/>
        </p:nvGrpSpPr>
        <p:grpSpPr>
          <a:xfrm>
            <a:off x="891661" y="853429"/>
            <a:ext cx="13805293" cy="1755364"/>
            <a:chOff x="767622" y="303870"/>
            <a:chExt cx="962988" cy="461800"/>
          </a:xfrm>
        </p:grpSpPr>
        <p:sp>
          <p:nvSpPr>
            <p:cNvPr id="20" name="Rounded Rectangle 13">
              <a:extLst>
                <a:ext uri="{FF2B5EF4-FFF2-40B4-BE49-F238E27FC236}">
                  <a16:creationId xmlns:a16="http://schemas.microsoft.com/office/drawing/2014/main" id="{0DA62A06-BBEC-B666-8C0B-9AC6A15E5E2E}"/>
                </a:ext>
              </a:extLst>
            </p:cNvPr>
            <p:cNvSpPr/>
            <p:nvPr/>
          </p:nvSpPr>
          <p:spPr>
            <a:xfrm>
              <a:off x="767622" y="303870"/>
              <a:ext cx="962988" cy="4618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21E4A6-4BE8-8741-9FE3-767A073CD8FA}"/>
                </a:ext>
              </a:extLst>
            </p:cNvPr>
            <p:cNvSpPr txBox="1"/>
            <p:nvPr/>
          </p:nvSpPr>
          <p:spPr>
            <a:xfrm>
              <a:off x="772450" y="351621"/>
              <a:ext cx="935207" cy="38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3. Trong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cảm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bạn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nhỏ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vẻ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đẹp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quê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hương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hiện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lên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như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12F9F2E-0A43-FD9D-AEAA-6D2263FF8AAA}"/>
              </a:ext>
            </a:extLst>
          </p:cNvPr>
          <p:cNvSpPr txBox="1"/>
          <p:nvPr/>
        </p:nvSpPr>
        <p:spPr>
          <a:xfrm>
            <a:off x="1176064" y="3123173"/>
            <a:ext cx="115971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Trong </a:t>
            </a:r>
            <a:r>
              <a:rPr lang="en-US" sz="4400" dirty="0" err="1">
                <a:latin typeface="UTM Avo" panose="02040603050506020204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nhận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của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nhỏ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vẻ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đẹp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của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quê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hương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hiện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lên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rất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sinh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động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thân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thương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với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kỉ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niệm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bên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bè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vẻ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đẹp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của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những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hình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ảnh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như</a:t>
            </a:r>
            <a:r>
              <a:rPr lang="en-US" sz="4400" dirty="0">
                <a:latin typeface="UTM Avo" panose="02040603050506020204" pitchFamily="18" charset="0"/>
              </a:rPr>
              <a:t> hang </a:t>
            </a:r>
            <a:r>
              <a:rPr lang="en-US" sz="4400" dirty="0" err="1">
                <a:latin typeface="UTM Avo" panose="02040603050506020204" pitchFamily="18" charset="0"/>
              </a:rPr>
              <a:t>bần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nở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hoa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tím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trái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chín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canh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cá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bống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sao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nấu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với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chua</a:t>
            </a:r>
            <a:r>
              <a:rPr lang="en-US" sz="4400" dirty="0">
                <a:latin typeface="UTM Avo" panose="020406030505060202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163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49354A-5267-6227-89DC-A08CA54BAD34}"/>
              </a:ext>
            </a:extLst>
          </p:cNvPr>
          <p:cNvSpPr/>
          <p:nvPr/>
        </p:nvSpPr>
        <p:spPr>
          <a:xfrm flipH="1">
            <a:off x="383493" y="-3905293"/>
            <a:ext cx="8867404" cy="5442369"/>
          </a:xfrm>
          <a:custGeom>
            <a:avLst/>
            <a:gdLst/>
            <a:ahLst/>
            <a:cxnLst/>
            <a:rect l="l" t="t" r="r" b="b"/>
            <a:pathLst>
              <a:path w="8867404" h="5442369">
                <a:moveTo>
                  <a:pt x="8867404" y="0"/>
                </a:moveTo>
                <a:lnTo>
                  <a:pt x="0" y="0"/>
                </a:lnTo>
                <a:lnTo>
                  <a:pt x="0" y="5442369"/>
                </a:lnTo>
                <a:lnTo>
                  <a:pt x="8867404" y="5442369"/>
                </a:lnTo>
                <a:lnTo>
                  <a:pt x="88674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309D886-39B8-71E7-5121-56300E39475C}"/>
              </a:ext>
            </a:extLst>
          </p:cNvPr>
          <p:cNvSpPr/>
          <p:nvPr/>
        </p:nvSpPr>
        <p:spPr>
          <a:xfrm rot="8641869">
            <a:off x="-2215943" y="-3533274"/>
            <a:ext cx="2988374" cy="7200900"/>
          </a:xfrm>
          <a:custGeom>
            <a:avLst/>
            <a:gdLst/>
            <a:ahLst/>
            <a:cxnLst/>
            <a:rect l="l" t="t" r="r" b="b"/>
            <a:pathLst>
              <a:path w="2988374" h="7200900">
                <a:moveTo>
                  <a:pt x="0" y="0"/>
                </a:moveTo>
                <a:lnTo>
                  <a:pt x="2988374" y="0"/>
                </a:lnTo>
                <a:lnTo>
                  <a:pt x="2988374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040E1DE-CD59-2ECD-F128-CD14C39AFF6B}"/>
              </a:ext>
            </a:extLst>
          </p:cNvPr>
          <p:cNvSpPr/>
          <p:nvPr/>
        </p:nvSpPr>
        <p:spPr>
          <a:xfrm rot="5760351" flipH="1">
            <a:off x="-1021443" y="-1791372"/>
            <a:ext cx="1542595" cy="3717096"/>
          </a:xfrm>
          <a:custGeom>
            <a:avLst/>
            <a:gdLst/>
            <a:ahLst/>
            <a:cxnLst/>
            <a:rect l="l" t="t" r="r" b="b"/>
            <a:pathLst>
              <a:path w="1542595" h="3717096">
                <a:moveTo>
                  <a:pt x="1542595" y="0"/>
                </a:moveTo>
                <a:lnTo>
                  <a:pt x="0" y="0"/>
                </a:lnTo>
                <a:lnTo>
                  <a:pt x="0" y="3717096"/>
                </a:lnTo>
                <a:lnTo>
                  <a:pt x="1542595" y="3717096"/>
                </a:lnTo>
                <a:lnTo>
                  <a:pt x="15425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2D263F9-3748-0F3D-A3B7-347807C9AA48}"/>
              </a:ext>
            </a:extLst>
          </p:cNvPr>
          <p:cNvSpPr/>
          <p:nvPr/>
        </p:nvSpPr>
        <p:spPr>
          <a:xfrm>
            <a:off x="13181596" y="7415994"/>
            <a:ext cx="5970838" cy="3179782"/>
          </a:xfrm>
          <a:custGeom>
            <a:avLst/>
            <a:gdLst/>
            <a:ahLst/>
            <a:cxnLst/>
            <a:rect l="l" t="t" r="r" b="b"/>
            <a:pathLst>
              <a:path w="5970838" h="3179782">
                <a:moveTo>
                  <a:pt x="0" y="0"/>
                </a:moveTo>
                <a:lnTo>
                  <a:pt x="5970839" y="0"/>
                </a:lnTo>
                <a:lnTo>
                  <a:pt x="5970839" y="3179782"/>
                </a:lnTo>
                <a:lnTo>
                  <a:pt x="0" y="3179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22DDCBD-319B-3171-9F50-AC7D99D6CA7B}"/>
              </a:ext>
            </a:extLst>
          </p:cNvPr>
          <p:cNvSpPr/>
          <p:nvPr/>
        </p:nvSpPr>
        <p:spPr>
          <a:xfrm>
            <a:off x="6117894" y="-4413669"/>
            <a:ext cx="14283110" cy="8766259"/>
          </a:xfrm>
          <a:custGeom>
            <a:avLst/>
            <a:gdLst/>
            <a:ahLst/>
            <a:cxnLst/>
            <a:rect l="l" t="t" r="r" b="b"/>
            <a:pathLst>
              <a:path w="14283110" h="8766259">
                <a:moveTo>
                  <a:pt x="0" y="0"/>
                </a:moveTo>
                <a:lnTo>
                  <a:pt x="14283111" y="0"/>
                </a:lnTo>
                <a:lnTo>
                  <a:pt x="14283111" y="8766259"/>
                </a:lnTo>
                <a:lnTo>
                  <a:pt x="0" y="876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17A6CA8-95D6-5089-5B11-7F2724F4E1ED}"/>
              </a:ext>
            </a:extLst>
          </p:cNvPr>
          <p:cNvSpPr/>
          <p:nvPr/>
        </p:nvSpPr>
        <p:spPr>
          <a:xfrm>
            <a:off x="-846117" y="6762208"/>
            <a:ext cx="6332517" cy="4979685"/>
          </a:xfrm>
          <a:custGeom>
            <a:avLst/>
            <a:gdLst/>
            <a:ahLst/>
            <a:cxnLst/>
            <a:rect l="l" t="t" r="r" b="b"/>
            <a:pathLst>
              <a:path w="5050039" h="4967186">
                <a:moveTo>
                  <a:pt x="0" y="0"/>
                </a:moveTo>
                <a:lnTo>
                  <a:pt x="5050038" y="0"/>
                </a:lnTo>
                <a:lnTo>
                  <a:pt x="5050038" y="4967186"/>
                </a:lnTo>
                <a:lnTo>
                  <a:pt x="0" y="49671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71BB8D-5084-3B06-3FAA-A4130F280D37}"/>
              </a:ext>
            </a:extLst>
          </p:cNvPr>
          <p:cNvGrpSpPr/>
          <p:nvPr/>
        </p:nvGrpSpPr>
        <p:grpSpPr>
          <a:xfrm>
            <a:off x="2209793" y="366318"/>
            <a:ext cx="15240000" cy="2305168"/>
            <a:chOff x="756991" y="303870"/>
            <a:chExt cx="1063066" cy="606442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DE02C1BD-1EC9-17B1-6A42-D12930D1511D}"/>
                </a:ext>
              </a:extLst>
            </p:cNvPr>
            <p:cNvSpPr/>
            <p:nvPr/>
          </p:nvSpPr>
          <p:spPr>
            <a:xfrm>
              <a:off x="756991" y="303870"/>
              <a:ext cx="1063066" cy="60644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E56F76-DF53-E53B-C824-5F6260DE7461}"/>
                </a:ext>
              </a:extLst>
            </p:cNvPr>
            <p:cNvSpPr txBox="1"/>
            <p:nvPr/>
          </p:nvSpPr>
          <p:spPr>
            <a:xfrm>
              <a:off x="781217" y="328328"/>
              <a:ext cx="996318" cy="55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4.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Bạn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nhỏ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nhắc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đến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đặc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sản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gì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quê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hương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? Chi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tiết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cho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thấy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bạn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rất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tự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hào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đặc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sản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quê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mình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6FE5C43-8B36-7A1B-5931-A6289361505C}"/>
              </a:ext>
            </a:extLst>
          </p:cNvPr>
          <p:cNvSpPr txBox="1"/>
          <p:nvPr/>
        </p:nvSpPr>
        <p:spPr>
          <a:xfrm>
            <a:off x="2710678" y="3049026"/>
            <a:ext cx="12866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anose="02040603050506020204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nhỏ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nhắc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đến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đặc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sản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chua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1D3018-141E-7D69-77FE-8C0B87E98269}"/>
              </a:ext>
            </a:extLst>
          </p:cNvPr>
          <p:cNvSpPr txBox="1"/>
          <p:nvPr/>
        </p:nvSpPr>
        <p:spPr>
          <a:xfrm>
            <a:off x="3847876" y="4290835"/>
            <a:ext cx="128666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Chi </a:t>
            </a:r>
            <a:r>
              <a:rPr lang="en-US" sz="4400" dirty="0" err="1">
                <a:latin typeface="UTM Avo" panose="02040603050506020204" pitchFamily="18" charset="0"/>
              </a:rPr>
              <a:t>tiết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thấy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sự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tự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hào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về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đặc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sản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quê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mình</a:t>
            </a:r>
            <a:r>
              <a:rPr lang="en-US" sz="4400" dirty="0">
                <a:latin typeface="UTM Avo" panose="02040603050506020204" pitchFamily="18" charset="0"/>
              </a:rPr>
              <a:t>: “Ai </a:t>
            </a:r>
            <a:r>
              <a:rPr lang="en-US" sz="4400" dirty="0" err="1">
                <a:latin typeface="UTM Avo" panose="02040603050506020204" pitchFamily="18" charset="0"/>
              </a:rPr>
              <a:t>đến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cù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lao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quê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tôi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chưa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từng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thưởng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thức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món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canh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này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thì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cũng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xem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như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chưa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đến</a:t>
            </a:r>
            <a:r>
              <a:rPr lang="en-US" sz="4400" dirty="0">
                <a:latin typeface="UTM Avo" panose="020406030505060202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01635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BE2F7F-38CC-9DA6-355B-C5BF95AEA634}"/>
              </a:ext>
            </a:extLst>
          </p:cNvPr>
          <p:cNvGrpSpPr/>
          <p:nvPr/>
        </p:nvGrpSpPr>
        <p:grpSpPr>
          <a:xfrm>
            <a:off x="-381000" y="-4413669"/>
            <a:ext cx="20782004" cy="8766259"/>
            <a:chOff x="-381000" y="-4413669"/>
            <a:chExt cx="20782004" cy="8766259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4C1A06B1-3212-00B6-8A0A-21144DFADDEA}"/>
                </a:ext>
              </a:extLst>
            </p:cNvPr>
            <p:cNvSpPr/>
            <p:nvPr/>
          </p:nvSpPr>
          <p:spPr>
            <a:xfrm flipH="1">
              <a:off x="-381000" y="-3905293"/>
              <a:ext cx="8867404" cy="5442369"/>
            </a:xfrm>
            <a:custGeom>
              <a:avLst/>
              <a:gdLst/>
              <a:ahLst/>
              <a:cxnLst/>
              <a:rect l="l" t="t" r="r" b="b"/>
              <a:pathLst>
                <a:path w="8867404" h="5442369">
                  <a:moveTo>
                    <a:pt x="8867404" y="0"/>
                  </a:moveTo>
                  <a:lnTo>
                    <a:pt x="0" y="0"/>
                  </a:lnTo>
                  <a:lnTo>
                    <a:pt x="0" y="5442369"/>
                  </a:lnTo>
                  <a:lnTo>
                    <a:pt x="8867404" y="5442369"/>
                  </a:lnTo>
                  <a:lnTo>
                    <a:pt x="8867404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8A6E321-3FD4-4EFC-B848-956728F83CB5}"/>
                </a:ext>
              </a:extLst>
            </p:cNvPr>
            <p:cNvSpPr/>
            <p:nvPr/>
          </p:nvSpPr>
          <p:spPr>
            <a:xfrm>
              <a:off x="6117894" y="-4413669"/>
              <a:ext cx="14283110" cy="8766259"/>
            </a:xfrm>
            <a:custGeom>
              <a:avLst/>
              <a:gdLst/>
              <a:ahLst/>
              <a:cxnLst/>
              <a:rect l="l" t="t" r="r" b="b"/>
              <a:pathLst>
                <a:path w="14283110" h="8766259">
                  <a:moveTo>
                    <a:pt x="0" y="0"/>
                  </a:moveTo>
                  <a:lnTo>
                    <a:pt x="14283111" y="0"/>
                  </a:lnTo>
                  <a:lnTo>
                    <a:pt x="14283111" y="8766259"/>
                  </a:lnTo>
                  <a:lnTo>
                    <a:pt x="0" y="8766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F4879EB-C733-D001-C553-98A5884C6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67" b="33683"/>
          <a:stretch/>
        </p:blipFill>
        <p:spPr>
          <a:xfrm flipH="1">
            <a:off x="5489090" y="5143500"/>
            <a:ext cx="14752444" cy="57495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A7D3A34-9413-FEB4-71F5-F25BBF8CE757}"/>
              </a:ext>
            </a:extLst>
          </p:cNvPr>
          <p:cNvGrpSpPr/>
          <p:nvPr/>
        </p:nvGrpSpPr>
        <p:grpSpPr>
          <a:xfrm>
            <a:off x="1981200" y="933332"/>
            <a:ext cx="15240000" cy="1928171"/>
            <a:chOff x="756991" y="303870"/>
            <a:chExt cx="1063066" cy="507262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F309FDEB-AF42-869A-FE78-083B8D2D930D}"/>
                </a:ext>
              </a:extLst>
            </p:cNvPr>
            <p:cNvSpPr/>
            <p:nvPr/>
          </p:nvSpPr>
          <p:spPr>
            <a:xfrm>
              <a:off x="756991" y="303870"/>
              <a:ext cx="1063066" cy="5072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EEE3A-68EE-FE93-7CF2-1453CBC6F64E}"/>
                </a:ext>
              </a:extLst>
            </p:cNvPr>
            <p:cNvSpPr txBox="1"/>
            <p:nvPr/>
          </p:nvSpPr>
          <p:spPr>
            <a:xfrm>
              <a:off x="781216" y="369382"/>
              <a:ext cx="996318" cy="38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5. Qua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bài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đọc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em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yêu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thích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hình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ảnh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vùng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đất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cù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lao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?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Vì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sao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F5C792D-E05B-5983-7A94-826BC1A57B9A}"/>
              </a:ext>
            </a:extLst>
          </p:cNvPr>
          <p:cNvSpPr txBox="1"/>
          <p:nvPr/>
        </p:nvSpPr>
        <p:spPr>
          <a:xfrm>
            <a:off x="2053082" y="3620006"/>
            <a:ext cx="128666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M: </a:t>
            </a:r>
            <a:r>
              <a:rPr lang="en-US" sz="4800" dirty="0">
                <a:latin typeface="UTM Avo" panose="02040603050506020204" pitchFamily="18" charset="0"/>
              </a:rPr>
              <a:t>Qua </a:t>
            </a:r>
            <a:r>
              <a:rPr lang="en-US" sz="4800" dirty="0" err="1">
                <a:latin typeface="UTM Avo" panose="02040603050506020204" pitchFamily="18" charset="0"/>
              </a:rPr>
              <a:t>bài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đọc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em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yêu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thích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hình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ảnh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trái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bần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chua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vì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trái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bần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chua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đặc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sản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của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vùng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đất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cù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lao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mang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hương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vị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đặc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trưng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của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vùng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đất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này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64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69CCEA8-3B98-8318-6042-8D8F51CDEBD7}"/>
              </a:ext>
            </a:extLst>
          </p:cNvPr>
          <p:cNvSpPr/>
          <p:nvPr/>
        </p:nvSpPr>
        <p:spPr>
          <a:xfrm flipH="1">
            <a:off x="-402862" y="-126814"/>
            <a:ext cx="8867404" cy="2148230"/>
          </a:xfrm>
          <a:custGeom>
            <a:avLst/>
            <a:gdLst/>
            <a:ahLst/>
            <a:cxnLst/>
            <a:rect l="l" t="t" r="r" b="b"/>
            <a:pathLst>
              <a:path w="8867404" h="5442369">
                <a:moveTo>
                  <a:pt x="8867404" y="0"/>
                </a:moveTo>
                <a:lnTo>
                  <a:pt x="0" y="0"/>
                </a:lnTo>
                <a:lnTo>
                  <a:pt x="0" y="5442369"/>
                </a:lnTo>
                <a:lnTo>
                  <a:pt x="8867404" y="5442369"/>
                </a:lnTo>
                <a:lnTo>
                  <a:pt x="88674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2E46183-6A4A-AA15-5543-E762FF928B95}"/>
              </a:ext>
            </a:extLst>
          </p:cNvPr>
          <p:cNvSpPr/>
          <p:nvPr/>
        </p:nvSpPr>
        <p:spPr>
          <a:xfrm>
            <a:off x="6686927" y="-4688329"/>
            <a:ext cx="14283110" cy="8766259"/>
          </a:xfrm>
          <a:custGeom>
            <a:avLst/>
            <a:gdLst/>
            <a:ahLst/>
            <a:cxnLst/>
            <a:rect l="l" t="t" r="r" b="b"/>
            <a:pathLst>
              <a:path w="14283110" h="8766259">
                <a:moveTo>
                  <a:pt x="0" y="0"/>
                </a:moveTo>
                <a:lnTo>
                  <a:pt x="14283111" y="0"/>
                </a:lnTo>
                <a:lnTo>
                  <a:pt x="14283111" y="8766259"/>
                </a:lnTo>
                <a:lnTo>
                  <a:pt x="0" y="876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CCC184D-A2C2-7B28-F946-542170585FB2}"/>
              </a:ext>
            </a:extLst>
          </p:cNvPr>
          <p:cNvSpPr/>
          <p:nvPr/>
        </p:nvSpPr>
        <p:spPr>
          <a:xfrm rot="-250980">
            <a:off x="-1811692" y="6647694"/>
            <a:ext cx="6050137" cy="4005648"/>
          </a:xfrm>
          <a:custGeom>
            <a:avLst/>
            <a:gdLst/>
            <a:ahLst/>
            <a:cxnLst/>
            <a:rect l="l" t="t" r="r" b="b"/>
            <a:pathLst>
              <a:path w="6943496" h="5207622">
                <a:moveTo>
                  <a:pt x="0" y="0"/>
                </a:moveTo>
                <a:lnTo>
                  <a:pt x="6943496" y="0"/>
                </a:lnTo>
                <a:lnTo>
                  <a:pt x="6943496" y="5207623"/>
                </a:lnTo>
                <a:lnTo>
                  <a:pt x="0" y="5207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7E3CAE8-34D9-8304-18C4-CB53924E080A}"/>
              </a:ext>
            </a:extLst>
          </p:cNvPr>
          <p:cNvSpPr/>
          <p:nvPr/>
        </p:nvSpPr>
        <p:spPr>
          <a:xfrm rot="20158962">
            <a:off x="-643610" y="-551760"/>
            <a:ext cx="4558143" cy="6077524"/>
          </a:xfrm>
          <a:custGeom>
            <a:avLst/>
            <a:gdLst/>
            <a:ahLst/>
            <a:cxnLst/>
            <a:rect l="l" t="t" r="r" b="b"/>
            <a:pathLst>
              <a:path w="4558143" h="6077524">
                <a:moveTo>
                  <a:pt x="4558143" y="0"/>
                </a:moveTo>
                <a:lnTo>
                  <a:pt x="0" y="0"/>
                </a:lnTo>
                <a:lnTo>
                  <a:pt x="0" y="6077524"/>
                </a:lnTo>
                <a:lnTo>
                  <a:pt x="4558143" y="6077524"/>
                </a:lnTo>
                <a:lnTo>
                  <a:pt x="455814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E916BF-4694-1F04-00E0-51B8F8D487BD}"/>
              </a:ext>
            </a:extLst>
          </p:cNvPr>
          <p:cNvGrpSpPr/>
          <p:nvPr/>
        </p:nvGrpSpPr>
        <p:grpSpPr>
          <a:xfrm>
            <a:off x="9068695" y="-126814"/>
            <a:ext cx="13277087" cy="14937524"/>
            <a:chOff x="9068695" y="-126814"/>
            <a:chExt cx="13277087" cy="14937524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9E6D78B-48C6-A4A2-A6D7-69571E93E3EB}"/>
                </a:ext>
              </a:extLst>
            </p:cNvPr>
            <p:cNvSpPr/>
            <p:nvPr/>
          </p:nvSpPr>
          <p:spPr>
            <a:xfrm rot="-830272">
              <a:off x="14617439" y="6313564"/>
              <a:ext cx="4366225" cy="2337750"/>
            </a:xfrm>
            <a:custGeom>
              <a:avLst/>
              <a:gdLst/>
              <a:ahLst/>
              <a:cxnLst/>
              <a:rect l="l" t="t" r="r" b="b"/>
              <a:pathLst>
                <a:path w="4366225" h="2337750">
                  <a:moveTo>
                    <a:pt x="0" y="0"/>
                  </a:moveTo>
                  <a:lnTo>
                    <a:pt x="4366225" y="0"/>
                  </a:lnTo>
                  <a:lnTo>
                    <a:pt x="4366225" y="2337749"/>
                  </a:lnTo>
                  <a:lnTo>
                    <a:pt x="0" y="233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BEE2D500-ED54-08E4-29BF-9452DAF4AC71}"/>
                </a:ext>
              </a:extLst>
            </p:cNvPr>
            <p:cNvSpPr/>
            <p:nvPr/>
          </p:nvSpPr>
          <p:spPr>
            <a:xfrm>
              <a:off x="14730283" y="2330518"/>
              <a:ext cx="4705475" cy="6377355"/>
            </a:xfrm>
            <a:custGeom>
              <a:avLst/>
              <a:gdLst/>
              <a:ahLst/>
              <a:cxnLst/>
              <a:rect l="l" t="t" r="r" b="b"/>
              <a:pathLst>
                <a:path w="4705475" h="6377355">
                  <a:moveTo>
                    <a:pt x="0" y="0"/>
                  </a:moveTo>
                  <a:lnTo>
                    <a:pt x="4705475" y="0"/>
                  </a:lnTo>
                  <a:lnTo>
                    <a:pt x="4705475" y="6377355"/>
                  </a:lnTo>
                  <a:lnTo>
                    <a:pt x="0" y="6377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5062"/>
              </a:stretch>
            </a:blipFill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D6A77FB-4468-CF57-AE82-A467CC4C8C5C}"/>
                </a:ext>
              </a:extLst>
            </p:cNvPr>
            <p:cNvSpPr/>
            <p:nvPr/>
          </p:nvSpPr>
          <p:spPr>
            <a:xfrm rot="-856999">
              <a:off x="9068695" y="8249616"/>
              <a:ext cx="13277087" cy="6561094"/>
            </a:xfrm>
            <a:custGeom>
              <a:avLst/>
              <a:gdLst/>
              <a:ahLst/>
              <a:cxnLst/>
              <a:rect l="l" t="t" r="r" b="b"/>
              <a:pathLst>
                <a:path w="13277087" h="6561094">
                  <a:moveTo>
                    <a:pt x="0" y="0"/>
                  </a:moveTo>
                  <a:lnTo>
                    <a:pt x="13277086" y="0"/>
                  </a:lnTo>
                  <a:lnTo>
                    <a:pt x="13277086" y="6561094"/>
                  </a:lnTo>
                  <a:lnTo>
                    <a:pt x="0" y="656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6000"/>
              </a:blip>
              <a:stretch>
                <a:fillRect/>
              </a:stretch>
            </a:blipFill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04AFC55-07AE-2BFA-FDB4-1153C66A247F}"/>
                </a:ext>
              </a:extLst>
            </p:cNvPr>
            <p:cNvSpPr/>
            <p:nvPr/>
          </p:nvSpPr>
          <p:spPr>
            <a:xfrm>
              <a:off x="15707238" y="3330098"/>
              <a:ext cx="2507995" cy="2862192"/>
            </a:xfrm>
            <a:custGeom>
              <a:avLst/>
              <a:gdLst/>
              <a:ahLst/>
              <a:cxnLst/>
              <a:rect l="l" t="t" r="r" b="b"/>
              <a:pathLst>
                <a:path w="2507995" h="2862192">
                  <a:moveTo>
                    <a:pt x="0" y="0"/>
                  </a:moveTo>
                  <a:lnTo>
                    <a:pt x="2507995" y="0"/>
                  </a:lnTo>
                  <a:lnTo>
                    <a:pt x="2507995" y="2862191"/>
                  </a:lnTo>
                  <a:lnTo>
                    <a:pt x="0" y="2862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53DDC27-CC74-C483-1390-5877ED4192E1}"/>
                </a:ext>
              </a:extLst>
            </p:cNvPr>
            <p:cNvSpPr/>
            <p:nvPr/>
          </p:nvSpPr>
          <p:spPr>
            <a:xfrm>
              <a:off x="13746244" y="-126814"/>
              <a:ext cx="6961740" cy="8958807"/>
            </a:xfrm>
            <a:custGeom>
              <a:avLst/>
              <a:gdLst/>
              <a:ahLst/>
              <a:cxnLst/>
              <a:rect l="l" t="t" r="r" b="b"/>
              <a:pathLst>
                <a:path w="6961740" h="8958807">
                  <a:moveTo>
                    <a:pt x="0" y="0"/>
                  </a:moveTo>
                  <a:lnTo>
                    <a:pt x="6961740" y="0"/>
                  </a:lnTo>
                  <a:lnTo>
                    <a:pt x="6961740" y="8958807"/>
                  </a:lnTo>
                  <a:lnTo>
                    <a:pt x="0" y="8958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8D859452-B5CA-CB9F-690F-258152A80F33}"/>
                </a:ext>
              </a:extLst>
            </p:cNvPr>
            <p:cNvSpPr/>
            <p:nvPr/>
          </p:nvSpPr>
          <p:spPr>
            <a:xfrm rot="-416001">
              <a:off x="10261925" y="8947581"/>
              <a:ext cx="5062303" cy="2320490"/>
            </a:xfrm>
            <a:custGeom>
              <a:avLst/>
              <a:gdLst/>
              <a:ahLst/>
              <a:cxnLst/>
              <a:rect l="l" t="t" r="r" b="b"/>
              <a:pathLst>
                <a:path w="5062303" h="2320490">
                  <a:moveTo>
                    <a:pt x="0" y="0"/>
                  </a:moveTo>
                  <a:lnTo>
                    <a:pt x="5062303" y="0"/>
                  </a:lnTo>
                  <a:lnTo>
                    <a:pt x="5062303" y="2320489"/>
                  </a:lnTo>
                  <a:lnTo>
                    <a:pt x="0" y="2320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221" b="-2221"/>
              </a:stretch>
            </a:blipFill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195487FA-19FC-1638-FDAD-C2572B3447B9}"/>
                </a:ext>
              </a:extLst>
            </p:cNvPr>
            <p:cNvSpPr/>
            <p:nvPr/>
          </p:nvSpPr>
          <p:spPr>
            <a:xfrm>
              <a:off x="9760680" y="8781366"/>
              <a:ext cx="3633139" cy="1739365"/>
            </a:xfrm>
            <a:custGeom>
              <a:avLst/>
              <a:gdLst/>
              <a:ahLst/>
              <a:cxnLst/>
              <a:rect l="l" t="t" r="r" b="b"/>
              <a:pathLst>
                <a:path w="3633139" h="1739365">
                  <a:moveTo>
                    <a:pt x="0" y="0"/>
                  </a:moveTo>
                  <a:lnTo>
                    <a:pt x="3633139" y="0"/>
                  </a:lnTo>
                  <a:lnTo>
                    <a:pt x="3633139" y="1739365"/>
                  </a:lnTo>
                  <a:lnTo>
                    <a:pt x="0" y="1739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B69E7DA-35A7-CC6C-A374-F08D83912FD0}"/>
                </a:ext>
              </a:extLst>
            </p:cNvPr>
            <p:cNvSpPr/>
            <p:nvPr/>
          </p:nvSpPr>
          <p:spPr>
            <a:xfrm rot="-586971">
              <a:off x="15714334" y="7638924"/>
              <a:ext cx="2352691" cy="956761"/>
            </a:xfrm>
            <a:custGeom>
              <a:avLst/>
              <a:gdLst/>
              <a:ahLst/>
              <a:cxnLst/>
              <a:rect l="l" t="t" r="r" b="b"/>
              <a:pathLst>
                <a:path w="2352691" h="956761">
                  <a:moveTo>
                    <a:pt x="0" y="0"/>
                  </a:moveTo>
                  <a:lnTo>
                    <a:pt x="2352691" y="0"/>
                  </a:lnTo>
                  <a:lnTo>
                    <a:pt x="2352691" y="956761"/>
                  </a:lnTo>
                  <a:lnTo>
                    <a:pt x="0" y="95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DB0901AB-8371-E0FF-FCFB-783BA6A12DDD}"/>
                </a:ext>
              </a:extLst>
            </p:cNvPr>
            <p:cNvSpPr/>
            <p:nvPr/>
          </p:nvSpPr>
          <p:spPr>
            <a:xfrm rot="-410173">
              <a:off x="13761306" y="8345084"/>
              <a:ext cx="2145648" cy="872564"/>
            </a:xfrm>
            <a:custGeom>
              <a:avLst/>
              <a:gdLst/>
              <a:ahLst/>
              <a:cxnLst/>
              <a:rect l="l" t="t" r="r" b="b"/>
              <a:pathLst>
                <a:path w="2145648" h="872564">
                  <a:moveTo>
                    <a:pt x="0" y="0"/>
                  </a:moveTo>
                  <a:lnTo>
                    <a:pt x="2145648" y="0"/>
                  </a:lnTo>
                  <a:lnTo>
                    <a:pt x="2145648" y="872563"/>
                  </a:lnTo>
                  <a:lnTo>
                    <a:pt x="0" y="872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AD89265-6A93-C242-6F62-C3DFBDFA5EED}"/>
                </a:ext>
              </a:extLst>
            </p:cNvPr>
            <p:cNvSpPr/>
            <p:nvPr/>
          </p:nvSpPr>
          <p:spPr>
            <a:xfrm rot="10510226">
              <a:off x="13421559" y="8342522"/>
              <a:ext cx="1653578" cy="728698"/>
            </a:xfrm>
            <a:custGeom>
              <a:avLst/>
              <a:gdLst/>
              <a:ahLst/>
              <a:cxnLst/>
              <a:rect l="l" t="t" r="r" b="b"/>
              <a:pathLst>
                <a:path w="1653578" h="728698">
                  <a:moveTo>
                    <a:pt x="0" y="0"/>
                  </a:moveTo>
                  <a:lnTo>
                    <a:pt x="1653578" y="0"/>
                  </a:lnTo>
                  <a:lnTo>
                    <a:pt x="1653578" y="728698"/>
                  </a:lnTo>
                  <a:lnTo>
                    <a:pt x="0" y="728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 t="-116994"/>
              </a:stretch>
            </a:blipFill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6F89DA19-6CD2-6DBE-9BDF-0D7D540A36AA}"/>
                </a:ext>
              </a:extLst>
            </p:cNvPr>
            <p:cNvSpPr/>
            <p:nvPr/>
          </p:nvSpPr>
          <p:spPr>
            <a:xfrm rot="10510226">
              <a:off x="14428975" y="7752956"/>
              <a:ext cx="1653578" cy="728698"/>
            </a:xfrm>
            <a:custGeom>
              <a:avLst/>
              <a:gdLst/>
              <a:ahLst/>
              <a:cxnLst/>
              <a:rect l="l" t="t" r="r" b="b"/>
              <a:pathLst>
                <a:path w="1653578" h="728698">
                  <a:moveTo>
                    <a:pt x="0" y="0"/>
                  </a:moveTo>
                  <a:lnTo>
                    <a:pt x="1653578" y="0"/>
                  </a:lnTo>
                  <a:lnTo>
                    <a:pt x="1653578" y="728698"/>
                  </a:lnTo>
                  <a:lnTo>
                    <a:pt x="0" y="728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 t="-116994"/>
              </a:stretch>
            </a:blipFill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B2E2C7-BB6B-1A4E-4F79-2D9491566C52}"/>
              </a:ext>
            </a:extLst>
          </p:cNvPr>
          <p:cNvGrpSpPr/>
          <p:nvPr/>
        </p:nvGrpSpPr>
        <p:grpSpPr>
          <a:xfrm>
            <a:off x="2344762" y="3296042"/>
            <a:ext cx="13228622" cy="4951303"/>
            <a:chOff x="-205185" y="2204478"/>
            <a:chExt cx="7873668" cy="365154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44ED5A5-E97F-7CE2-C027-B3F52CDE090A}"/>
                </a:ext>
              </a:extLst>
            </p:cNvPr>
            <p:cNvGrpSpPr/>
            <p:nvPr/>
          </p:nvGrpSpPr>
          <p:grpSpPr>
            <a:xfrm>
              <a:off x="98202" y="2535614"/>
              <a:ext cx="7222351" cy="3320413"/>
              <a:chOff x="1000023" y="2127771"/>
              <a:chExt cx="10251695" cy="3727477"/>
            </a:xfrm>
          </p:grpSpPr>
          <p:sp>
            <p:nvSpPr>
              <p:cNvPr id="33" name="Rectangle 4">
                <a:extLst>
                  <a:ext uri="{FF2B5EF4-FFF2-40B4-BE49-F238E27FC236}">
                    <a16:creationId xmlns:a16="http://schemas.microsoft.com/office/drawing/2014/main" id="{F86E07B5-D715-D41D-AA96-77C1EA6FADC2}"/>
                  </a:ext>
                </a:extLst>
              </p:cNvPr>
              <p:cNvSpPr/>
              <p:nvPr/>
            </p:nvSpPr>
            <p:spPr>
              <a:xfrm>
                <a:off x="1000023" y="2127771"/>
                <a:ext cx="10251695" cy="3727477"/>
              </a:xfrm>
              <a:custGeom>
                <a:avLst/>
                <a:gdLst>
                  <a:gd name="connsiteX0" fmla="*/ 0 w 10216013"/>
                  <a:gd name="connsiteY0" fmla="*/ 384465 h 4379366"/>
                  <a:gd name="connsiteX1" fmla="*/ 384465 w 10216013"/>
                  <a:gd name="connsiteY1" fmla="*/ 0 h 4379366"/>
                  <a:gd name="connsiteX2" fmla="*/ 9831548 w 10216013"/>
                  <a:gd name="connsiteY2" fmla="*/ 0 h 4379366"/>
                  <a:gd name="connsiteX3" fmla="*/ 10216013 w 10216013"/>
                  <a:gd name="connsiteY3" fmla="*/ 384465 h 4379366"/>
                  <a:gd name="connsiteX4" fmla="*/ 10216013 w 10216013"/>
                  <a:gd name="connsiteY4" fmla="*/ 3994901 h 4379366"/>
                  <a:gd name="connsiteX5" fmla="*/ 9831548 w 10216013"/>
                  <a:gd name="connsiteY5" fmla="*/ 4379366 h 4379366"/>
                  <a:gd name="connsiteX6" fmla="*/ 384465 w 10216013"/>
                  <a:gd name="connsiteY6" fmla="*/ 4379366 h 4379366"/>
                  <a:gd name="connsiteX7" fmla="*/ 0 w 10216013"/>
                  <a:gd name="connsiteY7" fmla="*/ 3994901 h 4379366"/>
                  <a:gd name="connsiteX8" fmla="*/ 0 w 10216013"/>
                  <a:gd name="connsiteY8" fmla="*/ 384465 h 4379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16013" h="4379366" fill="none" extrusionOk="0">
                    <a:moveTo>
                      <a:pt x="0" y="384465"/>
                    </a:moveTo>
                    <a:cubicBezTo>
                      <a:pt x="-34286" y="196699"/>
                      <a:pt x="170018" y="40368"/>
                      <a:pt x="384465" y="0"/>
                    </a:cubicBezTo>
                    <a:cubicBezTo>
                      <a:pt x="4281088" y="-85425"/>
                      <a:pt x="8800180" y="-73734"/>
                      <a:pt x="9831548" y="0"/>
                    </a:cubicBezTo>
                    <a:cubicBezTo>
                      <a:pt x="10035583" y="-32757"/>
                      <a:pt x="10219263" y="171285"/>
                      <a:pt x="10216013" y="384465"/>
                    </a:cubicBezTo>
                    <a:cubicBezTo>
                      <a:pt x="10138138" y="1723176"/>
                      <a:pt x="10235783" y="3036735"/>
                      <a:pt x="10216013" y="3994901"/>
                    </a:cubicBezTo>
                    <a:cubicBezTo>
                      <a:pt x="10196787" y="4222556"/>
                      <a:pt x="10013037" y="4371375"/>
                      <a:pt x="9831548" y="4379366"/>
                    </a:cubicBezTo>
                    <a:cubicBezTo>
                      <a:pt x="6701027" y="4525212"/>
                      <a:pt x="4335685" y="4292863"/>
                      <a:pt x="384465" y="4379366"/>
                    </a:cubicBezTo>
                    <a:cubicBezTo>
                      <a:pt x="190587" y="4349382"/>
                      <a:pt x="-2257" y="4221813"/>
                      <a:pt x="0" y="3994901"/>
                    </a:cubicBezTo>
                    <a:cubicBezTo>
                      <a:pt x="54814" y="3511423"/>
                      <a:pt x="158129" y="991504"/>
                      <a:pt x="0" y="384465"/>
                    </a:cubicBezTo>
                    <a:close/>
                  </a:path>
                  <a:path w="10216013" h="4379366" stroke="0" extrusionOk="0">
                    <a:moveTo>
                      <a:pt x="0" y="384465"/>
                    </a:moveTo>
                    <a:cubicBezTo>
                      <a:pt x="-22596" y="177142"/>
                      <a:pt x="175003" y="-40199"/>
                      <a:pt x="384465" y="0"/>
                    </a:cubicBezTo>
                    <a:cubicBezTo>
                      <a:pt x="4193775" y="-93257"/>
                      <a:pt x="5488401" y="-167925"/>
                      <a:pt x="9831548" y="0"/>
                    </a:cubicBezTo>
                    <a:cubicBezTo>
                      <a:pt x="10070867" y="8378"/>
                      <a:pt x="10219688" y="167192"/>
                      <a:pt x="10216013" y="384465"/>
                    </a:cubicBezTo>
                    <a:cubicBezTo>
                      <a:pt x="10356084" y="1570966"/>
                      <a:pt x="10081041" y="2286590"/>
                      <a:pt x="10216013" y="3994901"/>
                    </a:cubicBezTo>
                    <a:cubicBezTo>
                      <a:pt x="10233750" y="4195370"/>
                      <a:pt x="10046883" y="4371903"/>
                      <a:pt x="9831548" y="4379366"/>
                    </a:cubicBezTo>
                    <a:cubicBezTo>
                      <a:pt x="6011735" y="4210786"/>
                      <a:pt x="2985899" y="4263775"/>
                      <a:pt x="384465" y="4379366"/>
                    </a:cubicBezTo>
                    <a:cubicBezTo>
                      <a:pt x="189127" y="4381005"/>
                      <a:pt x="-121" y="4172660"/>
                      <a:pt x="0" y="3994901"/>
                    </a:cubicBezTo>
                    <a:cubicBezTo>
                      <a:pt x="52263" y="2190427"/>
                      <a:pt x="-92254" y="901074"/>
                      <a:pt x="0" y="384465"/>
                    </a:cubicBezTo>
                    <a:close/>
                  </a:path>
                </a:pathLst>
              </a:custGeom>
              <a:solidFill>
                <a:srgbClr val="FCF6E8">
                  <a:alpha val="74000"/>
                </a:srgbClr>
              </a:solidFill>
              <a:ln w="28575" cap="flat">
                <a:solidFill>
                  <a:srgbClr val="80552C"/>
                </a:solidFill>
                <a:prstDash val="solid"/>
                <a:miter/>
                <a:extLst>
                  <a:ext uri="{C807C97D-BFC1-408E-A445-0C87EB9F89A2}">
                    <ask:lineSketchStyleProps xmlns="" xmlns:ask="http://schemas.microsoft.com/office/drawing/2018/sketchyshapes" sd="2977680318">
                      <a:custGeom>
                        <a:avLst/>
                        <a:gdLst>
                          <a:gd name="connsiteX0" fmla="*/ 0 w 12134338"/>
                          <a:gd name="connsiteY0" fmla="*/ 395257 h 4502300"/>
                          <a:gd name="connsiteX1" fmla="*/ 395257 w 12134338"/>
                          <a:gd name="connsiteY1" fmla="*/ 0 h 4502300"/>
                          <a:gd name="connsiteX2" fmla="*/ 11739081 w 12134338"/>
                          <a:gd name="connsiteY2" fmla="*/ 0 h 4502300"/>
                          <a:gd name="connsiteX3" fmla="*/ 12134338 w 12134338"/>
                          <a:gd name="connsiteY3" fmla="*/ 395257 h 4502300"/>
                          <a:gd name="connsiteX4" fmla="*/ 12134338 w 12134338"/>
                          <a:gd name="connsiteY4" fmla="*/ 4107043 h 4502300"/>
                          <a:gd name="connsiteX5" fmla="*/ 11739081 w 12134338"/>
                          <a:gd name="connsiteY5" fmla="*/ 4502300 h 4502300"/>
                          <a:gd name="connsiteX6" fmla="*/ 395257 w 12134338"/>
                          <a:gd name="connsiteY6" fmla="*/ 4502300 h 4502300"/>
                          <a:gd name="connsiteX7" fmla="*/ 0 w 12134338"/>
                          <a:gd name="connsiteY7" fmla="*/ 4107043 h 4502300"/>
                          <a:gd name="connsiteX8" fmla="*/ 0 w 12134338"/>
                          <a:gd name="connsiteY8" fmla="*/ 395257 h 4502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34338" h="4502300" fill="none" extrusionOk="0">
                            <a:moveTo>
                              <a:pt x="0" y="395257"/>
                            </a:moveTo>
                            <a:cubicBezTo>
                              <a:pt x="-21140" y="192111"/>
                              <a:pt x="175232" y="33070"/>
                              <a:pt x="395257" y="0"/>
                            </a:cubicBezTo>
                            <a:cubicBezTo>
                              <a:pt x="1771711" y="-85425"/>
                              <a:pt x="7474286" y="-73734"/>
                              <a:pt x="11739081" y="0"/>
                            </a:cubicBezTo>
                            <a:cubicBezTo>
                              <a:pt x="11952242" y="-20261"/>
                              <a:pt x="12146804" y="173717"/>
                              <a:pt x="12134338" y="395257"/>
                            </a:cubicBezTo>
                            <a:cubicBezTo>
                              <a:pt x="12056463" y="849739"/>
                              <a:pt x="12154108" y="2368482"/>
                              <a:pt x="12134338" y="4107043"/>
                            </a:cubicBezTo>
                            <a:cubicBezTo>
                              <a:pt x="12129286" y="4329363"/>
                              <a:pt x="11939672" y="4497714"/>
                              <a:pt x="11739081" y="4502300"/>
                            </a:cubicBezTo>
                            <a:cubicBezTo>
                              <a:pt x="9470538" y="4648146"/>
                              <a:pt x="5728601" y="4415797"/>
                              <a:pt x="395257" y="4502300"/>
                            </a:cubicBezTo>
                            <a:cubicBezTo>
                              <a:pt x="189329" y="4482210"/>
                              <a:pt x="-4966" y="4357415"/>
                              <a:pt x="0" y="4107043"/>
                            </a:cubicBezTo>
                            <a:cubicBezTo>
                              <a:pt x="54814" y="2778845"/>
                              <a:pt x="158129" y="1981130"/>
                              <a:pt x="0" y="395257"/>
                            </a:cubicBezTo>
                            <a:close/>
                          </a:path>
                          <a:path w="12134338" h="4502300" stroke="0" extrusionOk="0">
                            <a:moveTo>
                              <a:pt x="0" y="395257"/>
                            </a:moveTo>
                            <a:cubicBezTo>
                              <a:pt x="-5633" y="178212"/>
                              <a:pt x="178136" y="-16418"/>
                              <a:pt x="395257" y="0"/>
                            </a:cubicBezTo>
                            <a:cubicBezTo>
                              <a:pt x="4054353" y="-93257"/>
                              <a:pt x="10226398" y="-167925"/>
                              <a:pt x="11739081" y="0"/>
                            </a:cubicBezTo>
                            <a:cubicBezTo>
                              <a:pt x="11969441" y="3746"/>
                              <a:pt x="12137832" y="172267"/>
                              <a:pt x="12134338" y="395257"/>
                            </a:cubicBezTo>
                            <a:cubicBezTo>
                              <a:pt x="12274409" y="1178755"/>
                              <a:pt x="11999366" y="2361334"/>
                              <a:pt x="12134338" y="4107043"/>
                            </a:cubicBezTo>
                            <a:cubicBezTo>
                              <a:pt x="12147725" y="4316382"/>
                              <a:pt x="11967056" y="4478226"/>
                              <a:pt x="11739081" y="4502300"/>
                            </a:cubicBezTo>
                            <a:cubicBezTo>
                              <a:pt x="7387014" y="4333720"/>
                              <a:pt x="3596503" y="4386709"/>
                              <a:pt x="395257" y="4502300"/>
                            </a:cubicBezTo>
                            <a:cubicBezTo>
                              <a:pt x="210094" y="4505494"/>
                              <a:pt x="-12" y="4321957"/>
                              <a:pt x="0" y="4107043"/>
                            </a:cubicBezTo>
                            <a:cubicBezTo>
                              <a:pt x="52263" y="2526160"/>
                              <a:pt x="-92254" y="2143169"/>
                              <a:pt x="0" y="395257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F79E887-2D65-99FA-A380-47AD69A0C0BD}"/>
                  </a:ext>
                </a:extLst>
              </p:cNvPr>
              <p:cNvSpPr/>
              <p:nvPr/>
            </p:nvSpPr>
            <p:spPr>
              <a:xfrm>
                <a:off x="1223520" y="2415733"/>
                <a:ext cx="9591944" cy="31341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kể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tả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kỉ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niệm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bến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44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thơ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 Qua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vẻ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đẹp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miền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yêu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tha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4800" b="1" dirty="0">
                    <a:solidFill>
                      <a:srgbClr val="D1193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90D1A7B-C91C-4A1C-1D76-B2BC7C32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5185" y="2312975"/>
              <a:ext cx="1028778" cy="78225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8DDBDF8-452B-4FF1-2C45-ED4B88BD1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355136" y="2204478"/>
              <a:ext cx="1313347" cy="896394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F7563180-929B-BD86-3070-B19BFE9289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77352" y="1515700"/>
            <a:ext cx="10960912" cy="15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8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08B3ABBC-533A-1FD8-84BA-AA035495B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-4108885"/>
            <a:ext cx="27127200" cy="20377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C3BF2-F6D4-5B41-297B-3A2C1A33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1674945"/>
            <a:ext cx="1635088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64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F96782A3-F9C8-DF2A-1E1B-84EE409E3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67" b="33683"/>
          <a:stretch/>
        </p:blipFill>
        <p:spPr>
          <a:xfrm>
            <a:off x="-1219200" y="7765339"/>
            <a:ext cx="8750966" cy="34105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DC7E7B-F7DD-24EF-C59D-C4D63C8A9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66800" y="0"/>
            <a:ext cx="20926835" cy="21717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7C1C35B-0005-4AE5-DE17-12956307169B}"/>
              </a:ext>
            </a:extLst>
          </p:cNvPr>
          <p:cNvGrpSpPr/>
          <p:nvPr/>
        </p:nvGrpSpPr>
        <p:grpSpPr>
          <a:xfrm>
            <a:off x="609600" y="168415"/>
            <a:ext cx="4952999" cy="860285"/>
            <a:chOff x="857698" y="302275"/>
            <a:chExt cx="2059288" cy="946651"/>
          </a:xfrm>
        </p:grpSpPr>
        <p:sp>
          <p:nvSpPr>
            <p:cNvPr id="16" name="Rounded Rectangle 13">
              <a:extLst>
                <a:ext uri="{FF2B5EF4-FFF2-40B4-BE49-F238E27FC236}">
                  <a16:creationId xmlns:a16="http://schemas.microsoft.com/office/drawing/2014/main" id="{709B74EB-D6FC-CD60-07A8-03FB6C30C03F}"/>
                </a:ext>
              </a:extLst>
            </p:cNvPr>
            <p:cNvSpPr/>
            <p:nvPr/>
          </p:nvSpPr>
          <p:spPr>
            <a:xfrm>
              <a:off x="857698" y="328940"/>
              <a:ext cx="2059288" cy="9199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3E39EA-0B72-D663-8211-DD7B9B91F511}"/>
                </a:ext>
              </a:extLst>
            </p:cNvPr>
            <p:cNvSpPr txBox="1"/>
            <p:nvPr/>
          </p:nvSpPr>
          <p:spPr>
            <a:xfrm>
              <a:off x="921061" y="302275"/>
              <a:ext cx="1995925" cy="84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4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UTM Avo" pitchFamily="18" charset="0"/>
                </a:rPr>
                <a:t>diễn</a:t>
              </a:r>
              <a:r>
                <a:rPr lang="en-US" sz="4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UTM Avo" pitchFamily="18" charset="0"/>
                </a:rPr>
                <a:t>cảm</a:t>
              </a:r>
              <a:endParaRPr lang="en-US" sz="44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756DFB3-9DF8-D8FA-001B-259423B68F83}"/>
              </a:ext>
            </a:extLst>
          </p:cNvPr>
          <p:cNvSpPr txBox="1"/>
          <p:nvPr/>
        </p:nvSpPr>
        <p:spPr>
          <a:xfrm>
            <a:off x="609600" y="1261074"/>
            <a:ext cx="17297400" cy="963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Từ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khi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sinh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lớn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lên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đã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thấy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êm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đềm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lờ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hàng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xanh</a:t>
            </a:r>
            <a:r>
              <a:rPr lang="en-US" sz="2800" dirty="0">
                <a:latin typeface="UTM Avo" pitchFamily="18" charset="0"/>
              </a:rPr>
              <a:t> soi </a:t>
            </a:r>
            <a:r>
              <a:rPr lang="en-US" sz="2800" dirty="0" err="1">
                <a:latin typeface="UTM Avo" pitchFamily="18" charset="0"/>
              </a:rPr>
              <a:t>bóng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nghiêng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nghiêng</a:t>
            </a:r>
            <a:r>
              <a:rPr lang="en-US" sz="2800" dirty="0">
                <a:latin typeface="UTM Avo" pitchFamily="18" charset="0"/>
              </a:rPr>
              <a:t>...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Mỗi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trẻ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năm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bảy</a:t>
            </a:r>
            <a:r>
              <a:rPr lang="en-US" sz="2800" dirty="0">
                <a:latin typeface="UTM Avo" pitchFamily="18" charset="0"/>
              </a:rPr>
              <a:t> ở </a:t>
            </a:r>
            <a:r>
              <a:rPr lang="en-US" sz="2800" dirty="0" err="1">
                <a:latin typeface="UTM Avo" pitchFamily="18" charset="0"/>
              </a:rPr>
              <a:t>bến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vui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đùa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đủ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trò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tuổi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nít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thường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lấy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chén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muối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hoặc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chén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mắm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rủ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để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Hôm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nhiều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cả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vừa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vừa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hít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vì</a:t>
            </a:r>
            <a:r>
              <a:rPr lang="en-US" sz="2800" dirty="0">
                <a:latin typeface="UTM Avo" pitchFamily="18" charset="0"/>
              </a:rPr>
              <a:t> cay.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lớn</a:t>
            </a:r>
            <a:r>
              <a:rPr lang="en-US" sz="2800" dirty="0">
                <a:latin typeface="UTM Avo" pitchFamily="18" charset="0"/>
              </a:rPr>
              <a:t>, con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mang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đắp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lấn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gió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từ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phía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thổi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về</a:t>
            </a:r>
            <a:r>
              <a:rPr lang="en-US" sz="2800" dirty="0">
                <a:latin typeface="UTM Avo" pitchFamily="18" charset="0"/>
              </a:rPr>
              <a:t> man </a:t>
            </a:r>
            <a:r>
              <a:rPr lang="en-US" sz="2800" dirty="0" err="1">
                <a:latin typeface="UTM Avo" pitchFamily="18" charset="0"/>
              </a:rPr>
              <a:t>mác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tim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tím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xòe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từng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cuốn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theo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Thỉnh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thoảng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nghe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chín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tỏm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âm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rất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quen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thuộc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gũi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với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trẻ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sống</a:t>
            </a:r>
            <a:r>
              <a:rPr lang="en-US" sz="2800" dirty="0">
                <a:latin typeface="UTM Avo" pitchFamily="18" charset="0"/>
              </a:rPr>
              <a:t> ở </a:t>
            </a:r>
            <a:r>
              <a:rPr lang="en-US" sz="2800" dirty="0" err="1">
                <a:latin typeface="UTM Avo" pitchFamily="18" charset="0"/>
              </a:rPr>
              <a:t>xứ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này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cũng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đặc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sản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Vì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đem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hay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món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ngon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hơn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ngon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quý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hiếm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chỉ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theo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mùa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còn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năm</a:t>
            </a:r>
            <a:r>
              <a:rPr lang="en-US" sz="2800" dirty="0">
                <a:latin typeface="UTM Avo" pitchFamily="18" charset="0"/>
              </a:rPr>
              <a:t>. Khi </a:t>
            </a:r>
            <a:r>
              <a:rPr lang="en-US" sz="2800" dirty="0" err="1">
                <a:latin typeface="UTM Avo" pitchFamily="18" charset="0"/>
              </a:rPr>
              <a:t>rảnh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rỗi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chỉ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bãi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lội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kiếm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lượm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. Ai </a:t>
            </a:r>
            <a:r>
              <a:rPr lang="en-US" sz="2800" dirty="0" err="1">
                <a:latin typeface="UTM Avo" pitchFamily="18" charset="0"/>
              </a:rPr>
              <a:t>đến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chưa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từng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thưởng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thức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món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cũng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xem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như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chưa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đến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          </a:t>
            </a:r>
            <a:r>
              <a:rPr lang="en-US" sz="2800" dirty="0" err="1">
                <a:latin typeface="UTM Avo" pitchFamily="18" charset="0"/>
              </a:rPr>
              <a:t>Mỗi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xa </a:t>
            </a:r>
            <a:r>
              <a:rPr lang="en-US" sz="2800" dirty="0" err="1">
                <a:latin typeface="UTM Avo" pitchFamily="18" charset="0"/>
              </a:rPr>
              <a:t>nhà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nhớ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hang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tím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chờ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thổi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qua. Khi </a:t>
            </a:r>
            <a:r>
              <a:rPr lang="en-US" sz="2800" dirty="0" err="1">
                <a:latin typeface="UTM Avo" pitchFamily="18" charset="0"/>
              </a:rPr>
              <a:t>đó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tưởng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như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hương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thơm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chín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mùi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vị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với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bên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vẫn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tiếp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mọc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lên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              </a:t>
            </a:r>
            <a:r>
              <a:rPr lang="en-US" sz="2800" dirty="0" err="1">
                <a:latin typeface="UTM Avo" pitchFamily="18" charset="0"/>
              </a:rPr>
              <a:t>để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duy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bờ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bãi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hương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.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(Theo Lê Văn </a:t>
            </a:r>
            <a:r>
              <a:rPr lang="en-US" sz="2800" dirty="0" err="1">
                <a:latin typeface="UTM Avo" pitchFamily="18" charset="0"/>
              </a:rPr>
              <a:t>Trường</a:t>
            </a:r>
            <a:r>
              <a:rPr lang="en-US" sz="2800" dirty="0">
                <a:latin typeface="UTM Avo" pitchFamily="18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UTM Avo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95A7AB2-DA10-95E1-FF1A-32C4EBF44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914" y="31074"/>
            <a:ext cx="7099881" cy="1524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4738E45-4F57-C770-BF8A-9424CA260F1C}"/>
              </a:ext>
            </a:extLst>
          </p:cNvPr>
          <p:cNvSpPr/>
          <p:nvPr/>
        </p:nvSpPr>
        <p:spPr>
          <a:xfrm>
            <a:off x="838200" y="11049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B75073-3882-51AB-3976-ABB4283DB36D}"/>
              </a:ext>
            </a:extLst>
          </p:cNvPr>
          <p:cNvSpPr/>
          <p:nvPr/>
        </p:nvSpPr>
        <p:spPr>
          <a:xfrm>
            <a:off x="846221" y="20955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119BCE-9FD2-B0F8-D363-0C72A7A29D45}"/>
              </a:ext>
            </a:extLst>
          </p:cNvPr>
          <p:cNvSpPr/>
          <p:nvPr/>
        </p:nvSpPr>
        <p:spPr>
          <a:xfrm>
            <a:off x="830179" y="3608904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D24BF72-DFFD-2E0E-9F11-61F70A5AFE0D}"/>
              </a:ext>
            </a:extLst>
          </p:cNvPr>
          <p:cNvSpPr/>
          <p:nvPr/>
        </p:nvSpPr>
        <p:spPr>
          <a:xfrm>
            <a:off x="846221" y="54483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80A2CA-51A2-B756-16C4-A02EA0A7DB95}"/>
              </a:ext>
            </a:extLst>
          </p:cNvPr>
          <p:cNvSpPr/>
          <p:nvPr/>
        </p:nvSpPr>
        <p:spPr>
          <a:xfrm>
            <a:off x="1861273" y="77343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F3502F-7354-2497-D972-8E74F36D8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929" y="-115520"/>
            <a:ext cx="2550141" cy="14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3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28ABF90-7599-13FE-4747-ADC8CDDA3B0F}"/>
              </a:ext>
            </a:extLst>
          </p:cNvPr>
          <p:cNvGrpSpPr/>
          <p:nvPr/>
        </p:nvGrpSpPr>
        <p:grpSpPr>
          <a:xfrm>
            <a:off x="-10351322" y="-4413669"/>
            <a:ext cx="32697104" cy="19224379"/>
            <a:chOff x="-10351322" y="-4413669"/>
            <a:chExt cx="32697104" cy="19224379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1C773E7C-7211-8036-53CF-BF9B940F14CD}"/>
                </a:ext>
              </a:extLst>
            </p:cNvPr>
            <p:cNvSpPr/>
            <p:nvPr/>
          </p:nvSpPr>
          <p:spPr>
            <a:xfrm>
              <a:off x="6117894" y="-4413669"/>
              <a:ext cx="14283110" cy="8766259"/>
            </a:xfrm>
            <a:custGeom>
              <a:avLst/>
              <a:gdLst/>
              <a:ahLst/>
              <a:cxnLst/>
              <a:rect l="l" t="t" r="r" b="b"/>
              <a:pathLst>
                <a:path w="14283110" h="8766259">
                  <a:moveTo>
                    <a:pt x="0" y="0"/>
                  </a:moveTo>
                  <a:lnTo>
                    <a:pt x="14283111" y="0"/>
                  </a:lnTo>
                  <a:lnTo>
                    <a:pt x="14283111" y="8766259"/>
                  </a:lnTo>
                  <a:lnTo>
                    <a:pt x="0" y="8766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22F201C-045A-C6F2-46D8-035978D47B6B}"/>
                </a:ext>
              </a:extLst>
            </p:cNvPr>
            <p:cNvSpPr/>
            <p:nvPr/>
          </p:nvSpPr>
          <p:spPr>
            <a:xfrm rot="-830272">
              <a:off x="14617439" y="6313564"/>
              <a:ext cx="4366225" cy="2337750"/>
            </a:xfrm>
            <a:custGeom>
              <a:avLst/>
              <a:gdLst/>
              <a:ahLst/>
              <a:cxnLst/>
              <a:rect l="l" t="t" r="r" b="b"/>
              <a:pathLst>
                <a:path w="4366225" h="2337750">
                  <a:moveTo>
                    <a:pt x="0" y="0"/>
                  </a:moveTo>
                  <a:lnTo>
                    <a:pt x="4366225" y="0"/>
                  </a:lnTo>
                  <a:lnTo>
                    <a:pt x="4366225" y="2337749"/>
                  </a:lnTo>
                  <a:lnTo>
                    <a:pt x="0" y="233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353DE80-92C3-D549-C726-16EE2CD7B73F}"/>
                </a:ext>
              </a:extLst>
            </p:cNvPr>
            <p:cNvSpPr/>
            <p:nvPr/>
          </p:nvSpPr>
          <p:spPr>
            <a:xfrm>
              <a:off x="14730283" y="2330518"/>
              <a:ext cx="4705475" cy="6377355"/>
            </a:xfrm>
            <a:custGeom>
              <a:avLst/>
              <a:gdLst/>
              <a:ahLst/>
              <a:cxnLst/>
              <a:rect l="l" t="t" r="r" b="b"/>
              <a:pathLst>
                <a:path w="4705475" h="6377355">
                  <a:moveTo>
                    <a:pt x="0" y="0"/>
                  </a:moveTo>
                  <a:lnTo>
                    <a:pt x="4705475" y="0"/>
                  </a:lnTo>
                  <a:lnTo>
                    <a:pt x="4705475" y="6377355"/>
                  </a:lnTo>
                  <a:lnTo>
                    <a:pt x="0" y="6377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5062"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1806C7F-87FA-4E22-A720-7B3BFAAEEEB1}"/>
                </a:ext>
              </a:extLst>
            </p:cNvPr>
            <p:cNvSpPr/>
            <p:nvPr/>
          </p:nvSpPr>
          <p:spPr>
            <a:xfrm flipV="1">
              <a:off x="2292653" y="8650518"/>
              <a:ext cx="12639044" cy="4896329"/>
            </a:xfrm>
            <a:custGeom>
              <a:avLst/>
              <a:gdLst/>
              <a:ahLst/>
              <a:cxnLst/>
              <a:rect l="l" t="t" r="r" b="b"/>
              <a:pathLst>
                <a:path w="12639044" h="4896329">
                  <a:moveTo>
                    <a:pt x="0" y="4896329"/>
                  </a:moveTo>
                  <a:lnTo>
                    <a:pt x="12639045" y="4896329"/>
                  </a:lnTo>
                  <a:lnTo>
                    <a:pt x="12639045" y="0"/>
                  </a:lnTo>
                  <a:lnTo>
                    <a:pt x="0" y="0"/>
                  </a:lnTo>
                  <a:lnTo>
                    <a:pt x="0" y="4896329"/>
                  </a:lnTo>
                  <a:close/>
                </a:path>
              </a:pathLst>
            </a:custGeom>
            <a:blipFill>
              <a:blip r:embed="rId5"/>
              <a:stretch>
                <a:fillRect t="-132642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FD21B9F-5B49-91A8-7730-16D06C061ABC}"/>
                </a:ext>
              </a:extLst>
            </p:cNvPr>
            <p:cNvSpPr/>
            <p:nvPr/>
          </p:nvSpPr>
          <p:spPr>
            <a:xfrm rot="-856999">
              <a:off x="9068695" y="8249616"/>
              <a:ext cx="13277087" cy="6561094"/>
            </a:xfrm>
            <a:custGeom>
              <a:avLst/>
              <a:gdLst/>
              <a:ahLst/>
              <a:cxnLst/>
              <a:rect l="l" t="t" r="r" b="b"/>
              <a:pathLst>
                <a:path w="13277087" h="6561094">
                  <a:moveTo>
                    <a:pt x="0" y="0"/>
                  </a:moveTo>
                  <a:lnTo>
                    <a:pt x="13277086" y="0"/>
                  </a:lnTo>
                  <a:lnTo>
                    <a:pt x="13277086" y="6561094"/>
                  </a:lnTo>
                  <a:lnTo>
                    <a:pt x="0" y="656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6000"/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895754A-96D3-7C36-AFA2-CDB15CC1DB48}"/>
                </a:ext>
              </a:extLst>
            </p:cNvPr>
            <p:cNvSpPr/>
            <p:nvPr/>
          </p:nvSpPr>
          <p:spPr>
            <a:xfrm flipH="1">
              <a:off x="-912405" y="-3925742"/>
              <a:ext cx="8867404" cy="5442369"/>
            </a:xfrm>
            <a:custGeom>
              <a:avLst/>
              <a:gdLst/>
              <a:ahLst/>
              <a:cxnLst/>
              <a:rect l="l" t="t" r="r" b="b"/>
              <a:pathLst>
                <a:path w="8867404" h="5442369">
                  <a:moveTo>
                    <a:pt x="8867404" y="0"/>
                  </a:moveTo>
                  <a:lnTo>
                    <a:pt x="0" y="0"/>
                  </a:lnTo>
                  <a:lnTo>
                    <a:pt x="0" y="5442369"/>
                  </a:lnTo>
                  <a:lnTo>
                    <a:pt x="8867404" y="5442369"/>
                  </a:lnTo>
                  <a:lnTo>
                    <a:pt x="8867404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C4583D0-0856-33AB-F7F0-D21FE568823A}"/>
                </a:ext>
              </a:extLst>
            </p:cNvPr>
            <p:cNvSpPr/>
            <p:nvPr/>
          </p:nvSpPr>
          <p:spPr>
            <a:xfrm>
              <a:off x="-10351322" y="8788607"/>
              <a:ext cx="14670329" cy="4101864"/>
            </a:xfrm>
            <a:custGeom>
              <a:avLst/>
              <a:gdLst/>
              <a:ahLst/>
              <a:cxnLst/>
              <a:rect l="l" t="t" r="r" b="b"/>
              <a:pathLst>
                <a:path w="14670329" h="4101864">
                  <a:moveTo>
                    <a:pt x="0" y="0"/>
                  </a:moveTo>
                  <a:lnTo>
                    <a:pt x="14670329" y="0"/>
                  </a:lnTo>
                  <a:lnTo>
                    <a:pt x="14670329" y="4101865"/>
                  </a:lnTo>
                  <a:lnTo>
                    <a:pt x="0" y="410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5456" b="-2380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00D9F2B-FF41-34EA-4AD6-B0620AB12596}"/>
                </a:ext>
              </a:extLst>
            </p:cNvPr>
            <p:cNvSpPr/>
            <p:nvPr/>
          </p:nvSpPr>
          <p:spPr>
            <a:xfrm>
              <a:off x="-1584315" y="7027973"/>
              <a:ext cx="6847680" cy="2687714"/>
            </a:xfrm>
            <a:custGeom>
              <a:avLst/>
              <a:gdLst/>
              <a:ahLst/>
              <a:cxnLst/>
              <a:rect l="l" t="t" r="r" b="b"/>
              <a:pathLst>
                <a:path w="6847680" h="2687714">
                  <a:moveTo>
                    <a:pt x="0" y="0"/>
                  </a:moveTo>
                  <a:lnTo>
                    <a:pt x="6847681" y="0"/>
                  </a:lnTo>
                  <a:lnTo>
                    <a:pt x="6847681" y="2687714"/>
                  </a:lnTo>
                  <a:lnTo>
                    <a:pt x="0" y="2687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82000"/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6D4D18D-ED53-BDFD-4D8A-A28361B07E8A}"/>
                </a:ext>
              </a:extLst>
            </p:cNvPr>
            <p:cNvSpPr/>
            <p:nvPr/>
          </p:nvSpPr>
          <p:spPr>
            <a:xfrm>
              <a:off x="745193" y="8371830"/>
              <a:ext cx="1834150" cy="1834150"/>
            </a:xfrm>
            <a:custGeom>
              <a:avLst/>
              <a:gdLst/>
              <a:ahLst/>
              <a:cxnLst/>
              <a:rect l="l" t="t" r="r" b="b"/>
              <a:pathLst>
                <a:path w="1834150" h="1834150">
                  <a:moveTo>
                    <a:pt x="0" y="0"/>
                  </a:moveTo>
                  <a:lnTo>
                    <a:pt x="1834150" y="0"/>
                  </a:lnTo>
                  <a:lnTo>
                    <a:pt x="1834150" y="1834150"/>
                  </a:lnTo>
                  <a:lnTo>
                    <a:pt x="0" y="1834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F9E322B-9010-1DA0-AE0C-2187F6F66630}"/>
                </a:ext>
              </a:extLst>
            </p:cNvPr>
            <p:cNvSpPr/>
            <p:nvPr/>
          </p:nvSpPr>
          <p:spPr>
            <a:xfrm>
              <a:off x="15707238" y="3330098"/>
              <a:ext cx="2507995" cy="2862192"/>
            </a:xfrm>
            <a:custGeom>
              <a:avLst/>
              <a:gdLst/>
              <a:ahLst/>
              <a:cxnLst/>
              <a:rect l="l" t="t" r="r" b="b"/>
              <a:pathLst>
                <a:path w="2507995" h="2862192">
                  <a:moveTo>
                    <a:pt x="0" y="0"/>
                  </a:moveTo>
                  <a:lnTo>
                    <a:pt x="2507995" y="0"/>
                  </a:lnTo>
                  <a:lnTo>
                    <a:pt x="2507995" y="2862191"/>
                  </a:lnTo>
                  <a:lnTo>
                    <a:pt x="0" y="2862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90F48C6-D110-4B39-8CD7-20742D708897}"/>
                </a:ext>
              </a:extLst>
            </p:cNvPr>
            <p:cNvSpPr/>
            <p:nvPr/>
          </p:nvSpPr>
          <p:spPr>
            <a:xfrm>
              <a:off x="13746244" y="-126814"/>
              <a:ext cx="6961740" cy="8958807"/>
            </a:xfrm>
            <a:custGeom>
              <a:avLst/>
              <a:gdLst/>
              <a:ahLst/>
              <a:cxnLst/>
              <a:rect l="l" t="t" r="r" b="b"/>
              <a:pathLst>
                <a:path w="6961740" h="8958807">
                  <a:moveTo>
                    <a:pt x="0" y="0"/>
                  </a:moveTo>
                  <a:lnTo>
                    <a:pt x="6961740" y="0"/>
                  </a:lnTo>
                  <a:lnTo>
                    <a:pt x="6961740" y="8958807"/>
                  </a:lnTo>
                  <a:lnTo>
                    <a:pt x="0" y="8958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DCFC014-8422-EF9D-28A8-371F164DE765}"/>
                </a:ext>
              </a:extLst>
            </p:cNvPr>
            <p:cNvSpPr/>
            <p:nvPr/>
          </p:nvSpPr>
          <p:spPr>
            <a:xfrm rot="-416001">
              <a:off x="10261925" y="8947581"/>
              <a:ext cx="5062303" cy="2320490"/>
            </a:xfrm>
            <a:custGeom>
              <a:avLst/>
              <a:gdLst/>
              <a:ahLst/>
              <a:cxnLst/>
              <a:rect l="l" t="t" r="r" b="b"/>
              <a:pathLst>
                <a:path w="5062303" h="2320490">
                  <a:moveTo>
                    <a:pt x="0" y="0"/>
                  </a:moveTo>
                  <a:lnTo>
                    <a:pt x="5062303" y="0"/>
                  </a:lnTo>
                  <a:lnTo>
                    <a:pt x="5062303" y="2320489"/>
                  </a:lnTo>
                  <a:lnTo>
                    <a:pt x="0" y="2320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2221" b="-2221"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5838B1D-F3A3-B852-D4CC-CB9A335419F6}"/>
                </a:ext>
              </a:extLst>
            </p:cNvPr>
            <p:cNvSpPr/>
            <p:nvPr/>
          </p:nvSpPr>
          <p:spPr>
            <a:xfrm>
              <a:off x="9760680" y="8781366"/>
              <a:ext cx="3633139" cy="1739365"/>
            </a:xfrm>
            <a:custGeom>
              <a:avLst/>
              <a:gdLst/>
              <a:ahLst/>
              <a:cxnLst/>
              <a:rect l="l" t="t" r="r" b="b"/>
              <a:pathLst>
                <a:path w="3633139" h="1739365">
                  <a:moveTo>
                    <a:pt x="0" y="0"/>
                  </a:moveTo>
                  <a:lnTo>
                    <a:pt x="3633139" y="0"/>
                  </a:lnTo>
                  <a:lnTo>
                    <a:pt x="3633139" y="1739365"/>
                  </a:lnTo>
                  <a:lnTo>
                    <a:pt x="0" y="1739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A559341-53E2-97E1-553D-1B203C687AC0}"/>
                </a:ext>
              </a:extLst>
            </p:cNvPr>
            <p:cNvSpPr/>
            <p:nvPr/>
          </p:nvSpPr>
          <p:spPr>
            <a:xfrm>
              <a:off x="-320524" y="8666844"/>
              <a:ext cx="2131433" cy="1020424"/>
            </a:xfrm>
            <a:custGeom>
              <a:avLst/>
              <a:gdLst/>
              <a:ahLst/>
              <a:cxnLst/>
              <a:rect l="l" t="t" r="r" b="b"/>
              <a:pathLst>
                <a:path w="2131433" h="1020424">
                  <a:moveTo>
                    <a:pt x="0" y="0"/>
                  </a:moveTo>
                  <a:lnTo>
                    <a:pt x="2131433" y="0"/>
                  </a:lnTo>
                  <a:lnTo>
                    <a:pt x="2131433" y="1020424"/>
                  </a:lnTo>
                  <a:lnTo>
                    <a:pt x="0" y="1020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FDAB480-D23A-EDC5-44D1-E660AAC7CB14}"/>
                </a:ext>
              </a:extLst>
            </p:cNvPr>
            <p:cNvSpPr/>
            <p:nvPr/>
          </p:nvSpPr>
          <p:spPr>
            <a:xfrm rot="-586971">
              <a:off x="15714334" y="7638924"/>
              <a:ext cx="2352691" cy="956761"/>
            </a:xfrm>
            <a:custGeom>
              <a:avLst/>
              <a:gdLst/>
              <a:ahLst/>
              <a:cxnLst/>
              <a:rect l="l" t="t" r="r" b="b"/>
              <a:pathLst>
                <a:path w="2352691" h="956761">
                  <a:moveTo>
                    <a:pt x="0" y="0"/>
                  </a:moveTo>
                  <a:lnTo>
                    <a:pt x="2352691" y="0"/>
                  </a:lnTo>
                  <a:lnTo>
                    <a:pt x="2352691" y="956761"/>
                  </a:lnTo>
                  <a:lnTo>
                    <a:pt x="0" y="95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E93FCDB-607E-3504-87A1-35BAF0E9823F}"/>
                </a:ext>
              </a:extLst>
            </p:cNvPr>
            <p:cNvSpPr/>
            <p:nvPr/>
          </p:nvSpPr>
          <p:spPr>
            <a:xfrm>
              <a:off x="-673368" y="5833890"/>
              <a:ext cx="2837121" cy="3424410"/>
            </a:xfrm>
            <a:custGeom>
              <a:avLst/>
              <a:gdLst/>
              <a:ahLst/>
              <a:cxnLst/>
              <a:rect l="l" t="t" r="r" b="b"/>
              <a:pathLst>
                <a:path w="2837121" h="3424410">
                  <a:moveTo>
                    <a:pt x="0" y="0"/>
                  </a:moveTo>
                  <a:lnTo>
                    <a:pt x="2837122" y="0"/>
                  </a:lnTo>
                  <a:lnTo>
                    <a:pt x="2837122" y="3424410"/>
                  </a:lnTo>
                  <a:lnTo>
                    <a:pt x="0" y="3424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9200"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469C0FE-C685-D2BA-31F2-B0FC69D136CE}"/>
                </a:ext>
              </a:extLst>
            </p:cNvPr>
            <p:cNvSpPr/>
            <p:nvPr/>
          </p:nvSpPr>
          <p:spPr>
            <a:xfrm>
              <a:off x="3606325" y="8666844"/>
              <a:ext cx="985267" cy="1182912"/>
            </a:xfrm>
            <a:custGeom>
              <a:avLst/>
              <a:gdLst/>
              <a:ahLst/>
              <a:cxnLst/>
              <a:rect l="l" t="t" r="r" b="b"/>
              <a:pathLst>
                <a:path w="985267" h="1182912">
                  <a:moveTo>
                    <a:pt x="0" y="0"/>
                  </a:moveTo>
                  <a:lnTo>
                    <a:pt x="985267" y="0"/>
                  </a:lnTo>
                  <a:lnTo>
                    <a:pt x="985267" y="1182912"/>
                  </a:lnTo>
                  <a:lnTo>
                    <a:pt x="0" y="1182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1E2DBDA-FDE6-4FC3-9ACB-4B07963BDFCA}"/>
                </a:ext>
              </a:extLst>
            </p:cNvPr>
            <p:cNvSpPr/>
            <p:nvPr/>
          </p:nvSpPr>
          <p:spPr>
            <a:xfrm>
              <a:off x="2842073" y="8650518"/>
              <a:ext cx="764253" cy="917562"/>
            </a:xfrm>
            <a:custGeom>
              <a:avLst/>
              <a:gdLst/>
              <a:ahLst/>
              <a:cxnLst/>
              <a:rect l="l" t="t" r="r" b="b"/>
              <a:pathLst>
                <a:path w="764253" h="917562">
                  <a:moveTo>
                    <a:pt x="0" y="0"/>
                  </a:moveTo>
                  <a:lnTo>
                    <a:pt x="764252" y="0"/>
                  </a:lnTo>
                  <a:lnTo>
                    <a:pt x="764252" y="917562"/>
                  </a:lnTo>
                  <a:lnTo>
                    <a:pt x="0" y="917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B4D6F4A-64D4-3523-1A86-749026F40B37}"/>
                </a:ext>
              </a:extLst>
            </p:cNvPr>
            <p:cNvSpPr/>
            <p:nvPr/>
          </p:nvSpPr>
          <p:spPr>
            <a:xfrm rot="-410173">
              <a:off x="13761306" y="8345084"/>
              <a:ext cx="2145648" cy="872564"/>
            </a:xfrm>
            <a:custGeom>
              <a:avLst/>
              <a:gdLst/>
              <a:ahLst/>
              <a:cxnLst/>
              <a:rect l="l" t="t" r="r" b="b"/>
              <a:pathLst>
                <a:path w="2145648" h="872564">
                  <a:moveTo>
                    <a:pt x="0" y="0"/>
                  </a:moveTo>
                  <a:lnTo>
                    <a:pt x="2145648" y="0"/>
                  </a:lnTo>
                  <a:lnTo>
                    <a:pt x="2145648" y="872563"/>
                  </a:lnTo>
                  <a:lnTo>
                    <a:pt x="0" y="872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9D2F149-7128-1E5C-B6A0-F70763819E9C}"/>
                </a:ext>
              </a:extLst>
            </p:cNvPr>
            <p:cNvSpPr/>
            <p:nvPr/>
          </p:nvSpPr>
          <p:spPr>
            <a:xfrm>
              <a:off x="-66537" y="6348675"/>
              <a:ext cx="1807874" cy="2063194"/>
            </a:xfrm>
            <a:custGeom>
              <a:avLst/>
              <a:gdLst/>
              <a:ahLst/>
              <a:cxnLst/>
              <a:rect l="l" t="t" r="r" b="b"/>
              <a:pathLst>
                <a:path w="1807874" h="2063194">
                  <a:moveTo>
                    <a:pt x="0" y="0"/>
                  </a:moveTo>
                  <a:lnTo>
                    <a:pt x="1807874" y="0"/>
                  </a:lnTo>
                  <a:lnTo>
                    <a:pt x="1807874" y="2063194"/>
                  </a:lnTo>
                  <a:lnTo>
                    <a:pt x="0" y="2063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B070723-3516-8B08-959C-8EB33FC54D5A}"/>
                </a:ext>
              </a:extLst>
            </p:cNvPr>
            <p:cNvSpPr/>
            <p:nvPr/>
          </p:nvSpPr>
          <p:spPr>
            <a:xfrm rot="10510226">
              <a:off x="13421559" y="8342522"/>
              <a:ext cx="1653578" cy="728698"/>
            </a:xfrm>
            <a:custGeom>
              <a:avLst/>
              <a:gdLst/>
              <a:ahLst/>
              <a:cxnLst/>
              <a:rect l="l" t="t" r="r" b="b"/>
              <a:pathLst>
                <a:path w="1653578" h="728698">
                  <a:moveTo>
                    <a:pt x="0" y="0"/>
                  </a:moveTo>
                  <a:lnTo>
                    <a:pt x="1653578" y="0"/>
                  </a:lnTo>
                  <a:lnTo>
                    <a:pt x="1653578" y="728698"/>
                  </a:lnTo>
                  <a:lnTo>
                    <a:pt x="0" y="728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t="-116994"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C57BF321-121B-FDEB-13C3-AA2549C88D33}"/>
                </a:ext>
              </a:extLst>
            </p:cNvPr>
            <p:cNvSpPr/>
            <p:nvPr/>
          </p:nvSpPr>
          <p:spPr>
            <a:xfrm rot="10510226">
              <a:off x="14428975" y="7752956"/>
              <a:ext cx="1653578" cy="728698"/>
            </a:xfrm>
            <a:custGeom>
              <a:avLst/>
              <a:gdLst/>
              <a:ahLst/>
              <a:cxnLst/>
              <a:rect l="l" t="t" r="r" b="b"/>
              <a:pathLst>
                <a:path w="1653578" h="728698">
                  <a:moveTo>
                    <a:pt x="0" y="0"/>
                  </a:moveTo>
                  <a:lnTo>
                    <a:pt x="1653578" y="0"/>
                  </a:lnTo>
                  <a:lnTo>
                    <a:pt x="1653578" y="728698"/>
                  </a:lnTo>
                  <a:lnTo>
                    <a:pt x="0" y="728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t="-116994"/>
              </a:stretch>
            </a:blipFill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98302A0-17F6-5FC7-F072-E9E147D42722}"/>
              </a:ext>
            </a:extLst>
          </p:cNvPr>
          <p:cNvGrpSpPr/>
          <p:nvPr/>
        </p:nvGrpSpPr>
        <p:grpSpPr>
          <a:xfrm>
            <a:off x="1254681" y="1082718"/>
            <a:ext cx="7355918" cy="1110987"/>
            <a:chOff x="857698" y="328940"/>
            <a:chExt cx="3058340" cy="1222521"/>
          </a:xfrm>
        </p:grpSpPr>
        <p:sp>
          <p:nvSpPr>
            <p:cNvPr id="30" name="Rounded Rectangle 13">
              <a:extLst>
                <a:ext uri="{FF2B5EF4-FFF2-40B4-BE49-F238E27FC236}">
                  <a16:creationId xmlns:a16="http://schemas.microsoft.com/office/drawing/2014/main" id="{56D6D97C-07F8-10DF-BEF3-575C5CD6D3EB}"/>
                </a:ext>
              </a:extLst>
            </p:cNvPr>
            <p:cNvSpPr/>
            <p:nvPr/>
          </p:nvSpPr>
          <p:spPr>
            <a:xfrm>
              <a:off x="857698" y="328940"/>
              <a:ext cx="3058340" cy="1222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AD4DE0-65EA-D6E7-AF05-C21FD4F61E53}"/>
                </a:ext>
              </a:extLst>
            </p:cNvPr>
            <p:cNvSpPr txBox="1"/>
            <p:nvPr/>
          </p:nvSpPr>
          <p:spPr>
            <a:xfrm>
              <a:off x="905506" y="459840"/>
              <a:ext cx="2750114" cy="914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B050"/>
                  </a:solidFill>
                  <a:latin typeface="UTM Avo" pitchFamily="18" charset="0"/>
                </a:rPr>
                <a:t>Thi </a:t>
              </a:r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4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diễn</a:t>
              </a:r>
              <a:r>
                <a:rPr lang="en-US" sz="4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cảm</a:t>
              </a:r>
              <a:endParaRPr lang="en-US" sz="48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C4E2AFCA-CC99-1D75-0037-C0F5F37052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76477" y="2903216"/>
            <a:ext cx="9904232" cy="511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0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08B3ABBC-533A-1FD8-84BA-AA035495B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-4108885"/>
            <a:ext cx="27127200" cy="20377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E8CEC6-FEA8-F408-5E46-8A9B58E98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647731"/>
            <a:ext cx="13101440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1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08B3ABBC-533A-1FD8-84BA-AA035495B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-4108885"/>
            <a:ext cx="27127200" cy="20377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86FA13-51D0-77EE-D01D-64CE84B36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03226"/>
            <a:ext cx="15979001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12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8E9C10-6C35-AF33-4CCD-5686EB6B351D}"/>
              </a:ext>
            </a:extLst>
          </p:cNvPr>
          <p:cNvGrpSpPr/>
          <p:nvPr/>
        </p:nvGrpSpPr>
        <p:grpSpPr>
          <a:xfrm>
            <a:off x="-533400" y="-4413669"/>
            <a:ext cx="20934404" cy="8766259"/>
            <a:chOff x="-381000" y="-4413669"/>
            <a:chExt cx="20782004" cy="8766259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0C07AC8D-FD84-7E75-4DEC-607637B98510}"/>
                </a:ext>
              </a:extLst>
            </p:cNvPr>
            <p:cNvSpPr/>
            <p:nvPr/>
          </p:nvSpPr>
          <p:spPr>
            <a:xfrm flipH="1">
              <a:off x="-381000" y="-3905293"/>
              <a:ext cx="8867404" cy="5442369"/>
            </a:xfrm>
            <a:custGeom>
              <a:avLst/>
              <a:gdLst/>
              <a:ahLst/>
              <a:cxnLst/>
              <a:rect l="l" t="t" r="r" b="b"/>
              <a:pathLst>
                <a:path w="8867404" h="5442369">
                  <a:moveTo>
                    <a:pt x="8867404" y="0"/>
                  </a:moveTo>
                  <a:lnTo>
                    <a:pt x="0" y="0"/>
                  </a:lnTo>
                  <a:lnTo>
                    <a:pt x="0" y="5442369"/>
                  </a:lnTo>
                  <a:lnTo>
                    <a:pt x="8867404" y="5442369"/>
                  </a:lnTo>
                  <a:lnTo>
                    <a:pt x="8867404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FAEE505-D3B9-DC7A-EF95-89414E87B2F6}"/>
                </a:ext>
              </a:extLst>
            </p:cNvPr>
            <p:cNvSpPr/>
            <p:nvPr/>
          </p:nvSpPr>
          <p:spPr>
            <a:xfrm>
              <a:off x="6117894" y="-4413669"/>
              <a:ext cx="14283110" cy="8766259"/>
            </a:xfrm>
            <a:custGeom>
              <a:avLst/>
              <a:gdLst/>
              <a:ahLst/>
              <a:cxnLst/>
              <a:rect l="l" t="t" r="r" b="b"/>
              <a:pathLst>
                <a:path w="14283110" h="8766259">
                  <a:moveTo>
                    <a:pt x="0" y="0"/>
                  </a:moveTo>
                  <a:lnTo>
                    <a:pt x="14283111" y="0"/>
                  </a:lnTo>
                  <a:lnTo>
                    <a:pt x="14283111" y="8766259"/>
                  </a:lnTo>
                  <a:lnTo>
                    <a:pt x="0" y="8766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B1EDAF7-D496-C9A0-8DF8-86723FCE2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67" b="33683"/>
          <a:stretch/>
        </p:blipFill>
        <p:spPr>
          <a:xfrm flipH="1">
            <a:off x="5489090" y="5143500"/>
            <a:ext cx="14752444" cy="57495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78DCF1-0163-D6BD-CDDB-C61BC7725535}"/>
              </a:ext>
            </a:extLst>
          </p:cNvPr>
          <p:cNvGrpSpPr/>
          <p:nvPr/>
        </p:nvGrpSpPr>
        <p:grpSpPr>
          <a:xfrm>
            <a:off x="1524000" y="452566"/>
            <a:ext cx="15163805" cy="2862136"/>
            <a:chOff x="756991" y="303870"/>
            <a:chExt cx="1057751" cy="752969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BC926DA0-29A3-429D-2CFE-F32DA35EAB23}"/>
                </a:ext>
              </a:extLst>
            </p:cNvPr>
            <p:cNvSpPr/>
            <p:nvPr/>
          </p:nvSpPr>
          <p:spPr>
            <a:xfrm>
              <a:off x="756991" y="303870"/>
              <a:ext cx="1057751" cy="7529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542713-DC6A-A719-35FB-6E37D9552C18}"/>
                </a:ext>
              </a:extLst>
            </p:cNvPr>
            <p:cNvSpPr txBox="1"/>
            <p:nvPr/>
          </p:nvSpPr>
          <p:spPr>
            <a:xfrm>
              <a:off x="787707" y="387771"/>
              <a:ext cx="996318" cy="55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ctr">
                <a:buAutoNum type="arabicPeriod"/>
              </a:pP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i="1" dirty="0" err="1">
                  <a:latin typeface="UTM Avo" pitchFamily="18" charset="0"/>
                </a:rPr>
                <a:t>tôi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i="1" dirty="0" err="1">
                  <a:latin typeface="UTM Avo" pitchFamily="18" charset="0"/>
                </a:rPr>
                <a:t>chúng</a:t>
              </a:r>
              <a:r>
                <a:rPr lang="en-US" sz="4400" b="1" i="1" dirty="0">
                  <a:latin typeface="UTM Avo" pitchFamily="18" charset="0"/>
                </a:rPr>
                <a:t> </a:t>
              </a:r>
              <a:r>
                <a:rPr lang="en-US" sz="4400" b="1" i="1" dirty="0" err="1">
                  <a:latin typeface="UTM Avo" pitchFamily="18" charset="0"/>
                </a:rPr>
                <a:t>tôi</a:t>
              </a:r>
              <a:r>
                <a:rPr lang="en-US" sz="4400" b="1" i="1" dirty="0">
                  <a:latin typeface="UTM Avo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ở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hai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đầu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bài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đọc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được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chỉ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ai? </a:t>
              </a:r>
            </a:p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chỉ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một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chỉ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nhiều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FB60F7D-626C-3419-DF69-148E488AE381}"/>
              </a:ext>
            </a:extLst>
          </p:cNvPr>
          <p:cNvSpPr txBox="1"/>
          <p:nvPr/>
        </p:nvSpPr>
        <p:spPr>
          <a:xfrm>
            <a:off x="1524000" y="3569780"/>
            <a:ext cx="114343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UTM Avo" panose="02040603050506020204" pitchFamily="18" charset="0"/>
              </a:rPr>
              <a:t>Từ</a:t>
            </a:r>
            <a:r>
              <a:rPr lang="en-US" sz="4800" dirty="0">
                <a:latin typeface="UTM Avo" panose="02040603050506020204" pitchFamily="18" charset="0"/>
              </a:rPr>
              <a:t> “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” </a:t>
            </a:r>
            <a:r>
              <a:rPr lang="en-US" sz="4800" dirty="0" err="1">
                <a:latin typeface="UTM Avo" panose="02040603050506020204" pitchFamily="18" charset="0"/>
              </a:rPr>
              <a:t>và</a:t>
            </a:r>
            <a:r>
              <a:rPr lang="en-US" sz="4800" dirty="0">
                <a:latin typeface="UTM Avo" panose="02040603050506020204" pitchFamily="18" charset="0"/>
              </a:rPr>
              <a:t> “</a:t>
            </a:r>
            <a:r>
              <a:rPr lang="en-US" sz="4800" dirty="0" err="1">
                <a:latin typeface="UTM Avo" panose="02040603050506020204" pitchFamily="18" charset="0"/>
              </a:rPr>
              <a:t>chúng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” ở </a:t>
            </a:r>
            <a:r>
              <a:rPr lang="en-US" sz="4800" dirty="0" err="1">
                <a:latin typeface="UTM Avo" panose="02040603050506020204" pitchFamily="18" charset="0"/>
              </a:rPr>
              <a:t>hai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đoạn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đầu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của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bài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đọc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được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dùng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để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chỉ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các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nhỏ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3BACF-94EF-1A47-49FA-35E6EBB32EB6}"/>
              </a:ext>
            </a:extLst>
          </p:cNvPr>
          <p:cNvSpPr txBox="1"/>
          <p:nvPr/>
        </p:nvSpPr>
        <p:spPr>
          <a:xfrm>
            <a:off x="2209800" y="6133182"/>
            <a:ext cx="11434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UTM Avo" panose="02040603050506020204" pitchFamily="18" charset="0"/>
              </a:rPr>
              <a:t>Từ</a:t>
            </a:r>
            <a:r>
              <a:rPr lang="en-US" sz="4800" dirty="0">
                <a:latin typeface="UTM Avo" panose="02040603050506020204" pitchFamily="18" charset="0"/>
              </a:rPr>
              <a:t> “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” </a:t>
            </a:r>
            <a:r>
              <a:rPr lang="en-US" sz="4800" dirty="0" err="1">
                <a:latin typeface="UTM Avo" panose="02040603050506020204" pitchFamily="18" charset="0"/>
              </a:rPr>
              <a:t>chỉ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một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người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từ</a:t>
            </a:r>
            <a:r>
              <a:rPr lang="en-US" sz="4800" dirty="0">
                <a:latin typeface="UTM Avo" panose="02040603050506020204" pitchFamily="18" charset="0"/>
              </a:rPr>
              <a:t> “</a:t>
            </a:r>
            <a:r>
              <a:rPr lang="en-US" sz="4800" dirty="0" err="1">
                <a:latin typeface="UTM Avo" panose="02040603050506020204" pitchFamily="18" charset="0"/>
              </a:rPr>
              <a:t>chúng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” </a:t>
            </a:r>
            <a:r>
              <a:rPr lang="en-US" sz="4800" dirty="0" err="1">
                <a:latin typeface="UTM Avo" panose="02040603050506020204" pitchFamily="18" charset="0"/>
              </a:rPr>
              <a:t>chỉ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nhiều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người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65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">
            <a:extLst>
              <a:ext uri="{FF2B5EF4-FFF2-40B4-BE49-F238E27FC236}">
                <a16:creationId xmlns:a16="http://schemas.microsoft.com/office/drawing/2014/main" id="{8BDC18F5-A343-BC50-BE49-64CB9E1AB788}"/>
              </a:ext>
            </a:extLst>
          </p:cNvPr>
          <p:cNvSpPr/>
          <p:nvPr/>
        </p:nvSpPr>
        <p:spPr>
          <a:xfrm>
            <a:off x="6117894" y="-4413669"/>
            <a:ext cx="14283110" cy="8766259"/>
          </a:xfrm>
          <a:custGeom>
            <a:avLst/>
            <a:gdLst/>
            <a:ahLst/>
            <a:cxnLst/>
            <a:rect l="l" t="t" r="r" b="b"/>
            <a:pathLst>
              <a:path w="14283110" h="8766259">
                <a:moveTo>
                  <a:pt x="0" y="0"/>
                </a:moveTo>
                <a:lnTo>
                  <a:pt x="14283111" y="0"/>
                </a:lnTo>
                <a:lnTo>
                  <a:pt x="14283111" y="8766259"/>
                </a:lnTo>
                <a:lnTo>
                  <a:pt x="0" y="876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799C4997-B6EF-B253-C4D0-B79A9CF2ECB9}"/>
              </a:ext>
            </a:extLst>
          </p:cNvPr>
          <p:cNvSpPr/>
          <p:nvPr/>
        </p:nvSpPr>
        <p:spPr>
          <a:xfrm flipH="1">
            <a:off x="383493" y="-3905293"/>
            <a:ext cx="8867404" cy="5442369"/>
          </a:xfrm>
          <a:custGeom>
            <a:avLst/>
            <a:gdLst/>
            <a:ahLst/>
            <a:cxnLst/>
            <a:rect l="l" t="t" r="r" b="b"/>
            <a:pathLst>
              <a:path w="8867404" h="5442369">
                <a:moveTo>
                  <a:pt x="8867404" y="0"/>
                </a:moveTo>
                <a:lnTo>
                  <a:pt x="0" y="0"/>
                </a:lnTo>
                <a:lnTo>
                  <a:pt x="0" y="5442369"/>
                </a:lnTo>
                <a:lnTo>
                  <a:pt x="8867404" y="5442369"/>
                </a:lnTo>
                <a:lnTo>
                  <a:pt x="88674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B1C365-6E3C-FEA9-C393-988204D8AC99}"/>
              </a:ext>
            </a:extLst>
          </p:cNvPr>
          <p:cNvGrpSpPr/>
          <p:nvPr/>
        </p:nvGrpSpPr>
        <p:grpSpPr>
          <a:xfrm>
            <a:off x="1668132" y="5700519"/>
            <a:ext cx="20282536" cy="8928683"/>
            <a:chOff x="-927736" y="4228883"/>
            <a:chExt cx="23273518" cy="10581827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33357E74-0A00-348A-5362-F314A47015AB}"/>
                </a:ext>
              </a:extLst>
            </p:cNvPr>
            <p:cNvSpPr/>
            <p:nvPr/>
          </p:nvSpPr>
          <p:spPr>
            <a:xfrm rot="-830272">
              <a:off x="14617439" y="6313564"/>
              <a:ext cx="4366225" cy="2337750"/>
            </a:xfrm>
            <a:custGeom>
              <a:avLst/>
              <a:gdLst/>
              <a:ahLst/>
              <a:cxnLst/>
              <a:rect l="l" t="t" r="r" b="b"/>
              <a:pathLst>
                <a:path w="4366225" h="2337750">
                  <a:moveTo>
                    <a:pt x="0" y="0"/>
                  </a:moveTo>
                  <a:lnTo>
                    <a:pt x="4366225" y="0"/>
                  </a:lnTo>
                  <a:lnTo>
                    <a:pt x="4366225" y="2337749"/>
                  </a:lnTo>
                  <a:lnTo>
                    <a:pt x="0" y="233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58025DF6-224F-90E1-9135-3B559DC980C3}"/>
                </a:ext>
              </a:extLst>
            </p:cNvPr>
            <p:cNvSpPr/>
            <p:nvPr/>
          </p:nvSpPr>
          <p:spPr>
            <a:xfrm flipV="1">
              <a:off x="-927736" y="8650518"/>
              <a:ext cx="14467021" cy="5604482"/>
            </a:xfrm>
            <a:custGeom>
              <a:avLst/>
              <a:gdLst/>
              <a:ahLst/>
              <a:cxnLst/>
              <a:rect l="l" t="t" r="r" b="b"/>
              <a:pathLst>
                <a:path w="14467021" h="5604482">
                  <a:moveTo>
                    <a:pt x="0" y="5604482"/>
                  </a:moveTo>
                  <a:lnTo>
                    <a:pt x="14467021" y="5604482"/>
                  </a:lnTo>
                  <a:lnTo>
                    <a:pt x="14467021" y="0"/>
                  </a:lnTo>
                  <a:lnTo>
                    <a:pt x="0" y="0"/>
                  </a:lnTo>
                  <a:lnTo>
                    <a:pt x="0" y="5604482"/>
                  </a:lnTo>
                  <a:close/>
                </a:path>
              </a:pathLst>
            </a:custGeom>
            <a:blipFill>
              <a:blip r:embed="rId4"/>
              <a:stretch>
                <a:fillRect t="-132642"/>
              </a:stretch>
            </a:blipFill>
          </p:spPr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51C7064B-567D-AD5E-0F1F-E4BA79B0FB36}"/>
                </a:ext>
              </a:extLst>
            </p:cNvPr>
            <p:cNvSpPr/>
            <p:nvPr/>
          </p:nvSpPr>
          <p:spPr>
            <a:xfrm rot="-416001">
              <a:off x="13073014" y="7283515"/>
              <a:ext cx="4088128" cy="1873941"/>
            </a:xfrm>
            <a:custGeom>
              <a:avLst/>
              <a:gdLst/>
              <a:ahLst/>
              <a:cxnLst/>
              <a:rect l="l" t="t" r="r" b="b"/>
              <a:pathLst>
                <a:path w="4088128" h="1873941">
                  <a:moveTo>
                    <a:pt x="0" y="0"/>
                  </a:moveTo>
                  <a:lnTo>
                    <a:pt x="4088127" y="0"/>
                  </a:lnTo>
                  <a:lnTo>
                    <a:pt x="4088127" y="1873941"/>
                  </a:lnTo>
                  <a:lnTo>
                    <a:pt x="0" y="1873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21" b="-2221"/>
              </a:stretch>
            </a:blipFill>
          </p:spPr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7D610E0C-9266-51C9-AA09-7DBEFB29C6F1}"/>
                </a:ext>
              </a:extLst>
            </p:cNvPr>
            <p:cNvSpPr/>
            <p:nvPr/>
          </p:nvSpPr>
          <p:spPr>
            <a:xfrm rot="-856999">
              <a:off x="9068695" y="8249616"/>
              <a:ext cx="13277087" cy="6561094"/>
            </a:xfrm>
            <a:custGeom>
              <a:avLst/>
              <a:gdLst/>
              <a:ahLst/>
              <a:cxnLst/>
              <a:rect l="l" t="t" r="r" b="b"/>
              <a:pathLst>
                <a:path w="13277087" h="6561094">
                  <a:moveTo>
                    <a:pt x="0" y="0"/>
                  </a:moveTo>
                  <a:lnTo>
                    <a:pt x="13277086" y="0"/>
                  </a:lnTo>
                  <a:lnTo>
                    <a:pt x="13277086" y="6561094"/>
                  </a:lnTo>
                  <a:lnTo>
                    <a:pt x="0" y="656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6000"/>
              </a:blip>
              <a:stretch>
                <a:fillRect/>
              </a:stretch>
            </a:blipFill>
          </p:spPr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63B57160-18EE-BCCA-0656-39F62680FE8B}"/>
                </a:ext>
              </a:extLst>
            </p:cNvPr>
            <p:cNvSpPr/>
            <p:nvPr/>
          </p:nvSpPr>
          <p:spPr>
            <a:xfrm rot="-586971">
              <a:off x="15714334" y="7638924"/>
              <a:ext cx="2352691" cy="956761"/>
            </a:xfrm>
            <a:custGeom>
              <a:avLst/>
              <a:gdLst/>
              <a:ahLst/>
              <a:cxnLst/>
              <a:rect l="l" t="t" r="r" b="b"/>
              <a:pathLst>
                <a:path w="2352691" h="956761">
                  <a:moveTo>
                    <a:pt x="0" y="0"/>
                  </a:moveTo>
                  <a:lnTo>
                    <a:pt x="2352691" y="0"/>
                  </a:lnTo>
                  <a:lnTo>
                    <a:pt x="2352691" y="956761"/>
                  </a:lnTo>
                  <a:lnTo>
                    <a:pt x="0" y="95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050D38C7-741F-E2A8-6CFF-D1932CF80F36}"/>
                </a:ext>
              </a:extLst>
            </p:cNvPr>
            <p:cNvSpPr/>
            <p:nvPr/>
          </p:nvSpPr>
          <p:spPr>
            <a:xfrm rot="-410173">
              <a:off x="13761306" y="8345084"/>
              <a:ext cx="2145648" cy="872564"/>
            </a:xfrm>
            <a:custGeom>
              <a:avLst/>
              <a:gdLst/>
              <a:ahLst/>
              <a:cxnLst/>
              <a:rect l="l" t="t" r="r" b="b"/>
              <a:pathLst>
                <a:path w="2145648" h="872564">
                  <a:moveTo>
                    <a:pt x="0" y="0"/>
                  </a:moveTo>
                  <a:lnTo>
                    <a:pt x="2145648" y="0"/>
                  </a:lnTo>
                  <a:lnTo>
                    <a:pt x="2145648" y="872563"/>
                  </a:lnTo>
                  <a:lnTo>
                    <a:pt x="0" y="872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F149B71-9547-7B2D-36ED-C5C5DDC51588}"/>
                </a:ext>
              </a:extLst>
            </p:cNvPr>
            <p:cNvSpPr/>
            <p:nvPr/>
          </p:nvSpPr>
          <p:spPr>
            <a:xfrm rot="-416001">
              <a:off x="10942678" y="9021263"/>
              <a:ext cx="4088128" cy="1873941"/>
            </a:xfrm>
            <a:custGeom>
              <a:avLst/>
              <a:gdLst/>
              <a:ahLst/>
              <a:cxnLst/>
              <a:rect l="l" t="t" r="r" b="b"/>
              <a:pathLst>
                <a:path w="4088128" h="1873941">
                  <a:moveTo>
                    <a:pt x="0" y="0"/>
                  </a:moveTo>
                  <a:lnTo>
                    <a:pt x="4088128" y="0"/>
                  </a:lnTo>
                  <a:lnTo>
                    <a:pt x="4088128" y="1873941"/>
                  </a:lnTo>
                  <a:lnTo>
                    <a:pt x="0" y="1873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21" b="-2221"/>
              </a:stretch>
            </a:blipFill>
          </p:spPr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B0B93C9D-F439-11B1-3461-A115D9596706}"/>
                </a:ext>
              </a:extLst>
            </p:cNvPr>
            <p:cNvSpPr/>
            <p:nvPr/>
          </p:nvSpPr>
          <p:spPr>
            <a:xfrm>
              <a:off x="13718653" y="4228883"/>
              <a:ext cx="4871753" cy="5639999"/>
            </a:xfrm>
            <a:custGeom>
              <a:avLst/>
              <a:gdLst/>
              <a:ahLst/>
              <a:cxnLst/>
              <a:rect l="l" t="t" r="r" b="b"/>
              <a:pathLst>
                <a:path w="4871754" h="5639999">
                  <a:moveTo>
                    <a:pt x="0" y="0"/>
                  </a:moveTo>
                  <a:lnTo>
                    <a:pt x="4871754" y="0"/>
                  </a:lnTo>
                  <a:lnTo>
                    <a:pt x="4871754" y="5639998"/>
                  </a:lnTo>
                  <a:lnTo>
                    <a:pt x="0" y="5639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75025"/>
              </a:stretch>
            </a:blipFill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8AE539-6822-C3E5-C51E-ECE67B846235}"/>
              </a:ext>
            </a:extLst>
          </p:cNvPr>
          <p:cNvGrpSpPr/>
          <p:nvPr/>
        </p:nvGrpSpPr>
        <p:grpSpPr>
          <a:xfrm>
            <a:off x="282484" y="571500"/>
            <a:ext cx="17521013" cy="1101257"/>
            <a:chOff x="767622" y="303870"/>
            <a:chExt cx="1222178" cy="289718"/>
          </a:xfrm>
        </p:grpSpPr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8BBED084-7328-B8AB-A56B-7EC36F5C9134}"/>
                </a:ext>
              </a:extLst>
            </p:cNvPr>
            <p:cNvSpPr/>
            <p:nvPr/>
          </p:nvSpPr>
          <p:spPr>
            <a:xfrm>
              <a:off x="767622" y="303870"/>
              <a:ext cx="1222178" cy="2897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70AFA8-C760-284B-5325-4BA9FEE2BA29}"/>
                </a:ext>
              </a:extLst>
            </p:cNvPr>
            <p:cNvSpPr txBox="1"/>
            <p:nvPr/>
          </p:nvSpPr>
          <p:spPr>
            <a:xfrm>
              <a:off x="772450" y="351621"/>
              <a:ext cx="1212208" cy="202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2a.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giống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in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đậm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sau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: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7DA210D-0495-46BA-C6F4-10B7CD861F06}"/>
              </a:ext>
            </a:extLst>
          </p:cNvPr>
          <p:cNvSpPr txBox="1"/>
          <p:nvPr/>
        </p:nvSpPr>
        <p:spPr>
          <a:xfrm>
            <a:off x="368092" y="1990116"/>
            <a:ext cx="17362339" cy="2431733"/>
          </a:xfrm>
          <a:prstGeom prst="roundRect">
            <a:avLst>
              <a:gd name="adj" fmla="val 22880"/>
            </a:avLst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anose="02040603050506020204" pitchFamily="18" charset="0"/>
              </a:rPr>
              <a:t>Thỉnh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thoảng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nghe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những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chín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rớt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tỏm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xuống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sông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âm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thanh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rất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đỗi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quen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thuộc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gũi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với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bọn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trẻ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sống</a:t>
            </a:r>
            <a:r>
              <a:rPr lang="en-US" sz="4400" dirty="0">
                <a:latin typeface="UTM Avo" panose="02040603050506020204" pitchFamily="18" charset="0"/>
              </a:rPr>
              <a:t> ở </a:t>
            </a:r>
            <a:r>
              <a:rPr lang="en-US" sz="4400" dirty="0" err="1">
                <a:latin typeface="UTM Avo" panose="02040603050506020204" pitchFamily="18" charset="0"/>
              </a:rPr>
              <a:t>xứ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cù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lao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này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DD95F6-13A7-7039-500C-079E7E15E6A3}"/>
              </a:ext>
            </a:extLst>
          </p:cNvPr>
          <p:cNvSpPr txBox="1"/>
          <p:nvPr/>
        </p:nvSpPr>
        <p:spPr>
          <a:xfrm>
            <a:off x="315208" y="4669183"/>
            <a:ext cx="16348423" cy="1656398"/>
          </a:xfrm>
          <a:prstGeom prst="roundRect">
            <a:avLst>
              <a:gd name="adj" fmla="val 22880"/>
            </a:avLst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anose="02040603050506020204" pitchFamily="18" charset="0"/>
              </a:rPr>
              <a:t>Mỗi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chiều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bọn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trẻ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chúng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tôi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tụ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tụ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bảy</a:t>
            </a:r>
            <a:r>
              <a:rPr lang="en-US" sz="4400" dirty="0">
                <a:latin typeface="UTM Avo" panose="02040603050506020204" pitchFamily="18" charset="0"/>
              </a:rPr>
              <a:t> ở </a:t>
            </a:r>
            <a:r>
              <a:rPr lang="en-US" sz="4400" dirty="0" err="1">
                <a:latin typeface="UTM Avo" panose="02040603050506020204" pitchFamily="18" charset="0"/>
              </a:rPr>
              <a:t>bến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sông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vui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đùa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đủ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trò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của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tuổi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b="1" dirty="0">
                <a:latin typeface="UTM Avo" panose="02040603050506020204" pitchFamily="18" charset="0"/>
              </a:rPr>
              <a:t>con </a:t>
            </a:r>
            <a:r>
              <a:rPr lang="en-US" sz="4400" b="1" dirty="0" err="1">
                <a:latin typeface="UTM Avo" panose="02040603050506020204" pitchFamily="18" charset="0"/>
              </a:rPr>
              <a:t>nít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BBCA06-E24E-1FAE-F7D1-2434874D3077}"/>
              </a:ext>
            </a:extLst>
          </p:cNvPr>
          <p:cNvSpPr txBox="1"/>
          <p:nvPr/>
        </p:nvSpPr>
        <p:spPr>
          <a:xfrm>
            <a:off x="368092" y="6743192"/>
            <a:ext cx="14666763" cy="881063"/>
          </a:xfrm>
          <a:prstGeom prst="roundRect">
            <a:avLst>
              <a:gd name="adj" fmla="val 22880"/>
            </a:avLst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UTM Avo" panose="02040603050506020204" pitchFamily="18" charset="0"/>
              </a:rPr>
              <a:t>Trái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chua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cũng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một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đặc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sản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của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quê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tôi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AAC26A0-9305-F0F8-4D22-888B9470BA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030" y="7228813"/>
            <a:ext cx="4786695" cy="269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4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3 L 0.00339 0.0030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">
            <a:extLst>
              <a:ext uri="{FF2B5EF4-FFF2-40B4-BE49-F238E27FC236}">
                <a16:creationId xmlns:a16="http://schemas.microsoft.com/office/drawing/2014/main" id="{8BDC18F5-A343-BC50-BE49-64CB9E1AB788}"/>
              </a:ext>
            </a:extLst>
          </p:cNvPr>
          <p:cNvSpPr/>
          <p:nvPr/>
        </p:nvSpPr>
        <p:spPr>
          <a:xfrm>
            <a:off x="6117894" y="-4413669"/>
            <a:ext cx="14283110" cy="8766259"/>
          </a:xfrm>
          <a:custGeom>
            <a:avLst/>
            <a:gdLst/>
            <a:ahLst/>
            <a:cxnLst/>
            <a:rect l="l" t="t" r="r" b="b"/>
            <a:pathLst>
              <a:path w="14283110" h="8766259">
                <a:moveTo>
                  <a:pt x="0" y="0"/>
                </a:moveTo>
                <a:lnTo>
                  <a:pt x="14283111" y="0"/>
                </a:lnTo>
                <a:lnTo>
                  <a:pt x="14283111" y="8766259"/>
                </a:lnTo>
                <a:lnTo>
                  <a:pt x="0" y="876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799C4997-B6EF-B253-C4D0-B79A9CF2ECB9}"/>
              </a:ext>
            </a:extLst>
          </p:cNvPr>
          <p:cNvSpPr/>
          <p:nvPr/>
        </p:nvSpPr>
        <p:spPr>
          <a:xfrm flipH="1">
            <a:off x="383493" y="-3905293"/>
            <a:ext cx="8867404" cy="5442369"/>
          </a:xfrm>
          <a:custGeom>
            <a:avLst/>
            <a:gdLst/>
            <a:ahLst/>
            <a:cxnLst/>
            <a:rect l="l" t="t" r="r" b="b"/>
            <a:pathLst>
              <a:path w="8867404" h="5442369">
                <a:moveTo>
                  <a:pt x="8867404" y="0"/>
                </a:moveTo>
                <a:lnTo>
                  <a:pt x="0" y="0"/>
                </a:lnTo>
                <a:lnTo>
                  <a:pt x="0" y="5442369"/>
                </a:lnTo>
                <a:lnTo>
                  <a:pt x="8867404" y="5442369"/>
                </a:lnTo>
                <a:lnTo>
                  <a:pt x="88674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B1C365-6E3C-FEA9-C393-988204D8AC99}"/>
              </a:ext>
            </a:extLst>
          </p:cNvPr>
          <p:cNvGrpSpPr/>
          <p:nvPr/>
        </p:nvGrpSpPr>
        <p:grpSpPr>
          <a:xfrm>
            <a:off x="1668132" y="5700519"/>
            <a:ext cx="20282536" cy="8928683"/>
            <a:chOff x="-927736" y="4228883"/>
            <a:chExt cx="23273518" cy="10581827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33357E74-0A00-348A-5362-F314A47015AB}"/>
                </a:ext>
              </a:extLst>
            </p:cNvPr>
            <p:cNvSpPr/>
            <p:nvPr/>
          </p:nvSpPr>
          <p:spPr>
            <a:xfrm rot="-830272">
              <a:off x="14617439" y="6313564"/>
              <a:ext cx="4366225" cy="2337750"/>
            </a:xfrm>
            <a:custGeom>
              <a:avLst/>
              <a:gdLst/>
              <a:ahLst/>
              <a:cxnLst/>
              <a:rect l="l" t="t" r="r" b="b"/>
              <a:pathLst>
                <a:path w="4366225" h="2337750">
                  <a:moveTo>
                    <a:pt x="0" y="0"/>
                  </a:moveTo>
                  <a:lnTo>
                    <a:pt x="4366225" y="0"/>
                  </a:lnTo>
                  <a:lnTo>
                    <a:pt x="4366225" y="2337749"/>
                  </a:lnTo>
                  <a:lnTo>
                    <a:pt x="0" y="233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58025DF6-224F-90E1-9135-3B559DC980C3}"/>
                </a:ext>
              </a:extLst>
            </p:cNvPr>
            <p:cNvSpPr/>
            <p:nvPr/>
          </p:nvSpPr>
          <p:spPr>
            <a:xfrm flipV="1">
              <a:off x="-927736" y="8650518"/>
              <a:ext cx="14467021" cy="5604482"/>
            </a:xfrm>
            <a:custGeom>
              <a:avLst/>
              <a:gdLst/>
              <a:ahLst/>
              <a:cxnLst/>
              <a:rect l="l" t="t" r="r" b="b"/>
              <a:pathLst>
                <a:path w="14467021" h="5604482">
                  <a:moveTo>
                    <a:pt x="0" y="5604482"/>
                  </a:moveTo>
                  <a:lnTo>
                    <a:pt x="14467021" y="5604482"/>
                  </a:lnTo>
                  <a:lnTo>
                    <a:pt x="14467021" y="0"/>
                  </a:lnTo>
                  <a:lnTo>
                    <a:pt x="0" y="0"/>
                  </a:lnTo>
                  <a:lnTo>
                    <a:pt x="0" y="5604482"/>
                  </a:lnTo>
                  <a:close/>
                </a:path>
              </a:pathLst>
            </a:custGeom>
            <a:blipFill>
              <a:blip r:embed="rId4"/>
              <a:stretch>
                <a:fillRect t="-132642"/>
              </a:stretch>
            </a:blipFill>
          </p:spPr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51C7064B-567D-AD5E-0F1F-E4BA79B0FB36}"/>
                </a:ext>
              </a:extLst>
            </p:cNvPr>
            <p:cNvSpPr/>
            <p:nvPr/>
          </p:nvSpPr>
          <p:spPr>
            <a:xfrm rot="-416001">
              <a:off x="13073014" y="7283515"/>
              <a:ext cx="4088128" cy="1873941"/>
            </a:xfrm>
            <a:custGeom>
              <a:avLst/>
              <a:gdLst/>
              <a:ahLst/>
              <a:cxnLst/>
              <a:rect l="l" t="t" r="r" b="b"/>
              <a:pathLst>
                <a:path w="4088128" h="1873941">
                  <a:moveTo>
                    <a:pt x="0" y="0"/>
                  </a:moveTo>
                  <a:lnTo>
                    <a:pt x="4088127" y="0"/>
                  </a:lnTo>
                  <a:lnTo>
                    <a:pt x="4088127" y="1873941"/>
                  </a:lnTo>
                  <a:lnTo>
                    <a:pt x="0" y="1873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21" b="-2221"/>
              </a:stretch>
            </a:blipFill>
          </p:spPr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7D610E0C-9266-51C9-AA09-7DBEFB29C6F1}"/>
                </a:ext>
              </a:extLst>
            </p:cNvPr>
            <p:cNvSpPr/>
            <p:nvPr/>
          </p:nvSpPr>
          <p:spPr>
            <a:xfrm rot="-856999">
              <a:off x="9068695" y="8249616"/>
              <a:ext cx="13277087" cy="6561094"/>
            </a:xfrm>
            <a:custGeom>
              <a:avLst/>
              <a:gdLst/>
              <a:ahLst/>
              <a:cxnLst/>
              <a:rect l="l" t="t" r="r" b="b"/>
              <a:pathLst>
                <a:path w="13277087" h="6561094">
                  <a:moveTo>
                    <a:pt x="0" y="0"/>
                  </a:moveTo>
                  <a:lnTo>
                    <a:pt x="13277086" y="0"/>
                  </a:lnTo>
                  <a:lnTo>
                    <a:pt x="13277086" y="6561094"/>
                  </a:lnTo>
                  <a:lnTo>
                    <a:pt x="0" y="656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6000"/>
              </a:blip>
              <a:stretch>
                <a:fillRect/>
              </a:stretch>
            </a:blipFill>
          </p:spPr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63B57160-18EE-BCCA-0656-39F62680FE8B}"/>
                </a:ext>
              </a:extLst>
            </p:cNvPr>
            <p:cNvSpPr/>
            <p:nvPr/>
          </p:nvSpPr>
          <p:spPr>
            <a:xfrm rot="-586971">
              <a:off x="15714334" y="7638924"/>
              <a:ext cx="2352691" cy="956761"/>
            </a:xfrm>
            <a:custGeom>
              <a:avLst/>
              <a:gdLst/>
              <a:ahLst/>
              <a:cxnLst/>
              <a:rect l="l" t="t" r="r" b="b"/>
              <a:pathLst>
                <a:path w="2352691" h="956761">
                  <a:moveTo>
                    <a:pt x="0" y="0"/>
                  </a:moveTo>
                  <a:lnTo>
                    <a:pt x="2352691" y="0"/>
                  </a:lnTo>
                  <a:lnTo>
                    <a:pt x="2352691" y="956761"/>
                  </a:lnTo>
                  <a:lnTo>
                    <a:pt x="0" y="95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050D38C7-741F-E2A8-6CFF-D1932CF80F36}"/>
                </a:ext>
              </a:extLst>
            </p:cNvPr>
            <p:cNvSpPr/>
            <p:nvPr/>
          </p:nvSpPr>
          <p:spPr>
            <a:xfrm rot="-410173">
              <a:off x="13761306" y="8345084"/>
              <a:ext cx="2145648" cy="872564"/>
            </a:xfrm>
            <a:custGeom>
              <a:avLst/>
              <a:gdLst/>
              <a:ahLst/>
              <a:cxnLst/>
              <a:rect l="l" t="t" r="r" b="b"/>
              <a:pathLst>
                <a:path w="2145648" h="872564">
                  <a:moveTo>
                    <a:pt x="0" y="0"/>
                  </a:moveTo>
                  <a:lnTo>
                    <a:pt x="2145648" y="0"/>
                  </a:lnTo>
                  <a:lnTo>
                    <a:pt x="2145648" y="872563"/>
                  </a:lnTo>
                  <a:lnTo>
                    <a:pt x="0" y="872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F149B71-9547-7B2D-36ED-C5C5DDC51588}"/>
                </a:ext>
              </a:extLst>
            </p:cNvPr>
            <p:cNvSpPr/>
            <p:nvPr/>
          </p:nvSpPr>
          <p:spPr>
            <a:xfrm rot="-416001">
              <a:off x="10942678" y="9021263"/>
              <a:ext cx="4088128" cy="1873941"/>
            </a:xfrm>
            <a:custGeom>
              <a:avLst/>
              <a:gdLst/>
              <a:ahLst/>
              <a:cxnLst/>
              <a:rect l="l" t="t" r="r" b="b"/>
              <a:pathLst>
                <a:path w="4088128" h="1873941">
                  <a:moveTo>
                    <a:pt x="0" y="0"/>
                  </a:moveTo>
                  <a:lnTo>
                    <a:pt x="4088128" y="0"/>
                  </a:lnTo>
                  <a:lnTo>
                    <a:pt x="4088128" y="1873941"/>
                  </a:lnTo>
                  <a:lnTo>
                    <a:pt x="0" y="1873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21" b="-2221"/>
              </a:stretch>
            </a:blipFill>
          </p:spPr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B0B93C9D-F439-11B1-3461-A115D9596706}"/>
                </a:ext>
              </a:extLst>
            </p:cNvPr>
            <p:cNvSpPr/>
            <p:nvPr/>
          </p:nvSpPr>
          <p:spPr>
            <a:xfrm>
              <a:off x="13718653" y="4228883"/>
              <a:ext cx="4871753" cy="5639999"/>
            </a:xfrm>
            <a:custGeom>
              <a:avLst/>
              <a:gdLst/>
              <a:ahLst/>
              <a:cxnLst/>
              <a:rect l="l" t="t" r="r" b="b"/>
              <a:pathLst>
                <a:path w="4871754" h="5639999">
                  <a:moveTo>
                    <a:pt x="0" y="0"/>
                  </a:moveTo>
                  <a:lnTo>
                    <a:pt x="4871754" y="0"/>
                  </a:lnTo>
                  <a:lnTo>
                    <a:pt x="4871754" y="5639998"/>
                  </a:lnTo>
                  <a:lnTo>
                    <a:pt x="0" y="5639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75025"/>
              </a:stretch>
            </a:blipFill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8AE539-6822-C3E5-C51E-ECE67B846235}"/>
              </a:ext>
            </a:extLst>
          </p:cNvPr>
          <p:cNvGrpSpPr/>
          <p:nvPr/>
        </p:nvGrpSpPr>
        <p:grpSpPr>
          <a:xfrm>
            <a:off x="282484" y="571500"/>
            <a:ext cx="17521013" cy="1101257"/>
            <a:chOff x="767622" y="303870"/>
            <a:chExt cx="1222178" cy="289718"/>
          </a:xfrm>
        </p:grpSpPr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8BBED084-7328-B8AB-A56B-7EC36F5C9134}"/>
                </a:ext>
              </a:extLst>
            </p:cNvPr>
            <p:cNvSpPr/>
            <p:nvPr/>
          </p:nvSpPr>
          <p:spPr>
            <a:xfrm>
              <a:off x="767622" y="303870"/>
              <a:ext cx="1222178" cy="2897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70AFA8-C760-284B-5325-4BA9FEE2BA29}"/>
                </a:ext>
              </a:extLst>
            </p:cNvPr>
            <p:cNvSpPr txBox="1"/>
            <p:nvPr/>
          </p:nvSpPr>
          <p:spPr>
            <a:xfrm>
              <a:off x="772450" y="351621"/>
              <a:ext cx="1212208" cy="202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2a.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giống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in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đậm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sau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: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7DA210D-0495-46BA-C6F4-10B7CD861F06}"/>
              </a:ext>
            </a:extLst>
          </p:cNvPr>
          <p:cNvSpPr txBox="1"/>
          <p:nvPr/>
        </p:nvSpPr>
        <p:spPr>
          <a:xfrm>
            <a:off x="368092" y="1990116"/>
            <a:ext cx="17362339" cy="2431733"/>
          </a:xfrm>
          <a:prstGeom prst="roundRect">
            <a:avLst>
              <a:gd name="adj" fmla="val 22880"/>
            </a:avLst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anose="02040603050506020204" pitchFamily="18" charset="0"/>
              </a:rPr>
              <a:t>Thỉnh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thoảng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nghe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những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chín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rớt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tỏm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xuống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sông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âm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thanh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rất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đỗi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quen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thuộc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gũi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với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bọn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trẻ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sống</a:t>
            </a:r>
            <a:r>
              <a:rPr lang="en-US" sz="4400" dirty="0">
                <a:latin typeface="UTM Avo" panose="02040603050506020204" pitchFamily="18" charset="0"/>
              </a:rPr>
              <a:t> ở </a:t>
            </a:r>
            <a:r>
              <a:rPr lang="en-US" sz="4400" dirty="0" err="1">
                <a:latin typeface="UTM Avo" panose="02040603050506020204" pitchFamily="18" charset="0"/>
              </a:rPr>
              <a:t>xứ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cù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lao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này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28F8B4-F62B-BA94-55BA-F1C543A81BC6}"/>
              </a:ext>
            </a:extLst>
          </p:cNvPr>
          <p:cNvSpPr txBox="1"/>
          <p:nvPr/>
        </p:nvSpPr>
        <p:spPr>
          <a:xfrm>
            <a:off x="3804590" y="6899303"/>
            <a:ext cx="3995365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3995365"/>
                      <a:gd name="connsiteY0" fmla="*/ 0 h 1107996"/>
                      <a:gd name="connsiteX1" fmla="*/ 1078748 w 3995365"/>
                      <a:gd name="connsiteY1" fmla="*/ 0 h 1107996"/>
                      <a:gd name="connsiteX2" fmla="*/ 2117542 w 3995365"/>
                      <a:gd name="connsiteY2" fmla="*/ 0 h 1107996"/>
                      <a:gd name="connsiteX3" fmla="*/ 3036477 w 3995365"/>
                      <a:gd name="connsiteY3" fmla="*/ 0 h 1107996"/>
                      <a:gd name="connsiteX4" fmla="*/ 3995365 w 3995365"/>
                      <a:gd name="connsiteY4" fmla="*/ 0 h 1107996"/>
                      <a:gd name="connsiteX5" fmla="*/ 3995365 w 3995365"/>
                      <a:gd name="connsiteY5" fmla="*/ 576158 h 1107996"/>
                      <a:gd name="connsiteX6" fmla="*/ 3995365 w 3995365"/>
                      <a:gd name="connsiteY6" fmla="*/ 1107996 h 1107996"/>
                      <a:gd name="connsiteX7" fmla="*/ 2996524 w 3995365"/>
                      <a:gd name="connsiteY7" fmla="*/ 1107996 h 1107996"/>
                      <a:gd name="connsiteX8" fmla="*/ 2117542 w 3995365"/>
                      <a:gd name="connsiteY8" fmla="*/ 1107996 h 1107996"/>
                      <a:gd name="connsiteX9" fmla="*/ 1078748 w 3995365"/>
                      <a:gd name="connsiteY9" fmla="*/ 1107996 h 1107996"/>
                      <a:gd name="connsiteX10" fmla="*/ 0 w 3995365"/>
                      <a:gd name="connsiteY10" fmla="*/ 1107996 h 1107996"/>
                      <a:gd name="connsiteX11" fmla="*/ 0 w 3995365"/>
                      <a:gd name="connsiteY11" fmla="*/ 587238 h 1107996"/>
                      <a:gd name="connsiteX12" fmla="*/ 0 w 3995365"/>
                      <a:gd name="connsiteY12" fmla="*/ 0 h 1107996"/>
                      <a:gd name="connsiteX0" fmla="*/ 0 w 3995365"/>
                      <a:gd name="connsiteY0" fmla="*/ 0 h 1107996"/>
                      <a:gd name="connsiteX1" fmla="*/ 998841 w 3995365"/>
                      <a:gd name="connsiteY1" fmla="*/ 0 h 1107996"/>
                      <a:gd name="connsiteX2" fmla="*/ 1917775 w 3995365"/>
                      <a:gd name="connsiteY2" fmla="*/ 0 h 1107996"/>
                      <a:gd name="connsiteX3" fmla="*/ 2956569 w 3995365"/>
                      <a:gd name="connsiteY3" fmla="*/ 0 h 1107996"/>
                      <a:gd name="connsiteX4" fmla="*/ 3995365 w 3995365"/>
                      <a:gd name="connsiteY4" fmla="*/ 0 h 1107996"/>
                      <a:gd name="connsiteX5" fmla="*/ 3995365 w 3995365"/>
                      <a:gd name="connsiteY5" fmla="*/ 565077 h 1107996"/>
                      <a:gd name="connsiteX6" fmla="*/ 3995365 w 3995365"/>
                      <a:gd name="connsiteY6" fmla="*/ 1107996 h 1107996"/>
                      <a:gd name="connsiteX7" fmla="*/ 3036477 w 3995365"/>
                      <a:gd name="connsiteY7" fmla="*/ 1107996 h 1107996"/>
                      <a:gd name="connsiteX8" fmla="*/ 1997682 w 3995365"/>
                      <a:gd name="connsiteY8" fmla="*/ 1107996 h 1107996"/>
                      <a:gd name="connsiteX9" fmla="*/ 1078748 w 3995365"/>
                      <a:gd name="connsiteY9" fmla="*/ 1107996 h 1107996"/>
                      <a:gd name="connsiteX10" fmla="*/ 0 w 3995365"/>
                      <a:gd name="connsiteY10" fmla="*/ 1107996 h 1107996"/>
                      <a:gd name="connsiteX11" fmla="*/ 0 w 3995365"/>
                      <a:gd name="connsiteY11" fmla="*/ 553998 h 1107996"/>
                      <a:gd name="connsiteX12" fmla="*/ 0 w 3995365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995365" h="1107996" fill="none" extrusionOk="0">
                        <a:moveTo>
                          <a:pt x="0" y="0"/>
                        </a:moveTo>
                        <a:cubicBezTo>
                          <a:pt x="332823" y="-5231"/>
                          <a:pt x="630215" y="6981"/>
                          <a:pt x="1078748" y="0"/>
                        </a:cubicBezTo>
                        <a:cubicBezTo>
                          <a:pt x="1535854" y="96607"/>
                          <a:pt x="1867498" y="-35316"/>
                          <a:pt x="2117542" y="0"/>
                        </a:cubicBezTo>
                        <a:cubicBezTo>
                          <a:pt x="2387706" y="-6009"/>
                          <a:pt x="2768579" y="1931"/>
                          <a:pt x="3036477" y="0"/>
                        </a:cubicBezTo>
                        <a:cubicBezTo>
                          <a:pt x="3251735" y="4385"/>
                          <a:pt x="3630782" y="3190"/>
                          <a:pt x="3995365" y="0"/>
                        </a:cubicBezTo>
                        <a:cubicBezTo>
                          <a:pt x="3991065" y="275153"/>
                          <a:pt x="4030655" y="334069"/>
                          <a:pt x="3995365" y="576158"/>
                        </a:cubicBezTo>
                        <a:cubicBezTo>
                          <a:pt x="3942071" y="819614"/>
                          <a:pt x="3976584" y="973629"/>
                          <a:pt x="3995365" y="1107996"/>
                        </a:cubicBezTo>
                        <a:cubicBezTo>
                          <a:pt x="3720312" y="1131001"/>
                          <a:pt x="3296000" y="1097549"/>
                          <a:pt x="2996524" y="1107996"/>
                        </a:cubicBezTo>
                        <a:cubicBezTo>
                          <a:pt x="2714361" y="1131754"/>
                          <a:pt x="2378060" y="1170237"/>
                          <a:pt x="2117542" y="1107996"/>
                        </a:cubicBezTo>
                        <a:cubicBezTo>
                          <a:pt x="1807833" y="1042109"/>
                          <a:pt x="1558623" y="1168732"/>
                          <a:pt x="1078748" y="1107996"/>
                        </a:cubicBezTo>
                        <a:cubicBezTo>
                          <a:pt x="602644" y="1132560"/>
                          <a:pt x="379051" y="1179435"/>
                          <a:pt x="0" y="1107996"/>
                        </a:cubicBezTo>
                        <a:cubicBezTo>
                          <a:pt x="-35257" y="989194"/>
                          <a:pt x="-19796" y="863936"/>
                          <a:pt x="0" y="587238"/>
                        </a:cubicBezTo>
                        <a:cubicBezTo>
                          <a:pt x="-8681" y="299599"/>
                          <a:pt x="-49368" y="191171"/>
                          <a:pt x="0" y="0"/>
                        </a:cubicBezTo>
                        <a:close/>
                      </a:path>
                      <a:path w="3995365" h="1107996" stroke="0" extrusionOk="0">
                        <a:moveTo>
                          <a:pt x="0" y="0"/>
                        </a:moveTo>
                        <a:cubicBezTo>
                          <a:pt x="410204" y="-17314"/>
                          <a:pt x="597784" y="964"/>
                          <a:pt x="998841" y="0"/>
                        </a:cubicBezTo>
                        <a:cubicBezTo>
                          <a:pt x="1431529" y="-47860"/>
                          <a:pt x="1668665" y="4286"/>
                          <a:pt x="1917775" y="0"/>
                        </a:cubicBezTo>
                        <a:cubicBezTo>
                          <a:pt x="2177372" y="52655"/>
                          <a:pt x="2475238" y="9732"/>
                          <a:pt x="2956569" y="0"/>
                        </a:cubicBezTo>
                        <a:cubicBezTo>
                          <a:pt x="3395948" y="15246"/>
                          <a:pt x="3629868" y="1329"/>
                          <a:pt x="3995365" y="0"/>
                        </a:cubicBezTo>
                        <a:cubicBezTo>
                          <a:pt x="3989047" y="153597"/>
                          <a:pt x="3973405" y="328169"/>
                          <a:pt x="3995365" y="565077"/>
                        </a:cubicBezTo>
                        <a:cubicBezTo>
                          <a:pt x="4038088" y="788483"/>
                          <a:pt x="4003310" y="976678"/>
                          <a:pt x="3995365" y="1107996"/>
                        </a:cubicBezTo>
                        <a:cubicBezTo>
                          <a:pt x="3607153" y="1102922"/>
                          <a:pt x="3404035" y="1077730"/>
                          <a:pt x="3036477" y="1107996"/>
                        </a:cubicBezTo>
                        <a:cubicBezTo>
                          <a:pt x="2614062" y="1169278"/>
                          <a:pt x="2252008" y="1095527"/>
                          <a:pt x="1997682" y="1107996"/>
                        </a:cubicBezTo>
                        <a:cubicBezTo>
                          <a:pt x="1661307" y="1128746"/>
                          <a:pt x="1476533" y="1058977"/>
                          <a:pt x="1078748" y="1107996"/>
                        </a:cubicBezTo>
                        <a:cubicBezTo>
                          <a:pt x="685240" y="1122830"/>
                          <a:pt x="290751" y="1095695"/>
                          <a:pt x="0" y="1107996"/>
                        </a:cubicBezTo>
                        <a:cubicBezTo>
                          <a:pt x="-6575" y="902534"/>
                          <a:pt x="20618" y="765410"/>
                          <a:pt x="0" y="553998"/>
                        </a:cubicBezTo>
                        <a:cubicBezTo>
                          <a:pt x="-27656" y="356715"/>
                          <a:pt x="27812" y="1370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</a:t>
            </a:r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1277C-4C3D-2F1F-9851-501EC5D873D0}"/>
              </a:ext>
            </a:extLst>
          </p:cNvPr>
          <p:cNvSpPr txBox="1"/>
          <p:nvPr/>
        </p:nvSpPr>
        <p:spPr>
          <a:xfrm>
            <a:off x="8839322" y="4889971"/>
            <a:ext cx="2209800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2209800"/>
                      <a:gd name="connsiteY0" fmla="*/ 0 h 1107996"/>
                      <a:gd name="connsiteX1" fmla="*/ 596646 w 2209800"/>
                      <a:gd name="connsiteY1" fmla="*/ 0 h 1107996"/>
                      <a:gd name="connsiteX2" fmla="*/ 1171193 w 2209800"/>
                      <a:gd name="connsiteY2" fmla="*/ 0 h 1107996"/>
                      <a:gd name="connsiteX3" fmla="*/ 1679448 w 2209800"/>
                      <a:gd name="connsiteY3" fmla="*/ 0 h 1107996"/>
                      <a:gd name="connsiteX4" fmla="*/ 2209800 w 2209800"/>
                      <a:gd name="connsiteY4" fmla="*/ 0 h 1107996"/>
                      <a:gd name="connsiteX5" fmla="*/ 2209800 w 2209800"/>
                      <a:gd name="connsiteY5" fmla="*/ 576158 h 1107996"/>
                      <a:gd name="connsiteX6" fmla="*/ 2209800 w 2209800"/>
                      <a:gd name="connsiteY6" fmla="*/ 1107996 h 1107996"/>
                      <a:gd name="connsiteX7" fmla="*/ 1657350 w 2209800"/>
                      <a:gd name="connsiteY7" fmla="*/ 1107996 h 1107996"/>
                      <a:gd name="connsiteX8" fmla="*/ 1171193 w 2209800"/>
                      <a:gd name="connsiteY8" fmla="*/ 1107996 h 1107996"/>
                      <a:gd name="connsiteX9" fmla="*/ 596646 w 2209800"/>
                      <a:gd name="connsiteY9" fmla="*/ 1107996 h 1107996"/>
                      <a:gd name="connsiteX10" fmla="*/ 0 w 2209800"/>
                      <a:gd name="connsiteY10" fmla="*/ 1107996 h 1107996"/>
                      <a:gd name="connsiteX11" fmla="*/ 0 w 2209800"/>
                      <a:gd name="connsiteY11" fmla="*/ 587238 h 1107996"/>
                      <a:gd name="connsiteX12" fmla="*/ 0 w 2209800"/>
                      <a:gd name="connsiteY12" fmla="*/ 0 h 1107996"/>
                      <a:gd name="connsiteX0" fmla="*/ 0 w 2209800"/>
                      <a:gd name="connsiteY0" fmla="*/ 0 h 1107996"/>
                      <a:gd name="connsiteX1" fmla="*/ 552450 w 2209800"/>
                      <a:gd name="connsiteY1" fmla="*/ 0 h 1107996"/>
                      <a:gd name="connsiteX2" fmla="*/ 1060704 w 2209800"/>
                      <a:gd name="connsiteY2" fmla="*/ 0 h 1107996"/>
                      <a:gd name="connsiteX3" fmla="*/ 1635251 w 2209800"/>
                      <a:gd name="connsiteY3" fmla="*/ 0 h 1107996"/>
                      <a:gd name="connsiteX4" fmla="*/ 2209800 w 2209800"/>
                      <a:gd name="connsiteY4" fmla="*/ 0 h 1107996"/>
                      <a:gd name="connsiteX5" fmla="*/ 2209800 w 2209800"/>
                      <a:gd name="connsiteY5" fmla="*/ 565077 h 1107996"/>
                      <a:gd name="connsiteX6" fmla="*/ 2209800 w 2209800"/>
                      <a:gd name="connsiteY6" fmla="*/ 1107996 h 1107996"/>
                      <a:gd name="connsiteX7" fmla="*/ 1679448 w 2209800"/>
                      <a:gd name="connsiteY7" fmla="*/ 1107996 h 1107996"/>
                      <a:gd name="connsiteX8" fmla="*/ 1104900 w 2209800"/>
                      <a:gd name="connsiteY8" fmla="*/ 1107996 h 1107996"/>
                      <a:gd name="connsiteX9" fmla="*/ 596646 w 2209800"/>
                      <a:gd name="connsiteY9" fmla="*/ 1107996 h 1107996"/>
                      <a:gd name="connsiteX10" fmla="*/ 0 w 2209800"/>
                      <a:gd name="connsiteY10" fmla="*/ 1107996 h 1107996"/>
                      <a:gd name="connsiteX11" fmla="*/ 0 w 2209800"/>
                      <a:gd name="connsiteY11" fmla="*/ 553998 h 1107996"/>
                      <a:gd name="connsiteX12" fmla="*/ 0 w 2209800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09800" h="1107996" fill="none" extrusionOk="0">
                        <a:moveTo>
                          <a:pt x="0" y="0"/>
                        </a:moveTo>
                        <a:cubicBezTo>
                          <a:pt x="192079" y="-3721"/>
                          <a:pt x="347008" y="-7733"/>
                          <a:pt x="596646" y="0"/>
                        </a:cubicBezTo>
                        <a:cubicBezTo>
                          <a:pt x="840726" y="46760"/>
                          <a:pt x="1039959" y="-27375"/>
                          <a:pt x="1171193" y="0"/>
                        </a:cubicBezTo>
                        <a:cubicBezTo>
                          <a:pt x="1328873" y="5223"/>
                          <a:pt x="1531058" y="10850"/>
                          <a:pt x="1679448" y="0"/>
                        </a:cubicBezTo>
                        <a:cubicBezTo>
                          <a:pt x="1790016" y="470"/>
                          <a:pt x="1995274" y="3184"/>
                          <a:pt x="2209800" y="0"/>
                        </a:cubicBezTo>
                        <a:cubicBezTo>
                          <a:pt x="2208934" y="272315"/>
                          <a:pt x="2236573" y="331651"/>
                          <a:pt x="2209800" y="576158"/>
                        </a:cubicBezTo>
                        <a:cubicBezTo>
                          <a:pt x="2193185" y="808587"/>
                          <a:pt x="2200203" y="978082"/>
                          <a:pt x="2209800" y="1107996"/>
                        </a:cubicBezTo>
                        <a:cubicBezTo>
                          <a:pt x="2078163" y="1130222"/>
                          <a:pt x="1792028" y="1105024"/>
                          <a:pt x="1657350" y="1107996"/>
                        </a:cubicBezTo>
                        <a:cubicBezTo>
                          <a:pt x="1509138" y="1129978"/>
                          <a:pt x="1325653" y="1127389"/>
                          <a:pt x="1171193" y="1107996"/>
                        </a:cubicBezTo>
                        <a:cubicBezTo>
                          <a:pt x="1003388" y="1075752"/>
                          <a:pt x="862151" y="1146028"/>
                          <a:pt x="596646" y="1107996"/>
                        </a:cubicBezTo>
                        <a:cubicBezTo>
                          <a:pt x="332582" y="1107330"/>
                          <a:pt x="209026" y="1150129"/>
                          <a:pt x="0" y="1107996"/>
                        </a:cubicBezTo>
                        <a:cubicBezTo>
                          <a:pt x="-27778" y="999582"/>
                          <a:pt x="-1931" y="848118"/>
                          <a:pt x="0" y="587238"/>
                        </a:cubicBezTo>
                        <a:cubicBezTo>
                          <a:pt x="-6930" y="304370"/>
                          <a:pt x="-25032" y="191836"/>
                          <a:pt x="0" y="0"/>
                        </a:cubicBezTo>
                        <a:close/>
                      </a:path>
                      <a:path w="2209800" h="1107996" stroke="0" extrusionOk="0">
                        <a:moveTo>
                          <a:pt x="0" y="0"/>
                        </a:moveTo>
                        <a:cubicBezTo>
                          <a:pt x="216403" y="-19767"/>
                          <a:pt x="320210" y="14457"/>
                          <a:pt x="552450" y="0"/>
                        </a:cubicBezTo>
                        <a:cubicBezTo>
                          <a:pt x="790343" y="-39290"/>
                          <a:pt x="923571" y="-299"/>
                          <a:pt x="1060704" y="0"/>
                        </a:cubicBezTo>
                        <a:cubicBezTo>
                          <a:pt x="1201920" y="19275"/>
                          <a:pt x="1381310" y="-19752"/>
                          <a:pt x="1635251" y="0"/>
                        </a:cubicBezTo>
                        <a:cubicBezTo>
                          <a:pt x="1876221" y="5868"/>
                          <a:pt x="2002488" y="3619"/>
                          <a:pt x="2209800" y="0"/>
                        </a:cubicBezTo>
                        <a:cubicBezTo>
                          <a:pt x="2167378" y="143921"/>
                          <a:pt x="2197288" y="332868"/>
                          <a:pt x="2209800" y="565077"/>
                        </a:cubicBezTo>
                        <a:cubicBezTo>
                          <a:pt x="2243424" y="787529"/>
                          <a:pt x="2211108" y="987238"/>
                          <a:pt x="2209800" y="1107996"/>
                        </a:cubicBezTo>
                        <a:cubicBezTo>
                          <a:pt x="1993126" y="1093543"/>
                          <a:pt x="1885071" y="1077558"/>
                          <a:pt x="1679448" y="1107996"/>
                        </a:cubicBezTo>
                        <a:cubicBezTo>
                          <a:pt x="1447391" y="1151801"/>
                          <a:pt x="1237333" y="1094818"/>
                          <a:pt x="1104900" y="1107996"/>
                        </a:cubicBezTo>
                        <a:cubicBezTo>
                          <a:pt x="939022" y="1125660"/>
                          <a:pt x="817123" y="1073355"/>
                          <a:pt x="596646" y="1107996"/>
                        </a:cubicBezTo>
                        <a:cubicBezTo>
                          <a:pt x="378257" y="1133478"/>
                          <a:pt x="157775" y="1130076"/>
                          <a:pt x="0" y="1107996"/>
                        </a:cubicBezTo>
                        <a:cubicBezTo>
                          <a:pt x="4207" y="909589"/>
                          <a:pt x="13798" y="764098"/>
                          <a:pt x="0" y="553998"/>
                        </a:cubicBezTo>
                        <a:cubicBezTo>
                          <a:pt x="-16845" y="355688"/>
                          <a:pt x="11573" y="1346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endParaRPr lang="en-US" sz="6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DA2F91-3BA5-0903-A45E-D1A400CD5F82}"/>
              </a:ext>
            </a:extLst>
          </p:cNvPr>
          <p:cNvSpPr txBox="1"/>
          <p:nvPr/>
        </p:nvSpPr>
        <p:spPr>
          <a:xfrm>
            <a:off x="4648200" y="5061732"/>
            <a:ext cx="2209800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2209800"/>
                      <a:gd name="connsiteY0" fmla="*/ 0 h 1107996"/>
                      <a:gd name="connsiteX1" fmla="*/ 596646 w 2209800"/>
                      <a:gd name="connsiteY1" fmla="*/ 0 h 1107996"/>
                      <a:gd name="connsiteX2" fmla="*/ 1171193 w 2209800"/>
                      <a:gd name="connsiteY2" fmla="*/ 0 h 1107996"/>
                      <a:gd name="connsiteX3" fmla="*/ 1679448 w 2209800"/>
                      <a:gd name="connsiteY3" fmla="*/ 0 h 1107996"/>
                      <a:gd name="connsiteX4" fmla="*/ 2209800 w 2209800"/>
                      <a:gd name="connsiteY4" fmla="*/ 0 h 1107996"/>
                      <a:gd name="connsiteX5" fmla="*/ 2209800 w 2209800"/>
                      <a:gd name="connsiteY5" fmla="*/ 576158 h 1107996"/>
                      <a:gd name="connsiteX6" fmla="*/ 2209800 w 2209800"/>
                      <a:gd name="connsiteY6" fmla="*/ 1107996 h 1107996"/>
                      <a:gd name="connsiteX7" fmla="*/ 1657350 w 2209800"/>
                      <a:gd name="connsiteY7" fmla="*/ 1107996 h 1107996"/>
                      <a:gd name="connsiteX8" fmla="*/ 1171193 w 2209800"/>
                      <a:gd name="connsiteY8" fmla="*/ 1107996 h 1107996"/>
                      <a:gd name="connsiteX9" fmla="*/ 596646 w 2209800"/>
                      <a:gd name="connsiteY9" fmla="*/ 1107996 h 1107996"/>
                      <a:gd name="connsiteX10" fmla="*/ 0 w 2209800"/>
                      <a:gd name="connsiteY10" fmla="*/ 1107996 h 1107996"/>
                      <a:gd name="connsiteX11" fmla="*/ 0 w 2209800"/>
                      <a:gd name="connsiteY11" fmla="*/ 587238 h 1107996"/>
                      <a:gd name="connsiteX12" fmla="*/ 0 w 2209800"/>
                      <a:gd name="connsiteY12" fmla="*/ 0 h 1107996"/>
                      <a:gd name="connsiteX0" fmla="*/ 0 w 2209800"/>
                      <a:gd name="connsiteY0" fmla="*/ 0 h 1107996"/>
                      <a:gd name="connsiteX1" fmla="*/ 552450 w 2209800"/>
                      <a:gd name="connsiteY1" fmla="*/ 0 h 1107996"/>
                      <a:gd name="connsiteX2" fmla="*/ 1060704 w 2209800"/>
                      <a:gd name="connsiteY2" fmla="*/ 0 h 1107996"/>
                      <a:gd name="connsiteX3" fmla="*/ 1635251 w 2209800"/>
                      <a:gd name="connsiteY3" fmla="*/ 0 h 1107996"/>
                      <a:gd name="connsiteX4" fmla="*/ 2209800 w 2209800"/>
                      <a:gd name="connsiteY4" fmla="*/ 0 h 1107996"/>
                      <a:gd name="connsiteX5" fmla="*/ 2209800 w 2209800"/>
                      <a:gd name="connsiteY5" fmla="*/ 565077 h 1107996"/>
                      <a:gd name="connsiteX6" fmla="*/ 2209800 w 2209800"/>
                      <a:gd name="connsiteY6" fmla="*/ 1107996 h 1107996"/>
                      <a:gd name="connsiteX7" fmla="*/ 1679448 w 2209800"/>
                      <a:gd name="connsiteY7" fmla="*/ 1107996 h 1107996"/>
                      <a:gd name="connsiteX8" fmla="*/ 1104900 w 2209800"/>
                      <a:gd name="connsiteY8" fmla="*/ 1107996 h 1107996"/>
                      <a:gd name="connsiteX9" fmla="*/ 596646 w 2209800"/>
                      <a:gd name="connsiteY9" fmla="*/ 1107996 h 1107996"/>
                      <a:gd name="connsiteX10" fmla="*/ 0 w 2209800"/>
                      <a:gd name="connsiteY10" fmla="*/ 1107996 h 1107996"/>
                      <a:gd name="connsiteX11" fmla="*/ 0 w 2209800"/>
                      <a:gd name="connsiteY11" fmla="*/ 553998 h 1107996"/>
                      <a:gd name="connsiteX12" fmla="*/ 0 w 2209800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09800" h="1107996" fill="none" extrusionOk="0">
                        <a:moveTo>
                          <a:pt x="0" y="0"/>
                        </a:moveTo>
                        <a:cubicBezTo>
                          <a:pt x="192079" y="-3721"/>
                          <a:pt x="347008" y="-7733"/>
                          <a:pt x="596646" y="0"/>
                        </a:cubicBezTo>
                        <a:cubicBezTo>
                          <a:pt x="840726" y="46760"/>
                          <a:pt x="1039959" y="-27375"/>
                          <a:pt x="1171193" y="0"/>
                        </a:cubicBezTo>
                        <a:cubicBezTo>
                          <a:pt x="1328873" y="5223"/>
                          <a:pt x="1531058" y="10850"/>
                          <a:pt x="1679448" y="0"/>
                        </a:cubicBezTo>
                        <a:cubicBezTo>
                          <a:pt x="1790016" y="470"/>
                          <a:pt x="1995274" y="3184"/>
                          <a:pt x="2209800" y="0"/>
                        </a:cubicBezTo>
                        <a:cubicBezTo>
                          <a:pt x="2208934" y="272315"/>
                          <a:pt x="2236573" y="331651"/>
                          <a:pt x="2209800" y="576158"/>
                        </a:cubicBezTo>
                        <a:cubicBezTo>
                          <a:pt x="2193185" y="808587"/>
                          <a:pt x="2200203" y="978082"/>
                          <a:pt x="2209800" y="1107996"/>
                        </a:cubicBezTo>
                        <a:cubicBezTo>
                          <a:pt x="2078163" y="1130222"/>
                          <a:pt x="1792028" y="1105024"/>
                          <a:pt x="1657350" y="1107996"/>
                        </a:cubicBezTo>
                        <a:cubicBezTo>
                          <a:pt x="1509138" y="1129978"/>
                          <a:pt x="1325653" y="1127389"/>
                          <a:pt x="1171193" y="1107996"/>
                        </a:cubicBezTo>
                        <a:cubicBezTo>
                          <a:pt x="1003388" y="1075752"/>
                          <a:pt x="862151" y="1146028"/>
                          <a:pt x="596646" y="1107996"/>
                        </a:cubicBezTo>
                        <a:cubicBezTo>
                          <a:pt x="332582" y="1107330"/>
                          <a:pt x="209026" y="1150129"/>
                          <a:pt x="0" y="1107996"/>
                        </a:cubicBezTo>
                        <a:cubicBezTo>
                          <a:pt x="-27778" y="999582"/>
                          <a:pt x="-1931" y="848118"/>
                          <a:pt x="0" y="587238"/>
                        </a:cubicBezTo>
                        <a:cubicBezTo>
                          <a:pt x="-6930" y="304370"/>
                          <a:pt x="-25032" y="191836"/>
                          <a:pt x="0" y="0"/>
                        </a:cubicBezTo>
                        <a:close/>
                      </a:path>
                      <a:path w="2209800" h="1107996" stroke="0" extrusionOk="0">
                        <a:moveTo>
                          <a:pt x="0" y="0"/>
                        </a:moveTo>
                        <a:cubicBezTo>
                          <a:pt x="216403" y="-19767"/>
                          <a:pt x="320210" y="14457"/>
                          <a:pt x="552450" y="0"/>
                        </a:cubicBezTo>
                        <a:cubicBezTo>
                          <a:pt x="790343" y="-39290"/>
                          <a:pt x="923571" y="-299"/>
                          <a:pt x="1060704" y="0"/>
                        </a:cubicBezTo>
                        <a:cubicBezTo>
                          <a:pt x="1201920" y="19275"/>
                          <a:pt x="1381310" y="-19752"/>
                          <a:pt x="1635251" y="0"/>
                        </a:cubicBezTo>
                        <a:cubicBezTo>
                          <a:pt x="1876221" y="5868"/>
                          <a:pt x="2002488" y="3619"/>
                          <a:pt x="2209800" y="0"/>
                        </a:cubicBezTo>
                        <a:cubicBezTo>
                          <a:pt x="2167378" y="143921"/>
                          <a:pt x="2197288" y="332868"/>
                          <a:pt x="2209800" y="565077"/>
                        </a:cubicBezTo>
                        <a:cubicBezTo>
                          <a:pt x="2243424" y="787529"/>
                          <a:pt x="2211108" y="987238"/>
                          <a:pt x="2209800" y="1107996"/>
                        </a:cubicBezTo>
                        <a:cubicBezTo>
                          <a:pt x="1993126" y="1093543"/>
                          <a:pt x="1885071" y="1077558"/>
                          <a:pt x="1679448" y="1107996"/>
                        </a:cubicBezTo>
                        <a:cubicBezTo>
                          <a:pt x="1447391" y="1151801"/>
                          <a:pt x="1237333" y="1094818"/>
                          <a:pt x="1104900" y="1107996"/>
                        </a:cubicBezTo>
                        <a:cubicBezTo>
                          <a:pt x="939022" y="1125660"/>
                          <a:pt x="817123" y="1073355"/>
                          <a:pt x="596646" y="1107996"/>
                        </a:cubicBezTo>
                        <a:cubicBezTo>
                          <a:pt x="378257" y="1133478"/>
                          <a:pt x="157775" y="1130076"/>
                          <a:pt x="0" y="1107996"/>
                        </a:cubicBezTo>
                        <a:cubicBezTo>
                          <a:pt x="4207" y="909589"/>
                          <a:pt x="13798" y="764098"/>
                          <a:pt x="0" y="553998"/>
                        </a:cubicBezTo>
                        <a:cubicBezTo>
                          <a:pt x="-16845" y="355688"/>
                          <a:pt x="11573" y="1346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rớt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ACB902-DC63-A634-9C9C-6609AAEEEE18}"/>
              </a:ext>
            </a:extLst>
          </p:cNvPr>
          <p:cNvSpPr txBox="1"/>
          <p:nvPr/>
        </p:nvSpPr>
        <p:spPr>
          <a:xfrm>
            <a:off x="8906302" y="6919228"/>
            <a:ext cx="2209800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2209800"/>
                      <a:gd name="connsiteY0" fmla="*/ 0 h 1107996"/>
                      <a:gd name="connsiteX1" fmla="*/ 596646 w 2209800"/>
                      <a:gd name="connsiteY1" fmla="*/ 0 h 1107996"/>
                      <a:gd name="connsiteX2" fmla="*/ 1171193 w 2209800"/>
                      <a:gd name="connsiteY2" fmla="*/ 0 h 1107996"/>
                      <a:gd name="connsiteX3" fmla="*/ 1679448 w 2209800"/>
                      <a:gd name="connsiteY3" fmla="*/ 0 h 1107996"/>
                      <a:gd name="connsiteX4" fmla="*/ 2209800 w 2209800"/>
                      <a:gd name="connsiteY4" fmla="*/ 0 h 1107996"/>
                      <a:gd name="connsiteX5" fmla="*/ 2209800 w 2209800"/>
                      <a:gd name="connsiteY5" fmla="*/ 576158 h 1107996"/>
                      <a:gd name="connsiteX6" fmla="*/ 2209800 w 2209800"/>
                      <a:gd name="connsiteY6" fmla="*/ 1107996 h 1107996"/>
                      <a:gd name="connsiteX7" fmla="*/ 1657350 w 2209800"/>
                      <a:gd name="connsiteY7" fmla="*/ 1107996 h 1107996"/>
                      <a:gd name="connsiteX8" fmla="*/ 1171193 w 2209800"/>
                      <a:gd name="connsiteY8" fmla="*/ 1107996 h 1107996"/>
                      <a:gd name="connsiteX9" fmla="*/ 596646 w 2209800"/>
                      <a:gd name="connsiteY9" fmla="*/ 1107996 h 1107996"/>
                      <a:gd name="connsiteX10" fmla="*/ 0 w 2209800"/>
                      <a:gd name="connsiteY10" fmla="*/ 1107996 h 1107996"/>
                      <a:gd name="connsiteX11" fmla="*/ 0 w 2209800"/>
                      <a:gd name="connsiteY11" fmla="*/ 587238 h 1107996"/>
                      <a:gd name="connsiteX12" fmla="*/ 0 w 2209800"/>
                      <a:gd name="connsiteY12" fmla="*/ 0 h 1107996"/>
                      <a:gd name="connsiteX0" fmla="*/ 0 w 2209800"/>
                      <a:gd name="connsiteY0" fmla="*/ 0 h 1107996"/>
                      <a:gd name="connsiteX1" fmla="*/ 552450 w 2209800"/>
                      <a:gd name="connsiteY1" fmla="*/ 0 h 1107996"/>
                      <a:gd name="connsiteX2" fmla="*/ 1060704 w 2209800"/>
                      <a:gd name="connsiteY2" fmla="*/ 0 h 1107996"/>
                      <a:gd name="connsiteX3" fmla="*/ 1635251 w 2209800"/>
                      <a:gd name="connsiteY3" fmla="*/ 0 h 1107996"/>
                      <a:gd name="connsiteX4" fmla="*/ 2209800 w 2209800"/>
                      <a:gd name="connsiteY4" fmla="*/ 0 h 1107996"/>
                      <a:gd name="connsiteX5" fmla="*/ 2209800 w 2209800"/>
                      <a:gd name="connsiteY5" fmla="*/ 565077 h 1107996"/>
                      <a:gd name="connsiteX6" fmla="*/ 2209800 w 2209800"/>
                      <a:gd name="connsiteY6" fmla="*/ 1107996 h 1107996"/>
                      <a:gd name="connsiteX7" fmla="*/ 1679448 w 2209800"/>
                      <a:gd name="connsiteY7" fmla="*/ 1107996 h 1107996"/>
                      <a:gd name="connsiteX8" fmla="*/ 1104900 w 2209800"/>
                      <a:gd name="connsiteY8" fmla="*/ 1107996 h 1107996"/>
                      <a:gd name="connsiteX9" fmla="*/ 596646 w 2209800"/>
                      <a:gd name="connsiteY9" fmla="*/ 1107996 h 1107996"/>
                      <a:gd name="connsiteX10" fmla="*/ 0 w 2209800"/>
                      <a:gd name="connsiteY10" fmla="*/ 1107996 h 1107996"/>
                      <a:gd name="connsiteX11" fmla="*/ 0 w 2209800"/>
                      <a:gd name="connsiteY11" fmla="*/ 553998 h 1107996"/>
                      <a:gd name="connsiteX12" fmla="*/ 0 w 2209800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09800" h="1107996" fill="none" extrusionOk="0">
                        <a:moveTo>
                          <a:pt x="0" y="0"/>
                        </a:moveTo>
                        <a:cubicBezTo>
                          <a:pt x="192079" y="-3721"/>
                          <a:pt x="347008" y="-7733"/>
                          <a:pt x="596646" y="0"/>
                        </a:cubicBezTo>
                        <a:cubicBezTo>
                          <a:pt x="840726" y="46760"/>
                          <a:pt x="1039959" y="-27375"/>
                          <a:pt x="1171193" y="0"/>
                        </a:cubicBezTo>
                        <a:cubicBezTo>
                          <a:pt x="1328873" y="5223"/>
                          <a:pt x="1531058" y="10850"/>
                          <a:pt x="1679448" y="0"/>
                        </a:cubicBezTo>
                        <a:cubicBezTo>
                          <a:pt x="1790016" y="470"/>
                          <a:pt x="1995274" y="3184"/>
                          <a:pt x="2209800" y="0"/>
                        </a:cubicBezTo>
                        <a:cubicBezTo>
                          <a:pt x="2208934" y="272315"/>
                          <a:pt x="2236573" y="331651"/>
                          <a:pt x="2209800" y="576158"/>
                        </a:cubicBezTo>
                        <a:cubicBezTo>
                          <a:pt x="2193185" y="808587"/>
                          <a:pt x="2200203" y="978082"/>
                          <a:pt x="2209800" y="1107996"/>
                        </a:cubicBezTo>
                        <a:cubicBezTo>
                          <a:pt x="2078163" y="1130222"/>
                          <a:pt x="1792028" y="1105024"/>
                          <a:pt x="1657350" y="1107996"/>
                        </a:cubicBezTo>
                        <a:cubicBezTo>
                          <a:pt x="1509138" y="1129978"/>
                          <a:pt x="1325653" y="1127389"/>
                          <a:pt x="1171193" y="1107996"/>
                        </a:cubicBezTo>
                        <a:cubicBezTo>
                          <a:pt x="1003388" y="1075752"/>
                          <a:pt x="862151" y="1146028"/>
                          <a:pt x="596646" y="1107996"/>
                        </a:cubicBezTo>
                        <a:cubicBezTo>
                          <a:pt x="332582" y="1107330"/>
                          <a:pt x="209026" y="1150129"/>
                          <a:pt x="0" y="1107996"/>
                        </a:cubicBezTo>
                        <a:cubicBezTo>
                          <a:pt x="-27778" y="999582"/>
                          <a:pt x="-1931" y="848118"/>
                          <a:pt x="0" y="587238"/>
                        </a:cubicBezTo>
                        <a:cubicBezTo>
                          <a:pt x="-6930" y="304370"/>
                          <a:pt x="-25032" y="191836"/>
                          <a:pt x="0" y="0"/>
                        </a:cubicBezTo>
                        <a:close/>
                      </a:path>
                      <a:path w="2209800" h="1107996" stroke="0" extrusionOk="0">
                        <a:moveTo>
                          <a:pt x="0" y="0"/>
                        </a:moveTo>
                        <a:cubicBezTo>
                          <a:pt x="216403" y="-19767"/>
                          <a:pt x="320210" y="14457"/>
                          <a:pt x="552450" y="0"/>
                        </a:cubicBezTo>
                        <a:cubicBezTo>
                          <a:pt x="790343" y="-39290"/>
                          <a:pt x="923571" y="-299"/>
                          <a:pt x="1060704" y="0"/>
                        </a:cubicBezTo>
                        <a:cubicBezTo>
                          <a:pt x="1201920" y="19275"/>
                          <a:pt x="1381310" y="-19752"/>
                          <a:pt x="1635251" y="0"/>
                        </a:cubicBezTo>
                        <a:cubicBezTo>
                          <a:pt x="1876221" y="5868"/>
                          <a:pt x="2002488" y="3619"/>
                          <a:pt x="2209800" y="0"/>
                        </a:cubicBezTo>
                        <a:cubicBezTo>
                          <a:pt x="2167378" y="143921"/>
                          <a:pt x="2197288" y="332868"/>
                          <a:pt x="2209800" y="565077"/>
                        </a:cubicBezTo>
                        <a:cubicBezTo>
                          <a:pt x="2243424" y="787529"/>
                          <a:pt x="2211108" y="987238"/>
                          <a:pt x="2209800" y="1107996"/>
                        </a:cubicBezTo>
                        <a:cubicBezTo>
                          <a:pt x="1993126" y="1093543"/>
                          <a:pt x="1885071" y="1077558"/>
                          <a:pt x="1679448" y="1107996"/>
                        </a:cubicBezTo>
                        <a:cubicBezTo>
                          <a:pt x="1447391" y="1151801"/>
                          <a:pt x="1237333" y="1094818"/>
                          <a:pt x="1104900" y="1107996"/>
                        </a:cubicBezTo>
                        <a:cubicBezTo>
                          <a:pt x="939022" y="1125660"/>
                          <a:pt x="817123" y="1073355"/>
                          <a:pt x="596646" y="1107996"/>
                        </a:cubicBezTo>
                        <a:cubicBezTo>
                          <a:pt x="378257" y="1133478"/>
                          <a:pt x="157775" y="1130076"/>
                          <a:pt x="0" y="1107996"/>
                        </a:cubicBezTo>
                        <a:cubicBezTo>
                          <a:pt x="4207" y="909589"/>
                          <a:pt x="13798" y="764098"/>
                          <a:pt x="0" y="553998"/>
                        </a:cubicBezTo>
                        <a:cubicBezTo>
                          <a:pt x="-16845" y="355688"/>
                          <a:pt x="11573" y="1346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endParaRPr lang="en-US" sz="6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6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">
            <a:extLst>
              <a:ext uri="{FF2B5EF4-FFF2-40B4-BE49-F238E27FC236}">
                <a16:creationId xmlns:a16="http://schemas.microsoft.com/office/drawing/2014/main" id="{8BDC18F5-A343-BC50-BE49-64CB9E1AB788}"/>
              </a:ext>
            </a:extLst>
          </p:cNvPr>
          <p:cNvSpPr/>
          <p:nvPr/>
        </p:nvSpPr>
        <p:spPr>
          <a:xfrm>
            <a:off x="6117894" y="-4413669"/>
            <a:ext cx="14283110" cy="8766259"/>
          </a:xfrm>
          <a:custGeom>
            <a:avLst/>
            <a:gdLst/>
            <a:ahLst/>
            <a:cxnLst/>
            <a:rect l="l" t="t" r="r" b="b"/>
            <a:pathLst>
              <a:path w="14283110" h="8766259">
                <a:moveTo>
                  <a:pt x="0" y="0"/>
                </a:moveTo>
                <a:lnTo>
                  <a:pt x="14283111" y="0"/>
                </a:lnTo>
                <a:lnTo>
                  <a:pt x="14283111" y="8766259"/>
                </a:lnTo>
                <a:lnTo>
                  <a:pt x="0" y="876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799C4997-B6EF-B253-C4D0-B79A9CF2ECB9}"/>
              </a:ext>
            </a:extLst>
          </p:cNvPr>
          <p:cNvSpPr/>
          <p:nvPr/>
        </p:nvSpPr>
        <p:spPr>
          <a:xfrm flipH="1">
            <a:off x="383493" y="-3905293"/>
            <a:ext cx="8867404" cy="5442369"/>
          </a:xfrm>
          <a:custGeom>
            <a:avLst/>
            <a:gdLst/>
            <a:ahLst/>
            <a:cxnLst/>
            <a:rect l="l" t="t" r="r" b="b"/>
            <a:pathLst>
              <a:path w="8867404" h="5442369">
                <a:moveTo>
                  <a:pt x="8867404" y="0"/>
                </a:moveTo>
                <a:lnTo>
                  <a:pt x="0" y="0"/>
                </a:lnTo>
                <a:lnTo>
                  <a:pt x="0" y="5442369"/>
                </a:lnTo>
                <a:lnTo>
                  <a:pt x="8867404" y="5442369"/>
                </a:lnTo>
                <a:lnTo>
                  <a:pt x="88674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B1C365-6E3C-FEA9-C393-988204D8AC99}"/>
              </a:ext>
            </a:extLst>
          </p:cNvPr>
          <p:cNvGrpSpPr/>
          <p:nvPr/>
        </p:nvGrpSpPr>
        <p:grpSpPr>
          <a:xfrm>
            <a:off x="1668132" y="5700519"/>
            <a:ext cx="20282536" cy="8928683"/>
            <a:chOff x="-927736" y="4228883"/>
            <a:chExt cx="23273518" cy="10581827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33357E74-0A00-348A-5362-F314A47015AB}"/>
                </a:ext>
              </a:extLst>
            </p:cNvPr>
            <p:cNvSpPr/>
            <p:nvPr/>
          </p:nvSpPr>
          <p:spPr>
            <a:xfrm rot="-830272">
              <a:off x="14617439" y="6313564"/>
              <a:ext cx="4366225" cy="2337750"/>
            </a:xfrm>
            <a:custGeom>
              <a:avLst/>
              <a:gdLst/>
              <a:ahLst/>
              <a:cxnLst/>
              <a:rect l="l" t="t" r="r" b="b"/>
              <a:pathLst>
                <a:path w="4366225" h="2337750">
                  <a:moveTo>
                    <a:pt x="0" y="0"/>
                  </a:moveTo>
                  <a:lnTo>
                    <a:pt x="4366225" y="0"/>
                  </a:lnTo>
                  <a:lnTo>
                    <a:pt x="4366225" y="2337749"/>
                  </a:lnTo>
                  <a:lnTo>
                    <a:pt x="0" y="233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58025DF6-224F-90E1-9135-3B559DC980C3}"/>
                </a:ext>
              </a:extLst>
            </p:cNvPr>
            <p:cNvSpPr/>
            <p:nvPr/>
          </p:nvSpPr>
          <p:spPr>
            <a:xfrm flipV="1">
              <a:off x="-927736" y="8650518"/>
              <a:ext cx="14467021" cy="5604482"/>
            </a:xfrm>
            <a:custGeom>
              <a:avLst/>
              <a:gdLst/>
              <a:ahLst/>
              <a:cxnLst/>
              <a:rect l="l" t="t" r="r" b="b"/>
              <a:pathLst>
                <a:path w="14467021" h="5604482">
                  <a:moveTo>
                    <a:pt x="0" y="5604482"/>
                  </a:moveTo>
                  <a:lnTo>
                    <a:pt x="14467021" y="5604482"/>
                  </a:lnTo>
                  <a:lnTo>
                    <a:pt x="14467021" y="0"/>
                  </a:lnTo>
                  <a:lnTo>
                    <a:pt x="0" y="0"/>
                  </a:lnTo>
                  <a:lnTo>
                    <a:pt x="0" y="5604482"/>
                  </a:lnTo>
                  <a:close/>
                </a:path>
              </a:pathLst>
            </a:custGeom>
            <a:blipFill>
              <a:blip r:embed="rId4"/>
              <a:stretch>
                <a:fillRect t="-132642"/>
              </a:stretch>
            </a:blipFill>
          </p:spPr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51C7064B-567D-AD5E-0F1F-E4BA79B0FB36}"/>
                </a:ext>
              </a:extLst>
            </p:cNvPr>
            <p:cNvSpPr/>
            <p:nvPr/>
          </p:nvSpPr>
          <p:spPr>
            <a:xfrm rot="-416001">
              <a:off x="13073014" y="7283515"/>
              <a:ext cx="4088128" cy="1873941"/>
            </a:xfrm>
            <a:custGeom>
              <a:avLst/>
              <a:gdLst/>
              <a:ahLst/>
              <a:cxnLst/>
              <a:rect l="l" t="t" r="r" b="b"/>
              <a:pathLst>
                <a:path w="4088128" h="1873941">
                  <a:moveTo>
                    <a:pt x="0" y="0"/>
                  </a:moveTo>
                  <a:lnTo>
                    <a:pt x="4088127" y="0"/>
                  </a:lnTo>
                  <a:lnTo>
                    <a:pt x="4088127" y="1873941"/>
                  </a:lnTo>
                  <a:lnTo>
                    <a:pt x="0" y="1873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21" b="-2221"/>
              </a:stretch>
            </a:blipFill>
          </p:spPr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7D610E0C-9266-51C9-AA09-7DBEFB29C6F1}"/>
                </a:ext>
              </a:extLst>
            </p:cNvPr>
            <p:cNvSpPr/>
            <p:nvPr/>
          </p:nvSpPr>
          <p:spPr>
            <a:xfrm rot="-856999">
              <a:off x="9068695" y="8249616"/>
              <a:ext cx="13277087" cy="6561094"/>
            </a:xfrm>
            <a:custGeom>
              <a:avLst/>
              <a:gdLst/>
              <a:ahLst/>
              <a:cxnLst/>
              <a:rect l="l" t="t" r="r" b="b"/>
              <a:pathLst>
                <a:path w="13277087" h="6561094">
                  <a:moveTo>
                    <a:pt x="0" y="0"/>
                  </a:moveTo>
                  <a:lnTo>
                    <a:pt x="13277086" y="0"/>
                  </a:lnTo>
                  <a:lnTo>
                    <a:pt x="13277086" y="6561094"/>
                  </a:lnTo>
                  <a:lnTo>
                    <a:pt x="0" y="656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6000"/>
              </a:blip>
              <a:stretch>
                <a:fillRect/>
              </a:stretch>
            </a:blipFill>
          </p:spPr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63B57160-18EE-BCCA-0656-39F62680FE8B}"/>
                </a:ext>
              </a:extLst>
            </p:cNvPr>
            <p:cNvSpPr/>
            <p:nvPr/>
          </p:nvSpPr>
          <p:spPr>
            <a:xfrm rot="-586971">
              <a:off x="15714334" y="7638924"/>
              <a:ext cx="2352691" cy="956761"/>
            </a:xfrm>
            <a:custGeom>
              <a:avLst/>
              <a:gdLst/>
              <a:ahLst/>
              <a:cxnLst/>
              <a:rect l="l" t="t" r="r" b="b"/>
              <a:pathLst>
                <a:path w="2352691" h="956761">
                  <a:moveTo>
                    <a:pt x="0" y="0"/>
                  </a:moveTo>
                  <a:lnTo>
                    <a:pt x="2352691" y="0"/>
                  </a:lnTo>
                  <a:lnTo>
                    <a:pt x="2352691" y="956761"/>
                  </a:lnTo>
                  <a:lnTo>
                    <a:pt x="0" y="95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050D38C7-741F-E2A8-6CFF-D1932CF80F36}"/>
                </a:ext>
              </a:extLst>
            </p:cNvPr>
            <p:cNvSpPr/>
            <p:nvPr/>
          </p:nvSpPr>
          <p:spPr>
            <a:xfrm rot="-410173">
              <a:off x="13761306" y="8345084"/>
              <a:ext cx="2145648" cy="872564"/>
            </a:xfrm>
            <a:custGeom>
              <a:avLst/>
              <a:gdLst/>
              <a:ahLst/>
              <a:cxnLst/>
              <a:rect l="l" t="t" r="r" b="b"/>
              <a:pathLst>
                <a:path w="2145648" h="872564">
                  <a:moveTo>
                    <a:pt x="0" y="0"/>
                  </a:moveTo>
                  <a:lnTo>
                    <a:pt x="2145648" y="0"/>
                  </a:lnTo>
                  <a:lnTo>
                    <a:pt x="2145648" y="872563"/>
                  </a:lnTo>
                  <a:lnTo>
                    <a:pt x="0" y="872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F149B71-9547-7B2D-36ED-C5C5DDC51588}"/>
                </a:ext>
              </a:extLst>
            </p:cNvPr>
            <p:cNvSpPr/>
            <p:nvPr/>
          </p:nvSpPr>
          <p:spPr>
            <a:xfrm rot="-416001">
              <a:off x="10942678" y="9021263"/>
              <a:ext cx="4088128" cy="1873941"/>
            </a:xfrm>
            <a:custGeom>
              <a:avLst/>
              <a:gdLst/>
              <a:ahLst/>
              <a:cxnLst/>
              <a:rect l="l" t="t" r="r" b="b"/>
              <a:pathLst>
                <a:path w="4088128" h="1873941">
                  <a:moveTo>
                    <a:pt x="0" y="0"/>
                  </a:moveTo>
                  <a:lnTo>
                    <a:pt x="4088128" y="0"/>
                  </a:lnTo>
                  <a:lnTo>
                    <a:pt x="4088128" y="1873941"/>
                  </a:lnTo>
                  <a:lnTo>
                    <a:pt x="0" y="1873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21" b="-2221"/>
              </a:stretch>
            </a:blipFill>
          </p:spPr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B0B93C9D-F439-11B1-3461-A115D9596706}"/>
                </a:ext>
              </a:extLst>
            </p:cNvPr>
            <p:cNvSpPr/>
            <p:nvPr/>
          </p:nvSpPr>
          <p:spPr>
            <a:xfrm>
              <a:off x="13718653" y="4228883"/>
              <a:ext cx="4871753" cy="5639999"/>
            </a:xfrm>
            <a:custGeom>
              <a:avLst/>
              <a:gdLst/>
              <a:ahLst/>
              <a:cxnLst/>
              <a:rect l="l" t="t" r="r" b="b"/>
              <a:pathLst>
                <a:path w="4871754" h="5639999">
                  <a:moveTo>
                    <a:pt x="0" y="0"/>
                  </a:moveTo>
                  <a:lnTo>
                    <a:pt x="4871754" y="0"/>
                  </a:lnTo>
                  <a:lnTo>
                    <a:pt x="4871754" y="5639998"/>
                  </a:lnTo>
                  <a:lnTo>
                    <a:pt x="0" y="5639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75025"/>
              </a:stretch>
            </a:blipFill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8AE539-6822-C3E5-C51E-ECE67B846235}"/>
              </a:ext>
            </a:extLst>
          </p:cNvPr>
          <p:cNvGrpSpPr/>
          <p:nvPr/>
        </p:nvGrpSpPr>
        <p:grpSpPr>
          <a:xfrm>
            <a:off x="282484" y="571500"/>
            <a:ext cx="17521013" cy="1101257"/>
            <a:chOff x="767622" y="303870"/>
            <a:chExt cx="1222178" cy="289718"/>
          </a:xfrm>
        </p:grpSpPr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8BBED084-7328-B8AB-A56B-7EC36F5C9134}"/>
                </a:ext>
              </a:extLst>
            </p:cNvPr>
            <p:cNvSpPr/>
            <p:nvPr/>
          </p:nvSpPr>
          <p:spPr>
            <a:xfrm>
              <a:off x="767622" y="303870"/>
              <a:ext cx="1222178" cy="2897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70AFA8-C760-284B-5325-4BA9FEE2BA29}"/>
                </a:ext>
              </a:extLst>
            </p:cNvPr>
            <p:cNvSpPr txBox="1"/>
            <p:nvPr/>
          </p:nvSpPr>
          <p:spPr>
            <a:xfrm>
              <a:off x="772450" y="351621"/>
              <a:ext cx="1212208" cy="202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2a.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giống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in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đậm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sau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: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628F8B4-F62B-BA94-55BA-F1C543A81BC6}"/>
              </a:ext>
            </a:extLst>
          </p:cNvPr>
          <p:cNvSpPr txBox="1"/>
          <p:nvPr/>
        </p:nvSpPr>
        <p:spPr>
          <a:xfrm>
            <a:off x="3976667" y="4316354"/>
            <a:ext cx="3995365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3995365"/>
                      <a:gd name="connsiteY0" fmla="*/ 0 h 1107996"/>
                      <a:gd name="connsiteX1" fmla="*/ 1078748 w 3995365"/>
                      <a:gd name="connsiteY1" fmla="*/ 0 h 1107996"/>
                      <a:gd name="connsiteX2" fmla="*/ 2117542 w 3995365"/>
                      <a:gd name="connsiteY2" fmla="*/ 0 h 1107996"/>
                      <a:gd name="connsiteX3" fmla="*/ 3036477 w 3995365"/>
                      <a:gd name="connsiteY3" fmla="*/ 0 h 1107996"/>
                      <a:gd name="connsiteX4" fmla="*/ 3995365 w 3995365"/>
                      <a:gd name="connsiteY4" fmla="*/ 0 h 1107996"/>
                      <a:gd name="connsiteX5" fmla="*/ 3995365 w 3995365"/>
                      <a:gd name="connsiteY5" fmla="*/ 576158 h 1107996"/>
                      <a:gd name="connsiteX6" fmla="*/ 3995365 w 3995365"/>
                      <a:gd name="connsiteY6" fmla="*/ 1107996 h 1107996"/>
                      <a:gd name="connsiteX7" fmla="*/ 2996524 w 3995365"/>
                      <a:gd name="connsiteY7" fmla="*/ 1107996 h 1107996"/>
                      <a:gd name="connsiteX8" fmla="*/ 2117542 w 3995365"/>
                      <a:gd name="connsiteY8" fmla="*/ 1107996 h 1107996"/>
                      <a:gd name="connsiteX9" fmla="*/ 1078748 w 3995365"/>
                      <a:gd name="connsiteY9" fmla="*/ 1107996 h 1107996"/>
                      <a:gd name="connsiteX10" fmla="*/ 0 w 3995365"/>
                      <a:gd name="connsiteY10" fmla="*/ 1107996 h 1107996"/>
                      <a:gd name="connsiteX11" fmla="*/ 0 w 3995365"/>
                      <a:gd name="connsiteY11" fmla="*/ 587238 h 1107996"/>
                      <a:gd name="connsiteX12" fmla="*/ 0 w 3995365"/>
                      <a:gd name="connsiteY12" fmla="*/ 0 h 1107996"/>
                      <a:gd name="connsiteX0" fmla="*/ 0 w 3995365"/>
                      <a:gd name="connsiteY0" fmla="*/ 0 h 1107996"/>
                      <a:gd name="connsiteX1" fmla="*/ 998841 w 3995365"/>
                      <a:gd name="connsiteY1" fmla="*/ 0 h 1107996"/>
                      <a:gd name="connsiteX2" fmla="*/ 1917775 w 3995365"/>
                      <a:gd name="connsiteY2" fmla="*/ 0 h 1107996"/>
                      <a:gd name="connsiteX3" fmla="*/ 2956569 w 3995365"/>
                      <a:gd name="connsiteY3" fmla="*/ 0 h 1107996"/>
                      <a:gd name="connsiteX4" fmla="*/ 3995365 w 3995365"/>
                      <a:gd name="connsiteY4" fmla="*/ 0 h 1107996"/>
                      <a:gd name="connsiteX5" fmla="*/ 3995365 w 3995365"/>
                      <a:gd name="connsiteY5" fmla="*/ 565077 h 1107996"/>
                      <a:gd name="connsiteX6" fmla="*/ 3995365 w 3995365"/>
                      <a:gd name="connsiteY6" fmla="*/ 1107996 h 1107996"/>
                      <a:gd name="connsiteX7" fmla="*/ 3036477 w 3995365"/>
                      <a:gd name="connsiteY7" fmla="*/ 1107996 h 1107996"/>
                      <a:gd name="connsiteX8" fmla="*/ 1997682 w 3995365"/>
                      <a:gd name="connsiteY8" fmla="*/ 1107996 h 1107996"/>
                      <a:gd name="connsiteX9" fmla="*/ 1078748 w 3995365"/>
                      <a:gd name="connsiteY9" fmla="*/ 1107996 h 1107996"/>
                      <a:gd name="connsiteX10" fmla="*/ 0 w 3995365"/>
                      <a:gd name="connsiteY10" fmla="*/ 1107996 h 1107996"/>
                      <a:gd name="connsiteX11" fmla="*/ 0 w 3995365"/>
                      <a:gd name="connsiteY11" fmla="*/ 553998 h 1107996"/>
                      <a:gd name="connsiteX12" fmla="*/ 0 w 3995365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995365" h="1107996" fill="none" extrusionOk="0">
                        <a:moveTo>
                          <a:pt x="0" y="0"/>
                        </a:moveTo>
                        <a:cubicBezTo>
                          <a:pt x="332823" y="-5231"/>
                          <a:pt x="630215" y="6981"/>
                          <a:pt x="1078748" y="0"/>
                        </a:cubicBezTo>
                        <a:cubicBezTo>
                          <a:pt x="1535854" y="96607"/>
                          <a:pt x="1867498" y="-35316"/>
                          <a:pt x="2117542" y="0"/>
                        </a:cubicBezTo>
                        <a:cubicBezTo>
                          <a:pt x="2387706" y="-6009"/>
                          <a:pt x="2768579" y="1931"/>
                          <a:pt x="3036477" y="0"/>
                        </a:cubicBezTo>
                        <a:cubicBezTo>
                          <a:pt x="3251735" y="4385"/>
                          <a:pt x="3630782" y="3190"/>
                          <a:pt x="3995365" y="0"/>
                        </a:cubicBezTo>
                        <a:cubicBezTo>
                          <a:pt x="3991065" y="275153"/>
                          <a:pt x="4030655" y="334069"/>
                          <a:pt x="3995365" y="576158"/>
                        </a:cubicBezTo>
                        <a:cubicBezTo>
                          <a:pt x="3942071" y="819614"/>
                          <a:pt x="3976584" y="973629"/>
                          <a:pt x="3995365" y="1107996"/>
                        </a:cubicBezTo>
                        <a:cubicBezTo>
                          <a:pt x="3720312" y="1131001"/>
                          <a:pt x="3296000" y="1097549"/>
                          <a:pt x="2996524" y="1107996"/>
                        </a:cubicBezTo>
                        <a:cubicBezTo>
                          <a:pt x="2714361" y="1131754"/>
                          <a:pt x="2378060" y="1170237"/>
                          <a:pt x="2117542" y="1107996"/>
                        </a:cubicBezTo>
                        <a:cubicBezTo>
                          <a:pt x="1807833" y="1042109"/>
                          <a:pt x="1558623" y="1168732"/>
                          <a:pt x="1078748" y="1107996"/>
                        </a:cubicBezTo>
                        <a:cubicBezTo>
                          <a:pt x="602644" y="1132560"/>
                          <a:pt x="379051" y="1179435"/>
                          <a:pt x="0" y="1107996"/>
                        </a:cubicBezTo>
                        <a:cubicBezTo>
                          <a:pt x="-35257" y="989194"/>
                          <a:pt x="-19796" y="863936"/>
                          <a:pt x="0" y="587238"/>
                        </a:cubicBezTo>
                        <a:cubicBezTo>
                          <a:pt x="-8681" y="299599"/>
                          <a:pt x="-49368" y="191171"/>
                          <a:pt x="0" y="0"/>
                        </a:cubicBezTo>
                        <a:close/>
                      </a:path>
                      <a:path w="3995365" h="1107996" stroke="0" extrusionOk="0">
                        <a:moveTo>
                          <a:pt x="0" y="0"/>
                        </a:moveTo>
                        <a:cubicBezTo>
                          <a:pt x="410204" y="-17314"/>
                          <a:pt x="597784" y="964"/>
                          <a:pt x="998841" y="0"/>
                        </a:cubicBezTo>
                        <a:cubicBezTo>
                          <a:pt x="1431529" y="-47860"/>
                          <a:pt x="1668665" y="4286"/>
                          <a:pt x="1917775" y="0"/>
                        </a:cubicBezTo>
                        <a:cubicBezTo>
                          <a:pt x="2177372" y="52655"/>
                          <a:pt x="2475238" y="9732"/>
                          <a:pt x="2956569" y="0"/>
                        </a:cubicBezTo>
                        <a:cubicBezTo>
                          <a:pt x="3395948" y="15246"/>
                          <a:pt x="3629868" y="1329"/>
                          <a:pt x="3995365" y="0"/>
                        </a:cubicBezTo>
                        <a:cubicBezTo>
                          <a:pt x="3989047" y="153597"/>
                          <a:pt x="3973405" y="328169"/>
                          <a:pt x="3995365" y="565077"/>
                        </a:cubicBezTo>
                        <a:cubicBezTo>
                          <a:pt x="4038088" y="788483"/>
                          <a:pt x="4003310" y="976678"/>
                          <a:pt x="3995365" y="1107996"/>
                        </a:cubicBezTo>
                        <a:cubicBezTo>
                          <a:pt x="3607153" y="1102922"/>
                          <a:pt x="3404035" y="1077730"/>
                          <a:pt x="3036477" y="1107996"/>
                        </a:cubicBezTo>
                        <a:cubicBezTo>
                          <a:pt x="2614062" y="1169278"/>
                          <a:pt x="2252008" y="1095527"/>
                          <a:pt x="1997682" y="1107996"/>
                        </a:cubicBezTo>
                        <a:cubicBezTo>
                          <a:pt x="1661307" y="1128746"/>
                          <a:pt x="1476533" y="1058977"/>
                          <a:pt x="1078748" y="1107996"/>
                        </a:cubicBezTo>
                        <a:cubicBezTo>
                          <a:pt x="685240" y="1122830"/>
                          <a:pt x="290751" y="1095695"/>
                          <a:pt x="0" y="1107996"/>
                        </a:cubicBezTo>
                        <a:cubicBezTo>
                          <a:pt x="-6575" y="902534"/>
                          <a:pt x="20618" y="765410"/>
                          <a:pt x="0" y="553998"/>
                        </a:cubicBezTo>
                        <a:cubicBezTo>
                          <a:pt x="-27656" y="356715"/>
                          <a:pt x="27812" y="1370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nít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ACB902-DC63-A634-9C9C-6609AAEEEE18}"/>
              </a:ext>
            </a:extLst>
          </p:cNvPr>
          <p:cNvSpPr txBox="1"/>
          <p:nvPr/>
        </p:nvSpPr>
        <p:spPr>
          <a:xfrm>
            <a:off x="9875795" y="4413455"/>
            <a:ext cx="3306805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3306805"/>
                      <a:gd name="connsiteY0" fmla="*/ 0 h 1107996"/>
                      <a:gd name="connsiteX1" fmla="*/ 892837 w 3306805"/>
                      <a:gd name="connsiteY1" fmla="*/ 0 h 1107996"/>
                      <a:gd name="connsiteX2" fmla="*/ 1752606 w 3306805"/>
                      <a:gd name="connsiteY2" fmla="*/ 0 h 1107996"/>
                      <a:gd name="connsiteX3" fmla="*/ 2513172 w 3306805"/>
                      <a:gd name="connsiteY3" fmla="*/ 0 h 1107996"/>
                      <a:gd name="connsiteX4" fmla="*/ 3306805 w 3306805"/>
                      <a:gd name="connsiteY4" fmla="*/ 0 h 1107996"/>
                      <a:gd name="connsiteX5" fmla="*/ 3306805 w 3306805"/>
                      <a:gd name="connsiteY5" fmla="*/ 576158 h 1107996"/>
                      <a:gd name="connsiteX6" fmla="*/ 3306805 w 3306805"/>
                      <a:gd name="connsiteY6" fmla="*/ 1107996 h 1107996"/>
                      <a:gd name="connsiteX7" fmla="*/ 2480104 w 3306805"/>
                      <a:gd name="connsiteY7" fmla="*/ 1107996 h 1107996"/>
                      <a:gd name="connsiteX8" fmla="*/ 1752606 w 3306805"/>
                      <a:gd name="connsiteY8" fmla="*/ 1107996 h 1107996"/>
                      <a:gd name="connsiteX9" fmla="*/ 892837 w 3306805"/>
                      <a:gd name="connsiteY9" fmla="*/ 1107996 h 1107996"/>
                      <a:gd name="connsiteX10" fmla="*/ 0 w 3306805"/>
                      <a:gd name="connsiteY10" fmla="*/ 1107996 h 1107996"/>
                      <a:gd name="connsiteX11" fmla="*/ 0 w 3306805"/>
                      <a:gd name="connsiteY11" fmla="*/ 587238 h 1107996"/>
                      <a:gd name="connsiteX12" fmla="*/ 0 w 3306805"/>
                      <a:gd name="connsiteY12" fmla="*/ 0 h 1107996"/>
                      <a:gd name="connsiteX0" fmla="*/ 0 w 3306805"/>
                      <a:gd name="connsiteY0" fmla="*/ 0 h 1107996"/>
                      <a:gd name="connsiteX1" fmla="*/ 826701 w 3306805"/>
                      <a:gd name="connsiteY1" fmla="*/ 0 h 1107996"/>
                      <a:gd name="connsiteX2" fmla="*/ 1587266 w 3306805"/>
                      <a:gd name="connsiteY2" fmla="*/ 0 h 1107996"/>
                      <a:gd name="connsiteX3" fmla="*/ 2447035 w 3306805"/>
                      <a:gd name="connsiteY3" fmla="*/ 0 h 1107996"/>
                      <a:gd name="connsiteX4" fmla="*/ 3306805 w 3306805"/>
                      <a:gd name="connsiteY4" fmla="*/ 0 h 1107996"/>
                      <a:gd name="connsiteX5" fmla="*/ 3306805 w 3306805"/>
                      <a:gd name="connsiteY5" fmla="*/ 565077 h 1107996"/>
                      <a:gd name="connsiteX6" fmla="*/ 3306805 w 3306805"/>
                      <a:gd name="connsiteY6" fmla="*/ 1107996 h 1107996"/>
                      <a:gd name="connsiteX7" fmla="*/ 2513172 w 3306805"/>
                      <a:gd name="connsiteY7" fmla="*/ 1107996 h 1107996"/>
                      <a:gd name="connsiteX8" fmla="*/ 1653402 w 3306805"/>
                      <a:gd name="connsiteY8" fmla="*/ 1107996 h 1107996"/>
                      <a:gd name="connsiteX9" fmla="*/ 892837 w 3306805"/>
                      <a:gd name="connsiteY9" fmla="*/ 1107996 h 1107996"/>
                      <a:gd name="connsiteX10" fmla="*/ 0 w 3306805"/>
                      <a:gd name="connsiteY10" fmla="*/ 1107996 h 1107996"/>
                      <a:gd name="connsiteX11" fmla="*/ 0 w 3306805"/>
                      <a:gd name="connsiteY11" fmla="*/ 553998 h 1107996"/>
                      <a:gd name="connsiteX12" fmla="*/ 0 w 3306805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306805" h="1107996" fill="none" extrusionOk="0">
                        <a:moveTo>
                          <a:pt x="0" y="0"/>
                        </a:moveTo>
                        <a:cubicBezTo>
                          <a:pt x="246017" y="-1060"/>
                          <a:pt x="517097" y="16414"/>
                          <a:pt x="892837" y="0"/>
                        </a:cubicBezTo>
                        <a:cubicBezTo>
                          <a:pt x="1271493" y="87667"/>
                          <a:pt x="1507566" y="-14952"/>
                          <a:pt x="1752606" y="0"/>
                        </a:cubicBezTo>
                        <a:cubicBezTo>
                          <a:pt x="2001699" y="8320"/>
                          <a:pt x="2285489" y="462"/>
                          <a:pt x="2513172" y="0"/>
                        </a:cubicBezTo>
                        <a:cubicBezTo>
                          <a:pt x="2672087" y="17946"/>
                          <a:pt x="2987709" y="-837"/>
                          <a:pt x="3306805" y="0"/>
                        </a:cubicBezTo>
                        <a:cubicBezTo>
                          <a:pt x="3298205" y="265642"/>
                          <a:pt x="3342162" y="329751"/>
                          <a:pt x="3306805" y="576158"/>
                        </a:cubicBezTo>
                        <a:cubicBezTo>
                          <a:pt x="3281702" y="809351"/>
                          <a:pt x="3294308" y="997113"/>
                          <a:pt x="3306805" y="1107996"/>
                        </a:cubicBezTo>
                        <a:cubicBezTo>
                          <a:pt x="3077427" y="1132847"/>
                          <a:pt x="2677214" y="1111963"/>
                          <a:pt x="2480104" y="1107996"/>
                        </a:cubicBezTo>
                        <a:cubicBezTo>
                          <a:pt x="2233048" y="1125902"/>
                          <a:pt x="1975683" y="1147148"/>
                          <a:pt x="1752606" y="1107996"/>
                        </a:cubicBezTo>
                        <a:cubicBezTo>
                          <a:pt x="1508303" y="1082165"/>
                          <a:pt x="1290644" y="1137018"/>
                          <a:pt x="892837" y="1107996"/>
                        </a:cubicBezTo>
                        <a:cubicBezTo>
                          <a:pt x="497733" y="1116196"/>
                          <a:pt x="309039" y="1137992"/>
                          <a:pt x="0" y="1107996"/>
                        </a:cubicBezTo>
                        <a:cubicBezTo>
                          <a:pt x="-24839" y="977246"/>
                          <a:pt x="-20902" y="864720"/>
                          <a:pt x="0" y="587238"/>
                        </a:cubicBezTo>
                        <a:cubicBezTo>
                          <a:pt x="-7211" y="304493"/>
                          <a:pt x="-50587" y="190860"/>
                          <a:pt x="0" y="0"/>
                        </a:cubicBezTo>
                        <a:close/>
                      </a:path>
                      <a:path w="3306805" h="1107996" stroke="0" extrusionOk="0">
                        <a:moveTo>
                          <a:pt x="0" y="0"/>
                        </a:moveTo>
                        <a:cubicBezTo>
                          <a:pt x="311770" y="-20344"/>
                          <a:pt x="486915" y="7932"/>
                          <a:pt x="826701" y="0"/>
                        </a:cubicBezTo>
                        <a:cubicBezTo>
                          <a:pt x="1189861" y="-30016"/>
                          <a:pt x="1380237" y="-1811"/>
                          <a:pt x="1587266" y="0"/>
                        </a:cubicBezTo>
                        <a:cubicBezTo>
                          <a:pt x="1804547" y="61028"/>
                          <a:pt x="2049461" y="2200"/>
                          <a:pt x="2447035" y="0"/>
                        </a:cubicBezTo>
                        <a:cubicBezTo>
                          <a:pt x="2810630" y="17224"/>
                          <a:pt x="2977187" y="-7349"/>
                          <a:pt x="3306805" y="0"/>
                        </a:cubicBezTo>
                        <a:cubicBezTo>
                          <a:pt x="3265635" y="144315"/>
                          <a:pt x="3296127" y="317920"/>
                          <a:pt x="3306805" y="565077"/>
                        </a:cubicBezTo>
                        <a:cubicBezTo>
                          <a:pt x="3350341" y="786875"/>
                          <a:pt x="3308770" y="984901"/>
                          <a:pt x="3306805" y="1107996"/>
                        </a:cubicBezTo>
                        <a:cubicBezTo>
                          <a:pt x="2984081" y="1098595"/>
                          <a:pt x="2827801" y="1066174"/>
                          <a:pt x="2513172" y="1107996"/>
                        </a:cubicBezTo>
                        <a:cubicBezTo>
                          <a:pt x="2170891" y="1158381"/>
                          <a:pt x="1844702" y="1097812"/>
                          <a:pt x="1653402" y="1107996"/>
                        </a:cubicBezTo>
                        <a:cubicBezTo>
                          <a:pt x="1407503" y="1125828"/>
                          <a:pt x="1219425" y="1089599"/>
                          <a:pt x="892837" y="1107996"/>
                        </a:cubicBezTo>
                        <a:cubicBezTo>
                          <a:pt x="564789" y="1165653"/>
                          <a:pt x="236513" y="1124140"/>
                          <a:pt x="0" y="1107996"/>
                        </a:cubicBezTo>
                        <a:cubicBezTo>
                          <a:pt x="5138" y="907637"/>
                          <a:pt x="31596" y="785631"/>
                          <a:pt x="0" y="553998"/>
                        </a:cubicBezTo>
                        <a:cubicBezTo>
                          <a:pt x="-27237" y="357113"/>
                          <a:pt x="17751" y="1353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6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DF581-CE94-81F1-B8C5-8F4F9CDB9F5B}"/>
              </a:ext>
            </a:extLst>
          </p:cNvPr>
          <p:cNvSpPr txBox="1"/>
          <p:nvPr/>
        </p:nvSpPr>
        <p:spPr>
          <a:xfrm>
            <a:off x="665110" y="2190519"/>
            <a:ext cx="16348423" cy="1656398"/>
          </a:xfrm>
          <a:prstGeom prst="roundRect">
            <a:avLst>
              <a:gd name="adj" fmla="val 22880"/>
            </a:avLst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anose="02040603050506020204" pitchFamily="18" charset="0"/>
              </a:rPr>
              <a:t>Mỗi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chiều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bọn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trẻ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chúng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tôi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tụ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tụ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bảy</a:t>
            </a:r>
            <a:r>
              <a:rPr lang="en-US" sz="4400" dirty="0">
                <a:latin typeface="UTM Avo" panose="02040603050506020204" pitchFamily="18" charset="0"/>
              </a:rPr>
              <a:t> ở </a:t>
            </a:r>
            <a:r>
              <a:rPr lang="en-US" sz="4400" dirty="0" err="1">
                <a:latin typeface="UTM Avo" panose="02040603050506020204" pitchFamily="18" charset="0"/>
              </a:rPr>
              <a:t>bến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sông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vui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đùa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đủ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trò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của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tuổi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b="1" dirty="0">
                <a:latin typeface="UTM Avo" panose="02040603050506020204" pitchFamily="18" charset="0"/>
              </a:rPr>
              <a:t>con </a:t>
            </a:r>
            <a:r>
              <a:rPr lang="en-US" sz="4400" b="1" dirty="0" err="1">
                <a:latin typeface="UTM Avo" panose="02040603050506020204" pitchFamily="18" charset="0"/>
              </a:rPr>
              <a:t>nít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52146-41B0-FE9A-7F68-B15A832681D6}"/>
              </a:ext>
            </a:extLst>
          </p:cNvPr>
          <p:cNvSpPr txBox="1"/>
          <p:nvPr/>
        </p:nvSpPr>
        <p:spPr>
          <a:xfrm>
            <a:off x="665110" y="6022111"/>
            <a:ext cx="14666763" cy="881063"/>
          </a:xfrm>
          <a:prstGeom prst="roundRect">
            <a:avLst>
              <a:gd name="adj" fmla="val 22880"/>
            </a:avLst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UTM Avo" panose="02040603050506020204" pitchFamily="18" charset="0"/>
              </a:rPr>
              <a:t>Trái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chua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cũng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một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đặc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sản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của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quê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tôi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EB7A9-801F-9812-8843-FD5C80C5BA5A}"/>
              </a:ext>
            </a:extLst>
          </p:cNvPr>
          <p:cNvSpPr txBox="1"/>
          <p:nvPr/>
        </p:nvSpPr>
        <p:spPr>
          <a:xfrm>
            <a:off x="4183746" y="7403834"/>
            <a:ext cx="2884740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2884740"/>
                      <a:gd name="connsiteY0" fmla="*/ 0 h 1107996"/>
                      <a:gd name="connsiteX1" fmla="*/ 778880 w 2884740"/>
                      <a:gd name="connsiteY1" fmla="*/ 0 h 1107996"/>
                      <a:gd name="connsiteX2" fmla="*/ 1528911 w 2884740"/>
                      <a:gd name="connsiteY2" fmla="*/ 0 h 1107996"/>
                      <a:gd name="connsiteX3" fmla="*/ 2192402 w 2884740"/>
                      <a:gd name="connsiteY3" fmla="*/ 0 h 1107996"/>
                      <a:gd name="connsiteX4" fmla="*/ 2884740 w 2884740"/>
                      <a:gd name="connsiteY4" fmla="*/ 0 h 1107996"/>
                      <a:gd name="connsiteX5" fmla="*/ 2884740 w 2884740"/>
                      <a:gd name="connsiteY5" fmla="*/ 576158 h 1107996"/>
                      <a:gd name="connsiteX6" fmla="*/ 2884740 w 2884740"/>
                      <a:gd name="connsiteY6" fmla="*/ 1107996 h 1107996"/>
                      <a:gd name="connsiteX7" fmla="*/ 2163555 w 2884740"/>
                      <a:gd name="connsiteY7" fmla="*/ 1107996 h 1107996"/>
                      <a:gd name="connsiteX8" fmla="*/ 1528911 w 2884740"/>
                      <a:gd name="connsiteY8" fmla="*/ 1107996 h 1107996"/>
                      <a:gd name="connsiteX9" fmla="*/ 778880 w 2884740"/>
                      <a:gd name="connsiteY9" fmla="*/ 1107996 h 1107996"/>
                      <a:gd name="connsiteX10" fmla="*/ 0 w 2884740"/>
                      <a:gd name="connsiteY10" fmla="*/ 1107996 h 1107996"/>
                      <a:gd name="connsiteX11" fmla="*/ 0 w 2884740"/>
                      <a:gd name="connsiteY11" fmla="*/ 587238 h 1107996"/>
                      <a:gd name="connsiteX12" fmla="*/ 0 w 2884740"/>
                      <a:gd name="connsiteY12" fmla="*/ 0 h 1107996"/>
                      <a:gd name="connsiteX0" fmla="*/ 0 w 2884740"/>
                      <a:gd name="connsiteY0" fmla="*/ 0 h 1107996"/>
                      <a:gd name="connsiteX1" fmla="*/ 721185 w 2884740"/>
                      <a:gd name="connsiteY1" fmla="*/ 0 h 1107996"/>
                      <a:gd name="connsiteX2" fmla="*/ 1384675 w 2884740"/>
                      <a:gd name="connsiteY2" fmla="*/ 0 h 1107996"/>
                      <a:gd name="connsiteX3" fmla="*/ 2134707 w 2884740"/>
                      <a:gd name="connsiteY3" fmla="*/ 0 h 1107996"/>
                      <a:gd name="connsiteX4" fmla="*/ 2884740 w 2884740"/>
                      <a:gd name="connsiteY4" fmla="*/ 0 h 1107996"/>
                      <a:gd name="connsiteX5" fmla="*/ 2884740 w 2884740"/>
                      <a:gd name="connsiteY5" fmla="*/ 565077 h 1107996"/>
                      <a:gd name="connsiteX6" fmla="*/ 2884740 w 2884740"/>
                      <a:gd name="connsiteY6" fmla="*/ 1107996 h 1107996"/>
                      <a:gd name="connsiteX7" fmla="*/ 2192402 w 2884740"/>
                      <a:gd name="connsiteY7" fmla="*/ 1107996 h 1107996"/>
                      <a:gd name="connsiteX8" fmla="*/ 1442370 w 2884740"/>
                      <a:gd name="connsiteY8" fmla="*/ 1107996 h 1107996"/>
                      <a:gd name="connsiteX9" fmla="*/ 778880 w 2884740"/>
                      <a:gd name="connsiteY9" fmla="*/ 1107996 h 1107996"/>
                      <a:gd name="connsiteX10" fmla="*/ 0 w 2884740"/>
                      <a:gd name="connsiteY10" fmla="*/ 1107996 h 1107996"/>
                      <a:gd name="connsiteX11" fmla="*/ 0 w 2884740"/>
                      <a:gd name="connsiteY11" fmla="*/ 553998 h 1107996"/>
                      <a:gd name="connsiteX12" fmla="*/ 0 w 2884740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84740" h="1107996" fill="none" extrusionOk="0">
                        <a:moveTo>
                          <a:pt x="0" y="0"/>
                        </a:moveTo>
                        <a:cubicBezTo>
                          <a:pt x="236523" y="-3326"/>
                          <a:pt x="453430" y="259"/>
                          <a:pt x="778880" y="0"/>
                        </a:cubicBezTo>
                        <a:cubicBezTo>
                          <a:pt x="1099483" y="54486"/>
                          <a:pt x="1315425" y="-14546"/>
                          <a:pt x="1528911" y="0"/>
                        </a:cubicBezTo>
                        <a:cubicBezTo>
                          <a:pt x="1737041" y="4532"/>
                          <a:pt x="2005092" y="12706"/>
                          <a:pt x="2192402" y="0"/>
                        </a:cubicBezTo>
                        <a:cubicBezTo>
                          <a:pt x="2337208" y="6985"/>
                          <a:pt x="2618037" y="4664"/>
                          <a:pt x="2884740" y="0"/>
                        </a:cubicBezTo>
                        <a:cubicBezTo>
                          <a:pt x="2885784" y="278190"/>
                          <a:pt x="2916601" y="330677"/>
                          <a:pt x="2884740" y="576158"/>
                        </a:cubicBezTo>
                        <a:cubicBezTo>
                          <a:pt x="2849791" y="814668"/>
                          <a:pt x="2872867" y="985884"/>
                          <a:pt x="2884740" y="1107996"/>
                        </a:cubicBezTo>
                        <a:cubicBezTo>
                          <a:pt x="2691838" y="1132089"/>
                          <a:pt x="2380266" y="1096334"/>
                          <a:pt x="2163555" y="1107996"/>
                        </a:cubicBezTo>
                        <a:cubicBezTo>
                          <a:pt x="1984564" y="1136848"/>
                          <a:pt x="1734564" y="1122509"/>
                          <a:pt x="1528911" y="1107996"/>
                        </a:cubicBezTo>
                        <a:cubicBezTo>
                          <a:pt x="1307554" y="1063257"/>
                          <a:pt x="1125373" y="1156274"/>
                          <a:pt x="778880" y="1107996"/>
                        </a:cubicBezTo>
                        <a:cubicBezTo>
                          <a:pt x="433060" y="1103004"/>
                          <a:pt x="271833" y="1151296"/>
                          <a:pt x="0" y="1107996"/>
                        </a:cubicBezTo>
                        <a:cubicBezTo>
                          <a:pt x="-29975" y="994322"/>
                          <a:pt x="-19102" y="863067"/>
                          <a:pt x="0" y="587238"/>
                        </a:cubicBezTo>
                        <a:cubicBezTo>
                          <a:pt x="-7564" y="302676"/>
                          <a:pt x="-23383" y="192164"/>
                          <a:pt x="0" y="0"/>
                        </a:cubicBezTo>
                        <a:close/>
                      </a:path>
                      <a:path w="2884740" h="1107996" stroke="0" extrusionOk="0">
                        <a:moveTo>
                          <a:pt x="0" y="0"/>
                        </a:moveTo>
                        <a:cubicBezTo>
                          <a:pt x="291200" y="-18704"/>
                          <a:pt x="405275" y="18510"/>
                          <a:pt x="721185" y="0"/>
                        </a:cubicBezTo>
                        <a:cubicBezTo>
                          <a:pt x="1038187" y="-28283"/>
                          <a:pt x="1207456" y="10250"/>
                          <a:pt x="1384675" y="0"/>
                        </a:cubicBezTo>
                        <a:cubicBezTo>
                          <a:pt x="1573013" y="47021"/>
                          <a:pt x="1798973" y="-12669"/>
                          <a:pt x="2134707" y="0"/>
                        </a:cubicBezTo>
                        <a:cubicBezTo>
                          <a:pt x="2447890" y="-11954"/>
                          <a:pt x="2617055" y="2533"/>
                          <a:pt x="2884740" y="0"/>
                        </a:cubicBezTo>
                        <a:cubicBezTo>
                          <a:pt x="2864452" y="149829"/>
                          <a:pt x="2868615" y="331158"/>
                          <a:pt x="2884740" y="565077"/>
                        </a:cubicBezTo>
                        <a:cubicBezTo>
                          <a:pt x="2932562" y="784804"/>
                          <a:pt x="2886292" y="985995"/>
                          <a:pt x="2884740" y="1107996"/>
                        </a:cubicBezTo>
                        <a:cubicBezTo>
                          <a:pt x="2607034" y="1101177"/>
                          <a:pt x="2473880" y="1059944"/>
                          <a:pt x="2192402" y="1107996"/>
                        </a:cubicBezTo>
                        <a:cubicBezTo>
                          <a:pt x="1907110" y="1146838"/>
                          <a:pt x="1622049" y="1094899"/>
                          <a:pt x="1442370" y="1107996"/>
                        </a:cubicBezTo>
                        <a:cubicBezTo>
                          <a:pt x="1227046" y="1125778"/>
                          <a:pt x="1063748" y="1091298"/>
                          <a:pt x="778880" y="1107996"/>
                        </a:cubicBezTo>
                        <a:cubicBezTo>
                          <a:pt x="492705" y="1159209"/>
                          <a:pt x="212200" y="1095721"/>
                          <a:pt x="0" y="1107996"/>
                        </a:cubicBezTo>
                        <a:cubicBezTo>
                          <a:pt x="9587" y="909903"/>
                          <a:pt x="12229" y="758277"/>
                          <a:pt x="0" y="553998"/>
                        </a:cubicBezTo>
                        <a:cubicBezTo>
                          <a:pt x="-40685" y="360260"/>
                          <a:pt x="18915" y="1358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3FDE60-62CF-E684-A2C2-1CAEE3730401}"/>
              </a:ext>
            </a:extLst>
          </p:cNvPr>
          <p:cNvSpPr txBox="1"/>
          <p:nvPr/>
        </p:nvSpPr>
        <p:spPr>
          <a:xfrm>
            <a:off x="9144001" y="7403834"/>
            <a:ext cx="2884740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2884740"/>
                      <a:gd name="connsiteY0" fmla="*/ 0 h 1107996"/>
                      <a:gd name="connsiteX1" fmla="*/ 778880 w 2884740"/>
                      <a:gd name="connsiteY1" fmla="*/ 0 h 1107996"/>
                      <a:gd name="connsiteX2" fmla="*/ 1528911 w 2884740"/>
                      <a:gd name="connsiteY2" fmla="*/ 0 h 1107996"/>
                      <a:gd name="connsiteX3" fmla="*/ 2192402 w 2884740"/>
                      <a:gd name="connsiteY3" fmla="*/ 0 h 1107996"/>
                      <a:gd name="connsiteX4" fmla="*/ 2884740 w 2884740"/>
                      <a:gd name="connsiteY4" fmla="*/ 0 h 1107996"/>
                      <a:gd name="connsiteX5" fmla="*/ 2884740 w 2884740"/>
                      <a:gd name="connsiteY5" fmla="*/ 576158 h 1107996"/>
                      <a:gd name="connsiteX6" fmla="*/ 2884740 w 2884740"/>
                      <a:gd name="connsiteY6" fmla="*/ 1107996 h 1107996"/>
                      <a:gd name="connsiteX7" fmla="*/ 2163555 w 2884740"/>
                      <a:gd name="connsiteY7" fmla="*/ 1107996 h 1107996"/>
                      <a:gd name="connsiteX8" fmla="*/ 1528911 w 2884740"/>
                      <a:gd name="connsiteY8" fmla="*/ 1107996 h 1107996"/>
                      <a:gd name="connsiteX9" fmla="*/ 778880 w 2884740"/>
                      <a:gd name="connsiteY9" fmla="*/ 1107996 h 1107996"/>
                      <a:gd name="connsiteX10" fmla="*/ 0 w 2884740"/>
                      <a:gd name="connsiteY10" fmla="*/ 1107996 h 1107996"/>
                      <a:gd name="connsiteX11" fmla="*/ 0 w 2884740"/>
                      <a:gd name="connsiteY11" fmla="*/ 587238 h 1107996"/>
                      <a:gd name="connsiteX12" fmla="*/ 0 w 2884740"/>
                      <a:gd name="connsiteY12" fmla="*/ 0 h 1107996"/>
                      <a:gd name="connsiteX0" fmla="*/ 0 w 2884740"/>
                      <a:gd name="connsiteY0" fmla="*/ 0 h 1107996"/>
                      <a:gd name="connsiteX1" fmla="*/ 721185 w 2884740"/>
                      <a:gd name="connsiteY1" fmla="*/ 0 h 1107996"/>
                      <a:gd name="connsiteX2" fmla="*/ 1384675 w 2884740"/>
                      <a:gd name="connsiteY2" fmla="*/ 0 h 1107996"/>
                      <a:gd name="connsiteX3" fmla="*/ 2134707 w 2884740"/>
                      <a:gd name="connsiteY3" fmla="*/ 0 h 1107996"/>
                      <a:gd name="connsiteX4" fmla="*/ 2884740 w 2884740"/>
                      <a:gd name="connsiteY4" fmla="*/ 0 h 1107996"/>
                      <a:gd name="connsiteX5" fmla="*/ 2884740 w 2884740"/>
                      <a:gd name="connsiteY5" fmla="*/ 565077 h 1107996"/>
                      <a:gd name="connsiteX6" fmla="*/ 2884740 w 2884740"/>
                      <a:gd name="connsiteY6" fmla="*/ 1107996 h 1107996"/>
                      <a:gd name="connsiteX7" fmla="*/ 2192402 w 2884740"/>
                      <a:gd name="connsiteY7" fmla="*/ 1107996 h 1107996"/>
                      <a:gd name="connsiteX8" fmla="*/ 1442370 w 2884740"/>
                      <a:gd name="connsiteY8" fmla="*/ 1107996 h 1107996"/>
                      <a:gd name="connsiteX9" fmla="*/ 778880 w 2884740"/>
                      <a:gd name="connsiteY9" fmla="*/ 1107996 h 1107996"/>
                      <a:gd name="connsiteX10" fmla="*/ 0 w 2884740"/>
                      <a:gd name="connsiteY10" fmla="*/ 1107996 h 1107996"/>
                      <a:gd name="connsiteX11" fmla="*/ 0 w 2884740"/>
                      <a:gd name="connsiteY11" fmla="*/ 553998 h 1107996"/>
                      <a:gd name="connsiteX12" fmla="*/ 0 w 2884740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84740" h="1107996" fill="none" extrusionOk="0">
                        <a:moveTo>
                          <a:pt x="0" y="0"/>
                        </a:moveTo>
                        <a:cubicBezTo>
                          <a:pt x="236523" y="-3326"/>
                          <a:pt x="453430" y="259"/>
                          <a:pt x="778880" y="0"/>
                        </a:cubicBezTo>
                        <a:cubicBezTo>
                          <a:pt x="1099483" y="54486"/>
                          <a:pt x="1315425" y="-14546"/>
                          <a:pt x="1528911" y="0"/>
                        </a:cubicBezTo>
                        <a:cubicBezTo>
                          <a:pt x="1737041" y="4532"/>
                          <a:pt x="2005092" y="12706"/>
                          <a:pt x="2192402" y="0"/>
                        </a:cubicBezTo>
                        <a:cubicBezTo>
                          <a:pt x="2337208" y="6985"/>
                          <a:pt x="2618037" y="4664"/>
                          <a:pt x="2884740" y="0"/>
                        </a:cubicBezTo>
                        <a:cubicBezTo>
                          <a:pt x="2885784" y="278190"/>
                          <a:pt x="2916601" y="330677"/>
                          <a:pt x="2884740" y="576158"/>
                        </a:cubicBezTo>
                        <a:cubicBezTo>
                          <a:pt x="2849791" y="814668"/>
                          <a:pt x="2872867" y="985884"/>
                          <a:pt x="2884740" y="1107996"/>
                        </a:cubicBezTo>
                        <a:cubicBezTo>
                          <a:pt x="2691838" y="1132089"/>
                          <a:pt x="2380266" y="1096334"/>
                          <a:pt x="2163555" y="1107996"/>
                        </a:cubicBezTo>
                        <a:cubicBezTo>
                          <a:pt x="1984564" y="1136848"/>
                          <a:pt x="1734564" y="1122509"/>
                          <a:pt x="1528911" y="1107996"/>
                        </a:cubicBezTo>
                        <a:cubicBezTo>
                          <a:pt x="1307554" y="1063257"/>
                          <a:pt x="1125373" y="1156274"/>
                          <a:pt x="778880" y="1107996"/>
                        </a:cubicBezTo>
                        <a:cubicBezTo>
                          <a:pt x="433060" y="1103004"/>
                          <a:pt x="271833" y="1151296"/>
                          <a:pt x="0" y="1107996"/>
                        </a:cubicBezTo>
                        <a:cubicBezTo>
                          <a:pt x="-29975" y="994322"/>
                          <a:pt x="-19102" y="863067"/>
                          <a:pt x="0" y="587238"/>
                        </a:cubicBezTo>
                        <a:cubicBezTo>
                          <a:pt x="-7564" y="302676"/>
                          <a:pt x="-23383" y="192164"/>
                          <a:pt x="0" y="0"/>
                        </a:cubicBezTo>
                        <a:close/>
                      </a:path>
                      <a:path w="2884740" h="1107996" stroke="0" extrusionOk="0">
                        <a:moveTo>
                          <a:pt x="0" y="0"/>
                        </a:moveTo>
                        <a:cubicBezTo>
                          <a:pt x="291200" y="-18704"/>
                          <a:pt x="405275" y="18510"/>
                          <a:pt x="721185" y="0"/>
                        </a:cubicBezTo>
                        <a:cubicBezTo>
                          <a:pt x="1038187" y="-28283"/>
                          <a:pt x="1207456" y="10250"/>
                          <a:pt x="1384675" y="0"/>
                        </a:cubicBezTo>
                        <a:cubicBezTo>
                          <a:pt x="1573013" y="47021"/>
                          <a:pt x="1798973" y="-12669"/>
                          <a:pt x="2134707" y="0"/>
                        </a:cubicBezTo>
                        <a:cubicBezTo>
                          <a:pt x="2447890" y="-11954"/>
                          <a:pt x="2617055" y="2533"/>
                          <a:pt x="2884740" y="0"/>
                        </a:cubicBezTo>
                        <a:cubicBezTo>
                          <a:pt x="2864452" y="149829"/>
                          <a:pt x="2868615" y="331158"/>
                          <a:pt x="2884740" y="565077"/>
                        </a:cubicBezTo>
                        <a:cubicBezTo>
                          <a:pt x="2932562" y="784804"/>
                          <a:pt x="2886292" y="985995"/>
                          <a:pt x="2884740" y="1107996"/>
                        </a:cubicBezTo>
                        <a:cubicBezTo>
                          <a:pt x="2607034" y="1101177"/>
                          <a:pt x="2473880" y="1059944"/>
                          <a:pt x="2192402" y="1107996"/>
                        </a:cubicBezTo>
                        <a:cubicBezTo>
                          <a:pt x="1907110" y="1146838"/>
                          <a:pt x="1622049" y="1094899"/>
                          <a:pt x="1442370" y="1107996"/>
                        </a:cubicBezTo>
                        <a:cubicBezTo>
                          <a:pt x="1227046" y="1125778"/>
                          <a:pt x="1063748" y="1091298"/>
                          <a:pt x="778880" y="1107996"/>
                        </a:cubicBezTo>
                        <a:cubicBezTo>
                          <a:pt x="492705" y="1159209"/>
                          <a:pt x="212200" y="1095721"/>
                          <a:pt x="0" y="1107996"/>
                        </a:cubicBezTo>
                        <a:cubicBezTo>
                          <a:pt x="9587" y="909903"/>
                          <a:pt x="12229" y="758277"/>
                          <a:pt x="0" y="553998"/>
                        </a:cubicBezTo>
                        <a:cubicBezTo>
                          <a:pt x="-40685" y="360260"/>
                          <a:pt x="18915" y="1358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6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">
            <a:extLst>
              <a:ext uri="{FF2B5EF4-FFF2-40B4-BE49-F238E27FC236}">
                <a16:creationId xmlns:a16="http://schemas.microsoft.com/office/drawing/2014/main" id="{8BDC18F5-A343-BC50-BE49-64CB9E1AB788}"/>
              </a:ext>
            </a:extLst>
          </p:cNvPr>
          <p:cNvSpPr/>
          <p:nvPr/>
        </p:nvSpPr>
        <p:spPr>
          <a:xfrm>
            <a:off x="6117894" y="-4413669"/>
            <a:ext cx="14283110" cy="8766259"/>
          </a:xfrm>
          <a:custGeom>
            <a:avLst/>
            <a:gdLst/>
            <a:ahLst/>
            <a:cxnLst/>
            <a:rect l="l" t="t" r="r" b="b"/>
            <a:pathLst>
              <a:path w="14283110" h="8766259">
                <a:moveTo>
                  <a:pt x="0" y="0"/>
                </a:moveTo>
                <a:lnTo>
                  <a:pt x="14283111" y="0"/>
                </a:lnTo>
                <a:lnTo>
                  <a:pt x="14283111" y="8766259"/>
                </a:lnTo>
                <a:lnTo>
                  <a:pt x="0" y="876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799C4997-B6EF-B253-C4D0-B79A9CF2ECB9}"/>
              </a:ext>
            </a:extLst>
          </p:cNvPr>
          <p:cNvSpPr/>
          <p:nvPr/>
        </p:nvSpPr>
        <p:spPr>
          <a:xfrm flipH="1">
            <a:off x="383493" y="-3905293"/>
            <a:ext cx="8867404" cy="5442369"/>
          </a:xfrm>
          <a:custGeom>
            <a:avLst/>
            <a:gdLst/>
            <a:ahLst/>
            <a:cxnLst/>
            <a:rect l="l" t="t" r="r" b="b"/>
            <a:pathLst>
              <a:path w="8867404" h="5442369">
                <a:moveTo>
                  <a:pt x="8867404" y="0"/>
                </a:moveTo>
                <a:lnTo>
                  <a:pt x="0" y="0"/>
                </a:lnTo>
                <a:lnTo>
                  <a:pt x="0" y="5442369"/>
                </a:lnTo>
                <a:lnTo>
                  <a:pt x="8867404" y="5442369"/>
                </a:lnTo>
                <a:lnTo>
                  <a:pt x="88674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B1C365-6E3C-FEA9-C393-988204D8AC99}"/>
              </a:ext>
            </a:extLst>
          </p:cNvPr>
          <p:cNvGrpSpPr/>
          <p:nvPr/>
        </p:nvGrpSpPr>
        <p:grpSpPr>
          <a:xfrm>
            <a:off x="1668132" y="5700519"/>
            <a:ext cx="20282536" cy="8928683"/>
            <a:chOff x="-927736" y="4228883"/>
            <a:chExt cx="23273518" cy="10581827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33357E74-0A00-348A-5362-F314A47015AB}"/>
                </a:ext>
              </a:extLst>
            </p:cNvPr>
            <p:cNvSpPr/>
            <p:nvPr/>
          </p:nvSpPr>
          <p:spPr>
            <a:xfrm rot="-830272">
              <a:off x="14617439" y="6313564"/>
              <a:ext cx="4366225" cy="2337750"/>
            </a:xfrm>
            <a:custGeom>
              <a:avLst/>
              <a:gdLst/>
              <a:ahLst/>
              <a:cxnLst/>
              <a:rect l="l" t="t" r="r" b="b"/>
              <a:pathLst>
                <a:path w="4366225" h="2337750">
                  <a:moveTo>
                    <a:pt x="0" y="0"/>
                  </a:moveTo>
                  <a:lnTo>
                    <a:pt x="4366225" y="0"/>
                  </a:lnTo>
                  <a:lnTo>
                    <a:pt x="4366225" y="2337749"/>
                  </a:lnTo>
                  <a:lnTo>
                    <a:pt x="0" y="233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58025DF6-224F-90E1-9135-3B559DC980C3}"/>
                </a:ext>
              </a:extLst>
            </p:cNvPr>
            <p:cNvSpPr/>
            <p:nvPr/>
          </p:nvSpPr>
          <p:spPr>
            <a:xfrm flipV="1">
              <a:off x="-927736" y="8650518"/>
              <a:ext cx="14467021" cy="5604482"/>
            </a:xfrm>
            <a:custGeom>
              <a:avLst/>
              <a:gdLst/>
              <a:ahLst/>
              <a:cxnLst/>
              <a:rect l="l" t="t" r="r" b="b"/>
              <a:pathLst>
                <a:path w="14467021" h="5604482">
                  <a:moveTo>
                    <a:pt x="0" y="5604482"/>
                  </a:moveTo>
                  <a:lnTo>
                    <a:pt x="14467021" y="5604482"/>
                  </a:lnTo>
                  <a:lnTo>
                    <a:pt x="14467021" y="0"/>
                  </a:lnTo>
                  <a:lnTo>
                    <a:pt x="0" y="0"/>
                  </a:lnTo>
                  <a:lnTo>
                    <a:pt x="0" y="5604482"/>
                  </a:lnTo>
                  <a:close/>
                </a:path>
              </a:pathLst>
            </a:custGeom>
            <a:blipFill>
              <a:blip r:embed="rId4"/>
              <a:stretch>
                <a:fillRect t="-132642"/>
              </a:stretch>
            </a:blipFill>
          </p:spPr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51C7064B-567D-AD5E-0F1F-E4BA79B0FB36}"/>
                </a:ext>
              </a:extLst>
            </p:cNvPr>
            <p:cNvSpPr/>
            <p:nvPr/>
          </p:nvSpPr>
          <p:spPr>
            <a:xfrm rot="-416001">
              <a:off x="13073014" y="7283515"/>
              <a:ext cx="4088128" cy="1873941"/>
            </a:xfrm>
            <a:custGeom>
              <a:avLst/>
              <a:gdLst/>
              <a:ahLst/>
              <a:cxnLst/>
              <a:rect l="l" t="t" r="r" b="b"/>
              <a:pathLst>
                <a:path w="4088128" h="1873941">
                  <a:moveTo>
                    <a:pt x="0" y="0"/>
                  </a:moveTo>
                  <a:lnTo>
                    <a:pt x="4088127" y="0"/>
                  </a:lnTo>
                  <a:lnTo>
                    <a:pt x="4088127" y="1873941"/>
                  </a:lnTo>
                  <a:lnTo>
                    <a:pt x="0" y="1873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21" b="-2221"/>
              </a:stretch>
            </a:blipFill>
          </p:spPr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7D610E0C-9266-51C9-AA09-7DBEFB29C6F1}"/>
                </a:ext>
              </a:extLst>
            </p:cNvPr>
            <p:cNvSpPr/>
            <p:nvPr/>
          </p:nvSpPr>
          <p:spPr>
            <a:xfrm rot="-856999">
              <a:off x="9068695" y="8249616"/>
              <a:ext cx="13277087" cy="6561094"/>
            </a:xfrm>
            <a:custGeom>
              <a:avLst/>
              <a:gdLst/>
              <a:ahLst/>
              <a:cxnLst/>
              <a:rect l="l" t="t" r="r" b="b"/>
              <a:pathLst>
                <a:path w="13277087" h="6561094">
                  <a:moveTo>
                    <a:pt x="0" y="0"/>
                  </a:moveTo>
                  <a:lnTo>
                    <a:pt x="13277086" y="0"/>
                  </a:lnTo>
                  <a:lnTo>
                    <a:pt x="13277086" y="6561094"/>
                  </a:lnTo>
                  <a:lnTo>
                    <a:pt x="0" y="656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6000"/>
              </a:blip>
              <a:stretch>
                <a:fillRect/>
              </a:stretch>
            </a:blipFill>
          </p:spPr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63B57160-18EE-BCCA-0656-39F62680FE8B}"/>
                </a:ext>
              </a:extLst>
            </p:cNvPr>
            <p:cNvSpPr/>
            <p:nvPr/>
          </p:nvSpPr>
          <p:spPr>
            <a:xfrm rot="-586971">
              <a:off x="15714334" y="7638924"/>
              <a:ext cx="2352691" cy="956761"/>
            </a:xfrm>
            <a:custGeom>
              <a:avLst/>
              <a:gdLst/>
              <a:ahLst/>
              <a:cxnLst/>
              <a:rect l="l" t="t" r="r" b="b"/>
              <a:pathLst>
                <a:path w="2352691" h="956761">
                  <a:moveTo>
                    <a:pt x="0" y="0"/>
                  </a:moveTo>
                  <a:lnTo>
                    <a:pt x="2352691" y="0"/>
                  </a:lnTo>
                  <a:lnTo>
                    <a:pt x="2352691" y="956761"/>
                  </a:lnTo>
                  <a:lnTo>
                    <a:pt x="0" y="95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050D38C7-741F-E2A8-6CFF-D1932CF80F36}"/>
                </a:ext>
              </a:extLst>
            </p:cNvPr>
            <p:cNvSpPr/>
            <p:nvPr/>
          </p:nvSpPr>
          <p:spPr>
            <a:xfrm rot="-410173">
              <a:off x="13761306" y="8345084"/>
              <a:ext cx="2145648" cy="872564"/>
            </a:xfrm>
            <a:custGeom>
              <a:avLst/>
              <a:gdLst/>
              <a:ahLst/>
              <a:cxnLst/>
              <a:rect l="l" t="t" r="r" b="b"/>
              <a:pathLst>
                <a:path w="2145648" h="872564">
                  <a:moveTo>
                    <a:pt x="0" y="0"/>
                  </a:moveTo>
                  <a:lnTo>
                    <a:pt x="2145648" y="0"/>
                  </a:lnTo>
                  <a:lnTo>
                    <a:pt x="2145648" y="872563"/>
                  </a:lnTo>
                  <a:lnTo>
                    <a:pt x="0" y="872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F149B71-9547-7B2D-36ED-C5C5DDC51588}"/>
                </a:ext>
              </a:extLst>
            </p:cNvPr>
            <p:cNvSpPr/>
            <p:nvPr/>
          </p:nvSpPr>
          <p:spPr>
            <a:xfrm rot="-416001">
              <a:off x="10942678" y="9021263"/>
              <a:ext cx="4088128" cy="1873941"/>
            </a:xfrm>
            <a:custGeom>
              <a:avLst/>
              <a:gdLst/>
              <a:ahLst/>
              <a:cxnLst/>
              <a:rect l="l" t="t" r="r" b="b"/>
              <a:pathLst>
                <a:path w="4088128" h="1873941">
                  <a:moveTo>
                    <a:pt x="0" y="0"/>
                  </a:moveTo>
                  <a:lnTo>
                    <a:pt x="4088128" y="0"/>
                  </a:lnTo>
                  <a:lnTo>
                    <a:pt x="4088128" y="1873941"/>
                  </a:lnTo>
                  <a:lnTo>
                    <a:pt x="0" y="1873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21" b="-2221"/>
              </a:stretch>
            </a:blipFill>
          </p:spPr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B0B93C9D-F439-11B1-3461-A115D9596706}"/>
                </a:ext>
              </a:extLst>
            </p:cNvPr>
            <p:cNvSpPr/>
            <p:nvPr/>
          </p:nvSpPr>
          <p:spPr>
            <a:xfrm>
              <a:off x="13718653" y="4228883"/>
              <a:ext cx="4871753" cy="5639999"/>
            </a:xfrm>
            <a:custGeom>
              <a:avLst/>
              <a:gdLst/>
              <a:ahLst/>
              <a:cxnLst/>
              <a:rect l="l" t="t" r="r" b="b"/>
              <a:pathLst>
                <a:path w="4871754" h="5639999">
                  <a:moveTo>
                    <a:pt x="0" y="0"/>
                  </a:moveTo>
                  <a:lnTo>
                    <a:pt x="4871754" y="0"/>
                  </a:lnTo>
                  <a:lnTo>
                    <a:pt x="4871754" y="5639998"/>
                  </a:lnTo>
                  <a:lnTo>
                    <a:pt x="0" y="5639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75025"/>
              </a:stretch>
            </a:blipFill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8AE539-6822-C3E5-C51E-ECE67B846235}"/>
              </a:ext>
            </a:extLst>
          </p:cNvPr>
          <p:cNvGrpSpPr/>
          <p:nvPr/>
        </p:nvGrpSpPr>
        <p:grpSpPr>
          <a:xfrm>
            <a:off x="282484" y="571500"/>
            <a:ext cx="17653821" cy="2600808"/>
            <a:chOff x="767622" y="303870"/>
            <a:chExt cx="1231442" cy="684219"/>
          </a:xfrm>
        </p:grpSpPr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8BBED084-7328-B8AB-A56B-7EC36F5C9134}"/>
                </a:ext>
              </a:extLst>
            </p:cNvPr>
            <p:cNvSpPr/>
            <p:nvPr/>
          </p:nvSpPr>
          <p:spPr>
            <a:xfrm>
              <a:off x="767622" y="303870"/>
              <a:ext cx="1231442" cy="6842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70AFA8-C760-284B-5325-4BA9FEE2BA29}"/>
                </a:ext>
              </a:extLst>
            </p:cNvPr>
            <p:cNvSpPr txBox="1"/>
            <p:nvPr/>
          </p:nvSpPr>
          <p:spPr>
            <a:xfrm>
              <a:off x="772450" y="366625"/>
              <a:ext cx="1212208" cy="55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2b. Qua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in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đậm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ở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bài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2a,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em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xét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gì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cách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ngữ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nhà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văn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bài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“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Bến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sông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tuổi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thơ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”?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Chọn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đáp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án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đúng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628F8B4-F62B-BA94-55BA-F1C543A81BC6}"/>
              </a:ext>
            </a:extLst>
          </p:cNvPr>
          <p:cNvSpPr txBox="1"/>
          <p:nvPr/>
        </p:nvSpPr>
        <p:spPr>
          <a:xfrm>
            <a:off x="8565906" y="3431847"/>
            <a:ext cx="2702754" cy="1015663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2702754"/>
                      <a:gd name="connsiteY0" fmla="*/ 0 h 1015663"/>
                      <a:gd name="connsiteX1" fmla="*/ 729743 w 2702754"/>
                      <a:gd name="connsiteY1" fmla="*/ 0 h 1015663"/>
                      <a:gd name="connsiteX2" fmla="*/ 1432459 w 2702754"/>
                      <a:gd name="connsiteY2" fmla="*/ 0 h 1015663"/>
                      <a:gd name="connsiteX3" fmla="*/ 2054093 w 2702754"/>
                      <a:gd name="connsiteY3" fmla="*/ 0 h 1015663"/>
                      <a:gd name="connsiteX4" fmla="*/ 2702754 w 2702754"/>
                      <a:gd name="connsiteY4" fmla="*/ 0 h 1015663"/>
                      <a:gd name="connsiteX5" fmla="*/ 2702754 w 2702754"/>
                      <a:gd name="connsiteY5" fmla="*/ 528145 h 1015663"/>
                      <a:gd name="connsiteX6" fmla="*/ 2702754 w 2702754"/>
                      <a:gd name="connsiteY6" fmla="*/ 1015663 h 1015663"/>
                      <a:gd name="connsiteX7" fmla="*/ 2027066 w 2702754"/>
                      <a:gd name="connsiteY7" fmla="*/ 1015663 h 1015663"/>
                      <a:gd name="connsiteX8" fmla="*/ 1432459 w 2702754"/>
                      <a:gd name="connsiteY8" fmla="*/ 1015663 h 1015663"/>
                      <a:gd name="connsiteX9" fmla="*/ 729743 w 2702754"/>
                      <a:gd name="connsiteY9" fmla="*/ 1015663 h 1015663"/>
                      <a:gd name="connsiteX10" fmla="*/ 0 w 2702754"/>
                      <a:gd name="connsiteY10" fmla="*/ 1015663 h 1015663"/>
                      <a:gd name="connsiteX11" fmla="*/ 0 w 2702754"/>
                      <a:gd name="connsiteY11" fmla="*/ 538301 h 1015663"/>
                      <a:gd name="connsiteX12" fmla="*/ 0 w 2702754"/>
                      <a:gd name="connsiteY12" fmla="*/ 0 h 1015663"/>
                      <a:gd name="connsiteX0" fmla="*/ 0 w 2702754"/>
                      <a:gd name="connsiteY0" fmla="*/ 0 h 1015663"/>
                      <a:gd name="connsiteX1" fmla="*/ 675689 w 2702754"/>
                      <a:gd name="connsiteY1" fmla="*/ 0 h 1015663"/>
                      <a:gd name="connsiteX2" fmla="*/ 1297322 w 2702754"/>
                      <a:gd name="connsiteY2" fmla="*/ 0 h 1015663"/>
                      <a:gd name="connsiteX3" fmla="*/ 2000037 w 2702754"/>
                      <a:gd name="connsiteY3" fmla="*/ 0 h 1015663"/>
                      <a:gd name="connsiteX4" fmla="*/ 2702754 w 2702754"/>
                      <a:gd name="connsiteY4" fmla="*/ 0 h 1015663"/>
                      <a:gd name="connsiteX5" fmla="*/ 2702754 w 2702754"/>
                      <a:gd name="connsiteY5" fmla="*/ 517987 h 1015663"/>
                      <a:gd name="connsiteX6" fmla="*/ 2702754 w 2702754"/>
                      <a:gd name="connsiteY6" fmla="*/ 1015663 h 1015663"/>
                      <a:gd name="connsiteX7" fmla="*/ 2054093 w 2702754"/>
                      <a:gd name="connsiteY7" fmla="*/ 1015663 h 1015663"/>
                      <a:gd name="connsiteX8" fmla="*/ 1351377 w 2702754"/>
                      <a:gd name="connsiteY8" fmla="*/ 1015663 h 1015663"/>
                      <a:gd name="connsiteX9" fmla="*/ 729743 w 2702754"/>
                      <a:gd name="connsiteY9" fmla="*/ 1015663 h 1015663"/>
                      <a:gd name="connsiteX10" fmla="*/ 0 w 2702754"/>
                      <a:gd name="connsiteY10" fmla="*/ 1015663 h 1015663"/>
                      <a:gd name="connsiteX11" fmla="*/ 0 w 2702754"/>
                      <a:gd name="connsiteY11" fmla="*/ 507831 h 1015663"/>
                      <a:gd name="connsiteX12" fmla="*/ 0 w 2702754"/>
                      <a:gd name="connsiteY12" fmla="*/ 0 h 10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702754" h="1015663" fill="none" extrusionOk="0">
                        <a:moveTo>
                          <a:pt x="0" y="0"/>
                        </a:moveTo>
                        <a:cubicBezTo>
                          <a:pt x="231729" y="-4235"/>
                          <a:pt x="430215" y="-19804"/>
                          <a:pt x="729743" y="0"/>
                        </a:cubicBezTo>
                        <a:cubicBezTo>
                          <a:pt x="1037676" y="71247"/>
                          <a:pt x="1240995" y="-17035"/>
                          <a:pt x="1432459" y="0"/>
                        </a:cubicBezTo>
                        <a:cubicBezTo>
                          <a:pt x="1631195" y="5701"/>
                          <a:pt x="1868872" y="3321"/>
                          <a:pt x="2054093" y="0"/>
                        </a:cubicBezTo>
                        <a:cubicBezTo>
                          <a:pt x="2200069" y="-2730"/>
                          <a:pt x="2447874" y="2489"/>
                          <a:pt x="2702754" y="0"/>
                        </a:cubicBezTo>
                        <a:cubicBezTo>
                          <a:pt x="2702410" y="253321"/>
                          <a:pt x="2732743" y="302689"/>
                          <a:pt x="2702754" y="528145"/>
                        </a:cubicBezTo>
                        <a:cubicBezTo>
                          <a:pt x="2668710" y="747486"/>
                          <a:pt x="2693612" y="919786"/>
                          <a:pt x="2702754" y="1015663"/>
                        </a:cubicBezTo>
                        <a:cubicBezTo>
                          <a:pt x="2502480" y="1041954"/>
                          <a:pt x="2219230" y="1008257"/>
                          <a:pt x="2027066" y="1015663"/>
                        </a:cubicBezTo>
                        <a:cubicBezTo>
                          <a:pt x="1823503" y="1031208"/>
                          <a:pt x="1616480" y="1045481"/>
                          <a:pt x="1432459" y="1015663"/>
                        </a:cubicBezTo>
                        <a:cubicBezTo>
                          <a:pt x="1231017" y="989042"/>
                          <a:pt x="1054025" y="1074069"/>
                          <a:pt x="729743" y="1015663"/>
                        </a:cubicBezTo>
                        <a:cubicBezTo>
                          <a:pt x="405001" y="1004965"/>
                          <a:pt x="255845" y="1063791"/>
                          <a:pt x="0" y="1015663"/>
                        </a:cubicBezTo>
                        <a:cubicBezTo>
                          <a:pt x="-22717" y="900522"/>
                          <a:pt x="-21316" y="794435"/>
                          <a:pt x="0" y="538301"/>
                        </a:cubicBezTo>
                        <a:cubicBezTo>
                          <a:pt x="-2300" y="295308"/>
                          <a:pt x="-38647" y="175252"/>
                          <a:pt x="0" y="0"/>
                        </a:cubicBezTo>
                        <a:close/>
                      </a:path>
                      <a:path w="2702754" h="1015663" stroke="0" extrusionOk="0">
                        <a:moveTo>
                          <a:pt x="0" y="0"/>
                        </a:moveTo>
                        <a:cubicBezTo>
                          <a:pt x="267591" y="-17565"/>
                          <a:pt x="388699" y="12784"/>
                          <a:pt x="675689" y="0"/>
                        </a:cubicBezTo>
                        <a:cubicBezTo>
                          <a:pt x="968240" y="-37665"/>
                          <a:pt x="1131874" y="12168"/>
                          <a:pt x="1297322" y="0"/>
                        </a:cubicBezTo>
                        <a:cubicBezTo>
                          <a:pt x="1475065" y="52019"/>
                          <a:pt x="1681319" y="-7207"/>
                          <a:pt x="2000037" y="0"/>
                        </a:cubicBezTo>
                        <a:cubicBezTo>
                          <a:pt x="2293269" y="-13284"/>
                          <a:pt x="2445848" y="-172"/>
                          <a:pt x="2702754" y="0"/>
                        </a:cubicBezTo>
                        <a:cubicBezTo>
                          <a:pt x="2662695" y="131654"/>
                          <a:pt x="2701375" y="281757"/>
                          <a:pt x="2702754" y="517987"/>
                        </a:cubicBezTo>
                        <a:cubicBezTo>
                          <a:pt x="2732515" y="723557"/>
                          <a:pt x="2713320" y="892651"/>
                          <a:pt x="2702754" y="1015663"/>
                        </a:cubicBezTo>
                        <a:cubicBezTo>
                          <a:pt x="2445368" y="1012714"/>
                          <a:pt x="2310051" y="980508"/>
                          <a:pt x="2054093" y="1015663"/>
                        </a:cubicBezTo>
                        <a:cubicBezTo>
                          <a:pt x="1781191" y="1055027"/>
                          <a:pt x="1498009" y="1007204"/>
                          <a:pt x="1351377" y="1015663"/>
                        </a:cubicBezTo>
                        <a:cubicBezTo>
                          <a:pt x="1132687" y="1033163"/>
                          <a:pt x="998515" y="983511"/>
                          <a:pt x="729743" y="1015663"/>
                        </a:cubicBezTo>
                        <a:cubicBezTo>
                          <a:pt x="461636" y="1063233"/>
                          <a:pt x="195002" y="1023130"/>
                          <a:pt x="0" y="1015663"/>
                        </a:cubicBezTo>
                        <a:cubicBezTo>
                          <a:pt x="-4273" y="829841"/>
                          <a:pt x="20255" y="708568"/>
                          <a:pt x="0" y="507831"/>
                        </a:cubicBezTo>
                        <a:cubicBezTo>
                          <a:pt x="-16049" y="325697"/>
                          <a:pt x="20301" y="1250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6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nít</a:t>
            </a:r>
            <a:endParaRPr lang="en-US" sz="60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52146-41B0-FE9A-7F68-B15A832681D6}"/>
              </a:ext>
            </a:extLst>
          </p:cNvPr>
          <p:cNvSpPr txBox="1"/>
          <p:nvPr/>
        </p:nvSpPr>
        <p:spPr>
          <a:xfrm>
            <a:off x="960698" y="4881242"/>
            <a:ext cx="11606894" cy="881063"/>
          </a:xfrm>
          <a:prstGeom prst="roundRect">
            <a:avLst>
              <a:gd name="adj" fmla="val 2288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A.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văn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sử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dụng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từ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ngữ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với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trẻ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em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EB7A9-801F-9812-8843-FD5C80C5BA5A}"/>
              </a:ext>
            </a:extLst>
          </p:cNvPr>
          <p:cNvSpPr txBox="1"/>
          <p:nvPr/>
        </p:nvSpPr>
        <p:spPr>
          <a:xfrm>
            <a:off x="11831574" y="3431847"/>
            <a:ext cx="2560323" cy="1015663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2560323"/>
                      <a:gd name="connsiteY0" fmla="*/ 0 h 1015663"/>
                      <a:gd name="connsiteX1" fmla="*/ 691287 w 2560323"/>
                      <a:gd name="connsiteY1" fmla="*/ 0 h 1015663"/>
                      <a:gd name="connsiteX2" fmla="*/ 1356970 w 2560323"/>
                      <a:gd name="connsiteY2" fmla="*/ 0 h 1015663"/>
                      <a:gd name="connsiteX3" fmla="*/ 1945845 w 2560323"/>
                      <a:gd name="connsiteY3" fmla="*/ 0 h 1015663"/>
                      <a:gd name="connsiteX4" fmla="*/ 2560323 w 2560323"/>
                      <a:gd name="connsiteY4" fmla="*/ 0 h 1015663"/>
                      <a:gd name="connsiteX5" fmla="*/ 2560323 w 2560323"/>
                      <a:gd name="connsiteY5" fmla="*/ 528145 h 1015663"/>
                      <a:gd name="connsiteX6" fmla="*/ 2560323 w 2560323"/>
                      <a:gd name="connsiteY6" fmla="*/ 1015663 h 1015663"/>
                      <a:gd name="connsiteX7" fmla="*/ 1920242 w 2560323"/>
                      <a:gd name="connsiteY7" fmla="*/ 1015663 h 1015663"/>
                      <a:gd name="connsiteX8" fmla="*/ 1356970 w 2560323"/>
                      <a:gd name="connsiteY8" fmla="*/ 1015663 h 1015663"/>
                      <a:gd name="connsiteX9" fmla="*/ 691287 w 2560323"/>
                      <a:gd name="connsiteY9" fmla="*/ 1015663 h 1015663"/>
                      <a:gd name="connsiteX10" fmla="*/ 0 w 2560323"/>
                      <a:gd name="connsiteY10" fmla="*/ 1015663 h 1015663"/>
                      <a:gd name="connsiteX11" fmla="*/ 0 w 2560323"/>
                      <a:gd name="connsiteY11" fmla="*/ 538301 h 1015663"/>
                      <a:gd name="connsiteX12" fmla="*/ 0 w 2560323"/>
                      <a:gd name="connsiteY12" fmla="*/ 0 h 1015663"/>
                      <a:gd name="connsiteX0" fmla="*/ 0 w 2560323"/>
                      <a:gd name="connsiteY0" fmla="*/ 0 h 1015663"/>
                      <a:gd name="connsiteX1" fmla="*/ 640081 w 2560323"/>
                      <a:gd name="connsiteY1" fmla="*/ 0 h 1015663"/>
                      <a:gd name="connsiteX2" fmla="*/ 1228955 w 2560323"/>
                      <a:gd name="connsiteY2" fmla="*/ 0 h 1015663"/>
                      <a:gd name="connsiteX3" fmla="*/ 1894638 w 2560323"/>
                      <a:gd name="connsiteY3" fmla="*/ 0 h 1015663"/>
                      <a:gd name="connsiteX4" fmla="*/ 2560323 w 2560323"/>
                      <a:gd name="connsiteY4" fmla="*/ 0 h 1015663"/>
                      <a:gd name="connsiteX5" fmla="*/ 2560323 w 2560323"/>
                      <a:gd name="connsiteY5" fmla="*/ 517987 h 1015663"/>
                      <a:gd name="connsiteX6" fmla="*/ 2560323 w 2560323"/>
                      <a:gd name="connsiteY6" fmla="*/ 1015663 h 1015663"/>
                      <a:gd name="connsiteX7" fmla="*/ 1945845 w 2560323"/>
                      <a:gd name="connsiteY7" fmla="*/ 1015663 h 1015663"/>
                      <a:gd name="connsiteX8" fmla="*/ 1280161 w 2560323"/>
                      <a:gd name="connsiteY8" fmla="*/ 1015663 h 1015663"/>
                      <a:gd name="connsiteX9" fmla="*/ 691287 w 2560323"/>
                      <a:gd name="connsiteY9" fmla="*/ 1015663 h 1015663"/>
                      <a:gd name="connsiteX10" fmla="*/ 0 w 2560323"/>
                      <a:gd name="connsiteY10" fmla="*/ 1015663 h 1015663"/>
                      <a:gd name="connsiteX11" fmla="*/ 0 w 2560323"/>
                      <a:gd name="connsiteY11" fmla="*/ 507831 h 1015663"/>
                      <a:gd name="connsiteX12" fmla="*/ 0 w 2560323"/>
                      <a:gd name="connsiteY12" fmla="*/ 0 h 10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560323" h="1015663" fill="none" extrusionOk="0">
                        <a:moveTo>
                          <a:pt x="0" y="0"/>
                        </a:moveTo>
                        <a:cubicBezTo>
                          <a:pt x="188483" y="-583"/>
                          <a:pt x="402690" y="-1892"/>
                          <a:pt x="691287" y="0"/>
                        </a:cubicBezTo>
                        <a:cubicBezTo>
                          <a:pt x="987391" y="81625"/>
                          <a:pt x="1201778" y="-27761"/>
                          <a:pt x="1356970" y="0"/>
                        </a:cubicBezTo>
                        <a:cubicBezTo>
                          <a:pt x="1526676" y="-2393"/>
                          <a:pt x="1770775" y="4550"/>
                          <a:pt x="1945845" y="0"/>
                        </a:cubicBezTo>
                        <a:cubicBezTo>
                          <a:pt x="2067811" y="11734"/>
                          <a:pt x="2336439" y="8674"/>
                          <a:pt x="2560323" y="0"/>
                        </a:cubicBezTo>
                        <a:cubicBezTo>
                          <a:pt x="2562422" y="256341"/>
                          <a:pt x="2580105" y="312124"/>
                          <a:pt x="2560323" y="528145"/>
                        </a:cubicBezTo>
                        <a:cubicBezTo>
                          <a:pt x="2528640" y="746848"/>
                          <a:pt x="2549163" y="898319"/>
                          <a:pt x="2560323" y="1015663"/>
                        </a:cubicBezTo>
                        <a:cubicBezTo>
                          <a:pt x="2389314" y="1037919"/>
                          <a:pt x="2100073" y="1008612"/>
                          <a:pt x="1920242" y="1015663"/>
                        </a:cubicBezTo>
                        <a:cubicBezTo>
                          <a:pt x="1734503" y="1033295"/>
                          <a:pt x="1526922" y="1052713"/>
                          <a:pt x="1356970" y="1015663"/>
                        </a:cubicBezTo>
                        <a:cubicBezTo>
                          <a:pt x="1156492" y="965479"/>
                          <a:pt x="998453" y="1072860"/>
                          <a:pt x="691287" y="1015663"/>
                        </a:cubicBezTo>
                        <a:cubicBezTo>
                          <a:pt x="383845" y="1006280"/>
                          <a:pt x="239905" y="1045332"/>
                          <a:pt x="0" y="1015663"/>
                        </a:cubicBezTo>
                        <a:cubicBezTo>
                          <a:pt x="-27605" y="912966"/>
                          <a:pt x="-6650" y="781774"/>
                          <a:pt x="0" y="538301"/>
                        </a:cubicBezTo>
                        <a:cubicBezTo>
                          <a:pt x="-3859" y="289167"/>
                          <a:pt x="-21269" y="176130"/>
                          <a:pt x="0" y="0"/>
                        </a:cubicBezTo>
                        <a:close/>
                      </a:path>
                      <a:path w="2560323" h="1015663" stroke="0" extrusionOk="0">
                        <a:moveTo>
                          <a:pt x="0" y="0"/>
                        </a:moveTo>
                        <a:cubicBezTo>
                          <a:pt x="244588" y="-18424"/>
                          <a:pt x="358578" y="17539"/>
                          <a:pt x="640081" y="0"/>
                        </a:cubicBezTo>
                        <a:cubicBezTo>
                          <a:pt x="912178" y="-49766"/>
                          <a:pt x="1070021" y="2290"/>
                          <a:pt x="1228955" y="0"/>
                        </a:cubicBezTo>
                        <a:cubicBezTo>
                          <a:pt x="1393050" y="22559"/>
                          <a:pt x="1574943" y="9102"/>
                          <a:pt x="1894638" y="0"/>
                        </a:cubicBezTo>
                        <a:cubicBezTo>
                          <a:pt x="2175265" y="10694"/>
                          <a:pt x="2338490" y="8557"/>
                          <a:pt x="2560323" y="0"/>
                        </a:cubicBezTo>
                        <a:cubicBezTo>
                          <a:pt x="2551919" y="140042"/>
                          <a:pt x="2564597" y="274396"/>
                          <a:pt x="2560323" y="517987"/>
                        </a:cubicBezTo>
                        <a:cubicBezTo>
                          <a:pt x="2602961" y="719579"/>
                          <a:pt x="2570119" y="893786"/>
                          <a:pt x="2560323" y="1015663"/>
                        </a:cubicBezTo>
                        <a:cubicBezTo>
                          <a:pt x="2304855" y="999335"/>
                          <a:pt x="2185851" y="984158"/>
                          <a:pt x="1945845" y="1015663"/>
                        </a:cubicBezTo>
                        <a:cubicBezTo>
                          <a:pt x="1706957" y="1041997"/>
                          <a:pt x="1438738" y="1003686"/>
                          <a:pt x="1280161" y="1015663"/>
                        </a:cubicBezTo>
                        <a:cubicBezTo>
                          <a:pt x="1060322" y="1033947"/>
                          <a:pt x="944041" y="1001320"/>
                          <a:pt x="691287" y="1015663"/>
                        </a:cubicBezTo>
                        <a:cubicBezTo>
                          <a:pt x="438909" y="1031159"/>
                          <a:pt x="186586" y="1014621"/>
                          <a:pt x="0" y="1015663"/>
                        </a:cubicBezTo>
                        <a:cubicBezTo>
                          <a:pt x="7377" y="833805"/>
                          <a:pt x="21750" y="711569"/>
                          <a:pt x="0" y="507831"/>
                        </a:cubicBezTo>
                        <a:cubicBezTo>
                          <a:pt x="-19136" y="326451"/>
                          <a:pt x="12734" y="1236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60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D3ED4-C8AF-E1C3-3723-13CAD9B34AB8}"/>
              </a:ext>
            </a:extLst>
          </p:cNvPr>
          <p:cNvSpPr txBox="1"/>
          <p:nvPr/>
        </p:nvSpPr>
        <p:spPr>
          <a:xfrm>
            <a:off x="5477297" y="3406627"/>
            <a:ext cx="2557518" cy="1015663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2557518"/>
                      <a:gd name="connsiteY0" fmla="*/ 0 h 1015663"/>
                      <a:gd name="connsiteX1" fmla="*/ 690530 w 2557518"/>
                      <a:gd name="connsiteY1" fmla="*/ 0 h 1015663"/>
                      <a:gd name="connsiteX2" fmla="*/ 1355484 w 2557518"/>
                      <a:gd name="connsiteY2" fmla="*/ 0 h 1015663"/>
                      <a:gd name="connsiteX3" fmla="*/ 1943714 w 2557518"/>
                      <a:gd name="connsiteY3" fmla="*/ 0 h 1015663"/>
                      <a:gd name="connsiteX4" fmla="*/ 2557518 w 2557518"/>
                      <a:gd name="connsiteY4" fmla="*/ 0 h 1015663"/>
                      <a:gd name="connsiteX5" fmla="*/ 2557518 w 2557518"/>
                      <a:gd name="connsiteY5" fmla="*/ 528145 h 1015663"/>
                      <a:gd name="connsiteX6" fmla="*/ 2557518 w 2557518"/>
                      <a:gd name="connsiteY6" fmla="*/ 1015663 h 1015663"/>
                      <a:gd name="connsiteX7" fmla="*/ 1918138 w 2557518"/>
                      <a:gd name="connsiteY7" fmla="*/ 1015663 h 1015663"/>
                      <a:gd name="connsiteX8" fmla="*/ 1355484 w 2557518"/>
                      <a:gd name="connsiteY8" fmla="*/ 1015663 h 1015663"/>
                      <a:gd name="connsiteX9" fmla="*/ 690530 w 2557518"/>
                      <a:gd name="connsiteY9" fmla="*/ 1015663 h 1015663"/>
                      <a:gd name="connsiteX10" fmla="*/ 0 w 2557518"/>
                      <a:gd name="connsiteY10" fmla="*/ 1015663 h 1015663"/>
                      <a:gd name="connsiteX11" fmla="*/ 0 w 2557518"/>
                      <a:gd name="connsiteY11" fmla="*/ 538301 h 1015663"/>
                      <a:gd name="connsiteX12" fmla="*/ 0 w 2557518"/>
                      <a:gd name="connsiteY12" fmla="*/ 0 h 1015663"/>
                      <a:gd name="connsiteX0" fmla="*/ 0 w 2557518"/>
                      <a:gd name="connsiteY0" fmla="*/ 0 h 1015663"/>
                      <a:gd name="connsiteX1" fmla="*/ 639379 w 2557518"/>
                      <a:gd name="connsiteY1" fmla="*/ 0 h 1015663"/>
                      <a:gd name="connsiteX2" fmla="*/ 1227608 w 2557518"/>
                      <a:gd name="connsiteY2" fmla="*/ 0 h 1015663"/>
                      <a:gd name="connsiteX3" fmla="*/ 1892562 w 2557518"/>
                      <a:gd name="connsiteY3" fmla="*/ 0 h 1015663"/>
                      <a:gd name="connsiteX4" fmla="*/ 2557518 w 2557518"/>
                      <a:gd name="connsiteY4" fmla="*/ 0 h 1015663"/>
                      <a:gd name="connsiteX5" fmla="*/ 2557518 w 2557518"/>
                      <a:gd name="connsiteY5" fmla="*/ 517987 h 1015663"/>
                      <a:gd name="connsiteX6" fmla="*/ 2557518 w 2557518"/>
                      <a:gd name="connsiteY6" fmla="*/ 1015663 h 1015663"/>
                      <a:gd name="connsiteX7" fmla="*/ 1943714 w 2557518"/>
                      <a:gd name="connsiteY7" fmla="*/ 1015663 h 1015663"/>
                      <a:gd name="connsiteX8" fmla="*/ 1278759 w 2557518"/>
                      <a:gd name="connsiteY8" fmla="*/ 1015663 h 1015663"/>
                      <a:gd name="connsiteX9" fmla="*/ 690530 w 2557518"/>
                      <a:gd name="connsiteY9" fmla="*/ 1015663 h 1015663"/>
                      <a:gd name="connsiteX10" fmla="*/ 0 w 2557518"/>
                      <a:gd name="connsiteY10" fmla="*/ 1015663 h 1015663"/>
                      <a:gd name="connsiteX11" fmla="*/ 0 w 2557518"/>
                      <a:gd name="connsiteY11" fmla="*/ 507831 h 1015663"/>
                      <a:gd name="connsiteX12" fmla="*/ 0 w 2557518"/>
                      <a:gd name="connsiteY12" fmla="*/ 0 h 10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557518" h="1015663" fill="none" extrusionOk="0">
                        <a:moveTo>
                          <a:pt x="0" y="0"/>
                        </a:moveTo>
                        <a:cubicBezTo>
                          <a:pt x="220916" y="-4182"/>
                          <a:pt x="409061" y="-28280"/>
                          <a:pt x="690530" y="0"/>
                        </a:cubicBezTo>
                        <a:cubicBezTo>
                          <a:pt x="982670" y="71462"/>
                          <a:pt x="1189347" y="-23029"/>
                          <a:pt x="1355484" y="0"/>
                        </a:cubicBezTo>
                        <a:cubicBezTo>
                          <a:pt x="1530573" y="117"/>
                          <a:pt x="1773723" y="8653"/>
                          <a:pt x="1943714" y="0"/>
                        </a:cubicBezTo>
                        <a:cubicBezTo>
                          <a:pt x="2088313" y="-9784"/>
                          <a:pt x="2336042" y="9380"/>
                          <a:pt x="2557518" y="0"/>
                        </a:cubicBezTo>
                        <a:cubicBezTo>
                          <a:pt x="2552284" y="245354"/>
                          <a:pt x="2581077" y="308290"/>
                          <a:pt x="2557518" y="528145"/>
                        </a:cubicBezTo>
                        <a:cubicBezTo>
                          <a:pt x="2533510" y="743571"/>
                          <a:pt x="2547079" y="903932"/>
                          <a:pt x="2557518" y="1015663"/>
                        </a:cubicBezTo>
                        <a:cubicBezTo>
                          <a:pt x="2370600" y="1041514"/>
                          <a:pt x="2101612" y="1007465"/>
                          <a:pt x="1918138" y="1015663"/>
                        </a:cubicBezTo>
                        <a:cubicBezTo>
                          <a:pt x="1757942" y="1041202"/>
                          <a:pt x="1527377" y="1048642"/>
                          <a:pt x="1355484" y="1015663"/>
                        </a:cubicBezTo>
                        <a:cubicBezTo>
                          <a:pt x="1156148" y="967860"/>
                          <a:pt x="998049" y="1046361"/>
                          <a:pt x="690530" y="1015663"/>
                        </a:cubicBezTo>
                        <a:cubicBezTo>
                          <a:pt x="384615" y="1016562"/>
                          <a:pt x="242693" y="1065997"/>
                          <a:pt x="0" y="1015663"/>
                        </a:cubicBezTo>
                        <a:cubicBezTo>
                          <a:pt x="-20828" y="898657"/>
                          <a:pt x="-8228" y="783132"/>
                          <a:pt x="0" y="538301"/>
                        </a:cubicBezTo>
                        <a:cubicBezTo>
                          <a:pt x="-6811" y="277831"/>
                          <a:pt x="-28448" y="175745"/>
                          <a:pt x="0" y="0"/>
                        </a:cubicBezTo>
                        <a:close/>
                      </a:path>
                      <a:path w="2557518" h="1015663" stroke="0" extrusionOk="0">
                        <a:moveTo>
                          <a:pt x="0" y="0"/>
                        </a:moveTo>
                        <a:cubicBezTo>
                          <a:pt x="255508" y="-17441"/>
                          <a:pt x="365872" y="13997"/>
                          <a:pt x="639379" y="0"/>
                        </a:cubicBezTo>
                        <a:cubicBezTo>
                          <a:pt x="920064" y="-26624"/>
                          <a:pt x="1068798" y="2072"/>
                          <a:pt x="1227608" y="0"/>
                        </a:cubicBezTo>
                        <a:cubicBezTo>
                          <a:pt x="1396543" y="54528"/>
                          <a:pt x="1596700" y="-13863"/>
                          <a:pt x="1892562" y="0"/>
                        </a:cubicBezTo>
                        <a:cubicBezTo>
                          <a:pt x="2171213" y="-2100"/>
                          <a:pt x="2315704" y="862"/>
                          <a:pt x="2557518" y="0"/>
                        </a:cubicBezTo>
                        <a:cubicBezTo>
                          <a:pt x="2518030" y="131798"/>
                          <a:pt x="2555239" y="284774"/>
                          <a:pt x="2557518" y="517987"/>
                        </a:cubicBezTo>
                        <a:cubicBezTo>
                          <a:pt x="2600793" y="719390"/>
                          <a:pt x="2568934" y="891823"/>
                          <a:pt x="2557518" y="1015663"/>
                        </a:cubicBezTo>
                        <a:cubicBezTo>
                          <a:pt x="2307880" y="1005290"/>
                          <a:pt x="2193595" y="971928"/>
                          <a:pt x="1943714" y="1015663"/>
                        </a:cubicBezTo>
                        <a:cubicBezTo>
                          <a:pt x="1698790" y="1045884"/>
                          <a:pt x="1452905" y="1001168"/>
                          <a:pt x="1278759" y="1015663"/>
                        </a:cubicBezTo>
                        <a:cubicBezTo>
                          <a:pt x="1071482" y="1033084"/>
                          <a:pt x="946291" y="972145"/>
                          <a:pt x="690530" y="1015663"/>
                        </a:cubicBezTo>
                        <a:cubicBezTo>
                          <a:pt x="436841" y="1060837"/>
                          <a:pt x="182728" y="1033403"/>
                          <a:pt x="0" y="1015663"/>
                        </a:cubicBezTo>
                        <a:cubicBezTo>
                          <a:pt x="1449" y="831942"/>
                          <a:pt x="24258" y="715404"/>
                          <a:pt x="0" y="507831"/>
                        </a:cubicBezTo>
                        <a:cubicBezTo>
                          <a:pt x="-23928" y="327468"/>
                          <a:pt x="16277" y="1243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</a:t>
            </a:r>
            <a:r>
              <a:rPr lang="en-US" sz="6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endParaRPr lang="en-US" sz="60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5B1F5-4A88-4FA7-B0E7-0C328F794813}"/>
              </a:ext>
            </a:extLst>
          </p:cNvPr>
          <p:cNvSpPr txBox="1"/>
          <p:nvPr/>
        </p:nvSpPr>
        <p:spPr>
          <a:xfrm>
            <a:off x="2934138" y="3406626"/>
            <a:ext cx="1961287" cy="1015663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1961287"/>
                      <a:gd name="connsiteY0" fmla="*/ 0 h 1015663"/>
                      <a:gd name="connsiteX1" fmla="*/ 529547 w 1961287"/>
                      <a:gd name="connsiteY1" fmla="*/ 0 h 1015663"/>
                      <a:gd name="connsiteX2" fmla="*/ 1039481 w 1961287"/>
                      <a:gd name="connsiteY2" fmla="*/ 0 h 1015663"/>
                      <a:gd name="connsiteX3" fmla="*/ 1490578 w 1961287"/>
                      <a:gd name="connsiteY3" fmla="*/ 0 h 1015663"/>
                      <a:gd name="connsiteX4" fmla="*/ 1961287 w 1961287"/>
                      <a:gd name="connsiteY4" fmla="*/ 0 h 1015663"/>
                      <a:gd name="connsiteX5" fmla="*/ 1961287 w 1961287"/>
                      <a:gd name="connsiteY5" fmla="*/ 528145 h 1015663"/>
                      <a:gd name="connsiteX6" fmla="*/ 1961287 w 1961287"/>
                      <a:gd name="connsiteY6" fmla="*/ 1015663 h 1015663"/>
                      <a:gd name="connsiteX7" fmla="*/ 1470965 w 1961287"/>
                      <a:gd name="connsiteY7" fmla="*/ 1015663 h 1015663"/>
                      <a:gd name="connsiteX8" fmla="*/ 1039481 w 1961287"/>
                      <a:gd name="connsiteY8" fmla="*/ 1015663 h 1015663"/>
                      <a:gd name="connsiteX9" fmla="*/ 529547 w 1961287"/>
                      <a:gd name="connsiteY9" fmla="*/ 1015663 h 1015663"/>
                      <a:gd name="connsiteX10" fmla="*/ 0 w 1961287"/>
                      <a:gd name="connsiteY10" fmla="*/ 1015663 h 1015663"/>
                      <a:gd name="connsiteX11" fmla="*/ 0 w 1961287"/>
                      <a:gd name="connsiteY11" fmla="*/ 538301 h 1015663"/>
                      <a:gd name="connsiteX12" fmla="*/ 0 w 1961287"/>
                      <a:gd name="connsiteY12" fmla="*/ 0 h 1015663"/>
                      <a:gd name="connsiteX0" fmla="*/ 0 w 1961287"/>
                      <a:gd name="connsiteY0" fmla="*/ 0 h 1015663"/>
                      <a:gd name="connsiteX1" fmla="*/ 490322 w 1961287"/>
                      <a:gd name="connsiteY1" fmla="*/ 0 h 1015663"/>
                      <a:gd name="connsiteX2" fmla="*/ 941417 w 1961287"/>
                      <a:gd name="connsiteY2" fmla="*/ 0 h 1015663"/>
                      <a:gd name="connsiteX3" fmla="*/ 1451352 w 1961287"/>
                      <a:gd name="connsiteY3" fmla="*/ 0 h 1015663"/>
                      <a:gd name="connsiteX4" fmla="*/ 1961287 w 1961287"/>
                      <a:gd name="connsiteY4" fmla="*/ 0 h 1015663"/>
                      <a:gd name="connsiteX5" fmla="*/ 1961287 w 1961287"/>
                      <a:gd name="connsiteY5" fmla="*/ 517987 h 1015663"/>
                      <a:gd name="connsiteX6" fmla="*/ 1961287 w 1961287"/>
                      <a:gd name="connsiteY6" fmla="*/ 1015663 h 1015663"/>
                      <a:gd name="connsiteX7" fmla="*/ 1490578 w 1961287"/>
                      <a:gd name="connsiteY7" fmla="*/ 1015663 h 1015663"/>
                      <a:gd name="connsiteX8" fmla="*/ 980643 w 1961287"/>
                      <a:gd name="connsiteY8" fmla="*/ 1015663 h 1015663"/>
                      <a:gd name="connsiteX9" fmla="*/ 529547 w 1961287"/>
                      <a:gd name="connsiteY9" fmla="*/ 1015663 h 1015663"/>
                      <a:gd name="connsiteX10" fmla="*/ 0 w 1961287"/>
                      <a:gd name="connsiteY10" fmla="*/ 1015663 h 1015663"/>
                      <a:gd name="connsiteX11" fmla="*/ 0 w 1961287"/>
                      <a:gd name="connsiteY11" fmla="*/ 507831 h 1015663"/>
                      <a:gd name="connsiteX12" fmla="*/ 0 w 1961287"/>
                      <a:gd name="connsiteY12" fmla="*/ 0 h 10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61287" h="1015663" fill="none" extrusionOk="0">
                        <a:moveTo>
                          <a:pt x="0" y="0"/>
                        </a:moveTo>
                        <a:cubicBezTo>
                          <a:pt x="150738" y="-1121"/>
                          <a:pt x="305303" y="2355"/>
                          <a:pt x="529547" y="0"/>
                        </a:cubicBezTo>
                        <a:cubicBezTo>
                          <a:pt x="753808" y="63858"/>
                          <a:pt x="920041" y="-23355"/>
                          <a:pt x="1039481" y="0"/>
                        </a:cubicBezTo>
                        <a:cubicBezTo>
                          <a:pt x="1169005" y="279"/>
                          <a:pt x="1363934" y="14508"/>
                          <a:pt x="1490578" y="0"/>
                        </a:cubicBezTo>
                        <a:cubicBezTo>
                          <a:pt x="1601835" y="-12616"/>
                          <a:pt x="1790133" y="9448"/>
                          <a:pt x="1961287" y="0"/>
                        </a:cubicBezTo>
                        <a:cubicBezTo>
                          <a:pt x="1960532" y="249395"/>
                          <a:pt x="1979855" y="309652"/>
                          <a:pt x="1961287" y="528145"/>
                        </a:cubicBezTo>
                        <a:cubicBezTo>
                          <a:pt x="1945767" y="741498"/>
                          <a:pt x="1952344" y="892955"/>
                          <a:pt x="1961287" y="1015663"/>
                        </a:cubicBezTo>
                        <a:cubicBezTo>
                          <a:pt x="1832157" y="1039047"/>
                          <a:pt x="1620295" y="1003756"/>
                          <a:pt x="1470965" y="1015663"/>
                        </a:cubicBezTo>
                        <a:cubicBezTo>
                          <a:pt x="1344740" y="1037250"/>
                          <a:pt x="1167568" y="1050266"/>
                          <a:pt x="1039481" y="1015663"/>
                        </a:cubicBezTo>
                        <a:cubicBezTo>
                          <a:pt x="887558" y="979167"/>
                          <a:pt x="765087" y="1054037"/>
                          <a:pt x="529547" y="1015663"/>
                        </a:cubicBezTo>
                        <a:cubicBezTo>
                          <a:pt x="294742" y="1010772"/>
                          <a:pt x="183183" y="1037666"/>
                          <a:pt x="0" y="1015663"/>
                        </a:cubicBezTo>
                        <a:cubicBezTo>
                          <a:pt x="-19856" y="905356"/>
                          <a:pt x="-5957" y="781031"/>
                          <a:pt x="0" y="538301"/>
                        </a:cubicBezTo>
                        <a:cubicBezTo>
                          <a:pt x="-5495" y="282230"/>
                          <a:pt x="-33017" y="175288"/>
                          <a:pt x="0" y="0"/>
                        </a:cubicBezTo>
                        <a:close/>
                      </a:path>
                      <a:path w="1961287" h="1015663" stroke="0" extrusionOk="0">
                        <a:moveTo>
                          <a:pt x="0" y="0"/>
                        </a:moveTo>
                        <a:cubicBezTo>
                          <a:pt x="195845" y="-17816"/>
                          <a:pt x="283356" y="13814"/>
                          <a:pt x="490322" y="0"/>
                        </a:cubicBezTo>
                        <a:cubicBezTo>
                          <a:pt x="704048" y="-28738"/>
                          <a:pt x="822565" y="10640"/>
                          <a:pt x="941417" y="0"/>
                        </a:cubicBezTo>
                        <a:cubicBezTo>
                          <a:pt x="1067949" y="25067"/>
                          <a:pt x="1221120" y="-13654"/>
                          <a:pt x="1451352" y="0"/>
                        </a:cubicBezTo>
                        <a:cubicBezTo>
                          <a:pt x="1666173" y="13364"/>
                          <a:pt x="1772085" y="1547"/>
                          <a:pt x="1961287" y="0"/>
                        </a:cubicBezTo>
                        <a:cubicBezTo>
                          <a:pt x="1939670" y="136504"/>
                          <a:pt x="1949750" y="305942"/>
                          <a:pt x="1961287" y="517987"/>
                        </a:cubicBezTo>
                        <a:cubicBezTo>
                          <a:pt x="1994160" y="721185"/>
                          <a:pt x="1963099" y="904314"/>
                          <a:pt x="1961287" y="1015663"/>
                        </a:cubicBezTo>
                        <a:cubicBezTo>
                          <a:pt x="1778882" y="1012845"/>
                          <a:pt x="1678467" y="981431"/>
                          <a:pt x="1490578" y="1015663"/>
                        </a:cubicBezTo>
                        <a:cubicBezTo>
                          <a:pt x="1289291" y="1052363"/>
                          <a:pt x="1093984" y="1004142"/>
                          <a:pt x="980643" y="1015663"/>
                        </a:cubicBezTo>
                        <a:cubicBezTo>
                          <a:pt x="823586" y="1032522"/>
                          <a:pt x="724443" y="991695"/>
                          <a:pt x="529547" y="1015663"/>
                        </a:cubicBezTo>
                        <a:cubicBezTo>
                          <a:pt x="335976" y="1033684"/>
                          <a:pt x="142042" y="1025806"/>
                          <a:pt x="0" y="1015663"/>
                        </a:cubicBezTo>
                        <a:cubicBezTo>
                          <a:pt x="-21849" y="825818"/>
                          <a:pt x="15497" y="705090"/>
                          <a:pt x="0" y="507831"/>
                        </a:cubicBezTo>
                        <a:cubicBezTo>
                          <a:pt x="-17492" y="326527"/>
                          <a:pt x="20940" y="12556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rớt</a:t>
            </a:r>
            <a:endParaRPr lang="en-US" sz="60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8BF04C-2666-BF49-E040-D2729F72D5F2}"/>
              </a:ext>
            </a:extLst>
          </p:cNvPr>
          <p:cNvSpPr txBox="1"/>
          <p:nvPr/>
        </p:nvSpPr>
        <p:spPr>
          <a:xfrm>
            <a:off x="960698" y="5776695"/>
            <a:ext cx="15415796" cy="881063"/>
          </a:xfrm>
          <a:prstGeom prst="roundRect">
            <a:avLst>
              <a:gd name="adj" fmla="val 2288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B.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văn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sử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dụng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từ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ngữ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phổ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biến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với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nhiều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người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848B36-459E-D686-FE4E-D99926C77051}"/>
              </a:ext>
            </a:extLst>
          </p:cNvPr>
          <p:cNvSpPr txBox="1"/>
          <p:nvPr/>
        </p:nvSpPr>
        <p:spPr>
          <a:xfrm>
            <a:off x="912491" y="6676558"/>
            <a:ext cx="15415796" cy="881063"/>
          </a:xfrm>
          <a:prstGeom prst="roundRect">
            <a:avLst>
              <a:gd name="adj" fmla="val 2288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C.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văn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sử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dụng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từ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ngữ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đậm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màu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sắc</a:t>
            </a:r>
            <a:r>
              <a:rPr lang="en-US" sz="4400" b="1" dirty="0">
                <a:latin typeface="UTM Avo" panose="02040603050506020204" pitchFamily="18" charset="0"/>
              </a:rPr>
              <a:t> Nam </a:t>
            </a:r>
            <a:r>
              <a:rPr lang="en-US" sz="4400" b="1" dirty="0" err="1">
                <a:latin typeface="UTM Avo" panose="02040603050506020204" pitchFamily="18" charset="0"/>
              </a:rPr>
              <a:t>Bộ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54E7E-F7CB-9CFC-076C-4135FA82B7AC}"/>
              </a:ext>
            </a:extLst>
          </p:cNvPr>
          <p:cNvSpPr txBox="1"/>
          <p:nvPr/>
        </p:nvSpPr>
        <p:spPr>
          <a:xfrm>
            <a:off x="960698" y="7576422"/>
            <a:ext cx="15415796" cy="881063"/>
          </a:xfrm>
          <a:prstGeom prst="roundRect">
            <a:avLst>
              <a:gd name="adj" fmla="val 2288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D.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văn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sử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dụng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từ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ngữ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trừu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tượng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mơ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hồ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B4C9BC-FABC-2137-6E7C-C68839DBE35C}"/>
              </a:ext>
            </a:extLst>
          </p:cNvPr>
          <p:cNvSpPr/>
          <p:nvPr/>
        </p:nvSpPr>
        <p:spPr>
          <a:xfrm>
            <a:off x="846468" y="6618955"/>
            <a:ext cx="982332" cy="96294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08B3ABBC-533A-1FD8-84BA-AA035495B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-4108885"/>
            <a:ext cx="27127200" cy="20377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C31F2C-F3DD-AA32-7FFA-CEF58C3BF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980" y="314112"/>
            <a:ext cx="15034039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5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F96782A3-F9C8-DF2A-1E1B-84EE409E3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67" b="33683"/>
          <a:stretch/>
        </p:blipFill>
        <p:spPr>
          <a:xfrm>
            <a:off x="-1219200" y="7765339"/>
            <a:ext cx="8750966" cy="34105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DC7E7B-F7DD-24EF-C59D-C4D63C8A9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66800" y="0"/>
            <a:ext cx="20926835" cy="21717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7C1C35B-0005-4AE5-DE17-12956307169B}"/>
              </a:ext>
            </a:extLst>
          </p:cNvPr>
          <p:cNvGrpSpPr/>
          <p:nvPr/>
        </p:nvGrpSpPr>
        <p:grpSpPr>
          <a:xfrm>
            <a:off x="609600" y="300523"/>
            <a:ext cx="2209799" cy="860285"/>
            <a:chOff x="857698" y="302275"/>
            <a:chExt cx="918759" cy="946651"/>
          </a:xfrm>
        </p:grpSpPr>
        <p:sp>
          <p:nvSpPr>
            <p:cNvPr id="16" name="Rounded Rectangle 13">
              <a:extLst>
                <a:ext uri="{FF2B5EF4-FFF2-40B4-BE49-F238E27FC236}">
                  <a16:creationId xmlns:a16="http://schemas.microsoft.com/office/drawing/2014/main" id="{709B74EB-D6FC-CD60-07A8-03FB6C30C03F}"/>
                </a:ext>
              </a:extLst>
            </p:cNvPr>
            <p:cNvSpPr/>
            <p:nvPr/>
          </p:nvSpPr>
          <p:spPr>
            <a:xfrm>
              <a:off x="857698" y="328940"/>
              <a:ext cx="918759" cy="9199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3E39EA-0B72-D663-8211-DD7B9B91F511}"/>
                </a:ext>
              </a:extLst>
            </p:cNvPr>
            <p:cNvSpPr txBox="1"/>
            <p:nvPr/>
          </p:nvSpPr>
          <p:spPr>
            <a:xfrm>
              <a:off x="921061" y="302275"/>
              <a:ext cx="742172" cy="84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endParaRPr lang="en-US" sz="44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756DFB3-9DF8-D8FA-001B-259423B68F83}"/>
              </a:ext>
            </a:extLst>
          </p:cNvPr>
          <p:cNvSpPr txBox="1"/>
          <p:nvPr/>
        </p:nvSpPr>
        <p:spPr>
          <a:xfrm>
            <a:off x="609600" y="1261074"/>
            <a:ext cx="17297400" cy="963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Từ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khi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sinh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lớn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lên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đã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thấy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êm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đềm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lờ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hàng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xanh</a:t>
            </a:r>
            <a:r>
              <a:rPr lang="en-US" sz="2800" dirty="0">
                <a:latin typeface="UTM Avo" pitchFamily="18" charset="0"/>
              </a:rPr>
              <a:t> soi </a:t>
            </a:r>
            <a:r>
              <a:rPr lang="en-US" sz="2800" dirty="0" err="1">
                <a:latin typeface="UTM Avo" pitchFamily="18" charset="0"/>
              </a:rPr>
              <a:t>bóng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nghiêng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nghiêng</a:t>
            </a:r>
            <a:r>
              <a:rPr lang="en-US" sz="2800" dirty="0">
                <a:latin typeface="UTM Avo" pitchFamily="18" charset="0"/>
              </a:rPr>
              <a:t>...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Mỗi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trẻ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năm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bảy</a:t>
            </a:r>
            <a:r>
              <a:rPr lang="en-US" sz="2800" dirty="0">
                <a:latin typeface="UTM Avo" pitchFamily="18" charset="0"/>
              </a:rPr>
              <a:t> ở </a:t>
            </a:r>
            <a:r>
              <a:rPr lang="en-US" sz="2800" dirty="0" err="1">
                <a:latin typeface="UTM Avo" pitchFamily="18" charset="0"/>
              </a:rPr>
              <a:t>bến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vui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đùa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đủ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trò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tuổi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nít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thường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lấy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chén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muối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hoặc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chén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mắm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rủ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để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Hôm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nhiều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cả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vừa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vừa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hít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vì</a:t>
            </a:r>
            <a:r>
              <a:rPr lang="en-US" sz="2800" dirty="0">
                <a:latin typeface="UTM Avo" pitchFamily="18" charset="0"/>
              </a:rPr>
              <a:t> cay.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lớn</a:t>
            </a:r>
            <a:r>
              <a:rPr lang="en-US" sz="2800" dirty="0">
                <a:latin typeface="UTM Avo" pitchFamily="18" charset="0"/>
              </a:rPr>
              <a:t>, con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mang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đắp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lấn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gió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từ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phía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thổi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về</a:t>
            </a:r>
            <a:r>
              <a:rPr lang="en-US" sz="2800" dirty="0">
                <a:latin typeface="UTM Avo" pitchFamily="18" charset="0"/>
              </a:rPr>
              <a:t> man </a:t>
            </a:r>
            <a:r>
              <a:rPr lang="en-US" sz="2800" dirty="0" err="1">
                <a:latin typeface="UTM Avo" pitchFamily="18" charset="0"/>
              </a:rPr>
              <a:t>mác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tim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tím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xòe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từng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cuốn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theo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Thỉnh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thoảng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nghe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chín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tỏm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âm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rất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quen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thuộc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gũi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với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trẻ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sống</a:t>
            </a:r>
            <a:r>
              <a:rPr lang="en-US" sz="2800" dirty="0">
                <a:latin typeface="UTM Avo" pitchFamily="18" charset="0"/>
              </a:rPr>
              <a:t> ở </a:t>
            </a:r>
            <a:r>
              <a:rPr lang="en-US" sz="2800" dirty="0" err="1">
                <a:latin typeface="UTM Avo" pitchFamily="18" charset="0"/>
              </a:rPr>
              <a:t>xứ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này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cũng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đặc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sản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Vì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đem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hay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món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ngon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hơn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ngon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quý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hiếm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chỉ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theo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mùa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còn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năm</a:t>
            </a:r>
            <a:r>
              <a:rPr lang="en-US" sz="2800" dirty="0">
                <a:latin typeface="UTM Avo" pitchFamily="18" charset="0"/>
              </a:rPr>
              <a:t>. Khi </a:t>
            </a:r>
            <a:r>
              <a:rPr lang="en-US" sz="2800" dirty="0" err="1">
                <a:latin typeface="UTM Avo" pitchFamily="18" charset="0"/>
              </a:rPr>
              <a:t>rảnh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rỗi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chỉ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bãi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lội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kiếm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lượm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. Ai </a:t>
            </a:r>
            <a:r>
              <a:rPr lang="en-US" sz="2800" dirty="0" err="1">
                <a:latin typeface="UTM Avo" pitchFamily="18" charset="0"/>
              </a:rPr>
              <a:t>đến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chưa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từng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thưởng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thức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món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cũng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xem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như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chưa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đến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          </a:t>
            </a:r>
            <a:r>
              <a:rPr lang="en-US" sz="2800" dirty="0" err="1">
                <a:latin typeface="UTM Avo" pitchFamily="18" charset="0"/>
              </a:rPr>
              <a:t>Mỗi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xa </a:t>
            </a:r>
            <a:r>
              <a:rPr lang="en-US" sz="2800" dirty="0" err="1">
                <a:latin typeface="UTM Avo" pitchFamily="18" charset="0"/>
              </a:rPr>
              <a:t>nhà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nhớ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hàng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tím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chờ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thổi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qua. Khi </a:t>
            </a:r>
            <a:r>
              <a:rPr lang="en-US" sz="2800" dirty="0" err="1">
                <a:latin typeface="UTM Avo" pitchFamily="18" charset="0"/>
              </a:rPr>
              <a:t>đó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tưởng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như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hương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thơm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chín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mùi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vị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với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bên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vẫn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tiếp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mọc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lên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              </a:t>
            </a:r>
            <a:r>
              <a:rPr lang="en-US" sz="2800" dirty="0" err="1">
                <a:latin typeface="UTM Avo" pitchFamily="18" charset="0"/>
              </a:rPr>
              <a:t>để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duy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bờ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bãi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hương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.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(Theo Lê Văn </a:t>
            </a:r>
            <a:r>
              <a:rPr lang="en-US" sz="2800" dirty="0" err="1">
                <a:latin typeface="UTM Avo" pitchFamily="18" charset="0"/>
              </a:rPr>
              <a:t>Trường</a:t>
            </a:r>
            <a:r>
              <a:rPr lang="en-US" sz="2800" dirty="0">
                <a:latin typeface="UTM Avo" pitchFamily="18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UTM Avo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95A7AB2-DA10-95E1-FF1A-32C4EBF44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14300"/>
            <a:ext cx="7099881" cy="15240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1849248-3B2E-DC1D-562A-D4393B7E23B9}"/>
              </a:ext>
            </a:extLst>
          </p:cNvPr>
          <p:cNvGrpSpPr/>
          <p:nvPr/>
        </p:nvGrpSpPr>
        <p:grpSpPr>
          <a:xfrm>
            <a:off x="6096000" y="2153653"/>
            <a:ext cx="7237110" cy="2456447"/>
            <a:chOff x="6431898" y="2557109"/>
            <a:chExt cx="7237110" cy="4277012"/>
          </a:xfrm>
        </p:grpSpPr>
        <p:sp>
          <p:nvSpPr>
            <p:cNvPr id="50" name="Rounded Rectangular Callout 21">
              <a:extLst>
                <a:ext uri="{FF2B5EF4-FFF2-40B4-BE49-F238E27FC236}">
                  <a16:creationId xmlns:a16="http://schemas.microsoft.com/office/drawing/2014/main" id="{6DB91C59-D0EC-BA87-4967-46BCCD5AE05E}"/>
                </a:ext>
              </a:extLst>
            </p:cNvPr>
            <p:cNvSpPr/>
            <p:nvPr/>
          </p:nvSpPr>
          <p:spPr>
            <a:xfrm flipV="1">
              <a:off x="6431898" y="2557109"/>
              <a:ext cx="7237110" cy="4277012"/>
            </a:xfrm>
            <a:prstGeom prst="wedgeRoundRectCallout">
              <a:avLst>
                <a:gd name="adj1" fmla="val 7"/>
                <a:gd name="adj2" fmla="val 69497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81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E74BD31-2BE2-B9AB-83D7-E3653451188A}"/>
                </a:ext>
              </a:extLst>
            </p:cNvPr>
            <p:cNvSpPr txBox="1"/>
            <p:nvPr/>
          </p:nvSpPr>
          <p:spPr>
            <a:xfrm>
              <a:off x="6639853" y="2721927"/>
              <a:ext cx="682119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b="1" dirty="0" err="1">
                  <a:solidFill>
                    <a:srgbClr val="DC48A0"/>
                  </a:solidFill>
                  <a:latin typeface="UTM Avo" pitchFamily="18" charset="0"/>
                </a:rPr>
                <a:t>Đọc</a:t>
              </a:r>
              <a:r>
                <a:rPr lang="en-US" sz="4200" b="1" dirty="0">
                  <a:solidFill>
                    <a:srgbClr val="DC48A0"/>
                  </a:solidFill>
                  <a:latin typeface="UTM Avo" pitchFamily="18" charset="0"/>
                </a:rPr>
                <a:t> </a:t>
              </a:r>
              <a:r>
                <a:rPr lang="en-US" sz="4200" b="1" dirty="0" err="1">
                  <a:solidFill>
                    <a:srgbClr val="DC48A0"/>
                  </a:solidFill>
                  <a:latin typeface="UTM Avo" pitchFamily="18" charset="0"/>
                </a:rPr>
                <a:t>với</a:t>
              </a:r>
              <a:r>
                <a:rPr lang="en-US" sz="4200" b="1" dirty="0">
                  <a:solidFill>
                    <a:srgbClr val="DC48A0"/>
                  </a:solidFill>
                  <a:latin typeface="UTM Avo" pitchFamily="18" charset="0"/>
                </a:rPr>
                <a:t> </a:t>
              </a:r>
              <a:r>
                <a:rPr lang="en-US" sz="4200" b="1" dirty="0" err="1">
                  <a:solidFill>
                    <a:srgbClr val="DC48A0"/>
                  </a:solidFill>
                  <a:latin typeface="UTM Avo" pitchFamily="18" charset="0"/>
                </a:rPr>
                <a:t>tốc</a:t>
              </a:r>
              <a:r>
                <a:rPr lang="en-US" sz="4200" b="1" dirty="0">
                  <a:solidFill>
                    <a:srgbClr val="DC48A0"/>
                  </a:solidFill>
                  <a:latin typeface="UTM Avo" pitchFamily="18" charset="0"/>
                </a:rPr>
                <a:t> </a:t>
              </a:r>
              <a:r>
                <a:rPr lang="en-US" sz="4200" b="1" dirty="0" err="1">
                  <a:solidFill>
                    <a:srgbClr val="DC48A0"/>
                  </a:solidFill>
                  <a:latin typeface="UTM Avo" pitchFamily="18" charset="0"/>
                </a:rPr>
                <a:t>độ</a:t>
              </a:r>
              <a:r>
                <a:rPr lang="en-US" sz="4200" b="1" dirty="0">
                  <a:solidFill>
                    <a:srgbClr val="DC48A0"/>
                  </a:solidFill>
                  <a:latin typeface="UTM Avo" pitchFamily="18" charset="0"/>
                </a:rPr>
                <a:t> </a:t>
              </a:r>
              <a:r>
                <a:rPr lang="en-US" sz="4200" b="1" dirty="0" err="1">
                  <a:solidFill>
                    <a:srgbClr val="DC48A0"/>
                  </a:solidFill>
                  <a:latin typeface="UTM Avo" pitchFamily="18" charset="0"/>
                </a:rPr>
                <a:t>vừa</a:t>
              </a:r>
              <a:r>
                <a:rPr lang="en-US" sz="4200" b="1" dirty="0">
                  <a:solidFill>
                    <a:srgbClr val="DC48A0"/>
                  </a:solidFill>
                  <a:latin typeface="UTM Avo" pitchFamily="18" charset="0"/>
                </a:rPr>
                <a:t> </a:t>
              </a:r>
              <a:r>
                <a:rPr lang="en-US" sz="4200" b="1" dirty="0" err="1">
                  <a:solidFill>
                    <a:srgbClr val="DC48A0"/>
                  </a:solidFill>
                  <a:latin typeface="UTM Avo" pitchFamily="18" charset="0"/>
                </a:rPr>
                <a:t>phải</a:t>
              </a:r>
              <a:r>
                <a:rPr lang="en-US" sz="4200" b="1" dirty="0">
                  <a:solidFill>
                    <a:srgbClr val="DC48A0"/>
                  </a:solidFill>
                  <a:latin typeface="UTM Avo" pitchFamily="18" charset="0"/>
                </a:rPr>
                <a:t>, </a:t>
              </a:r>
              <a:r>
                <a:rPr lang="en-US" sz="4200" b="1" dirty="0" err="1">
                  <a:solidFill>
                    <a:srgbClr val="DC48A0"/>
                  </a:solidFill>
                  <a:latin typeface="UTM Avo" pitchFamily="18" charset="0"/>
                </a:rPr>
                <a:t>chú</a:t>
              </a:r>
              <a:r>
                <a:rPr lang="en-US" sz="4200" b="1" dirty="0">
                  <a:solidFill>
                    <a:srgbClr val="DC48A0"/>
                  </a:solidFill>
                  <a:latin typeface="UTM Avo" pitchFamily="18" charset="0"/>
                </a:rPr>
                <a:t> ý </a:t>
              </a:r>
              <a:r>
                <a:rPr lang="en-US" sz="4200" b="1" dirty="0" err="1">
                  <a:solidFill>
                    <a:srgbClr val="DC48A0"/>
                  </a:solidFill>
                  <a:latin typeface="UTM Avo" pitchFamily="18" charset="0"/>
                </a:rPr>
                <a:t>ngắt</a:t>
              </a:r>
              <a:r>
                <a:rPr lang="en-US" sz="4200" b="1" dirty="0">
                  <a:solidFill>
                    <a:srgbClr val="DC48A0"/>
                  </a:solidFill>
                  <a:latin typeface="UTM Avo" pitchFamily="18" charset="0"/>
                </a:rPr>
                <a:t> </a:t>
              </a:r>
              <a:r>
                <a:rPr lang="en-US" sz="4200" b="1" dirty="0" err="1">
                  <a:solidFill>
                    <a:srgbClr val="DC48A0"/>
                  </a:solidFill>
                  <a:latin typeface="UTM Avo" pitchFamily="18" charset="0"/>
                </a:rPr>
                <a:t>nghỉ</a:t>
              </a:r>
              <a:r>
                <a:rPr lang="en-US" sz="4200" b="1" dirty="0">
                  <a:solidFill>
                    <a:srgbClr val="DC48A0"/>
                  </a:solidFill>
                  <a:latin typeface="UTM Avo" pitchFamily="18" charset="0"/>
                </a:rPr>
                <a:t> ở </a:t>
              </a:r>
              <a:r>
                <a:rPr lang="en-US" sz="4200" b="1" dirty="0" err="1">
                  <a:solidFill>
                    <a:srgbClr val="DC48A0"/>
                  </a:solidFill>
                  <a:latin typeface="UTM Avo" pitchFamily="18" charset="0"/>
                </a:rPr>
                <a:t>những</a:t>
              </a:r>
              <a:r>
                <a:rPr lang="en-US" sz="4200" b="1" dirty="0">
                  <a:solidFill>
                    <a:srgbClr val="DC48A0"/>
                  </a:solidFill>
                  <a:latin typeface="UTM Avo" pitchFamily="18" charset="0"/>
                </a:rPr>
                <a:t> </a:t>
              </a:r>
              <a:r>
                <a:rPr lang="en-US" sz="4200" b="1" dirty="0" err="1">
                  <a:solidFill>
                    <a:srgbClr val="DC48A0"/>
                  </a:solidFill>
                  <a:latin typeface="UTM Avo" pitchFamily="18" charset="0"/>
                </a:rPr>
                <a:t>câu</a:t>
              </a:r>
              <a:r>
                <a:rPr lang="en-US" sz="4200" b="1" dirty="0">
                  <a:solidFill>
                    <a:srgbClr val="DC48A0"/>
                  </a:solidFill>
                  <a:latin typeface="UTM Avo" pitchFamily="18" charset="0"/>
                </a:rPr>
                <a:t> </a:t>
              </a:r>
              <a:r>
                <a:rPr lang="en-US" sz="4200" b="1" dirty="0" err="1">
                  <a:solidFill>
                    <a:srgbClr val="DC48A0"/>
                  </a:solidFill>
                  <a:latin typeface="UTM Avo" pitchFamily="18" charset="0"/>
                </a:rPr>
                <a:t>dài</a:t>
              </a:r>
              <a:r>
                <a:rPr lang="en-US" sz="4200" b="1" dirty="0">
                  <a:solidFill>
                    <a:srgbClr val="DC48A0"/>
                  </a:solidFill>
                  <a:latin typeface="UTM Avo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240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4 -0.39074 L -3.19444E-6 -3.95062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F96782A3-F9C8-DF2A-1E1B-84EE409E3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67" b="33683"/>
          <a:stretch/>
        </p:blipFill>
        <p:spPr>
          <a:xfrm>
            <a:off x="-1219200" y="7765339"/>
            <a:ext cx="8750966" cy="34105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DC7E7B-F7DD-24EF-C59D-C4D63C8A9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66800" y="0"/>
            <a:ext cx="20926835" cy="21717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7C1C35B-0005-4AE5-DE17-12956307169B}"/>
              </a:ext>
            </a:extLst>
          </p:cNvPr>
          <p:cNvGrpSpPr/>
          <p:nvPr/>
        </p:nvGrpSpPr>
        <p:grpSpPr>
          <a:xfrm>
            <a:off x="609600" y="168415"/>
            <a:ext cx="2209799" cy="860285"/>
            <a:chOff x="857698" y="302275"/>
            <a:chExt cx="918759" cy="946651"/>
          </a:xfrm>
        </p:grpSpPr>
        <p:sp>
          <p:nvSpPr>
            <p:cNvPr id="16" name="Rounded Rectangle 13">
              <a:extLst>
                <a:ext uri="{FF2B5EF4-FFF2-40B4-BE49-F238E27FC236}">
                  <a16:creationId xmlns:a16="http://schemas.microsoft.com/office/drawing/2014/main" id="{709B74EB-D6FC-CD60-07A8-03FB6C30C03F}"/>
                </a:ext>
              </a:extLst>
            </p:cNvPr>
            <p:cNvSpPr/>
            <p:nvPr/>
          </p:nvSpPr>
          <p:spPr>
            <a:xfrm>
              <a:off x="857698" y="328940"/>
              <a:ext cx="918759" cy="9199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3E39EA-0B72-D663-8211-DD7B9B91F511}"/>
                </a:ext>
              </a:extLst>
            </p:cNvPr>
            <p:cNvSpPr txBox="1"/>
            <p:nvPr/>
          </p:nvSpPr>
          <p:spPr>
            <a:xfrm>
              <a:off x="921061" y="302275"/>
              <a:ext cx="742172" cy="84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endParaRPr lang="en-US" sz="44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756DFB3-9DF8-D8FA-001B-259423B68F83}"/>
              </a:ext>
            </a:extLst>
          </p:cNvPr>
          <p:cNvSpPr txBox="1"/>
          <p:nvPr/>
        </p:nvSpPr>
        <p:spPr>
          <a:xfrm>
            <a:off x="609600" y="1261074"/>
            <a:ext cx="17297400" cy="963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Từ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khi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sinh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lớn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lên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đã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thấy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êm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đềm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lờ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hàng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xanh</a:t>
            </a:r>
            <a:r>
              <a:rPr lang="en-US" sz="2800" dirty="0">
                <a:latin typeface="UTM Avo" pitchFamily="18" charset="0"/>
              </a:rPr>
              <a:t> soi </a:t>
            </a:r>
            <a:r>
              <a:rPr lang="en-US" sz="2800" dirty="0" err="1">
                <a:latin typeface="UTM Avo" pitchFamily="18" charset="0"/>
              </a:rPr>
              <a:t>bóng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nghiêng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nghiêng</a:t>
            </a:r>
            <a:r>
              <a:rPr lang="en-US" sz="2800" dirty="0">
                <a:latin typeface="UTM Avo" pitchFamily="18" charset="0"/>
              </a:rPr>
              <a:t>...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Mỗi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trẻ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năm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bảy</a:t>
            </a:r>
            <a:r>
              <a:rPr lang="en-US" sz="2800" dirty="0">
                <a:latin typeface="UTM Avo" pitchFamily="18" charset="0"/>
              </a:rPr>
              <a:t> ở </a:t>
            </a:r>
            <a:r>
              <a:rPr lang="en-US" sz="2800" dirty="0" err="1">
                <a:latin typeface="UTM Avo" pitchFamily="18" charset="0"/>
              </a:rPr>
              <a:t>bến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vui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đùa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đủ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trò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tuổi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nít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thường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lấy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chén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muối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hoặc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chén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mắm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rủ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để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Hôm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nhiều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cả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vừa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vừa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hít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vì</a:t>
            </a:r>
            <a:r>
              <a:rPr lang="en-US" sz="2800" dirty="0">
                <a:latin typeface="UTM Avo" pitchFamily="18" charset="0"/>
              </a:rPr>
              <a:t> cay.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lớn</a:t>
            </a:r>
            <a:r>
              <a:rPr lang="en-US" sz="2800" dirty="0">
                <a:latin typeface="UTM Avo" pitchFamily="18" charset="0"/>
              </a:rPr>
              <a:t>, con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mang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đắp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lấn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gió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từ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phía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thổi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về</a:t>
            </a:r>
            <a:r>
              <a:rPr lang="en-US" sz="2800" dirty="0">
                <a:latin typeface="UTM Avo" pitchFamily="18" charset="0"/>
              </a:rPr>
              <a:t> man </a:t>
            </a:r>
            <a:r>
              <a:rPr lang="en-US" sz="2800" dirty="0" err="1">
                <a:latin typeface="UTM Avo" pitchFamily="18" charset="0"/>
              </a:rPr>
              <a:t>mác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tim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tím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xòe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từng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cuốn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theo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Thỉnh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thoảng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nghe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chín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tỏm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âm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rất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quen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thuộc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gũi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với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trẻ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sống</a:t>
            </a:r>
            <a:r>
              <a:rPr lang="en-US" sz="2800" dirty="0">
                <a:latin typeface="UTM Avo" pitchFamily="18" charset="0"/>
              </a:rPr>
              <a:t> ở </a:t>
            </a:r>
            <a:r>
              <a:rPr lang="en-US" sz="2800" dirty="0" err="1">
                <a:latin typeface="UTM Avo" pitchFamily="18" charset="0"/>
              </a:rPr>
              <a:t>xứ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này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cũng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đặc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sản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Vì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đem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hay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món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ngon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hơn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ngon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quý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hiếm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chỉ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theo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mùa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còn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năm</a:t>
            </a:r>
            <a:r>
              <a:rPr lang="en-US" sz="2800" dirty="0">
                <a:latin typeface="UTM Avo" pitchFamily="18" charset="0"/>
              </a:rPr>
              <a:t>. Khi </a:t>
            </a:r>
            <a:r>
              <a:rPr lang="en-US" sz="2800" dirty="0" err="1">
                <a:latin typeface="UTM Avo" pitchFamily="18" charset="0"/>
              </a:rPr>
              <a:t>rảnh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rỗi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chỉ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bãi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lội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kiếm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lượm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. Ai </a:t>
            </a:r>
            <a:r>
              <a:rPr lang="en-US" sz="2800" dirty="0" err="1">
                <a:latin typeface="UTM Avo" pitchFamily="18" charset="0"/>
              </a:rPr>
              <a:t>đến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chưa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từng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thưởng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thức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món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cũng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xem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như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chưa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đến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          </a:t>
            </a:r>
            <a:r>
              <a:rPr lang="en-US" sz="2800" dirty="0" err="1">
                <a:latin typeface="UTM Avo" pitchFamily="18" charset="0"/>
              </a:rPr>
              <a:t>Mỗi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xa </a:t>
            </a:r>
            <a:r>
              <a:rPr lang="en-US" sz="2800" dirty="0" err="1">
                <a:latin typeface="UTM Avo" pitchFamily="18" charset="0"/>
              </a:rPr>
              <a:t>nhà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nhớ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hàng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tím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chờ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thổi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qua. Khi </a:t>
            </a:r>
            <a:r>
              <a:rPr lang="en-US" sz="2800" dirty="0" err="1">
                <a:latin typeface="UTM Avo" pitchFamily="18" charset="0"/>
              </a:rPr>
              <a:t>đó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tưởng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như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hương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thơm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chín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mùi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vị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với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bên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vẫn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tiếp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mọc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lên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              </a:t>
            </a:r>
            <a:r>
              <a:rPr lang="en-US" sz="2800" dirty="0" err="1">
                <a:latin typeface="UTM Avo" pitchFamily="18" charset="0"/>
              </a:rPr>
              <a:t>để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duy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bờ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bãi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hương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.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(Theo Lê Văn </a:t>
            </a:r>
            <a:r>
              <a:rPr lang="en-US" sz="2800" dirty="0" err="1">
                <a:latin typeface="UTM Avo" pitchFamily="18" charset="0"/>
              </a:rPr>
              <a:t>Trường</a:t>
            </a:r>
            <a:r>
              <a:rPr lang="en-US" sz="2800" dirty="0">
                <a:latin typeface="UTM Avo" pitchFamily="18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UTM Avo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95A7AB2-DA10-95E1-FF1A-32C4EBF44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14300"/>
            <a:ext cx="7099881" cy="1524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4738E45-4F57-C770-BF8A-9424CA260F1C}"/>
              </a:ext>
            </a:extLst>
          </p:cNvPr>
          <p:cNvSpPr/>
          <p:nvPr/>
        </p:nvSpPr>
        <p:spPr>
          <a:xfrm>
            <a:off x="838200" y="11049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B75073-3882-51AB-3976-ABB4283DB36D}"/>
              </a:ext>
            </a:extLst>
          </p:cNvPr>
          <p:cNvSpPr/>
          <p:nvPr/>
        </p:nvSpPr>
        <p:spPr>
          <a:xfrm>
            <a:off x="846221" y="20955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119BCE-9FD2-B0F8-D363-0C72A7A29D45}"/>
              </a:ext>
            </a:extLst>
          </p:cNvPr>
          <p:cNvSpPr/>
          <p:nvPr/>
        </p:nvSpPr>
        <p:spPr>
          <a:xfrm>
            <a:off x="830179" y="3608904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D24BF72-DFFD-2E0E-9F11-61F70A5AFE0D}"/>
              </a:ext>
            </a:extLst>
          </p:cNvPr>
          <p:cNvSpPr/>
          <p:nvPr/>
        </p:nvSpPr>
        <p:spPr>
          <a:xfrm>
            <a:off x="846221" y="54483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80A2CA-51A2-B756-16C4-A02EA0A7DB95}"/>
              </a:ext>
            </a:extLst>
          </p:cNvPr>
          <p:cNvSpPr/>
          <p:nvPr/>
        </p:nvSpPr>
        <p:spPr>
          <a:xfrm>
            <a:off x="1861273" y="77343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8927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A2C403D-41C1-0502-AC17-594CA685D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67" b="33683"/>
          <a:stretch/>
        </p:blipFill>
        <p:spPr>
          <a:xfrm>
            <a:off x="-1378045" y="6682880"/>
            <a:ext cx="10921522" cy="4256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C59843-9AFB-E1AB-B088-D2F3C703BA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66800" y="0"/>
            <a:ext cx="20926835" cy="2171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635ABD-1CE9-2E10-D78E-84BEC0D15B46}"/>
              </a:ext>
            </a:extLst>
          </p:cNvPr>
          <p:cNvGrpSpPr/>
          <p:nvPr/>
        </p:nvGrpSpPr>
        <p:grpSpPr>
          <a:xfrm>
            <a:off x="946484" y="419100"/>
            <a:ext cx="5301916" cy="860285"/>
            <a:chOff x="857698" y="302275"/>
            <a:chExt cx="918759" cy="946651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F0878DEF-3E4B-5D93-8D10-F71035829ECB}"/>
                </a:ext>
              </a:extLst>
            </p:cNvPr>
            <p:cNvSpPr/>
            <p:nvPr/>
          </p:nvSpPr>
          <p:spPr>
            <a:xfrm>
              <a:off x="857698" y="328940"/>
              <a:ext cx="918759" cy="9199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5A1234-917E-830C-6C25-EA3F8AB4D5BB}"/>
                </a:ext>
              </a:extLst>
            </p:cNvPr>
            <p:cNvSpPr txBox="1"/>
            <p:nvPr/>
          </p:nvSpPr>
          <p:spPr>
            <a:xfrm>
              <a:off x="921061" y="302275"/>
              <a:ext cx="742172" cy="84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4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4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44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DD88E-F989-29B8-B81B-79A285262B10}"/>
              </a:ext>
            </a:extLst>
          </p:cNvPr>
          <p:cNvSpPr txBox="1"/>
          <p:nvPr/>
        </p:nvSpPr>
        <p:spPr>
          <a:xfrm>
            <a:off x="125500" y="1876637"/>
            <a:ext cx="53019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itchFamily="18" charset="0"/>
              </a:rPr>
              <a:t>  </a:t>
            </a:r>
            <a:r>
              <a:rPr lang="en-US" sz="4400" b="1" dirty="0" err="1">
                <a:solidFill>
                  <a:srgbClr val="FF0066"/>
                </a:solidFill>
                <a:latin typeface="UTM Avo" pitchFamily="18" charset="0"/>
              </a:rPr>
              <a:t>Bần</a:t>
            </a:r>
            <a:r>
              <a:rPr lang="en-US" sz="4400" dirty="0">
                <a:latin typeface="UTM Avo" pitchFamily="18" charset="0"/>
              </a:rPr>
              <a:t>: </a:t>
            </a:r>
            <a:r>
              <a:rPr lang="en-US" sz="4400" dirty="0" err="1">
                <a:latin typeface="UTM Avo" pitchFamily="18" charset="0"/>
              </a:rPr>
              <a:t>cây</a:t>
            </a:r>
            <a:r>
              <a:rPr lang="en-US" sz="4400" dirty="0">
                <a:latin typeface="UTM Avo" pitchFamily="18" charset="0"/>
              </a:rPr>
              <a:t> to, </a:t>
            </a:r>
            <a:r>
              <a:rPr lang="en-US" sz="4400" dirty="0" err="1">
                <a:latin typeface="UTM Avo" pitchFamily="18" charset="0"/>
              </a:rPr>
              <a:t>mọc</a:t>
            </a:r>
            <a:r>
              <a:rPr lang="en-US" sz="4400" dirty="0">
                <a:latin typeface="UTM Avo" pitchFamily="18" charset="0"/>
              </a:rPr>
              <a:t> ở </a:t>
            </a:r>
            <a:r>
              <a:rPr lang="en-US" sz="4400" dirty="0" err="1">
                <a:latin typeface="UTM Avo" pitchFamily="18" charset="0"/>
              </a:rPr>
              <a:t>vùng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nước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lợ</a:t>
            </a:r>
            <a:r>
              <a:rPr lang="en-US" sz="4400" dirty="0">
                <a:latin typeface="UTM Avo" pitchFamily="18" charset="0"/>
              </a:rPr>
              <a:t>, </a:t>
            </a:r>
            <a:r>
              <a:rPr lang="en-US" sz="4400" dirty="0" err="1">
                <a:latin typeface="UTM Avo" pitchFamily="18" charset="0"/>
              </a:rPr>
              <a:t>có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rễ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phụ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nhọn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và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xốp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đâm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ngược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lên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khỏi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mặt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bùn</a:t>
            </a:r>
            <a:r>
              <a:rPr lang="en-US" sz="4400" dirty="0">
                <a:latin typeface="UTM Avo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BB8702-A57F-2179-D9BF-0388C1783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834" y="1475854"/>
            <a:ext cx="4267200" cy="6623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DBDF2C-BECE-DA74-5010-9DD3CEDAA6E7}"/>
              </a:ext>
            </a:extLst>
          </p:cNvPr>
          <p:cNvSpPr txBox="1"/>
          <p:nvPr/>
        </p:nvSpPr>
        <p:spPr>
          <a:xfrm>
            <a:off x="11353800" y="1313474"/>
            <a:ext cx="49504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itchFamily="18" charset="0"/>
              </a:rPr>
              <a:t>  </a:t>
            </a:r>
            <a:r>
              <a:rPr lang="en-US" sz="4400" b="1" dirty="0" err="1">
                <a:solidFill>
                  <a:srgbClr val="FF0066"/>
                </a:solidFill>
                <a:latin typeface="UTM Avo" pitchFamily="18" charset="0"/>
              </a:rPr>
              <a:t>Cù</a:t>
            </a:r>
            <a:r>
              <a:rPr lang="en-US" sz="4400" b="1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UTM Avo" pitchFamily="18" charset="0"/>
              </a:rPr>
              <a:t>lao</a:t>
            </a:r>
            <a:r>
              <a:rPr lang="en-US" sz="4400" b="1" dirty="0">
                <a:solidFill>
                  <a:srgbClr val="FF0066"/>
                </a:solidFill>
                <a:latin typeface="UTM Avo" pitchFamily="18" charset="0"/>
              </a:rPr>
              <a:t> (</a:t>
            </a:r>
            <a:r>
              <a:rPr lang="en-US" sz="4400" b="1" dirty="0" err="1">
                <a:solidFill>
                  <a:srgbClr val="FF0066"/>
                </a:solidFill>
                <a:latin typeface="UTM Avo" pitchFamily="18" charset="0"/>
              </a:rPr>
              <a:t>đảo</a:t>
            </a:r>
            <a:r>
              <a:rPr lang="en-US" sz="4400" b="1" dirty="0">
                <a:solidFill>
                  <a:srgbClr val="FF0066"/>
                </a:solidFill>
                <a:latin typeface="UTM Avo" pitchFamily="18" charset="0"/>
              </a:rPr>
              <a:t>)</a:t>
            </a:r>
            <a:r>
              <a:rPr lang="en-US" sz="4400" dirty="0">
                <a:latin typeface="UTM Avo" pitchFamily="18" charset="0"/>
              </a:rPr>
              <a:t>: </a:t>
            </a:r>
            <a:r>
              <a:rPr lang="en-US" sz="4400" dirty="0" err="1">
                <a:latin typeface="UTM Avo" pitchFamily="18" charset="0"/>
              </a:rPr>
              <a:t>vùng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đất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nổi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lên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giữa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sông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hoặc</a:t>
            </a:r>
            <a:r>
              <a:rPr lang="en-US" sz="4400" dirty="0">
                <a:latin typeface="UTM Avo" pitchFamily="18" charset="0"/>
              </a:rPr>
              <a:t> ở </a:t>
            </a:r>
            <a:r>
              <a:rPr lang="en-US" sz="4400" dirty="0" err="1">
                <a:latin typeface="UTM Avo" pitchFamily="18" charset="0"/>
              </a:rPr>
              <a:t>biển</a:t>
            </a:r>
            <a:r>
              <a:rPr lang="en-US" sz="4400" dirty="0">
                <a:latin typeface="UTM Avo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1EF712-FF1D-18EC-46E9-003540FDF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52" y="4253740"/>
            <a:ext cx="7827048" cy="4858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C8C25E8-B439-C86D-C68B-E20AFAF2482A}"/>
              </a:ext>
            </a:extLst>
          </p:cNvPr>
          <p:cNvSpPr/>
          <p:nvPr/>
        </p:nvSpPr>
        <p:spPr>
          <a:xfrm rot="18345381">
            <a:off x="13786120" y="4147096"/>
            <a:ext cx="2512205" cy="4600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A525CA-E087-D286-F93A-D7B617877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67" b="33683"/>
          <a:stretch/>
        </p:blipFill>
        <p:spPr>
          <a:xfrm>
            <a:off x="-1378046" y="5600846"/>
            <a:ext cx="13697833" cy="5338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C6A92-E19F-FD15-1441-08C986E4E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66800" y="0"/>
            <a:ext cx="20926835" cy="2171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57BF37-0C0D-DF3B-0D2B-9CDAD89F213F}"/>
              </a:ext>
            </a:extLst>
          </p:cNvPr>
          <p:cNvGrpSpPr/>
          <p:nvPr/>
        </p:nvGrpSpPr>
        <p:grpSpPr>
          <a:xfrm>
            <a:off x="457200" y="526255"/>
            <a:ext cx="6748022" cy="1119189"/>
            <a:chOff x="819078" y="212308"/>
            <a:chExt cx="855059" cy="1351233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75F35086-073E-B0D6-7C15-AB1DAC430299}"/>
                </a:ext>
              </a:extLst>
            </p:cNvPr>
            <p:cNvSpPr/>
            <p:nvPr/>
          </p:nvSpPr>
          <p:spPr>
            <a:xfrm>
              <a:off x="843297" y="212308"/>
              <a:ext cx="830840" cy="13512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632C7F-BFBD-17E6-D0AE-9E1A80D646D7}"/>
                </a:ext>
              </a:extLst>
            </p:cNvPr>
            <p:cNvSpPr txBox="1"/>
            <p:nvPr/>
          </p:nvSpPr>
          <p:spPr>
            <a:xfrm>
              <a:off x="819078" y="301209"/>
              <a:ext cx="830840" cy="100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Luyện</a:t>
              </a:r>
              <a:r>
                <a:rPr lang="en-US" sz="4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4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r>
                <a:rPr lang="en-US" sz="4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khó</a:t>
              </a:r>
              <a:endParaRPr lang="en-US" sz="48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10F1BB0-521E-53B9-9589-4B433951AC4F}"/>
              </a:ext>
            </a:extLst>
          </p:cNvPr>
          <p:cNvSpPr txBox="1"/>
          <p:nvPr/>
        </p:nvSpPr>
        <p:spPr>
          <a:xfrm>
            <a:off x="4772759" y="2936528"/>
            <a:ext cx="3533042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3533042"/>
                      <a:gd name="connsiteY0" fmla="*/ 0 h 1107996"/>
                      <a:gd name="connsiteX1" fmla="*/ 953921 w 3533042"/>
                      <a:gd name="connsiteY1" fmla="*/ 0 h 1107996"/>
                      <a:gd name="connsiteX2" fmla="*/ 1872511 w 3533042"/>
                      <a:gd name="connsiteY2" fmla="*/ 0 h 1107996"/>
                      <a:gd name="connsiteX3" fmla="*/ 2685112 w 3533042"/>
                      <a:gd name="connsiteY3" fmla="*/ 0 h 1107996"/>
                      <a:gd name="connsiteX4" fmla="*/ 3533042 w 3533042"/>
                      <a:gd name="connsiteY4" fmla="*/ 0 h 1107996"/>
                      <a:gd name="connsiteX5" fmla="*/ 3533042 w 3533042"/>
                      <a:gd name="connsiteY5" fmla="*/ 576158 h 1107996"/>
                      <a:gd name="connsiteX6" fmla="*/ 3533042 w 3533042"/>
                      <a:gd name="connsiteY6" fmla="*/ 1107996 h 1107996"/>
                      <a:gd name="connsiteX7" fmla="*/ 2649782 w 3533042"/>
                      <a:gd name="connsiteY7" fmla="*/ 1107996 h 1107996"/>
                      <a:gd name="connsiteX8" fmla="*/ 1872511 w 3533042"/>
                      <a:gd name="connsiteY8" fmla="*/ 1107996 h 1107996"/>
                      <a:gd name="connsiteX9" fmla="*/ 953921 w 3533042"/>
                      <a:gd name="connsiteY9" fmla="*/ 1107996 h 1107996"/>
                      <a:gd name="connsiteX10" fmla="*/ 0 w 3533042"/>
                      <a:gd name="connsiteY10" fmla="*/ 1107996 h 1107996"/>
                      <a:gd name="connsiteX11" fmla="*/ 0 w 3533042"/>
                      <a:gd name="connsiteY11" fmla="*/ 587238 h 1107996"/>
                      <a:gd name="connsiteX12" fmla="*/ 0 w 3533042"/>
                      <a:gd name="connsiteY12" fmla="*/ 0 h 1107996"/>
                      <a:gd name="connsiteX0" fmla="*/ 0 w 3533042"/>
                      <a:gd name="connsiteY0" fmla="*/ 0 h 1107996"/>
                      <a:gd name="connsiteX1" fmla="*/ 883261 w 3533042"/>
                      <a:gd name="connsiteY1" fmla="*/ 0 h 1107996"/>
                      <a:gd name="connsiteX2" fmla="*/ 1695860 w 3533042"/>
                      <a:gd name="connsiteY2" fmla="*/ 0 h 1107996"/>
                      <a:gd name="connsiteX3" fmla="*/ 2614450 w 3533042"/>
                      <a:gd name="connsiteY3" fmla="*/ 0 h 1107996"/>
                      <a:gd name="connsiteX4" fmla="*/ 3533042 w 3533042"/>
                      <a:gd name="connsiteY4" fmla="*/ 0 h 1107996"/>
                      <a:gd name="connsiteX5" fmla="*/ 3533042 w 3533042"/>
                      <a:gd name="connsiteY5" fmla="*/ 565077 h 1107996"/>
                      <a:gd name="connsiteX6" fmla="*/ 3533042 w 3533042"/>
                      <a:gd name="connsiteY6" fmla="*/ 1107996 h 1107996"/>
                      <a:gd name="connsiteX7" fmla="*/ 2685112 w 3533042"/>
                      <a:gd name="connsiteY7" fmla="*/ 1107996 h 1107996"/>
                      <a:gd name="connsiteX8" fmla="*/ 1766521 w 3533042"/>
                      <a:gd name="connsiteY8" fmla="*/ 1107996 h 1107996"/>
                      <a:gd name="connsiteX9" fmla="*/ 953921 w 3533042"/>
                      <a:gd name="connsiteY9" fmla="*/ 1107996 h 1107996"/>
                      <a:gd name="connsiteX10" fmla="*/ 0 w 3533042"/>
                      <a:gd name="connsiteY10" fmla="*/ 1107996 h 1107996"/>
                      <a:gd name="connsiteX11" fmla="*/ 0 w 3533042"/>
                      <a:gd name="connsiteY11" fmla="*/ 553998 h 1107996"/>
                      <a:gd name="connsiteX12" fmla="*/ 0 w 3533042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533042" h="1107996" fill="none" extrusionOk="0">
                        <a:moveTo>
                          <a:pt x="0" y="0"/>
                        </a:moveTo>
                        <a:cubicBezTo>
                          <a:pt x="308794" y="-6209"/>
                          <a:pt x="560128" y="-9372"/>
                          <a:pt x="953921" y="0"/>
                        </a:cubicBezTo>
                        <a:cubicBezTo>
                          <a:pt x="1360041" y="95294"/>
                          <a:pt x="1657432" y="-35041"/>
                          <a:pt x="1872511" y="0"/>
                        </a:cubicBezTo>
                        <a:cubicBezTo>
                          <a:pt x="2101577" y="-8467"/>
                          <a:pt x="2431627" y="-9580"/>
                          <a:pt x="2685112" y="0"/>
                        </a:cubicBezTo>
                        <a:cubicBezTo>
                          <a:pt x="2876693" y="135"/>
                          <a:pt x="3227614" y="9788"/>
                          <a:pt x="3533042" y="0"/>
                        </a:cubicBezTo>
                        <a:cubicBezTo>
                          <a:pt x="3526299" y="269431"/>
                          <a:pt x="3563700" y="335895"/>
                          <a:pt x="3533042" y="576158"/>
                        </a:cubicBezTo>
                        <a:cubicBezTo>
                          <a:pt x="3501766" y="811401"/>
                          <a:pt x="3518362" y="988453"/>
                          <a:pt x="3533042" y="1107996"/>
                        </a:cubicBezTo>
                        <a:cubicBezTo>
                          <a:pt x="3266098" y="1137270"/>
                          <a:pt x="2884156" y="1106148"/>
                          <a:pt x="2649782" y="1107996"/>
                        </a:cubicBezTo>
                        <a:cubicBezTo>
                          <a:pt x="2427236" y="1139079"/>
                          <a:pt x="2108612" y="1153364"/>
                          <a:pt x="1872511" y="1107996"/>
                        </a:cubicBezTo>
                        <a:cubicBezTo>
                          <a:pt x="1611252" y="1080495"/>
                          <a:pt x="1378941" y="1137911"/>
                          <a:pt x="953921" y="1107996"/>
                        </a:cubicBezTo>
                        <a:cubicBezTo>
                          <a:pt x="531016" y="1111314"/>
                          <a:pt x="329139" y="1131929"/>
                          <a:pt x="0" y="1107996"/>
                        </a:cubicBezTo>
                        <a:cubicBezTo>
                          <a:pt x="-32187" y="989485"/>
                          <a:pt x="-4980" y="851069"/>
                          <a:pt x="0" y="587238"/>
                        </a:cubicBezTo>
                        <a:cubicBezTo>
                          <a:pt x="-8482" y="299859"/>
                          <a:pt x="-34449" y="191804"/>
                          <a:pt x="0" y="0"/>
                        </a:cubicBezTo>
                        <a:close/>
                      </a:path>
                      <a:path w="3533042" h="1107996" stroke="0" extrusionOk="0">
                        <a:moveTo>
                          <a:pt x="0" y="0"/>
                        </a:moveTo>
                        <a:cubicBezTo>
                          <a:pt x="348731" y="-18942"/>
                          <a:pt x="519061" y="7617"/>
                          <a:pt x="883261" y="0"/>
                        </a:cubicBezTo>
                        <a:cubicBezTo>
                          <a:pt x="1260795" y="-57906"/>
                          <a:pt x="1478788" y="15078"/>
                          <a:pt x="1695860" y="0"/>
                        </a:cubicBezTo>
                        <a:cubicBezTo>
                          <a:pt x="1923845" y="37887"/>
                          <a:pt x="2190245" y="3808"/>
                          <a:pt x="2614450" y="0"/>
                        </a:cubicBezTo>
                        <a:cubicBezTo>
                          <a:pt x="3002050" y="9704"/>
                          <a:pt x="3196214" y="-2755"/>
                          <a:pt x="3533042" y="0"/>
                        </a:cubicBezTo>
                        <a:cubicBezTo>
                          <a:pt x="3525600" y="153273"/>
                          <a:pt x="3526121" y="309502"/>
                          <a:pt x="3533042" y="565077"/>
                        </a:cubicBezTo>
                        <a:cubicBezTo>
                          <a:pt x="3564808" y="790703"/>
                          <a:pt x="3544837" y="972655"/>
                          <a:pt x="3533042" y="1107996"/>
                        </a:cubicBezTo>
                        <a:cubicBezTo>
                          <a:pt x="3189945" y="1101245"/>
                          <a:pt x="3016855" y="1070305"/>
                          <a:pt x="2685112" y="1107996"/>
                        </a:cubicBezTo>
                        <a:cubicBezTo>
                          <a:pt x="2353513" y="1139088"/>
                          <a:pt x="1993471" y="1094675"/>
                          <a:pt x="1766521" y="1107996"/>
                        </a:cubicBezTo>
                        <a:cubicBezTo>
                          <a:pt x="1489300" y="1126898"/>
                          <a:pt x="1302392" y="1092950"/>
                          <a:pt x="953921" y="1107996"/>
                        </a:cubicBezTo>
                        <a:cubicBezTo>
                          <a:pt x="605126" y="1137372"/>
                          <a:pt x="253871" y="1117173"/>
                          <a:pt x="0" y="1107996"/>
                        </a:cubicBezTo>
                        <a:cubicBezTo>
                          <a:pt x="15326" y="910385"/>
                          <a:pt x="26557" y="776806"/>
                          <a:pt x="0" y="553998"/>
                        </a:cubicBezTo>
                        <a:cubicBezTo>
                          <a:pt x="-42858" y="360263"/>
                          <a:pt x="27333" y="13718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lững</a:t>
            </a:r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17D06-0E5F-E570-9F0B-630C104B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526255"/>
            <a:ext cx="7099881" cy="1524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29910F-65F0-544D-3BC7-5601365BA5CE}"/>
              </a:ext>
            </a:extLst>
          </p:cNvPr>
          <p:cNvSpPr txBox="1"/>
          <p:nvPr/>
        </p:nvSpPr>
        <p:spPr>
          <a:xfrm>
            <a:off x="10065276" y="2896414"/>
            <a:ext cx="4947305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4947305"/>
                      <a:gd name="connsiteY0" fmla="*/ 0 h 1107996"/>
                      <a:gd name="connsiteX1" fmla="*/ 1335772 w 4947305"/>
                      <a:gd name="connsiteY1" fmla="*/ 0 h 1107996"/>
                      <a:gd name="connsiteX2" fmla="*/ 2622070 w 4947305"/>
                      <a:gd name="connsiteY2" fmla="*/ 0 h 1107996"/>
                      <a:gd name="connsiteX3" fmla="*/ 3759952 w 4947305"/>
                      <a:gd name="connsiteY3" fmla="*/ 0 h 1107996"/>
                      <a:gd name="connsiteX4" fmla="*/ 4947305 w 4947305"/>
                      <a:gd name="connsiteY4" fmla="*/ 0 h 1107996"/>
                      <a:gd name="connsiteX5" fmla="*/ 4947305 w 4947305"/>
                      <a:gd name="connsiteY5" fmla="*/ 576158 h 1107996"/>
                      <a:gd name="connsiteX6" fmla="*/ 4947305 w 4947305"/>
                      <a:gd name="connsiteY6" fmla="*/ 1107996 h 1107996"/>
                      <a:gd name="connsiteX7" fmla="*/ 3710479 w 4947305"/>
                      <a:gd name="connsiteY7" fmla="*/ 1107996 h 1107996"/>
                      <a:gd name="connsiteX8" fmla="*/ 2622070 w 4947305"/>
                      <a:gd name="connsiteY8" fmla="*/ 1107996 h 1107996"/>
                      <a:gd name="connsiteX9" fmla="*/ 1335772 w 4947305"/>
                      <a:gd name="connsiteY9" fmla="*/ 1107996 h 1107996"/>
                      <a:gd name="connsiteX10" fmla="*/ 0 w 4947305"/>
                      <a:gd name="connsiteY10" fmla="*/ 1107996 h 1107996"/>
                      <a:gd name="connsiteX11" fmla="*/ 0 w 4947305"/>
                      <a:gd name="connsiteY11" fmla="*/ 587238 h 1107996"/>
                      <a:gd name="connsiteX12" fmla="*/ 0 w 4947305"/>
                      <a:gd name="connsiteY12" fmla="*/ 0 h 1107996"/>
                      <a:gd name="connsiteX0" fmla="*/ 0 w 4947305"/>
                      <a:gd name="connsiteY0" fmla="*/ 0 h 1107996"/>
                      <a:gd name="connsiteX1" fmla="*/ 1236827 w 4947305"/>
                      <a:gd name="connsiteY1" fmla="*/ 0 h 1107996"/>
                      <a:gd name="connsiteX2" fmla="*/ 2374706 w 4947305"/>
                      <a:gd name="connsiteY2" fmla="*/ 0 h 1107996"/>
                      <a:gd name="connsiteX3" fmla="*/ 3661005 w 4947305"/>
                      <a:gd name="connsiteY3" fmla="*/ 0 h 1107996"/>
                      <a:gd name="connsiteX4" fmla="*/ 4947305 w 4947305"/>
                      <a:gd name="connsiteY4" fmla="*/ 0 h 1107996"/>
                      <a:gd name="connsiteX5" fmla="*/ 4947305 w 4947305"/>
                      <a:gd name="connsiteY5" fmla="*/ 565077 h 1107996"/>
                      <a:gd name="connsiteX6" fmla="*/ 4947305 w 4947305"/>
                      <a:gd name="connsiteY6" fmla="*/ 1107996 h 1107996"/>
                      <a:gd name="connsiteX7" fmla="*/ 3759952 w 4947305"/>
                      <a:gd name="connsiteY7" fmla="*/ 1107996 h 1107996"/>
                      <a:gd name="connsiteX8" fmla="*/ 2473652 w 4947305"/>
                      <a:gd name="connsiteY8" fmla="*/ 1107996 h 1107996"/>
                      <a:gd name="connsiteX9" fmla="*/ 1335772 w 4947305"/>
                      <a:gd name="connsiteY9" fmla="*/ 1107996 h 1107996"/>
                      <a:gd name="connsiteX10" fmla="*/ 0 w 4947305"/>
                      <a:gd name="connsiteY10" fmla="*/ 1107996 h 1107996"/>
                      <a:gd name="connsiteX11" fmla="*/ 0 w 4947305"/>
                      <a:gd name="connsiteY11" fmla="*/ 553998 h 1107996"/>
                      <a:gd name="connsiteX12" fmla="*/ 0 w 4947305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47305" h="1107996" fill="none" extrusionOk="0">
                        <a:moveTo>
                          <a:pt x="0" y="0"/>
                        </a:moveTo>
                        <a:cubicBezTo>
                          <a:pt x="461582" y="-11962"/>
                          <a:pt x="792598" y="-29254"/>
                          <a:pt x="1335772" y="0"/>
                        </a:cubicBezTo>
                        <a:cubicBezTo>
                          <a:pt x="1901703" y="109992"/>
                          <a:pt x="2282807" y="-28580"/>
                          <a:pt x="2622070" y="0"/>
                        </a:cubicBezTo>
                        <a:cubicBezTo>
                          <a:pt x="2936505" y="-19032"/>
                          <a:pt x="3443819" y="10115"/>
                          <a:pt x="3759952" y="0"/>
                        </a:cubicBezTo>
                        <a:cubicBezTo>
                          <a:pt x="4026603" y="10643"/>
                          <a:pt x="4443668" y="-16007"/>
                          <a:pt x="4947305" y="0"/>
                        </a:cubicBezTo>
                        <a:cubicBezTo>
                          <a:pt x="4934312" y="266396"/>
                          <a:pt x="4980427" y="342138"/>
                          <a:pt x="4947305" y="576158"/>
                        </a:cubicBezTo>
                        <a:cubicBezTo>
                          <a:pt x="4892835" y="817628"/>
                          <a:pt x="4925596" y="986882"/>
                          <a:pt x="4947305" y="1107996"/>
                        </a:cubicBezTo>
                        <a:cubicBezTo>
                          <a:pt x="4630550" y="1123667"/>
                          <a:pt x="4038778" y="1111103"/>
                          <a:pt x="3710479" y="1107996"/>
                        </a:cubicBezTo>
                        <a:cubicBezTo>
                          <a:pt x="3359738" y="1133585"/>
                          <a:pt x="2951456" y="1169683"/>
                          <a:pt x="2622070" y="1107996"/>
                        </a:cubicBezTo>
                        <a:cubicBezTo>
                          <a:pt x="2238526" y="1028782"/>
                          <a:pt x="1930868" y="1145043"/>
                          <a:pt x="1335772" y="1107996"/>
                        </a:cubicBezTo>
                        <a:cubicBezTo>
                          <a:pt x="741823" y="1104557"/>
                          <a:pt x="460593" y="1133346"/>
                          <a:pt x="0" y="1107996"/>
                        </a:cubicBezTo>
                        <a:cubicBezTo>
                          <a:pt x="-48258" y="1002746"/>
                          <a:pt x="-15146" y="860168"/>
                          <a:pt x="0" y="587238"/>
                        </a:cubicBezTo>
                        <a:cubicBezTo>
                          <a:pt x="-5477" y="312946"/>
                          <a:pt x="-49033" y="191528"/>
                          <a:pt x="0" y="0"/>
                        </a:cubicBezTo>
                        <a:close/>
                      </a:path>
                      <a:path w="4947305" h="1107996" stroke="0" extrusionOk="0">
                        <a:moveTo>
                          <a:pt x="0" y="0"/>
                        </a:moveTo>
                        <a:cubicBezTo>
                          <a:pt x="496882" y="-17470"/>
                          <a:pt x="732779" y="-242"/>
                          <a:pt x="1236827" y="0"/>
                        </a:cubicBezTo>
                        <a:cubicBezTo>
                          <a:pt x="1773160" y="-52959"/>
                          <a:pt x="2078154" y="54956"/>
                          <a:pt x="2374706" y="0"/>
                        </a:cubicBezTo>
                        <a:cubicBezTo>
                          <a:pt x="2698061" y="74558"/>
                          <a:pt x="3064519" y="19523"/>
                          <a:pt x="3661005" y="0"/>
                        </a:cubicBezTo>
                        <a:cubicBezTo>
                          <a:pt x="4205367" y="14155"/>
                          <a:pt x="4481289" y="-6051"/>
                          <a:pt x="4947305" y="0"/>
                        </a:cubicBezTo>
                        <a:cubicBezTo>
                          <a:pt x="4937489" y="152722"/>
                          <a:pt x="4923173" y="321142"/>
                          <a:pt x="4947305" y="565077"/>
                        </a:cubicBezTo>
                        <a:cubicBezTo>
                          <a:pt x="4998943" y="787825"/>
                          <a:pt x="4957996" y="972010"/>
                          <a:pt x="4947305" y="1107996"/>
                        </a:cubicBezTo>
                        <a:cubicBezTo>
                          <a:pt x="4459092" y="1098744"/>
                          <a:pt x="4217464" y="1073448"/>
                          <a:pt x="3759952" y="1107996"/>
                        </a:cubicBezTo>
                        <a:cubicBezTo>
                          <a:pt x="3299783" y="1139210"/>
                          <a:pt x="2754365" y="1102069"/>
                          <a:pt x="2473652" y="1107996"/>
                        </a:cubicBezTo>
                        <a:cubicBezTo>
                          <a:pt x="2090062" y="1127339"/>
                          <a:pt x="1829078" y="1042489"/>
                          <a:pt x="1335772" y="1107996"/>
                        </a:cubicBezTo>
                        <a:cubicBezTo>
                          <a:pt x="847202" y="1148957"/>
                          <a:pt x="356479" y="1103876"/>
                          <a:pt x="0" y="1107996"/>
                        </a:cubicBezTo>
                        <a:cubicBezTo>
                          <a:pt x="18129" y="908373"/>
                          <a:pt x="26869" y="770091"/>
                          <a:pt x="0" y="553998"/>
                        </a:cubicBezTo>
                        <a:cubicBezTo>
                          <a:pt x="-19590" y="354334"/>
                          <a:pt x="43363" y="1397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52273B-2D20-260E-F7A7-D75CB9692CA9}"/>
              </a:ext>
            </a:extLst>
          </p:cNvPr>
          <p:cNvSpPr txBox="1"/>
          <p:nvPr/>
        </p:nvSpPr>
        <p:spPr>
          <a:xfrm>
            <a:off x="5288995" y="4975834"/>
            <a:ext cx="5227485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5227485"/>
                      <a:gd name="connsiteY0" fmla="*/ 0 h 1107996"/>
                      <a:gd name="connsiteX1" fmla="*/ 1411421 w 5227485"/>
                      <a:gd name="connsiteY1" fmla="*/ 0 h 1107996"/>
                      <a:gd name="connsiteX2" fmla="*/ 2770566 w 5227485"/>
                      <a:gd name="connsiteY2" fmla="*/ 0 h 1107996"/>
                      <a:gd name="connsiteX3" fmla="*/ 3972889 w 5227485"/>
                      <a:gd name="connsiteY3" fmla="*/ 0 h 1107996"/>
                      <a:gd name="connsiteX4" fmla="*/ 5227485 w 5227485"/>
                      <a:gd name="connsiteY4" fmla="*/ 0 h 1107996"/>
                      <a:gd name="connsiteX5" fmla="*/ 5227485 w 5227485"/>
                      <a:gd name="connsiteY5" fmla="*/ 576158 h 1107996"/>
                      <a:gd name="connsiteX6" fmla="*/ 5227485 w 5227485"/>
                      <a:gd name="connsiteY6" fmla="*/ 1107996 h 1107996"/>
                      <a:gd name="connsiteX7" fmla="*/ 3920614 w 5227485"/>
                      <a:gd name="connsiteY7" fmla="*/ 1107996 h 1107996"/>
                      <a:gd name="connsiteX8" fmla="*/ 2770566 w 5227485"/>
                      <a:gd name="connsiteY8" fmla="*/ 1107996 h 1107996"/>
                      <a:gd name="connsiteX9" fmla="*/ 1411421 w 5227485"/>
                      <a:gd name="connsiteY9" fmla="*/ 1107996 h 1107996"/>
                      <a:gd name="connsiteX10" fmla="*/ 0 w 5227485"/>
                      <a:gd name="connsiteY10" fmla="*/ 1107996 h 1107996"/>
                      <a:gd name="connsiteX11" fmla="*/ 0 w 5227485"/>
                      <a:gd name="connsiteY11" fmla="*/ 587238 h 1107996"/>
                      <a:gd name="connsiteX12" fmla="*/ 0 w 5227485"/>
                      <a:gd name="connsiteY12" fmla="*/ 0 h 1107996"/>
                      <a:gd name="connsiteX0" fmla="*/ 0 w 5227485"/>
                      <a:gd name="connsiteY0" fmla="*/ 0 h 1107996"/>
                      <a:gd name="connsiteX1" fmla="*/ 1306872 w 5227485"/>
                      <a:gd name="connsiteY1" fmla="*/ 0 h 1107996"/>
                      <a:gd name="connsiteX2" fmla="*/ 2509193 w 5227485"/>
                      <a:gd name="connsiteY2" fmla="*/ 0 h 1107996"/>
                      <a:gd name="connsiteX3" fmla="*/ 3868338 w 5227485"/>
                      <a:gd name="connsiteY3" fmla="*/ 0 h 1107996"/>
                      <a:gd name="connsiteX4" fmla="*/ 5227485 w 5227485"/>
                      <a:gd name="connsiteY4" fmla="*/ 0 h 1107996"/>
                      <a:gd name="connsiteX5" fmla="*/ 5227485 w 5227485"/>
                      <a:gd name="connsiteY5" fmla="*/ 565077 h 1107996"/>
                      <a:gd name="connsiteX6" fmla="*/ 5227485 w 5227485"/>
                      <a:gd name="connsiteY6" fmla="*/ 1107996 h 1107996"/>
                      <a:gd name="connsiteX7" fmla="*/ 3972889 w 5227485"/>
                      <a:gd name="connsiteY7" fmla="*/ 1107996 h 1107996"/>
                      <a:gd name="connsiteX8" fmla="*/ 2613742 w 5227485"/>
                      <a:gd name="connsiteY8" fmla="*/ 1107996 h 1107996"/>
                      <a:gd name="connsiteX9" fmla="*/ 1411421 w 5227485"/>
                      <a:gd name="connsiteY9" fmla="*/ 1107996 h 1107996"/>
                      <a:gd name="connsiteX10" fmla="*/ 0 w 5227485"/>
                      <a:gd name="connsiteY10" fmla="*/ 1107996 h 1107996"/>
                      <a:gd name="connsiteX11" fmla="*/ 0 w 5227485"/>
                      <a:gd name="connsiteY11" fmla="*/ 553998 h 1107996"/>
                      <a:gd name="connsiteX12" fmla="*/ 0 w 5227485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227485" h="1107996" fill="none" extrusionOk="0">
                        <a:moveTo>
                          <a:pt x="0" y="0"/>
                        </a:moveTo>
                        <a:cubicBezTo>
                          <a:pt x="402837" y="-3283"/>
                          <a:pt x="817463" y="48765"/>
                          <a:pt x="1411421" y="0"/>
                        </a:cubicBezTo>
                        <a:cubicBezTo>
                          <a:pt x="1994945" y="73807"/>
                          <a:pt x="2422055" y="-33809"/>
                          <a:pt x="2770566" y="0"/>
                        </a:cubicBezTo>
                        <a:cubicBezTo>
                          <a:pt x="3133585" y="-6930"/>
                          <a:pt x="3600832" y="-22359"/>
                          <a:pt x="3972889" y="0"/>
                        </a:cubicBezTo>
                        <a:cubicBezTo>
                          <a:pt x="4248376" y="18419"/>
                          <a:pt x="4772517" y="7472"/>
                          <a:pt x="5227485" y="0"/>
                        </a:cubicBezTo>
                        <a:cubicBezTo>
                          <a:pt x="5214864" y="268204"/>
                          <a:pt x="5267531" y="336872"/>
                          <a:pt x="5227485" y="576158"/>
                        </a:cubicBezTo>
                        <a:cubicBezTo>
                          <a:pt x="5175291" y="815921"/>
                          <a:pt x="5203565" y="980077"/>
                          <a:pt x="5227485" y="1107996"/>
                        </a:cubicBezTo>
                        <a:cubicBezTo>
                          <a:pt x="4894971" y="1122286"/>
                          <a:pt x="4248144" y="1117841"/>
                          <a:pt x="3920614" y="1107996"/>
                        </a:cubicBezTo>
                        <a:cubicBezTo>
                          <a:pt x="3572494" y="1141245"/>
                          <a:pt x="3126550" y="1157506"/>
                          <a:pt x="2770566" y="1107996"/>
                        </a:cubicBezTo>
                        <a:cubicBezTo>
                          <a:pt x="2386127" y="1077675"/>
                          <a:pt x="2040395" y="1139348"/>
                          <a:pt x="1411421" y="1107996"/>
                        </a:cubicBezTo>
                        <a:cubicBezTo>
                          <a:pt x="790494" y="1162885"/>
                          <a:pt x="486629" y="1133579"/>
                          <a:pt x="0" y="1107996"/>
                        </a:cubicBezTo>
                        <a:cubicBezTo>
                          <a:pt x="-47492" y="997008"/>
                          <a:pt x="-7250" y="853439"/>
                          <a:pt x="0" y="587238"/>
                        </a:cubicBezTo>
                        <a:cubicBezTo>
                          <a:pt x="-8835" y="300360"/>
                          <a:pt x="-44173" y="191887"/>
                          <a:pt x="0" y="0"/>
                        </a:cubicBezTo>
                        <a:close/>
                      </a:path>
                      <a:path w="5227485" h="1107996" stroke="0" extrusionOk="0">
                        <a:moveTo>
                          <a:pt x="0" y="0"/>
                        </a:moveTo>
                        <a:cubicBezTo>
                          <a:pt x="515836" y="-18092"/>
                          <a:pt x="732819" y="17700"/>
                          <a:pt x="1306872" y="0"/>
                        </a:cubicBezTo>
                        <a:cubicBezTo>
                          <a:pt x="1881947" y="-33039"/>
                          <a:pt x="2190780" y="38795"/>
                          <a:pt x="2509193" y="0"/>
                        </a:cubicBezTo>
                        <a:cubicBezTo>
                          <a:pt x="2853581" y="95463"/>
                          <a:pt x="3216689" y="43170"/>
                          <a:pt x="3868338" y="0"/>
                        </a:cubicBezTo>
                        <a:cubicBezTo>
                          <a:pt x="4436166" y="-43222"/>
                          <a:pt x="4711667" y="-15918"/>
                          <a:pt x="5227485" y="0"/>
                        </a:cubicBezTo>
                        <a:cubicBezTo>
                          <a:pt x="5197568" y="147407"/>
                          <a:pt x="5194826" y="331527"/>
                          <a:pt x="5227485" y="565077"/>
                        </a:cubicBezTo>
                        <a:cubicBezTo>
                          <a:pt x="5289886" y="785297"/>
                          <a:pt x="5232487" y="978521"/>
                          <a:pt x="5227485" y="1107996"/>
                        </a:cubicBezTo>
                        <a:cubicBezTo>
                          <a:pt x="4708226" y="1095781"/>
                          <a:pt x="4459060" y="1069553"/>
                          <a:pt x="3972889" y="1107996"/>
                        </a:cubicBezTo>
                        <a:cubicBezTo>
                          <a:pt x="3470669" y="1149480"/>
                          <a:pt x="2924398" y="1100453"/>
                          <a:pt x="2613742" y="1107996"/>
                        </a:cubicBezTo>
                        <a:cubicBezTo>
                          <a:pt x="2192144" y="1128610"/>
                          <a:pt x="1931479" y="1049733"/>
                          <a:pt x="1411421" y="1107996"/>
                        </a:cubicBezTo>
                        <a:cubicBezTo>
                          <a:pt x="892655" y="1198094"/>
                          <a:pt x="373884" y="1116244"/>
                          <a:pt x="0" y="1107996"/>
                        </a:cubicBezTo>
                        <a:cubicBezTo>
                          <a:pt x="16126" y="907168"/>
                          <a:pt x="34817" y="780774"/>
                          <a:pt x="0" y="553998"/>
                        </a:cubicBezTo>
                        <a:cubicBezTo>
                          <a:pt x="-35685" y="357545"/>
                          <a:pt x="27802" y="13643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ròng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44378-C308-FFE9-B866-3D92E385EC8E}"/>
              </a:ext>
            </a:extLst>
          </p:cNvPr>
          <p:cNvSpPr txBox="1"/>
          <p:nvPr/>
        </p:nvSpPr>
        <p:spPr>
          <a:xfrm>
            <a:off x="10516480" y="6963693"/>
            <a:ext cx="3606614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3606614"/>
                      <a:gd name="connsiteY0" fmla="*/ 0 h 1107996"/>
                      <a:gd name="connsiteX1" fmla="*/ 973786 w 3606614"/>
                      <a:gd name="connsiteY1" fmla="*/ 0 h 1107996"/>
                      <a:gd name="connsiteX2" fmla="*/ 1911504 w 3606614"/>
                      <a:gd name="connsiteY2" fmla="*/ 0 h 1107996"/>
                      <a:gd name="connsiteX3" fmla="*/ 2741027 w 3606614"/>
                      <a:gd name="connsiteY3" fmla="*/ 0 h 1107996"/>
                      <a:gd name="connsiteX4" fmla="*/ 3606614 w 3606614"/>
                      <a:gd name="connsiteY4" fmla="*/ 0 h 1107996"/>
                      <a:gd name="connsiteX5" fmla="*/ 3606614 w 3606614"/>
                      <a:gd name="connsiteY5" fmla="*/ 576158 h 1107996"/>
                      <a:gd name="connsiteX6" fmla="*/ 3606614 w 3606614"/>
                      <a:gd name="connsiteY6" fmla="*/ 1107996 h 1107996"/>
                      <a:gd name="connsiteX7" fmla="*/ 2704961 w 3606614"/>
                      <a:gd name="connsiteY7" fmla="*/ 1107996 h 1107996"/>
                      <a:gd name="connsiteX8" fmla="*/ 1911504 w 3606614"/>
                      <a:gd name="connsiteY8" fmla="*/ 1107996 h 1107996"/>
                      <a:gd name="connsiteX9" fmla="*/ 973786 w 3606614"/>
                      <a:gd name="connsiteY9" fmla="*/ 1107996 h 1107996"/>
                      <a:gd name="connsiteX10" fmla="*/ 0 w 3606614"/>
                      <a:gd name="connsiteY10" fmla="*/ 1107996 h 1107996"/>
                      <a:gd name="connsiteX11" fmla="*/ 0 w 3606614"/>
                      <a:gd name="connsiteY11" fmla="*/ 587238 h 1107996"/>
                      <a:gd name="connsiteX12" fmla="*/ 0 w 3606614"/>
                      <a:gd name="connsiteY12" fmla="*/ 0 h 1107996"/>
                      <a:gd name="connsiteX0" fmla="*/ 0 w 3606614"/>
                      <a:gd name="connsiteY0" fmla="*/ 0 h 1107996"/>
                      <a:gd name="connsiteX1" fmla="*/ 901654 w 3606614"/>
                      <a:gd name="connsiteY1" fmla="*/ 0 h 1107996"/>
                      <a:gd name="connsiteX2" fmla="*/ 1731175 w 3606614"/>
                      <a:gd name="connsiteY2" fmla="*/ 0 h 1107996"/>
                      <a:gd name="connsiteX3" fmla="*/ 2668893 w 3606614"/>
                      <a:gd name="connsiteY3" fmla="*/ 0 h 1107996"/>
                      <a:gd name="connsiteX4" fmla="*/ 3606614 w 3606614"/>
                      <a:gd name="connsiteY4" fmla="*/ 0 h 1107996"/>
                      <a:gd name="connsiteX5" fmla="*/ 3606614 w 3606614"/>
                      <a:gd name="connsiteY5" fmla="*/ 565077 h 1107996"/>
                      <a:gd name="connsiteX6" fmla="*/ 3606614 w 3606614"/>
                      <a:gd name="connsiteY6" fmla="*/ 1107996 h 1107996"/>
                      <a:gd name="connsiteX7" fmla="*/ 2741027 w 3606614"/>
                      <a:gd name="connsiteY7" fmla="*/ 1107996 h 1107996"/>
                      <a:gd name="connsiteX8" fmla="*/ 1803307 w 3606614"/>
                      <a:gd name="connsiteY8" fmla="*/ 1107996 h 1107996"/>
                      <a:gd name="connsiteX9" fmla="*/ 973786 w 3606614"/>
                      <a:gd name="connsiteY9" fmla="*/ 1107996 h 1107996"/>
                      <a:gd name="connsiteX10" fmla="*/ 0 w 3606614"/>
                      <a:gd name="connsiteY10" fmla="*/ 1107996 h 1107996"/>
                      <a:gd name="connsiteX11" fmla="*/ 0 w 3606614"/>
                      <a:gd name="connsiteY11" fmla="*/ 553998 h 1107996"/>
                      <a:gd name="connsiteX12" fmla="*/ 0 w 3606614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606614" h="1107996" fill="none" extrusionOk="0">
                        <a:moveTo>
                          <a:pt x="0" y="0"/>
                        </a:moveTo>
                        <a:cubicBezTo>
                          <a:pt x="313929" y="-6198"/>
                          <a:pt x="567181" y="9091"/>
                          <a:pt x="973786" y="0"/>
                        </a:cubicBezTo>
                        <a:cubicBezTo>
                          <a:pt x="1370349" y="46390"/>
                          <a:pt x="1662411" y="-23024"/>
                          <a:pt x="1911504" y="0"/>
                        </a:cubicBezTo>
                        <a:cubicBezTo>
                          <a:pt x="2168523" y="1521"/>
                          <a:pt x="2499948" y="4541"/>
                          <a:pt x="2741027" y="0"/>
                        </a:cubicBezTo>
                        <a:cubicBezTo>
                          <a:pt x="2921491" y="14856"/>
                          <a:pt x="3250278" y="-4752"/>
                          <a:pt x="3606614" y="0"/>
                        </a:cubicBezTo>
                        <a:cubicBezTo>
                          <a:pt x="3604590" y="276823"/>
                          <a:pt x="3634332" y="339322"/>
                          <a:pt x="3606614" y="576158"/>
                        </a:cubicBezTo>
                        <a:cubicBezTo>
                          <a:pt x="3554603" y="820081"/>
                          <a:pt x="3590143" y="977065"/>
                          <a:pt x="3606614" y="1107996"/>
                        </a:cubicBezTo>
                        <a:cubicBezTo>
                          <a:pt x="3376842" y="1127697"/>
                          <a:pt x="2921581" y="1113132"/>
                          <a:pt x="2704961" y="1107996"/>
                        </a:cubicBezTo>
                        <a:cubicBezTo>
                          <a:pt x="2446800" y="1129756"/>
                          <a:pt x="2161524" y="1137003"/>
                          <a:pt x="1911504" y="1107996"/>
                        </a:cubicBezTo>
                        <a:cubicBezTo>
                          <a:pt x="1631116" y="1045444"/>
                          <a:pt x="1407453" y="1145942"/>
                          <a:pt x="973786" y="1107996"/>
                        </a:cubicBezTo>
                        <a:cubicBezTo>
                          <a:pt x="542933" y="1119179"/>
                          <a:pt x="340738" y="1164273"/>
                          <a:pt x="0" y="1107996"/>
                        </a:cubicBezTo>
                        <a:cubicBezTo>
                          <a:pt x="-28375" y="980332"/>
                          <a:pt x="-12388" y="857464"/>
                          <a:pt x="0" y="587238"/>
                        </a:cubicBezTo>
                        <a:cubicBezTo>
                          <a:pt x="-8342" y="300478"/>
                          <a:pt x="-42956" y="191375"/>
                          <a:pt x="0" y="0"/>
                        </a:cubicBezTo>
                        <a:close/>
                      </a:path>
                      <a:path w="3606614" h="1107996" stroke="0" extrusionOk="0">
                        <a:moveTo>
                          <a:pt x="0" y="0"/>
                        </a:moveTo>
                        <a:cubicBezTo>
                          <a:pt x="354991" y="-18993"/>
                          <a:pt x="513832" y="14743"/>
                          <a:pt x="901654" y="0"/>
                        </a:cubicBezTo>
                        <a:cubicBezTo>
                          <a:pt x="1298606" y="-28630"/>
                          <a:pt x="1509914" y="16940"/>
                          <a:pt x="1731175" y="0"/>
                        </a:cubicBezTo>
                        <a:cubicBezTo>
                          <a:pt x="1967016" y="58244"/>
                          <a:pt x="2243361" y="-2829"/>
                          <a:pt x="2668893" y="0"/>
                        </a:cubicBezTo>
                        <a:cubicBezTo>
                          <a:pt x="3065701" y="18012"/>
                          <a:pt x="3256396" y="-5465"/>
                          <a:pt x="3606614" y="0"/>
                        </a:cubicBezTo>
                        <a:cubicBezTo>
                          <a:pt x="3587436" y="150164"/>
                          <a:pt x="3600629" y="307216"/>
                          <a:pt x="3606614" y="565077"/>
                        </a:cubicBezTo>
                        <a:cubicBezTo>
                          <a:pt x="3642491" y="789671"/>
                          <a:pt x="3615056" y="976621"/>
                          <a:pt x="3606614" y="1107996"/>
                        </a:cubicBezTo>
                        <a:cubicBezTo>
                          <a:pt x="3269080" y="1115192"/>
                          <a:pt x="3079127" y="1070691"/>
                          <a:pt x="2741027" y="1107996"/>
                        </a:cubicBezTo>
                        <a:cubicBezTo>
                          <a:pt x="2396446" y="1142984"/>
                          <a:pt x="2020818" y="1097014"/>
                          <a:pt x="1803307" y="1107996"/>
                        </a:cubicBezTo>
                        <a:cubicBezTo>
                          <a:pt x="1536089" y="1125836"/>
                          <a:pt x="1333350" y="1058709"/>
                          <a:pt x="973786" y="1107996"/>
                        </a:cubicBezTo>
                        <a:cubicBezTo>
                          <a:pt x="616867" y="1153893"/>
                          <a:pt x="265350" y="1084952"/>
                          <a:pt x="0" y="1107996"/>
                        </a:cubicBezTo>
                        <a:cubicBezTo>
                          <a:pt x="-12031" y="901610"/>
                          <a:pt x="29893" y="781513"/>
                          <a:pt x="0" y="553998"/>
                        </a:cubicBezTo>
                        <a:cubicBezTo>
                          <a:pt x="-16078" y="354538"/>
                          <a:pt x="38831" y="13946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</a:t>
            </a:r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307199-DD8D-2020-5AEA-A02F7577A055}"/>
              </a:ext>
            </a:extLst>
          </p:cNvPr>
          <p:cNvSpPr txBox="1"/>
          <p:nvPr/>
        </p:nvSpPr>
        <p:spPr>
          <a:xfrm>
            <a:off x="11881798" y="4960132"/>
            <a:ext cx="5227485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5227485"/>
                      <a:gd name="connsiteY0" fmla="*/ 0 h 1107996"/>
                      <a:gd name="connsiteX1" fmla="*/ 1411421 w 5227485"/>
                      <a:gd name="connsiteY1" fmla="*/ 0 h 1107996"/>
                      <a:gd name="connsiteX2" fmla="*/ 2770566 w 5227485"/>
                      <a:gd name="connsiteY2" fmla="*/ 0 h 1107996"/>
                      <a:gd name="connsiteX3" fmla="*/ 3972889 w 5227485"/>
                      <a:gd name="connsiteY3" fmla="*/ 0 h 1107996"/>
                      <a:gd name="connsiteX4" fmla="*/ 5227485 w 5227485"/>
                      <a:gd name="connsiteY4" fmla="*/ 0 h 1107996"/>
                      <a:gd name="connsiteX5" fmla="*/ 5227485 w 5227485"/>
                      <a:gd name="connsiteY5" fmla="*/ 576158 h 1107996"/>
                      <a:gd name="connsiteX6" fmla="*/ 5227485 w 5227485"/>
                      <a:gd name="connsiteY6" fmla="*/ 1107996 h 1107996"/>
                      <a:gd name="connsiteX7" fmla="*/ 3920614 w 5227485"/>
                      <a:gd name="connsiteY7" fmla="*/ 1107996 h 1107996"/>
                      <a:gd name="connsiteX8" fmla="*/ 2770566 w 5227485"/>
                      <a:gd name="connsiteY8" fmla="*/ 1107996 h 1107996"/>
                      <a:gd name="connsiteX9" fmla="*/ 1411421 w 5227485"/>
                      <a:gd name="connsiteY9" fmla="*/ 1107996 h 1107996"/>
                      <a:gd name="connsiteX10" fmla="*/ 0 w 5227485"/>
                      <a:gd name="connsiteY10" fmla="*/ 1107996 h 1107996"/>
                      <a:gd name="connsiteX11" fmla="*/ 0 w 5227485"/>
                      <a:gd name="connsiteY11" fmla="*/ 587238 h 1107996"/>
                      <a:gd name="connsiteX12" fmla="*/ 0 w 5227485"/>
                      <a:gd name="connsiteY12" fmla="*/ 0 h 1107996"/>
                      <a:gd name="connsiteX0" fmla="*/ 0 w 5227485"/>
                      <a:gd name="connsiteY0" fmla="*/ 0 h 1107996"/>
                      <a:gd name="connsiteX1" fmla="*/ 1306872 w 5227485"/>
                      <a:gd name="connsiteY1" fmla="*/ 0 h 1107996"/>
                      <a:gd name="connsiteX2" fmla="*/ 2509193 w 5227485"/>
                      <a:gd name="connsiteY2" fmla="*/ 0 h 1107996"/>
                      <a:gd name="connsiteX3" fmla="*/ 3868338 w 5227485"/>
                      <a:gd name="connsiteY3" fmla="*/ 0 h 1107996"/>
                      <a:gd name="connsiteX4" fmla="*/ 5227485 w 5227485"/>
                      <a:gd name="connsiteY4" fmla="*/ 0 h 1107996"/>
                      <a:gd name="connsiteX5" fmla="*/ 5227485 w 5227485"/>
                      <a:gd name="connsiteY5" fmla="*/ 565077 h 1107996"/>
                      <a:gd name="connsiteX6" fmla="*/ 5227485 w 5227485"/>
                      <a:gd name="connsiteY6" fmla="*/ 1107996 h 1107996"/>
                      <a:gd name="connsiteX7" fmla="*/ 3972889 w 5227485"/>
                      <a:gd name="connsiteY7" fmla="*/ 1107996 h 1107996"/>
                      <a:gd name="connsiteX8" fmla="*/ 2613742 w 5227485"/>
                      <a:gd name="connsiteY8" fmla="*/ 1107996 h 1107996"/>
                      <a:gd name="connsiteX9" fmla="*/ 1411421 w 5227485"/>
                      <a:gd name="connsiteY9" fmla="*/ 1107996 h 1107996"/>
                      <a:gd name="connsiteX10" fmla="*/ 0 w 5227485"/>
                      <a:gd name="connsiteY10" fmla="*/ 1107996 h 1107996"/>
                      <a:gd name="connsiteX11" fmla="*/ 0 w 5227485"/>
                      <a:gd name="connsiteY11" fmla="*/ 553998 h 1107996"/>
                      <a:gd name="connsiteX12" fmla="*/ 0 w 5227485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227485" h="1107996" fill="none" extrusionOk="0">
                        <a:moveTo>
                          <a:pt x="0" y="0"/>
                        </a:moveTo>
                        <a:cubicBezTo>
                          <a:pt x="402837" y="-3283"/>
                          <a:pt x="817463" y="48765"/>
                          <a:pt x="1411421" y="0"/>
                        </a:cubicBezTo>
                        <a:cubicBezTo>
                          <a:pt x="1994945" y="73807"/>
                          <a:pt x="2422055" y="-33809"/>
                          <a:pt x="2770566" y="0"/>
                        </a:cubicBezTo>
                        <a:cubicBezTo>
                          <a:pt x="3133585" y="-6930"/>
                          <a:pt x="3600832" y="-22359"/>
                          <a:pt x="3972889" y="0"/>
                        </a:cubicBezTo>
                        <a:cubicBezTo>
                          <a:pt x="4248376" y="18419"/>
                          <a:pt x="4772517" y="7472"/>
                          <a:pt x="5227485" y="0"/>
                        </a:cubicBezTo>
                        <a:cubicBezTo>
                          <a:pt x="5214864" y="268204"/>
                          <a:pt x="5267531" y="336872"/>
                          <a:pt x="5227485" y="576158"/>
                        </a:cubicBezTo>
                        <a:cubicBezTo>
                          <a:pt x="5175291" y="815921"/>
                          <a:pt x="5203565" y="980077"/>
                          <a:pt x="5227485" y="1107996"/>
                        </a:cubicBezTo>
                        <a:cubicBezTo>
                          <a:pt x="4894971" y="1122286"/>
                          <a:pt x="4248144" y="1117841"/>
                          <a:pt x="3920614" y="1107996"/>
                        </a:cubicBezTo>
                        <a:cubicBezTo>
                          <a:pt x="3572494" y="1141245"/>
                          <a:pt x="3126550" y="1157506"/>
                          <a:pt x="2770566" y="1107996"/>
                        </a:cubicBezTo>
                        <a:cubicBezTo>
                          <a:pt x="2386127" y="1077675"/>
                          <a:pt x="2040395" y="1139348"/>
                          <a:pt x="1411421" y="1107996"/>
                        </a:cubicBezTo>
                        <a:cubicBezTo>
                          <a:pt x="790494" y="1162885"/>
                          <a:pt x="486629" y="1133579"/>
                          <a:pt x="0" y="1107996"/>
                        </a:cubicBezTo>
                        <a:cubicBezTo>
                          <a:pt x="-47492" y="997008"/>
                          <a:pt x="-7250" y="853439"/>
                          <a:pt x="0" y="587238"/>
                        </a:cubicBezTo>
                        <a:cubicBezTo>
                          <a:pt x="-8835" y="300360"/>
                          <a:pt x="-44173" y="191887"/>
                          <a:pt x="0" y="0"/>
                        </a:cubicBezTo>
                        <a:close/>
                      </a:path>
                      <a:path w="5227485" h="1107996" stroke="0" extrusionOk="0">
                        <a:moveTo>
                          <a:pt x="0" y="0"/>
                        </a:moveTo>
                        <a:cubicBezTo>
                          <a:pt x="515836" y="-18092"/>
                          <a:pt x="732819" y="17700"/>
                          <a:pt x="1306872" y="0"/>
                        </a:cubicBezTo>
                        <a:cubicBezTo>
                          <a:pt x="1881947" y="-33039"/>
                          <a:pt x="2190780" y="38795"/>
                          <a:pt x="2509193" y="0"/>
                        </a:cubicBezTo>
                        <a:cubicBezTo>
                          <a:pt x="2853581" y="95463"/>
                          <a:pt x="3216689" y="43170"/>
                          <a:pt x="3868338" y="0"/>
                        </a:cubicBezTo>
                        <a:cubicBezTo>
                          <a:pt x="4436166" y="-43222"/>
                          <a:pt x="4711667" y="-15918"/>
                          <a:pt x="5227485" y="0"/>
                        </a:cubicBezTo>
                        <a:cubicBezTo>
                          <a:pt x="5197568" y="147407"/>
                          <a:pt x="5194826" y="331527"/>
                          <a:pt x="5227485" y="565077"/>
                        </a:cubicBezTo>
                        <a:cubicBezTo>
                          <a:pt x="5289886" y="785297"/>
                          <a:pt x="5232487" y="978521"/>
                          <a:pt x="5227485" y="1107996"/>
                        </a:cubicBezTo>
                        <a:cubicBezTo>
                          <a:pt x="4708226" y="1095781"/>
                          <a:pt x="4459060" y="1069553"/>
                          <a:pt x="3972889" y="1107996"/>
                        </a:cubicBezTo>
                        <a:cubicBezTo>
                          <a:pt x="3470669" y="1149480"/>
                          <a:pt x="2924398" y="1100453"/>
                          <a:pt x="2613742" y="1107996"/>
                        </a:cubicBezTo>
                        <a:cubicBezTo>
                          <a:pt x="2192144" y="1128610"/>
                          <a:pt x="1931479" y="1049733"/>
                          <a:pt x="1411421" y="1107996"/>
                        </a:cubicBezTo>
                        <a:cubicBezTo>
                          <a:pt x="892655" y="1198094"/>
                          <a:pt x="373884" y="1116244"/>
                          <a:pt x="0" y="1107996"/>
                        </a:cubicBezTo>
                        <a:cubicBezTo>
                          <a:pt x="16126" y="907168"/>
                          <a:pt x="34817" y="780774"/>
                          <a:pt x="0" y="553998"/>
                        </a:cubicBezTo>
                        <a:cubicBezTo>
                          <a:pt x="-35685" y="357545"/>
                          <a:pt x="27802" y="13643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7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0" grpId="0" animBg="1"/>
      <p:bldP spid="26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2E59ED-59C8-42B4-4B5D-312B441D0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67" b="33683"/>
          <a:stretch/>
        </p:blipFill>
        <p:spPr>
          <a:xfrm>
            <a:off x="-1378046" y="5600846"/>
            <a:ext cx="13697833" cy="5338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840EE-82CB-3D62-CCD7-B42DE3F6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66800" y="0"/>
            <a:ext cx="20926835" cy="2171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358A00-C305-8CDD-550E-6A226EE5D3DB}"/>
              </a:ext>
            </a:extLst>
          </p:cNvPr>
          <p:cNvGrpSpPr/>
          <p:nvPr/>
        </p:nvGrpSpPr>
        <p:grpSpPr>
          <a:xfrm>
            <a:off x="457200" y="526255"/>
            <a:ext cx="6748022" cy="1119189"/>
            <a:chOff x="819078" y="212308"/>
            <a:chExt cx="855059" cy="1351233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04AA0CD8-DE73-88F7-3D0C-B54426352C02}"/>
                </a:ext>
              </a:extLst>
            </p:cNvPr>
            <p:cNvSpPr/>
            <p:nvPr/>
          </p:nvSpPr>
          <p:spPr>
            <a:xfrm>
              <a:off x="843297" y="212308"/>
              <a:ext cx="830840" cy="13512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23A84F-D095-6F1A-A1B6-217DC712EBE1}"/>
                </a:ext>
              </a:extLst>
            </p:cNvPr>
            <p:cNvSpPr txBox="1"/>
            <p:nvPr/>
          </p:nvSpPr>
          <p:spPr>
            <a:xfrm>
              <a:off x="819078" y="301209"/>
              <a:ext cx="830840" cy="100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Luyện</a:t>
              </a:r>
              <a:r>
                <a:rPr lang="en-US" sz="4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4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r>
                <a:rPr lang="en-US" sz="4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khó</a:t>
              </a:r>
              <a:endParaRPr lang="en-US" sz="48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0D08117-539C-AAFD-B720-115BC3F4D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526255"/>
            <a:ext cx="7099881" cy="152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3D7A92-CE96-3204-EFD6-F6B1DB43C78A}"/>
              </a:ext>
            </a:extLst>
          </p:cNvPr>
          <p:cNvSpPr txBox="1"/>
          <p:nvPr/>
        </p:nvSpPr>
        <p:spPr>
          <a:xfrm>
            <a:off x="3735644" y="2562473"/>
            <a:ext cx="13944600" cy="5078313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13944600"/>
                      <a:gd name="connsiteY0" fmla="*/ 0 h 5078313"/>
                      <a:gd name="connsiteX1" fmla="*/ 3765043 w 13944600"/>
                      <a:gd name="connsiteY1" fmla="*/ 0 h 5078313"/>
                      <a:gd name="connsiteX2" fmla="*/ 7390635 w 13944600"/>
                      <a:gd name="connsiteY2" fmla="*/ 0 h 5078313"/>
                      <a:gd name="connsiteX3" fmla="*/ 10597897 w 13944600"/>
                      <a:gd name="connsiteY3" fmla="*/ 0 h 5078313"/>
                      <a:gd name="connsiteX4" fmla="*/ 13944600 w 13944600"/>
                      <a:gd name="connsiteY4" fmla="*/ 0 h 5078313"/>
                      <a:gd name="connsiteX5" fmla="*/ 13944600 w 13944600"/>
                      <a:gd name="connsiteY5" fmla="*/ 2640724 h 5078313"/>
                      <a:gd name="connsiteX6" fmla="*/ 13944600 w 13944600"/>
                      <a:gd name="connsiteY6" fmla="*/ 5078313 h 5078313"/>
                      <a:gd name="connsiteX7" fmla="*/ 10458452 w 13944600"/>
                      <a:gd name="connsiteY7" fmla="*/ 5078313 h 5078313"/>
                      <a:gd name="connsiteX8" fmla="*/ 7390635 w 13944600"/>
                      <a:gd name="connsiteY8" fmla="*/ 5078313 h 5078313"/>
                      <a:gd name="connsiteX9" fmla="*/ 3765043 w 13944600"/>
                      <a:gd name="connsiteY9" fmla="*/ 5078313 h 5078313"/>
                      <a:gd name="connsiteX10" fmla="*/ 0 w 13944600"/>
                      <a:gd name="connsiteY10" fmla="*/ 5078313 h 5078313"/>
                      <a:gd name="connsiteX11" fmla="*/ 0 w 13944600"/>
                      <a:gd name="connsiteY11" fmla="*/ 2691506 h 5078313"/>
                      <a:gd name="connsiteX12" fmla="*/ 0 w 13944600"/>
                      <a:gd name="connsiteY12" fmla="*/ 0 h 5078313"/>
                      <a:gd name="connsiteX0" fmla="*/ 0 w 13944600"/>
                      <a:gd name="connsiteY0" fmla="*/ 0 h 5078313"/>
                      <a:gd name="connsiteX1" fmla="*/ 3486152 w 13944600"/>
                      <a:gd name="connsiteY1" fmla="*/ 0 h 5078313"/>
                      <a:gd name="connsiteX2" fmla="*/ 6693409 w 13944600"/>
                      <a:gd name="connsiteY2" fmla="*/ 0 h 5078313"/>
                      <a:gd name="connsiteX3" fmla="*/ 10319002 w 13944600"/>
                      <a:gd name="connsiteY3" fmla="*/ 0 h 5078313"/>
                      <a:gd name="connsiteX4" fmla="*/ 13944600 w 13944600"/>
                      <a:gd name="connsiteY4" fmla="*/ 0 h 5078313"/>
                      <a:gd name="connsiteX5" fmla="*/ 13944600 w 13944600"/>
                      <a:gd name="connsiteY5" fmla="*/ 2589937 h 5078313"/>
                      <a:gd name="connsiteX6" fmla="*/ 13944600 w 13944600"/>
                      <a:gd name="connsiteY6" fmla="*/ 5078313 h 5078313"/>
                      <a:gd name="connsiteX7" fmla="*/ 10597897 w 13944600"/>
                      <a:gd name="connsiteY7" fmla="*/ 5078313 h 5078313"/>
                      <a:gd name="connsiteX8" fmla="*/ 6972300 w 13944600"/>
                      <a:gd name="connsiteY8" fmla="*/ 5078313 h 5078313"/>
                      <a:gd name="connsiteX9" fmla="*/ 3765043 w 13944600"/>
                      <a:gd name="connsiteY9" fmla="*/ 5078313 h 5078313"/>
                      <a:gd name="connsiteX10" fmla="*/ 0 w 13944600"/>
                      <a:gd name="connsiteY10" fmla="*/ 5078313 h 5078313"/>
                      <a:gd name="connsiteX11" fmla="*/ 0 w 13944600"/>
                      <a:gd name="connsiteY11" fmla="*/ 2539156 h 5078313"/>
                      <a:gd name="connsiteX12" fmla="*/ 0 w 13944600"/>
                      <a:gd name="connsiteY12" fmla="*/ 0 h 507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944600" h="5078313" fill="none" extrusionOk="0">
                        <a:moveTo>
                          <a:pt x="0" y="0"/>
                        </a:moveTo>
                        <a:cubicBezTo>
                          <a:pt x="1211068" y="-23577"/>
                          <a:pt x="2186868" y="30404"/>
                          <a:pt x="3765043" y="0"/>
                        </a:cubicBezTo>
                        <a:cubicBezTo>
                          <a:pt x="5343369" y="332864"/>
                          <a:pt x="6542840" y="-145673"/>
                          <a:pt x="7390635" y="0"/>
                        </a:cubicBezTo>
                        <a:cubicBezTo>
                          <a:pt x="8323405" y="-13667"/>
                          <a:pt x="9697953" y="60432"/>
                          <a:pt x="10597897" y="0"/>
                        </a:cubicBezTo>
                        <a:cubicBezTo>
                          <a:pt x="11407853" y="-64423"/>
                          <a:pt x="12564944" y="-10003"/>
                          <a:pt x="13944600" y="0"/>
                        </a:cubicBezTo>
                        <a:cubicBezTo>
                          <a:pt x="13917531" y="1230592"/>
                          <a:pt x="14038863" y="1572378"/>
                          <a:pt x="13944600" y="2640724"/>
                        </a:cubicBezTo>
                        <a:cubicBezTo>
                          <a:pt x="13799377" y="3725605"/>
                          <a:pt x="13890317" y="4547404"/>
                          <a:pt x="13944600" y="5078313"/>
                        </a:cubicBezTo>
                        <a:cubicBezTo>
                          <a:pt x="13100234" y="5167246"/>
                          <a:pt x="11430248" y="5048034"/>
                          <a:pt x="10458452" y="5078313"/>
                        </a:cubicBezTo>
                        <a:cubicBezTo>
                          <a:pt x="9502035" y="5185730"/>
                          <a:pt x="8365954" y="5181521"/>
                          <a:pt x="7390635" y="5078313"/>
                        </a:cubicBezTo>
                        <a:cubicBezTo>
                          <a:pt x="6337660" y="4907872"/>
                          <a:pt x="5442028" y="5227997"/>
                          <a:pt x="3765043" y="5078313"/>
                        </a:cubicBezTo>
                        <a:cubicBezTo>
                          <a:pt x="2106371" y="5170838"/>
                          <a:pt x="1303129" y="5209940"/>
                          <a:pt x="0" y="5078313"/>
                        </a:cubicBezTo>
                        <a:cubicBezTo>
                          <a:pt x="-103872" y="4475728"/>
                          <a:pt x="-18936" y="3896831"/>
                          <a:pt x="0" y="2691506"/>
                        </a:cubicBezTo>
                        <a:cubicBezTo>
                          <a:pt x="-16307" y="1458554"/>
                          <a:pt x="-215409" y="875226"/>
                          <a:pt x="0" y="0"/>
                        </a:cubicBezTo>
                        <a:close/>
                      </a:path>
                      <a:path w="13944600" h="5078313" stroke="0" extrusionOk="0">
                        <a:moveTo>
                          <a:pt x="0" y="0"/>
                        </a:moveTo>
                        <a:cubicBezTo>
                          <a:pt x="1444157" y="-82003"/>
                          <a:pt x="1972023" y="78393"/>
                          <a:pt x="3486152" y="0"/>
                        </a:cubicBezTo>
                        <a:cubicBezTo>
                          <a:pt x="5011678" y="-149385"/>
                          <a:pt x="5824212" y="3165"/>
                          <a:pt x="6693409" y="0"/>
                        </a:cubicBezTo>
                        <a:cubicBezTo>
                          <a:pt x="7612002" y="276504"/>
                          <a:pt x="8627269" y="13326"/>
                          <a:pt x="10319002" y="0"/>
                        </a:cubicBezTo>
                        <a:cubicBezTo>
                          <a:pt x="11834480" y="-53076"/>
                          <a:pt x="12633739" y="3097"/>
                          <a:pt x="13944600" y="0"/>
                        </a:cubicBezTo>
                        <a:cubicBezTo>
                          <a:pt x="13877316" y="693573"/>
                          <a:pt x="13906535" y="1453275"/>
                          <a:pt x="13944600" y="2589937"/>
                        </a:cubicBezTo>
                        <a:cubicBezTo>
                          <a:pt x="14068394" y="3625822"/>
                          <a:pt x="13979921" y="4483900"/>
                          <a:pt x="13944600" y="5078313"/>
                        </a:cubicBezTo>
                        <a:cubicBezTo>
                          <a:pt x="12613014" y="5062325"/>
                          <a:pt x="11963152" y="4846573"/>
                          <a:pt x="10597897" y="5078313"/>
                        </a:cubicBezTo>
                        <a:cubicBezTo>
                          <a:pt x="9236272" y="5249184"/>
                          <a:pt x="7836271" y="5019995"/>
                          <a:pt x="6972300" y="5078313"/>
                        </a:cubicBezTo>
                        <a:cubicBezTo>
                          <a:pt x="5962469" y="5157844"/>
                          <a:pt x="5150620" y="4923553"/>
                          <a:pt x="3765043" y="5078313"/>
                        </a:cubicBezTo>
                        <a:cubicBezTo>
                          <a:pt x="2389971" y="5169265"/>
                          <a:pt x="1016833" y="5057349"/>
                          <a:pt x="0" y="5078313"/>
                        </a:cubicBezTo>
                        <a:cubicBezTo>
                          <a:pt x="-10480" y="4151753"/>
                          <a:pt x="90080" y="3523595"/>
                          <a:pt x="0" y="2539156"/>
                        </a:cubicBezTo>
                        <a:cubicBezTo>
                          <a:pt x="-88143" y="1629853"/>
                          <a:pt x="167047" y="6383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bần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bống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bần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bần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cù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1C8EAB-EEB6-C71B-E476-66FCEE7CFF2B}"/>
              </a:ext>
            </a:extLst>
          </p:cNvPr>
          <p:cNvCxnSpPr/>
          <p:nvPr/>
        </p:nvCxnSpPr>
        <p:spPr>
          <a:xfrm flipH="1">
            <a:off x="11353800" y="33147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97E52E-AF7F-F709-FDAE-D49BC646BF79}"/>
              </a:ext>
            </a:extLst>
          </p:cNvPr>
          <p:cNvCxnSpPr/>
          <p:nvPr/>
        </p:nvCxnSpPr>
        <p:spPr>
          <a:xfrm flipH="1">
            <a:off x="10896600" y="5125453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2203A4-DD6F-790A-ED4B-D2DE0C87B836}"/>
              </a:ext>
            </a:extLst>
          </p:cNvPr>
          <p:cNvCxnSpPr/>
          <p:nvPr/>
        </p:nvCxnSpPr>
        <p:spPr>
          <a:xfrm flipH="1">
            <a:off x="4876800" y="58293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48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F96782A3-F9C8-DF2A-1E1B-84EE409E3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67" b="33683"/>
          <a:stretch/>
        </p:blipFill>
        <p:spPr>
          <a:xfrm>
            <a:off x="-1219200" y="7765339"/>
            <a:ext cx="8750966" cy="34105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DC7E7B-F7DD-24EF-C59D-C4D63C8A9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66800" y="0"/>
            <a:ext cx="20926835" cy="2171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56DFB3-9DF8-D8FA-001B-259423B68F83}"/>
              </a:ext>
            </a:extLst>
          </p:cNvPr>
          <p:cNvSpPr txBox="1"/>
          <p:nvPr/>
        </p:nvSpPr>
        <p:spPr>
          <a:xfrm>
            <a:off x="609600" y="1261074"/>
            <a:ext cx="17297400" cy="963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Từ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khi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sinh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lớn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lên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đã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thấy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êm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đềm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lờ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hàng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xanh</a:t>
            </a:r>
            <a:r>
              <a:rPr lang="en-US" sz="2800" dirty="0">
                <a:latin typeface="UTM Avo" pitchFamily="18" charset="0"/>
              </a:rPr>
              <a:t> soi </a:t>
            </a:r>
            <a:r>
              <a:rPr lang="en-US" sz="2800" dirty="0" err="1">
                <a:latin typeface="UTM Avo" pitchFamily="18" charset="0"/>
              </a:rPr>
              <a:t>bóng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nghiêng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nghiêng</a:t>
            </a:r>
            <a:r>
              <a:rPr lang="en-US" sz="2800" dirty="0">
                <a:latin typeface="UTM Avo" pitchFamily="18" charset="0"/>
              </a:rPr>
              <a:t>...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Mỗi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trẻ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năm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bảy</a:t>
            </a:r>
            <a:r>
              <a:rPr lang="en-US" sz="2800" dirty="0">
                <a:latin typeface="UTM Avo" pitchFamily="18" charset="0"/>
              </a:rPr>
              <a:t> ở </a:t>
            </a:r>
            <a:r>
              <a:rPr lang="en-US" sz="2800" dirty="0" err="1">
                <a:latin typeface="UTM Avo" pitchFamily="18" charset="0"/>
              </a:rPr>
              <a:t>bến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vui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đùa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đủ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trò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tuổi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nít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thường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lấy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chén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muối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hoặc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chén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mắm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rủ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để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Hôm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nhiều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cả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vừa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vừa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hít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vì</a:t>
            </a:r>
            <a:r>
              <a:rPr lang="en-US" sz="2800" dirty="0">
                <a:latin typeface="UTM Avo" pitchFamily="18" charset="0"/>
              </a:rPr>
              <a:t> cay.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lớn</a:t>
            </a:r>
            <a:r>
              <a:rPr lang="en-US" sz="2800" dirty="0">
                <a:latin typeface="UTM Avo" pitchFamily="18" charset="0"/>
              </a:rPr>
              <a:t>, con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mang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đắp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lấn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chiều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gió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từ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phía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thổi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về</a:t>
            </a:r>
            <a:r>
              <a:rPr lang="en-US" sz="2800" dirty="0">
                <a:latin typeface="UTM Avo" pitchFamily="18" charset="0"/>
              </a:rPr>
              <a:t> man </a:t>
            </a:r>
            <a:r>
              <a:rPr lang="en-US" sz="2800" dirty="0" err="1">
                <a:latin typeface="UTM Avo" pitchFamily="18" charset="0"/>
              </a:rPr>
              <a:t>mác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tim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tím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xòe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từng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cuốn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theo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dòng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Thỉnh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thoảng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nghe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chín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rớt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tỏm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âm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rất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quen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thuộc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gũi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với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bọn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trẻ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sống</a:t>
            </a:r>
            <a:r>
              <a:rPr lang="en-US" sz="2800" dirty="0">
                <a:latin typeface="UTM Avo" pitchFamily="18" charset="0"/>
              </a:rPr>
              <a:t> ở </a:t>
            </a:r>
            <a:r>
              <a:rPr lang="en-US" sz="2800" dirty="0" err="1">
                <a:latin typeface="UTM Avo" pitchFamily="18" charset="0"/>
              </a:rPr>
              <a:t>xứ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này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cũng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đặc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sản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Vì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đem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hay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món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ngon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hơn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ngon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quý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hiếm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chỉ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theo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mùa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còn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ngược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năm</a:t>
            </a:r>
            <a:r>
              <a:rPr lang="en-US" sz="2800" dirty="0">
                <a:latin typeface="UTM Avo" pitchFamily="18" charset="0"/>
              </a:rPr>
              <a:t>. Khi </a:t>
            </a:r>
            <a:r>
              <a:rPr lang="en-US" sz="2800" dirty="0" err="1">
                <a:latin typeface="UTM Avo" pitchFamily="18" charset="0"/>
              </a:rPr>
              <a:t>rảnh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rỗi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chúng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chỉ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xuống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bãi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lội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một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kiếm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lượm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được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nồi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. Ai </a:t>
            </a:r>
            <a:r>
              <a:rPr lang="en-US" sz="2800" dirty="0" err="1">
                <a:latin typeface="UTM Avo" pitchFamily="18" charset="0"/>
              </a:rPr>
              <a:t>đến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chưa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từng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thưởng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thức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món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này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cũng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xem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như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chưa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đến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	          </a:t>
            </a:r>
            <a:r>
              <a:rPr lang="en-US" sz="2800" dirty="0" err="1">
                <a:latin typeface="UTM Avo" pitchFamily="18" charset="0"/>
              </a:rPr>
              <a:t>Mỗi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xa </a:t>
            </a:r>
            <a:r>
              <a:rPr lang="en-US" sz="2800" dirty="0" err="1">
                <a:latin typeface="UTM Avo" pitchFamily="18" charset="0"/>
              </a:rPr>
              <a:t>nhà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nhớ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bến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hàng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hoa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tím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chờ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thổi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qua. Khi </a:t>
            </a:r>
            <a:r>
              <a:rPr lang="en-US" sz="2800" dirty="0" err="1">
                <a:latin typeface="UTM Avo" pitchFamily="18" charset="0"/>
              </a:rPr>
              <a:t>đó</a:t>
            </a:r>
            <a:r>
              <a:rPr lang="en-US" sz="2800" dirty="0">
                <a:latin typeface="UTM Avo" pitchFamily="18" charset="0"/>
              </a:rPr>
              <a:t>,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tưởng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như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hương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thơm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chín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mùi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vị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của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canh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</a:t>
            </a:r>
            <a:r>
              <a:rPr lang="en-US" sz="2800" dirty="0" err="1">
                <a:latin typeface="UTM Avo" pitchFamily="18" charset="0"/>
              </a:rPr>
              <a:t>cá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bống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với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chua</a:t>
            </a:r>
            <a:r>
              <a:rPr lang="en-US" sz="2800" dirty="0">
                <a:latin typeface="UTM Avo" pitchFamily="18" charset="0"/>
              </a:rPr>
              <a:t>. </a:t>
            </a:r>
            <a:r>
              <a:rPr lang="en-US" sz="2800" dirty="0" err="1">
                <a:latin typeface="UTM Avo" pitchFamily="18" charset="0"/>
              </a:rPr>
              <a:t>Những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bần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bên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vẫn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cứ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tiếp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tục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mọc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lên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/>
            <a:r>
              <a:rPr lang="en-US" sz="2800" dirty="0">
                <a:latin typeface="UTM Avo" pitchFamily="18" charset="0"/>
              </a:rPr>
              <a:t>                         </a:t>
            </a:r>
            <a:r>
              <a:rPr lang="en-US" sz="2800" dirty="0" err="1">
                <a:latin typeface="UTM Avo" pitchFamily="18" charset="0"/>
              </a:rPr>
              <a:t>để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duy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trì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màu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xanh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bờ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bãi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cù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lao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quê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hương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tôi</a:t>
            </a:r>
            <a:r>
              <a:rPr lang="en-US" sz="2800" dirty="0">
                <a:latin typeface="UTM Avo" pitchFamily="18" charset="0"/>
              </a:rPr>
              <a:t>.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UTM Avo" pitchFamily="18" charset="0"/>
              </a:rPr>
              <a:t>(Theo Lê Văn </a:t>
            </a:r>
            <a:r>
              <a:rPr lang="en-US" sz="2800" dirty="0" err="1">
                <a:latin typeface="UTM Avo" pitchFamily="18" charset="0"/>
              </a:rPr>
              <a:t>Trường</a:t>
            </a:r>
            <a:r>
              <a:rPr lang="en-US" sz="2800" dirty="0">
                <a:latin typeface="UTM Avo" pitchFamily="18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UTM Avo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95A7AB2-DA10-95E1-FF1A-32C4EBF44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299" y="122447"/>
            <a:ext cx="7099881" cy="1524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4738E45-4F57-C770-BF8A-9424CA260F1C}"/>
              </a:ext>
            </a:extLst>
          </p:cNvPr>
          <p:cNvSpPr/>
          <p:nvPr/>
        </p:nvSpPr>
        <p:spPr>
          <a:xfrm>
            <a:off x="838200" y="11049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B75073-3882-51AB-3976-ABB4283DB36D}"/>
              </a:ext>
            </a:extLst>
          </p:cNvPr>
          <p:cNvSpPr/>
          <p:nvPr/>
        </p:nvSpPr>
        <p:spPr>
          <a:xfrm>
            <a:off x="846221" y="20955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119BCE-9FD2-B0F8-D363-0C72A7A29D45}"/>
              </a:ext>
            </a:extLst>
          </p:cNvPr>
          <p:cNvSpPr/>
          <p:nvPr/>
        </p:nvSpPr>
        <p:spPr>
          <a:xfrm>
            <a:off x="830179" y="3608904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D24BF72-DFFD-2E0E-9F11-61F70A5AFE0D}"/>
              </a:ext>
            </a:extLst>
          </p:cNvPr>
          <p:cNvSpPr/>
          <p:nvPr/>
        </p:nvSpPr>
        <p:spPr>
          <a:xfrm>
            <a:off x="846221" y="54483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80A2CA-51A2-B756-16C4-A02EA0A7DB95}"/>
              </a:ext>
            </a:extLst>
          </p:cNvPr>
          <p:cNvSpPr/>
          <p:nvPr/>
        </p:nvSpPr>
        <p:spPr>
          <a:xfrm>
            <a:off x="1861273" y="7734300"/>
            <a:ext cx="685800" cy="6201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D60AB2-0232-CE04-066A-DB603852859C}"/>
              </a:ext>
            </a:extLst>
          </p:cNvPr>
          <p:cNvGrpSpPr/>
          <p:nvPr/>
        </p:nvGrpSpPr>
        <p:grpSpPr>
          <a:xfrm>
            <a:off x="1286350" y="293939"/>
            <a:ext cx="6108738" cy="834426"/>
            <a:chOff x="819078" y="212308"/>
            <a:chExt cx="855059" cy="1351233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819E4D4E-1905-0A37-5EEE-C3CE1774E3A5}"/>
                </a:ext>
              </a:extLst>
            </p:cNvPr>
            <p:cNvSpPr/>
            <p:nvPr/>
          </p:nvSpPr>
          <p:spPr>
            <a:xfrm>
              <a:off x="843297" y="212308"/>
              <a:ext cx="830840" cy="13512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3FE387-D9FD-A27E-1E88-90F069965450}"/>
                </a:ext>
              </a:extLst>
            </p:cNvPr>
            <p:cNvSpPr txBox="1"/>
            <p:nvPr/>
          </p:nvSpPr>
          <p:spPr>
            <a:xfrm>
              <a:off x="819078" y="301209"/>
              <a:ext cx="830840" cy="100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Luyện</a:t>
              </a:r>
              <a:r>
                <a:rPr lang="en-US" sz="4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4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UTM Avo" pitchFamily="18" charset="0"/>
                </a:rPr>
                <a:t>nhóm</a:t>
              </a:r>
              <a:endParaRPr lang="en-US" sz="48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E769751-1204-E66C-A363-5133D106C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8" y="-95655"/>
            <a:ext cx="2550141" cy="14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2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08B3ABBC-533A-1FD8-84BA-AA035495B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-4108885"/>
            <a:ext cx="27127200" cy="20377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4ACE5C-939E-374D-3EBE-479A1D194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943100"/>
            <a:ext cx="147779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0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882</Words>
  <Application>Microsoft Office PowerPoint</Application>
  <PresentationFormat>Custom</PresentationFormat>
  <Paragraphs>133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Blackadder ITC</vt:lpstr>
      <vt:lpstr>Calibri</vt:lpstr>
      <vt:lpstr>Times New Roman</vt:lpstr>
      <vt:lpstr>SVN-Internation</vt:lpstr>
      <vt:lpstr>UTM Avo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bến sông tuổi thơ</dc:title>
  <dc:creator>THAO LY</dc:creator>
  <cp:lastModifiedBy>Admin</cp:lastModifiedBy>
  <cp:revision>15</cp:revision>
  <dcterms:created xsi:type="dcterms:W3CDTF">2006-08-16T00:00:00Z</dcterms:created>
  <dcterms:modified xsi:type="dcterms:W3CDTF">2024-08-20T02:25:02Z</dcterms:modified>
  <dc:identifier>DAGIAsvppVo</dc:identifier>
</cp:coreProperties>
</file>