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mbria" panose="02040503050406030204" pitchFamily="18" charset="0"/>
      <p:regular r:id="rId26"/>
      <p:bold r:id="rId27"/>
      <p:italic r:id="rId28"/>
      <p:boldItalic r:id="rId29"/>
    </p:embeddedFont>
    <p:embeddedFont>
      <p:font typeface="Cambria Bold" panose="02040803050406030204" pitchFamily="18" charset="0"/>
      <p:regular r:id="rId30"/>
      <p:bold r:id="rId31"/>
    </p:embeddedFont>
    <p:embeddedFont>
      <p:font typeface="Calibri" panose="020F0502020204030204" pitchFamily="34" charset="0"/>
      <p:regular r:id="rId32"/>
      <p:bold r:id="rId33"/>
      <p:italic r:id="rId34"/>
      <p:boldItalic r:id="rId35"/>
    </p:embeddedFont>
    <p:embeddedFont>
      <p:font typeface="Cambria Italics" panose="020B0604020202020204" charset="0"/>
      <p:regular r:id="rId36"/>
    </p:embeddedFont>
    <p:embeddedFont>
      <p:font typeface="Cambria Bold Italic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1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1.png"/><Relationship Id="rId10" Type="http://schemas.openxmlformats.org/officeDocument/2006/relationships/image" Target="../media/image30.png"/><Relationship Id="rId9"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1.sv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1.png"/><Relationship Id="rId10" Type="http://schemas.openxmlformats.org/officeDocument/2006/relationships/image" Target="../media/image30.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5.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4231555" y="3950404"/>
            <a:ext cx="4056445" cy="2709367"/>
            <a:chOff x="0" y="0"/>
            <a:chExt cx="5408593" cy="3612489"/>
          </a:xfrm>
        </p:grpSpPr>
        <p:sp>
          <p:nvSpPr>
            <p:cNvPr id="8" name="Freeform 8"/>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9" name="Group 9"/>
          <p:cNvGrpSpPr/>
          <p:nvPr/>
        </p:nvGrpSpPr>
        <p:grpSpPr>
          <a:xfrm>
            <a:off x="0" y="5844846"/>
            <a:ext cx="12071020" cy="4492827"/>
            <a:chOff x="0" y="0"/>
            <a:chExt cx="16094693" cy="5990436"/>
          </a:xfrm>
        </p:grpSpPr>
        <p:sp>
          <p:nvSpPr>
            <p:cNvPr id="10" name="Freeform 10"/>
            <p:cNvSpPr/>
            <p:nvPr/>
          </p:nvSpPr>
          <p:spPr>
            <a:xfrm>
              <a:off x="0" y="0"/>
              <a:ext cx="16094711" cy="5990463"/>
            </a:xfrm>
            <a:custGeom>
              <a:avLst/>
              <a:gdLst/>
              <a:ahLst/>
              <a:cxnLst/>
              <a:rect l="l" t="t" r="r" b="b"/>
              <a:pathLst>
                <a:path w="16094711" h="5990463">
                  <a:moveTo>
                    <a:pt x="0" y="0"/>
                  </a:moveTo>
                  <a:lnTo>
                    <a:pt x="16094711" y="0"/>
                  </a:lnTo>
                  <a:lnTo>
                    <a:pt x="16094711" y="5990463"/>
                  </a:lnTo>
                  <a:lnTo>
                    <a:pt x="0" y="5990463"/>
                  </a:lnTo>
                  <a:lnTo>
                    <a:pt x="0" y="0"/>
                  </a:lnTo>
                  <a:close/>
                </a:path>
              </a:pathLst>
            </a:custGeom>
            <a:blipFill>
              <a:blip r:embed="rId4"/>
              <a:stretch>
                <a:fillRect t="-2557" b="-2556"/>
              </a:stretch>
            </a:blipFill>
          </p:spPr>
        </p:sp>
      </p:grpSp>
      <p:grpSp>
        <p:nvGrpSpPr>
          <p:cNvPr id="11" name="Group 11"/>
          <p:cNvGrpSpPr/>
          <p:nvPr/>
        </p:nvGrpSpPr>
        <p:grpSpPr>
          <a:xfrm>
            <a:off x="-1646799" y="6282292"/>
            <a:ext cx="19934799" cy="6484766"/>
            <a:chOff x="0" y="0"/>
            <a:chExt cx="26579732" cy="8646355"/>
          </a:xfrm>
        </p:grpSpPr>
        <p:sp>
          <p:nvSpPr>
            <p:cNvPr id="12" name="Freeform 12"/>
            <p:cNvSpPr/>
            <p:nvPr/>
          </p:nvSpPr>
          <p:spPr>
            <a:xfrm>
              <a:off x="0" y="0"/>
              <a:ext cx="26579702" cy="8646414"/>
            </a:xfrm>
            <a:custGeom>
              <a:avLst/>
              <a:gdLst/>
              <a:ahLst/>
              <a:cxnLst/>
              <a:rect l="l" t="t" r="r" b="b"/>
              <a:pathLst>
                <a:path w="26579702" h="8646414">
                  <a:moveTo>
                    <a:pt x="0" y="0"/>
                  </a:moveTo>
                  <a:lnTo>
                    <a:pt x="26579702" y="0"/>
                  </a:lnTo>
                  <a:lnTo>
                    <a:pt x="26579702" y="8646414"/>
                  </a:lnTo>
                  <a:lnTo>
                    <a:pt x="0" y="8646414"/>
                  </a:lnTo>
                  <a:lnTo>
                    <a:pt x="0" y="0"/>
                  </a:lnTo>
                  <a:close/>
                </a:path>
              </a:pathLst>
            </a:custGeom>
            <a:blipFill>
              <a:blip r:embed="rId5"/>
              <a:stretch>
                <a:fillRect l="-26120" r="-26120"/>
              </a:stretch>
            </a:blipFill>
          </p:spPr>
        </p:sp>
      </p:grpSp>
      <p:grpSp>
        <p:nvGrpSpPr>
          <p:cNvPr id="13" name="Group 13"/>
          <p:cNvGrpSpPr/>
          <p:nvPr/>
        </p:nvGrpSpPr>
        <p:grpSpPr>
          <a:xfrm>
            <a:off x="-120135" y="7433748"/>
            <a:ext cx="4820898" cy="2968621"/>
            <a:chOff x="0" y="0"/>
            <a:chExt cx="6427864" cy="3958161"/>
          </a:xfrm>
        </p:grpSpPr>
        <p:sp>
          <p:nvSpPr>
            <p:cNvPr id="14" name="Freeform 14"/>
            <p:cNvSpPr/>
            <p:nvPr/>
          </p:nvSpPr>
          <p:spPr>
            <a:xfrm>
              <a:off x="0" y="0"/>
              <a:ext cx="6427851" cy="3958209"/>
            </a:xfrm>
            <a:custGeom>
              <a:avLst/>
              <a:gdLst/>
              <a:ahLst/>
              <a:cxnLst/>
              <a:rect l="l" t="t" r="r" b="b"/>
              <a:pathLst>
                <a:path w="6427851" h="3958209">
                  <a:moveTo>
                    <a:pt x="0" y="0"/>
                  </a:moveTo>
                  <a:lnTo>
                    <a:pt x="6427851" y="0"/>
                  </a:lnTo>
                  <a:lnTo>
                    <a:pt x="6427851" y="3958209"/>
                  </a:lnTo>
                  <a:lnTo>
                    <a:pt x="0" y="3958209"/>
                  </a:lnTo>
                  <a:lnTo>
                    <a:pt x="0" y="0"/>
                  </a:lnTo>
                  <a:close/>
                </a:path>
              </a:pathLst>
            </a:custGeom>
            <a:blipFill>
              <a:blip r:embed="rId6"/>
              <a:stretch>
                <a:fillRect t="-59" b="-58"/>
              </a:stretch>
            </a:blipFill>
          </p:spPr>
        </p:sp>
      </p:grpSp>
      <p:grpSp>
        <p:nvGrpSpPr>
          <p:cNvPr id="15" name="Group 15"/>
          <p:cNvGrpSpPr/>
          <p:nvPr/>
        </p:nvGrpSpPr>
        <p:grpSpPr>
          <a:xfrm>
            <a:off x="4559766" y="8918059"/>
            <a:ext cx="2682446" cy="1651801"/>
            <a:chOff x="0" y="0"/>
            <a:chExt cx="3576595" cy="2202401"/>
          </a:xfrm>
        </p:grpSpPr>
        <p:sp>
          <p:nvSpPr>
            <p:cNvPr id="16" name="Freeform 16"/>
            <p:cNvSpPr/>
            <p:nvPr/>
          </p:nvSpPr>
          <p:spPr>
            <a:xfrm flipH="1">
              <a:off x="0" y="0"/>
              <a:ext cx="3576574" cy="2202434"/>
            </a:xfrm>
            <a:custGeom>
              <a:avLst/>
              <a:gdLst/>
              <a:ahLst/>
              <a:cxnLst/>
              <a:rect l="l" t="t" r="r" b="b"/>
              <a:pathLst>
                <a:path w="3576574" h="2202434">
                  <a:moveTo>
                    <a:pt x="3576574" y="0"/>
                  </a:moveTo>
                  <a:lnTo>
                    <a:pt x="0" y="0"/>
                  </a:lnTo>
                  <a:lnTo>
                    <a:pt x="0" y="2202434"/>
                  </a:lnTo>
                  <a:lnTo>
                    <a:pt x="3576574" y="2202434"/>
                  </a:lnTo>
                  <a:lnTo>
                    <a:pt x="3576574" y="0"/>
                  </a:lnTo>
                  <a:close/>
                </a:path>
              </a:pathLst>
            </a:custGeom>
            <a:blipFill>
              <a:blip r:embed="rId6"/>
              <a:stretch>
                <a:fillRect t="-59" b="-58"/>
              </a:stretch>
            </a:blipFill>
          </p:spPr>
        </p:sp>
      </p:grpSp>
      <p:grpSp>
        <p:nvGrpSpPr>
          <p:cNvPr id="17" name="Group 17"/>
          <p:cNvGrpSpPr/>
          <p:nvPr/>
        </p:nvGrpSpPr>
        <p:grpSpPr>
          <a:xfrm>
            <a:off x="16731962" y="8040586"/>
            <a:ext cx="1556038" cy="2204894"/>
            <a:chOff x="0" y="0"/>
            <a:chExt cx="2074717" cy="2939859"/>
          </a:xfrm>
        </p:grpSpPr>
        <p:sp>
          <p:nvSpPr>
            <p:cNvPr id="18" name="Freeform 18"/>
            <p:cNvSpPr/>
            <p:nvPr/>
          </p:nvSpPr>
          <p:spPr>
            <a:xfrm flipH="1">
              <a:off x="0" y="0"/>
              <a:ext cx="2074672" cy="2939923"/>
            </a:xfrm>
            <a:custGeom>
              <a:avLst/>
              <a:gdLst/>
              <a:ahLst/>
              <a:cxnLst/>
              <a:rect l="l" t="t" r="r" b="b"/>
              <a:pathLst>
                <a:path w="2074672" h="2939923">
                  <a:moveTo>
                    <a:pt x="2074672" y="0"/>
                  </a:moveTo>
                  <a:lnTo>
                    <a:pt x="0" y="0"/>
                  </a:lnTo>
                  <a:lnTo>
                    <a:pt x="0" y="2939923"/>
                  </a:lnTo>
                  <a:lnTo>
                    <a:pt x="2074672" y="2939923"/>
                  </a:lnTo>
                  <a:lnTo>
                    <a:pt x="2074672" y="0"/>
                  </a:lnTo>
                  <a:close/>
                </a:path>
              </a:pathLst>
            </a:custGeom>
            <a:blipFill>
              <a:blip r:embed="rId6"/>
              <a:stretch>
                <a:fillRect l="-64920" r="-64922" b="2"/>
              </a:stretch>
            </a:blipFill>
          </p:spPr>
        </p:sp>
      </p:grpSp>
      <p:grpSp>
        <p:nvGrpSpPr>
          <p:cNvPr id="19" name="Group 19"/>
          <p:cNvGrpSpPr/>
          <p:nvPr/>
        </p:nvGrpSpPr>
        <p:grpSpPr>
          <a:xfrm>
            <a:off x="11488656" y="1697244"/>
            <a:ext cx="6878698" cy="8640429"/>
            <a:chOff x="0" y="0"/>
            <a:chExt cx="9171597" cy="11520572"/>
          </a:xfrm>
        </p:grpSpPr>
        <p:sp>
          <p:nvSpPr>
            <p:cNvPr id="20" name="Freeform 20"/>
            <p:cNvSpPr/>
            <p:nvPr/>
          </p:nvSpPr>
          <p:spPr>
            <a:xfrm>
              <a:off x="0" y="0"/>
              <a:ext cx="9171559" cy="11520551"/>
            </a:xfrm>
            <a:custGeom>
              <a:avLst/>
              <a:gdLst/>
              <a:ahLst/>
              <a:cxnLst/>
              <a:rect l="l" t="t" r="r" b="b"/>
              <a:pathLst>
                <a:path w="9171559" h="11520551">
                  <a:moveTo>
                    <a:pt x="0" y="0"/>
                  </a:moveTo>
                  <a:lnTo>
                    <a:pt x="9171559" y="0"/>
                  </a:lnTo>
                  <a:lnTo>
                    <a:pt x="9171559" y="11520551"/>
                  </a:lnTo>
                  <a:lnTo>
                    <a:pt x="0" y="11520551"/>
                  </a:lnTo>
                  <a:lnTo>
                    <a:pt x="0" y="0"/>
                  </a:lnTo>
                  <a:close/>
                </a:path>
              </a:pathLst>
            </a:custGeom>
            <a:blipFill>
              <a:blip r:embed="rId7"/>
              <a:stretch>
                <a:fillRect l="-10485" r="-10485"/>
              </a:stretch>
            </a:blipFill>
          </p:spPr>
        </p:sp>
      </p:grpSp>
      <p:grpSp>
        <p:nvGrpSpPr>
          <p:cNvPr id="21" name="Group 21"/>
          <p:cNvGrpSpPr/>
          <p:nvPr/>
        </p:nvGrpSpPr>
        <p:grpSpPr>
          <a:xfrm>
            <a:off x="9260529" y="4951373"/>
            <a:ext cx="4115715" cy="5448133"/>
            <a:chOff x="0" y="0"/>
            <a:chExt cx="5487620" cy="7264177"/>
          </a:xfrm>
        </p:grpSpPr>
        <p:sp>
          <p:nvSpPr>
            <p:cNvPr id="22" name="Freeform 22"/>
            <p:cNvSpPr/>
            <p:nvPr/>
          </p:nvSpPr>
          <p:spPr>
            <a:xfrm>
              <a:off x="0" y="0"/>
              <a:ext cx="5487670" cy="7264146"/>
            </a:xfrm>
            <a:custGeom>
              <a:avLst/>
              <a:gdLst/>
              <a:ahLst/>
              <a:cxnLst/>
              <a:rect l="l" t="t" r="r" b="b"/>
              <a:pathLst>
                <a:path w="5487670" h="7264146">
                  <a:moveTo>
                    <a:pt x="0" y="0"/>
                  </a:moveTo>
                  <a:lnTo>
                    <a:pt x="5487670" y="0"/>
                  </a:lnTo>
                  <a:lnTo>
                    <a:pt x="5487670" y="7264146"/>
                  </a:lnTo>
                  <a:lnTo>
                    <a:pt x="0" y="7264146"/>
                  </a:lnTo>
                  <a:lnTo>
                    <a:pt x="0" y="0"/>
                  </a:lnTo>
                  <a:close/>
                </a:path>
              </a:pathLst>
            </a:custGeom>
            <a:blipFill>
              <a:blip r:embed="rId8"/>
              <a:stretch>
                <a:fillRect t="-3239" b="-3239"/>
              </a:stretch>
            </a:blipFill>
          </p:spPr>
        </p:sp>
      </p:grpSp>
      <p:sp>
        <p:nvSpPr>
          <p:cNvPr id="23" name="Freeform 23"/>
          <p:cNvSpPr/>
          <p:nvPr/>
        </p:nvSpPr>
        <p:spPr>
          <a:xfrm>
            <a:off x="329691" y="2114424"/>
            <a:ext cx="2649503" cy="4421510"/>
          </a:xfrm>
          <a:custGeom>
            <a:avLst/>
            <a:gdLst/>
            <a:ahLst/>
            <a:cxnLst/>
            <a:rect l="l" t="t" r="r" b="b"/>
            <a:pathLst>
              <a:path w="2649503" h="4421510">
                <a:moveTo>
                  <a:pt x="0" y="0"/>
                </a:moveTo>
                <a:lnTo>
                  <a:pt x="2649503" y="0"/>
                </a:lnTo>
                <a:lnTo>
                  <a:pt x="2649503" y="4421510"/>
                </a:lnTo>
                <a:lnTo>
                  <a:pt x="0" y="4421510"/>
                </a:lnTo>
                <a:lnTo>
                  <a:pt x="0" y="0"/>
                </a:lnTo>
                <a:close/>
              </a:path>
            </a:pathLst>
          </a:custGeom>
          <a:blipFill>
            <a:blip r:embed="rId9">
              <a:extLst>
                <a:ext uri="{96DAC541-7B7A-43D3-8B79-37D633B846F1}">
                  <asvg:svgBlip xmlns="" xmlns:asvg="http://schemas.microsoft.com/office/drawing/2016/SVG/main" r:embed="rId12"/>
                </a:ext>
              </a:extLst>
            </a:blip>
            <a:stretch>
              <a:fillRect l="-3114" r="-3114"/>
            </a:stretch>
          </a:blipFill>
        </p:spPr>
      </p:sp>
      <p:sp>
        <p:nvSpPr>
          <p:cNvPr id="24" name="Freeform 24"/>
          <p:cNvSpPr/>
          <p:nvPr/>
        </p:nvSpPr>
        <p:spPr>
          <a:xfrm>
            <a:off x="2794731" y="3972960"/>
            <a:ext cx="2118036" cy="3600351"/>
          </a:xfrm>
          <a:custGeom>
            <a:avLst/>
            <a:gdLst/>
            <a:ahLst/>
            <a:cxnLst/>
            <a:rect l="l" t="t" r="r" b="b"/>
            <a:pathLst>
              <a:path w="2118036" h="3600351">
                <a:moveTo>
                  <a:pt x="0" y="0"/>
                </a:moveTo>
                <a:lnTo>
                  <a:pt x="2118036" y="0"/>
                </a:lnTo>
                <a:lnTo>
                  <a:pt x="2118036" y="3600351"/>
                </a:lnTo>
                <a:lnTo>
                  <a:pt x="0" y="3600351"/>
                </a:lnTo>
                <a:lnTo>
                  <a:pt x="0" y="0"/>
                </a:lnTo>
                <a:close/>
              </a:path>
            </a:pathLst>
          </a:custGeom>
          <a:blipFill>
            <a:blip r:embed="rId13">
              <a:extLst>
                <a:ext uri="{96DAC541-7B7A-43D3-8B79-37D633B846F1}">
                  <asvg:svgBlip xmlns="" xmlns:asvg="http://schemas.microsoft.com/office/drawing/2016/SVG/main" r:embed="rId14"/>
                </a:ext>
              </a:extLst>
            </a:blip>
            <a:stretch>
              <a:fillRect l="-141" r="-141"/>
            </a:stretch>
          </a:blipFill>
        </p:spPr>
      </p:sp>
      <p:sp>
        <p:nvSpPr>
          <p:cNvPr id="25" name="Freeform 25"/>
          <p:cNvSpPr/>
          <p:nvPr/>
        </p:nvSpPr>
        <p:spPr>
          <a:xfrm flipH="1">
            <a:off x="14464356" y="311099"/>
            <a:ext cx="1953370" cy="2030331"/>
          </a:xfrm>
          <a:custGeom>
            <a:avLst/>
            <a:gdLst/>
            <a:ahLst/>
            <a:cxnLst/>
            <a:rect l="l" t="t" r="r" b="b"/>
            <a:pathLst>
              <a:path w="1953370" h="2030331">
                <a:moveTo>
                  <a:pt x="1953370" y="0"/>
                </a:moveTo>
                <a:lnTo>
                  <a:pt x="0" y="0"/>
                </a:lnTo>
                <a:lnTo>
                  <a:pt x="0" y="2030331"/>
                </a:lnTo>
                <a:lnTo>
                  <a:pt x="1953370" y="2030331"/>
                </a:lnTo>
                <a:lnTo>
                  <a:pt x="1953370" y="0"/>
                </a:lnTo>
                <a:close/>
              </a:path>
            </a:pathLst>
          </a:custGeom>
          <a:blipFill>
            <a:blip r:embed="rId15">
              <a:extLst>
                <a:ext uri="{96DAC541-7B7A-43D3-8B79-37D633B846F1}">
                  <asvg:svgBlip xmlns="" xmlns:asvg="http://schemas.microsoft.com/office/drawing/2016/SVG/main" r:embed="rId16"/>
                </a:ext>
              </a:extLst>
            </a:blip>
            <a:stretch>
              <a:fillRect l="-27" r="-27"/>
            </a:stretch>
          </a:blipFill>
        </p:spPr>
      </p:sp>
      <p:sp>
        <p:nvSpPr>
          <p:cNvPr id="26" name="Freeform 26"/>
          <p:cNvSpPr/>
          <p:nvPr/>
        </p:nvSpPr>
        <p:spPr>
          <a:xfrm>
            <a:off x="238305" y="-50673"/>
            <a:ext cx="2392103" cy="2392103"/>
          </a:xfrm>
          <a:custGeom>
            <a:avLst/>
            <a:gdLst/>
            <a:ahLst/>
            <a:cxnLst/>
            <a:rect l="l" t="t" r="r" b="b"/>
            <a:pathLst>
              <a:path w="2392103" h="2392103">
                <a:moveTo>
                  <a:pt x="0" y="0"/>
                </a:moveTo>
                <a:lnTo>
                  <a:pt x="2392103" y="0"/>
                </a:lnTo>
                <a:lnTo>
                  <a:pt x="2392103" y="2392103"/>
                </a:lnTo>
                <a:lnTo>
                  <a:pt x="0" y="2392103"/>
                </a:lnTo>
                <a:lnTo>
                  <a:pt x="0" y="0"/>
                </a:lnTo>
                <a:close/>
              </a:path>
            </a:pathLst>
          </a:custGeom>
          <a:blipFill>
            <a:blip r:embed="rId17"/>
            <a:stretch>
              <a:fillRect/>
            </a:stretch>
          </a:blipFill>
        </p:spPr>
      </p:sp>
      <p:sp>
        <p:nvSpPr>
          <p:cNvPr id="27" name="Freeform 27"/>
          <p:cNvSpPr/>
          <p:nvPr/>
        </p:nvSpPr>
        <p:spPr>
          <a:xfrm>
            <a:off x="4047019" y="394631"/>
            <a:ext cx="9912955" cy="6041660"/>
          </a:xfrm>
          <a:custGeom>
            <a:avLst/>
            <a:gdLst/>
            <a:ahLst/>
            <a:cxnLst/>
            <a:rect l="l" t="t" r="r" b="b"/>
            <a:pathLst>
              <a:path w="9912955" h="6041660">
                <a:moveTo>
                  <a:pt x="0" y="0"/>
                </a:moveTo>
                <a:lnTo>
                  <a:pt x="9912955" y="0"/>
                </a:lnTo>
                <a:lnTo>
                  <a:pt x="9912955" y="6041660"/>
                </a:lnTo>
                <a:lnTo>
                  <a:pt x="0" y="6041660"/>
                </a:lnTo>
                <a:lnTo>
                  <a:pt x="0" y="0"/>
                </a:lnTo>
                <a:close/>
              </a:path>
            </a:pathLst>
          </a:custGeom>
          <a:blipFill>
            <a:blip r:embed="rId18"/>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63"/>
            <a:ext cx="18288000" cy="10315326"/>
          </a:xfrm>
          <a:custGeom>
            <a:avLst/>
            <a:gdLst/>
            <a:ahLst/>
            <a:cxnLst/>
            <a:rect l="l" t="t" r="r" b="b"/>
            <a:pathLst>
              <a:path w="18288000" h="10315326">
                <a:moveTo>
                  <a:pt x="0" y="0"/>
                </a:moveTo>
                <a:lnTo>
                  <a:pt x="18288000" y="0"/>
                </a:lnTo>
                <a:lnTo>
                  <a:pt x="18288000" y="10315326"/>
                </a:lnTo>
                <a:lnTo>
                  <a:pt x="0" y="10315326"/>
                </a:lnTo>
                <a:lnTo>
                  <a:pt x="0" y="0"/>
                </a:lnTo>
                <a:close/>
              </a:path>
            </a:pathLst>
          </a:custGeom>
          <a:blipFill>
            <a:blip r:embed="rId2"/>
            <a:stretch>
              <a:fillRect l="-525" r="-525" b="-840"/>
            </a:stretch>
          </a:blipFill>
        </p:spPr>
      </p:sp>
      <p:sp>
        <p:nvSpPr>
          <p:cNvPr id="6" name="TextBox 6"/>
          <p:cNvSpPr txBox="1"/>
          <p:nvPr/>
        </p:nvSpPr>
        <p:spPr>
          <a:xfrm>
            <a:off x="91440" y="350116"/>
            <a:ext cx="17607032" cy="1364635"/>
          </a:xfrm>
          <a:prstGeom prst="rect">
            <a:avLst/>
          </a:prstGeom>
        </p:spPr>
        <p:txBody>
          <a:bodyPr lIns="0" tIns="0" rIns="0" bIns="0" rtlCol="0" anchor="t">
            <a:spAutoFit/>
          </a:bodyPr>
          <a:lstStyle/>
          <a:p>
            <a:pPr algn="just">
              <a:lnSpc>
                <a:spcPts val="5280"/>
              </a:lnSpc>
            </a:pPr>
            <a:r>
              <a:rPr lang="en-US" sz="4400">
                <a:solidFill>
                  <a:srgbClr val="000000"/>
                </a:solidFill>
                <a:latin typeface="Cambria"/>
                <a:ea typeface="Cambria"/>
                <a:cs typeface="Cambria"/>
                <a:sym typeface="Cambria"/>
              </a:rPr>
              <a:t>c. </a:t>
            </a:r>
            <a:r>
              <a:rPr lang="en-US" sz="4400">
                <a:solidFill>
                  <a:srgbClr val="000000"/>
                </a:solidFill>
                <a:latin typeface="Cambria Italics"/>
                <a:ea typeface="Cambria Italics"/>
                <a:cs typeface="Cambria Italics"/>
                <a:sym typeface="Cambria Italics"/>
              </a:rPr>
              <a:t>Cánh đồng vàng ruộm báo hiệu một vụ mùa bội thu. </a:t>
            </a:r>
            <a:r>
              <a:rPr lang="en-US" sz="4400">
                <a:solidFill>
                  <a:srgbClr val="000000"/>
                </a:solidFill>
                <a:latin typeface="Cambria Bold Italics"/>
                <a:ea typeface="Cambria Bold Italics"/>
                <a:cs typeface="Cambria Bold Italics"/>
                <a:sym typeface="Cambria Bold Italics"/>
              </a:rPr>
              <a:t>Đó</a:t>
            </a:r>
            <a:r>
              <a:rPr lang="en-US" sz="4400">
                <a:solidFill>
                  <a:srgbClr val="000000"/>
                </a:solidFill>
                <a:latin typeface="Cambria Italics"/>
                <a:ea typeface="Cambria Italics"/>
                <a:cs typeface="Cambria Italics"/>
                <a:sym typeface="Cambria Italics"/>
              </a:rPr>
              <a:t> là thành quả lao động vất vả, “một nắng hai sương” của các cô bác nông dân.</a:t>
            </a:r>
          </a:p>
        </p:txBody>
      </p:sp>
      <p:sp>
        <p:nvSpPr>
          <p:cNvPr id="7" name="TextBox 7"/>
          <p:cNvSpPr txBox="1"/>
          <p:nvPr/>
        </p:nvSpPr>
        <p:spPr>
          <a:xfrm>
            <a:off x="228600" y="1933575"/>
            <a:ext cx="17754600" cy="2040850"/>
          </a:xfrm>
          <a:prstGeom prst="rect">
            <a:avLst/>
          </a:prstGeom>
        </p:spPr>
        <p:txBody>
          <a:bodyPr lIns="0" tIns="0" rIns="0" bIns="0" rtlCol="0" anchor="t">
            <a:spAutoFit/>
          </a:bodyPr>
          <a:lstStyle/>
          <a:p>
            <a:pPr algn="just">
              <a:lnSpc>
                <a:spcPts val="5280"/>
              </a:lnSpc>
            </a:pPr>
            <a:r>
              <a:rPr lang="en-US" sz="4400">
                <a:solidFill>
                  <a:srgbClr val="000000"/>
                </a:solidFill>
                <a:latin typeface="Cambria"/>
                <a:ea typeface="Cambria"/>
                <a:cs typeface="Cambria"/>
                <a:sym typeface="Cambria"/>
              </a:rPr>
              <a:t>=&gt; Từ “</a:t>
            </a:r>
            <a:r>
              <a:rPr lang="en-US" sz="4400">
                <a:solidFill>
                  <a:srgbClr val="000000"/>
                </a:solidFill>
                <a:latin typeface="Cambria Bold"/>
                <a:ea typeface="Cambria Bold"/>
                <a:cs typeface="Cambria Bold"/>
                <a:sym typeface="Cambria Bold"/>
              </a:rPr>
              <a:t>đó</a:t>
            </a:r>
            <a:r>
              <a:rPr lang="en-US" sz="4400">
                <a:solidFill>
                  <a:srgbClr val="000000"/>
                </a:solidFill>
                <a:latin typeface="Cambria"/>
                <a:ea typeface="Cambria"/>
                <a:cs typeface="Cambria"/>
                <a:sym typeface="Cambria"/>
              </a:rPr>
              <a:t>” được dùng để thay thế cho </a:t>
            </a:r>
            <a:r>
              <a:rPr lang="en-US" sz="4400">
                <a:solidFill>
                  <a:srgbClr val="000000"/>
                </a:solidFill>
                <a:latin typeface="Cambria Bold"/>
                <a:ea typeface="Cambria Bold"/>
                <a:cs typeface="Cambria Bold"/>
                <a:sym typeface="Cambria Bold"/>
              </a:rPr>
              <a:t>toàn bộ câu thứ nhất </a:t>
            </a:r>
            <a:r>
              <a:rPr lang="en-US" sz="4400">
                <a:solidFill>
                  <a:srgbClr val="000000"/>
                </a:solidFill>
                <a:latin typeface="Cambria"/>
                <a:ea typeface="Cambria"/>
                <a:cs typeface="Cambria"/>
                <a:sym typeface="Cambria"/>
              </a:rPr>
              <a:t>; câu thứ hai được hiểu là “</a:t>
            </a:r>
            <a:r>
              <a:rPr lang="en-US" sz="4400">
                <a:solidFill>
                  <a:srgbClr val="000000"/>
                </a:solidFill>
                <a:latin typeface="Cambria Italics"/>
                <a:ea typeface="Cambria Italics"/>
                <a:cs typeface="Cambria Italics"/>
                <a:sym typeface="Cambria Italics"/>
              </a:rPr>
              <a:t>Cánh đồng vàng ruộm báo hiệu một vụ mùa bội thu là thành quả lao động vất vả của các cô bác nông dân.”</a:t>
            </a:r>
          </a:p>
        </p:txBody>
      </p:sp>
      <p:sp>
        <p:nvSpPr>
          <p:cNvPr id="8" name="Freeform 8"/>
          <p:cNvSpPr/>
          <p:nvPr/>
        </p:nvSpPr>
        <p:spPr>
          <a:xfrm>
            <a:off x="5068228" y="4157054"/>
            <a:ext cx="4189625" cy="5840882"/>
          </a:xfrm>
          <a:custGeom>
            <a:avLst/>
            <a:gdLst/>
            <a:ahLst/>
            <a:cxnLst/>
            <a:rect l="l" t="t" r="r" b="b"/>
            <a:pathLst>
              <a:path w="4189625" h="5840882">
                <a:moveTo>
                  <a:pt x="0" y="0"/>
                </a:moveTo>
                <a:lnTo>
                  <a:pt x="4189625" y="0"/>
                </a:lnTo>
                <a:lnTo>
                  <a:pt x="4189625" y="5840882"/>
                </a:lnTo>
                <a:lnTo>
                  <a:pt x="0" y="5840882"/>
                </a:lnTo>
                <a:lnTo>
                  <a:pt x="0" y="0"/>
                </a:lnTo>
                <a:close/>
              </a:path>
            </a:pathLst>
          </a:custGeom>
          <a:blipFill>
            <a:blip r:embed="rId3"/>
            <a:stretch>
              <a:fillRect/>
            </a:stretch>
          </a:blipFill>
        </p:spPr>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4203677" y="4076700"/>
            <a:ext cx="4056445" cy="2709367"/>
            <a:chOff x="0" y="0"/>
            <a:chExt cx="5408593" cy="3612489"/>
          </a:xfrm>
        </p:grpSpPr>
        <p:sp>
          <p:nvSpPr>
            <p:cNvPr id="8" name="Freeform 8"/>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9" name="Group 9"/>
          <p:cNvGrpSpPr/>
          <p:nvPr/>
        </p:nvGrpSpPr>
        <p:grpSpPr>
          <a:xfrm>
            <a:off x="-99028" y="6176450"/>
            <a:ext cx="18486055" cy="6958294"/>
            <a:chOff x="0" y="0"/>
            <a:chExt cx="24648073" cy="9277725"/>
          </a:xfrm>
        </p:grpSpPr>
        <p:sp>
          <p:nvSpPr>
            <p:cNvPr id="10" name="Freeform 10"/>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1" name="Group 11"/>
          <p:cNvGrpSpPr/>
          <p:nvPr/>
        </p:nvGrpSpPr>
        <p:grpSpPr>
          <a:xfrm>
            <a:off x="-99058" y="7506833"/>
            <a:ext cx="18486055" cy="6958294"/>
            <a:chOff x="0" y="0"/>
            <a:chExt cx="24648073" cy="9277725"/>
          </a:xfrm>
        </p:grpSpPr>
        <p:sp>
          <p:nvSpPr>
            <p:cNvPr id="12" name="Freeform 12"/>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3" name="Group 13"/>
          <p:cNvGrpSpPr/>
          <p:nvPr/>
        </p:nvGrpSpPr>
        <p:grpSpPr>
          <a:xfrm>
            <a:off x="709717" y="2171700"/>
            <a:ext cx="4311141" cy="6971569"/>
            <a:chOff x="0" y="0"/>
            <a:chExt cx="5748188" cy="9295425"/>
          </a:xfrm>
        </p:grpSpPr>
        <p:sp>
          <p:nvSpPr>
            <p:cNvPr id="14" name="Freeform 14"/>
            <p:cNvSpPr/>
            <p:nvPr/>
          </p:nvSpPr>
          <p:spPr>
            <a:xfrm>
              <a:off x="0" y="0"/>
              <a:ext cx="5748147" cy="9295384"/>
            </a:xfrm>
            <a:custGeom>
              <a:avLst/>
              <a:gdLst/>
              <a:ahLst/>
              <a:cxnLst/>
              <a:rect l="l" t="t" r="r" b="b"/>
              <a:pathLst>
                <a:path w="5748147" h="9295384">
                  <a:moveTo>
                    <a:pt x="0" y="0"/>
                  </a:moveTo>
                  <a:lnTo>
                    <a:pt x="5748147" y="0"/>
                  </a:lnTo>
                  <a:lnTo>
                    <a:pt x="5748147" y="9295384"/>
                  </a:lnTo>
                  <a:lnTo>
                    <a:pt x="0" y="9295384"/>
                  </a:lnTo>
                  <a:lnTo>
                    <a:pt x="0" y="0"/>
                  </a:lnTo>
                  <a:close/>
                </a:path>
              </a:pathLst>
            </a:custGeom>
            <a:blipFill>
              <a:blip r:embed="rId5"/>
              <a:stretch>
                <a:fillRect t="-7638" b="-7638"/>
              </a:stretch>
            </a:blipFill>
          </p:spPr>
        </p:sp>
      </p:grpSp>
      <p:grpSp>
        <p:nvGrpSpPr>
          <p:cNvPr id="15" name="Group 15"/>
          <p:cNvGrpSpPr/>
          <p:nvPr/>
        </p:nvGrpSpPr>
        <p:grpSpPr>
          <a:xfrm>
            <a:off x="4779042" y="1113133"/>
            <a:ext cx="10940476" cy="3515319"/>
            <a:chOff x="0" y="0"/>
            <a:chExt cx="14587302" cy="4687092"/>
          </a:xfrm>
        </p:grpSpPr>
        <p:sp>
          <p:nvSpPr>
            <p:cNvPr id="16" name="Freeform 16"/>
            <p:cNvSpPr/>
            <p:nvPr/>
          </p:nvSpPr>
          <p:spPr>
            <a:xfrm>
              <a:off x="-1529207" y="38100"/>
              <a:ext cx="16095092" cy="4638167"/>
            </a:xfrm>
            <a:custGeom>
              <a:avLst/>
              <a:gdLst/>
              <a:ahLst/>
              <a:cxnLst/>
              <a:rect l="l" t="t" r="r" b="b"/>
              <a:pathLst>
                <a:path w="16095092" h="4638167">
                  <a:moveTo>
                    <a:pt x="1567307" y="773049"/>
                  </a:moveTo>
                  <a:cubicBezTo>
                    <a:pt x="1567307" y="346075"/>
                    <a:pt x="1915668" y="0"/>
                    <a:pt x="2345309" y="0"/>
                  </a:cubicBezTo>
                  <a:lnTo>
                    <a:pt x="3988562" y="0"/>
                  </a:lnTo>
                  <a:lnTo>
                    <a:pt x="7620508" y="0"/>
                  </a:lnTo>
                  <a:lnTo>
                    <a:pt x="15317089" y="0"/>
                  </a:lnTo>
                  <a:cubicBezTo>
                    <a:pt x="15746730" y="0"/>
                    <a:pt x="16095092" y="346075"/>
                    <a:pt x="16095092" y="773049"/>
                  </a:cubicBezTo>
                  <a:lnTo>
                    <a:pt x="16095092" y="2705608"/>
                  </a:lnTo>
                  <a:lnTo>
                    <a:pt x="16095092" y="3865118"/>
                  </a:lnTo>
                  <a:cubicBezTo>
                    <a:pt x="16095092" y="4292092"/>
                    <a:pt x="15746730" y="4638167"/>
                    <a:pt x="15317089" y="4638167"/>
                  </a:cubicBezTo>
                  <a:lnTo>
                    <a:pt x="7620508" y="4638167"/>
                  </a:lnTo>
                  <a:lnTo>
                    <a:pt x="3988562" y="4638167"/>
                  </a:lnTo>
                  <a:lnTo>
                    <a:pt x="2345309" y="4638167"/>
                  </a:lnTo>
                  <a:cubicBezTo>
                    <a:pt x="1915668" y="4638167"/>
                    <a:pt x="1567307" y="4292092"/>
                    <a:pt x="1567307" y="3865118"/>
                  </a:cubicBezTo>
                  <a:lnTo>
                    <a:pt x="0" y="2511933"/>
                  </a:lnTo>
                  <a:lnTo>
                    <a:pt x="1567307" y="2705608"/>
                  </a:lnTo>
                  <a:close/>
                </a:path>
              </a:pathLst>
            </a:custGeom>
            <a:solidFill>
              <a:srgbClr val="FFFFFF"/>
            </a:solidFill>
          </p:spPr>
        </p:sp>
        <p:sp>
          <p:nvSpPr>
            <p:cNvPr id="17" name="Freeform 17"/>
            <p:cNvSpPr/>
            <p:nvPr/>
          </p:nvSpPr>
          <p:spPr>
            <a:xfrm>
              <a:off x="-1570863" y="0"/>
              <a:ext cx="16174848" cy="4714367"/>
            </a:xfrm>
            <a:custGeom>
              <a:avLst/>
              <a:gdLst/>
              <a:ahLst/>
              <a:cxnLst/>
              <a:rect l="l" t="t" r="r" b="b"/>
              <a:pathLst>
                <a:path w="16174848" h="4714367">
                  <a:moveTo>
                    <a:pt x="1570863" y="811149"/>
                  </a:moveTo>
                  <a:cubicBezTo>
                    <a:pt x="1570863" y="362966"/>
                    <a:pt x="1936496" y="0"/>
                    <a:pt x="2386965" y="0"/>
                  </a:cubicBezTo>
                  <a:lnTo>
                    <a:pt x="4030218" y="0"/>
                  </a:lnTo>
                  <a:lnTo>
                    <a:pt x="4030218" y="38100"/>
                  </a:lnTo>
                  <a:lnTo>
                    <a:pt x="4030218" y="0"/>
                  </a:lnTo>
                  <a:lnTo>
                    <a:pt x="4030218" y="38100"/>
                  </a:lnTo>
                  <a:lnTo>
                    <a:pt x="4030218" y="0"/>
                  </a:lnTo>
                  <a:lnTo>
                    <a:pt x="7662164" y="0"/>
                  </a:lnTo>
                  <a:lnTo>
                    <a:pt x="7662164" y="38100"/>
                  </a:lnTo>
                  <a:lnTo>
                    <a:pt x="7662164" y="0"/>
                  </a:lnTo>
                  <a:lnTo>
                    <a:pt x="15358745" y="0"/>
                  </a:lnTo>
                  <a:lnTo>
                    <a:pt x="15358745" y="38100"/>
                  </a:lnTo>
                  <a:lnTo>
                    <a:pt x="15358745" y="0"/>
                  </a:lnTo>
                  <a:cubicBezTo>
                    <a:pt x="15809214" y="0"/>
                    <a:pt x="16174848" y="362966"/>
                    <a:pt x="16174848" y="811149"/>
                  </a:cubicBezTo>
                  <a:lnTo>
                    <a:pt x="16136748" y="811149"/>
                  </a:lnTo>
                  <a:lnTo>
                    <a:pt x="16174848" y="811149"/>
                  </a:lnTo>
                  <a:lnTo>
                    <a:pt x="16174848" y="2743708"/>
                  </a:lnTo>
                  <a:lnTo>
                    <a:pt x="16136748" y="2743708"/>
                  </a:lnTo>
                  <a:lnTo>
                    <a:pt x="16136748" y="2705608"/>
                  </a:lnTo>
                  <a:cubicBezTo>
                    <a:pt x="16157830" y="2705608"/>
                    <a:pt x="16174848" y="2722626"/>
                    <a:pt x="16174848" y="2743708"/>
                  </a:cubicBezTo>
                  <a:lnTo>
                    <a:pt x="16174848" y="3903218"/>
                  </a:lnTo>
                  <a:lnTo>
                    <a:pt x="16136748" y="3903218"/>
                  </a:lnTo>
                  <a:lnTo>
                    <a:pt x="16098648" y="3903218"/>
                  </a:lnTo>
                  <a:lnTo>
                    <a:pt x="16136748" y="3903218"/>
                  </a:lnTo>
                  <a:lnTo>
                    <a:pt x="16174848" y="3903218"/>
                  </a:lnTo>
                  <a:cubicBezTo>
                    <a:pt x="16174848" y="4351401"/>
                    <a:pt x="15809214" y="4714367"/>
                    <a:pt x="15358745" y="4714367"/>
                  </a:cubicBezTo>
                  <a:lnTo>
                    <a:pt x="15358745" y="4676267"/>
                  </a:lnTo>
                  <a:lnTo>
                    <a:pt x="15358745" y="4714367"/>
                  </a:lnTo>
                  <a:lnTo>
                    <a:pt x="7662164" y="4714367"/>
                  </a:lnTo>
                  <a:lnTo>
                    <a:pt x="7662164" y="4676267"/>
                  </a:lnTo>
                  <a:lnTo>
                    <a:pt x="7662164" y="4714367"/>
                  </a:lnTo>
                  <a:lnTo>
                    <a:pt x="4030218" y="4714367"/>
                  </a:lnTo>
                  <a:lnTo>
                    <a:pt x="4030218" y="4676267"/>
                  </a:lnTo>
                  <a:lnTo>
                    <a:pt x="4030218" y="4638167"/>
                  </a:lnTo>
                  <a:lnTo>
                    <a:pt x="4030218" y="4676267"/>
                  </a:lnTo>
                  <a:lnTo>
                    <a:pt x="4030218" y="4714367"/>
                  </a:lnTo>
                  <a:lnTo>
                    <a:pt x="2386965" y="4714367"/>
                  </a:lnTo>
                  <a:lnTo>
                    <a:pt x="2386965" y="4676267"/>
                  </a:lnTo>
                  <a:lnTo>
                    <a:pt x="2386965" y="4714367"/>
                  </a:lnTo>
                  <a:cubicBezTo>
                    <a:pt x="1936496" y="4714367"/>
                    <a:pt x="1570863" y="4351401"/>
                    <a:pt x="1570863" y="3903218"/>
                  </a:cubicBezTo>
                  <a:lnTo>
                    <a:pt x="1608963" y="3903218"/>
                  </a:lnTo>
                  <a:lnTo>
                    <a:pt x="1647063" y="3903218"/>
                  </a:lnTo>
                  <a:cubicBezTo>
                    <a:pt x="1647063" y="3918077"/>
                    <a:pt x="1638427" y="3931666"/>
                    <a:pt x="1624838" y="3937889"/>
                  </a:cubicBezTo>
                  <a:cubicBezTo>
                    <a:pt x="1611249" y="3944112"/>
                    <a:pt x="1595374" y="3941826"/>
                    <a:pt x="1584071" y="3932047"/>
                  </a:cubicBezTo>
                  <a:lnTo>
                    <a:pt x="16764" y="2578862"/>
                  </a:lnTo>
                  <a:cubicBezTo>
                    <a:pt x="4064" y="2567940"/>
                    <a:pt x="0" y="2549906"/>
                    <a:pt x="6858" y="2534539"/>
                  </a:cubicBezTo>
                  <a:cubicBezTo>
                    <a:pt x="13716" y="2519172"/>
                    <a:pt x="29718" y="2510155"/>
                    <a:pt x="46355" y="2512187"/>
                  </a:cubicBezTo>
                  <a:lnTo>
                    <a:pt x="1613662" y="2705862"/>
                  </a:lnTo>
                  <a:lnTo>
                    <a:pt x="1608963" y="2743708"/>
                  </a:lnTo>
                  <a:lnTo>
                    <a:pt x="1570863" y="2743708"/>
                  </a:lnTo>
                  <a:lnTo>
                    <a:pt x="1570863" y="811149"/>
                  </a:lnTo>
                  <a:lnTo>
                    <a:pt x="1608963" y="811149"/>
                  </a:lnTo>
                  <a:lnTo>
                    <a:pt x="1570863" y="811149"/>
                  </a:lnTo>
                  <a:moveTo>
                    <a:pt x="1647063" y="811149"/>
                  </a:moveTo>
                  <a:lnTo>
                    <a:pt x="1647063" y="2743708"/>
                  </a:lnTo>
                  <a:cubicBezTo>
                    <a:pt x="1647063" y="2754630"/>
                    <a:pt x="1642364" y="2765044"/>
                    <a:pt x="1634236" y="2772283"/>
                  </a:cubicBezTo>
                  <a:cubicBezTo>
                    <a:pt x="1626108" y="2779522"/>
                    <a:pt x="1615186" y="2782951"/>
                    <a:pt x="1604391" y="2781554"/>
                  </a:cubicBezTo>
                  <a:lnTo>
                    <a:pt x="37084" y="2587879"/>
                  </a:lnTo>
                  <a:lnTo>
                    <a:pt x="41783" y="2550033"/>
                  </a:lnTo>
                  <a:lnTo>
                    <a:pt x="66675" y="2521204"/>
                  </a:lnTo>
                  <a:lnTo>
                    <a:pt x="1633855" y="3874389"/>
                  </a:lnTo>
                  <a:lnTo>
                    <a:pt x="1608963" y="3903218"/>
                  </a:lnTo>
                  <a:lnTo>
                    <a:pt x="1570863" y="3903218"/>
                  </a:lnTo>
                  <a:cubicBezTo>
                    <a:pt x="1570863" y="3882136"/>
                    <a:pt x="1587881" y="3865118"/>
                    <a:pt x="1608963" y="3865118"/>
                  </a:cubicBezTo>
                  <a:cubicBezTo>
                    <a:pt x="1630045" y="3865118"/>
                    <a:pt x="1647063" y="3882136"/>
                    <a:pt x="1647063" y="3903218"/>
                  </a:cubicBezTo>
                  <a:cubicBezTo>
                    <a:pt x="1647063" y="4308856"/>
                    <a:pt x="1978152" y="4638167"/>
                    <a:pt x="2386965" y="4638167"/>
                  </a:cubicBezTo>
                  <a:lnTo>
                    <a:pt x="4030218" y="4638167"/>
                  </a:lnTo>
                  <a:cubicBezTo>
                    <a:pt x="4051300" y="4638167"/>
                    <a:pt x="4068318" y="4655185"/>
                    <a:pt x="4068318" y="4676267"/>
                  </a:cubicBezTo>
                  <a:cubicBezTo>
                    <a:pt x="4068318" y="4697349"/>
                    <a:pt x="4051300" y="4714367"/>
                    <a:pt x="4030218" y="4714367"/>
                  </a:cubicBezTo>
                  <a:cubicBezTo>
                    <a:pt x="4009136" y="4714367"/>
                    <a:pt x="3992118" y="4697349"/>
                    <a:pt x="3992118" y="4676267"/>
                  </a:cubicBezTo>
                  <a:cubicBezTo>
                    <a:pt x="3992118" y="4655185"/>
                    <a:pt x="4009136" y="4638167"/>
                    <a:pt x="4030218" y="4638167"/>
                  </a:cubicBezTo>
                  <a:lnTo>
                    <a:pt x="7662164" y="4638167"/>
                  </a:lnTo>
                  <a:lnTo>
                    <a:pt x="15358745" y="4638167"/>
                  </a:lnTo>
                  <a:cubicBezTo>
                    <a:pt x="15767559" y="4638167"/>
                    <a:pt x="16098648" y="4308856"/>
                    <a:pt x="16098648" y="3903218"/>
                  </a:cubicBezTo>
                  <a:cubicBezTo>
                    <a:pt x="16098648" y="3882136"/>
                    <a:pt x="16115665" y="3865118"/>
                    <a:pt x="16136748" y="3865118"/>
                  </a:cubicBezTo>
                  <a:cubicBezTo>
                    <a:pt x="16157830" y="3865118"/>
                    <a:pt x="16174848" y="3882136"/>
                    <a:pt x="16174848" y="3903218"/>
                  </a:cubicBezTo>
                  <a:cubicBezTo>
                    <a:pt x="16174848" y="3924300"/>
                    <a:pt x="16157830" y="3941318"/>
                    <a:pt x="16136748" y="3941318"/>
                  </a:cubicBezTo>
                  <a:cubicBezTo>
                    <a:pt x="16115665" y="3941318"/>
                    <a:pt x="16098648" y="3924300"/>
                    <a:pt x="16098648" y="3903218"/>
                  </a:cubicBezTo>
                  <a:lnTo>
                    <a:pt x="16098648" y="2743708"/>
                  </a:lnTo>
                  <a:lnTo>
                    <a:pt x="16136748" y="2743708"/>
                  </a:lnTo>
                  <a:lnTo>
                    <a:pt x="16136748" y="2781808"/>
                  </a:lnTo>
                  <a:cubicBezTo>
                    <a:pt x="16115665" y="2781808"/>
                    <a:pt x="16098648" y="2764790"/>
                    <a:pt x="16098648" y="2743708"/>
                  </a:cubicBezTo>
                  <a:lnTo>
                    <a:pt x="16098648" y="811149"/>
                  </a:lnTo>
                  <a:cubicBezTo>
                    <a:pt x="16098648" y="405511"/>
                    <a:pt x="15767559" y="76200"/>
                    <a:pt x="15358745" y="76200"/>
                  </a:cubicBezTo>
                  <a:lnTo>
                    <a:pt x="7662164" y="76200"/>
                  </a:lnTo>
                  <a:lnTo>
                    <a:pt x="4030218" y="76200"/>
                  </a:lnTo>
                  <a:lnTo>
                    <a:pt x="2386965" y="76200"/>
                  </a:lnTo>
                  <a:lnTo>
                    <a:pt x="2386965" y="38100"/>
                  </a:lnTo>
                  <a:lnTo>
                    <a:pt x="2386965" y="76200"/>
                  </a:lnTo>
                  <a:cubicBezTo>
                    <a:pt x="1978152" y="76200"/>
                    <a:pt x="1647063" y="405511"/>
                    <a:pt x="1647063" y="811149"/>
                  </a:cubicBezTo>
                  <a:close/>
                </a:path>
              </a:pathLst>
            </a:custGeom>
            <a:solidFill>
              <a:srgbClr val="4F81BD"/>
            </a:solidFill>
          </p:spPr>
        </p:sp>
      </p:grpSp>
      <p:sp>
        <p:nvSpPr>
          <p:cNvPr id="18" name="TextBox 18"/>
          <p:cNvSpPr txBox="1"/>
          <p:nvPr/>
        </p:nvSpPr>
        <p:spPr>
          <a:xfrm>
            <a:off x="5240355" y="1937937"/>
            <a:ext cx="10006698" cy="1856184"/>
          </a:xfrm>
          <a:prstGeom prst="rect">
            <a:avLst/>
          </a:prstGeom>
        </p:spPr>
        <p:txBody>
          <a:bodyPr lIns="0" tIns="0" rIns="0" bIns="0" rtlCol="0" anchor="t">
            <a:spAutoFit/>
          </a:bodyPr>
          <a:lstStyle/>
          <a:p>
            <a:pPr algn="just">
              <a:lnSpc>
                <a:spcPts val="7200"/>
              </a:lnSpc>
            </a:pPr>
            <a:r>
              <a:rPr lang="en-US" sz="6000">
                <a:solidFill>
                  <a:srgbClr val="000000"/>
                </a:solidFill>
                <a:latin typeface="Cambria"/>
                <a:ea typeface="Cambria"/>
                <a:cs typeface="Cambria"/>
                <a:sym typeface="Cambria"/>
              </a:rPr>
              <a:t>Các từ được dùng để thay thế được gọi là </a:t>
            </a:r>
            <a:r>
              <a:rPr lang="en-US" sz="6000">
                <a:solidFill>
                  <a:srgbClr val="000000"/>
                </a:solidFill>
                <a:latin typeface="Cambria Bold"/>
                <a:ea typeface="Cambria Bold"/>
                <a:cs typeface="Cambria Bold"/>
                <a:sym typeface="Cambria Bold"/>
              </a:rPr>
              <a:t>đại từ thay thế</a:t>
            </a:r>
            <a:r>
              <a:rPr lang="en-US" sz="6000">
                <a:solidFill>
                  <a:srgbClr val="000000"/>
                </a:solidFill>
                <a:latin typeface="Cambria"/>
                <a:ea typeface="Cambria"/>
                <a:cs typeface="Cambria"/>
                <a:sym typeface="Cambria"/>
              </a:rPr>
              <a:t>.</a:t>
            </a:r>
          </a:p>
        </p:txBody>
      </p:sp>
      <p:sp>
        <p:nvSpPr>
          <p:cNvPr id="19" name="Freeform 19"/>
          <p:cNvSpPr/>
          <p:nvPr/>
        </p:nvSpPr>
        <p:spPr>
          <a:xfrm>
            <a:off x="12679397" y="4076700"/>
            <a:ext cx="2911526" cy="5781022"/>
          </a:xfrm>
          <a:custGeom>
            <a:avLst/>
            <a:gdLst/>
            <a:ahLst/>
            <a:cxnLst/>
            <a:rect l="l" t="t" r="r" b="b"/>
            <a:pathLst>
              <a:path w="2911526" h="5781022">
                <a:moveTo>
                  <a:pt x="0" y="0"/>
                </a:moveTo>
                <a:lnTo>
                  <a:pt x="2911526" y="0"/>
                </a:lnTo>
                <a:lnTo>
                  <a:pt x="2911526" y="5781022"/>
                </a:lnTo>
                <a:lnTo>
                  <a:pt x="0" y="5781022"/>
                </a:lnTo>
                <a:lnTo>
                  <a:pt x="0" y="0"/>
                </a:lnTo>
                <a:close/>
              </a:path>
            </a:pathLst>
          </a:custGeom>
          <a:blipFill>
            <a:blip r:embed="rId6"/>
            <a:stretch>
              <a:fillRect/>
            </a:stretch>
          </a:blipFill>
        </p:spPr>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423687" y="390525"/>
            <a:ext cx="17435688" cy="9505950"/>
            <a:chOff x="0" y="0"/>
            <a:chExt cx="23247584" cy="12674600"/>
          </a:xfrm>
        </p:grpSpPr>
        <p:sp>
          <p:nvSpPr>
            <p:cNvPr id="8" name="Freeform 8"/>
            <p:cNvSpPr/>
            <p:nvPr/>
          </p:nvSpPr>
          <p:spPr>
            <a:xfrm>
              <a:off x="38100" y="38100"/>
              <a:ext cx="23171404" cy="12598400"/>
            </a:xfrm>
            <a:custGeom>
              <a:avLst/>
              <a:gdLst/>
              <a:ahLst/>
              <a:cxnLst/>
              <a:rect l="l" t="t" r="r" b="b"/>
              <a:pathLst>
                <a:path w="23171404" h="12598400">
                  <a:moveTo>
                    <a:pt x="0" y="974090"/>
                  </a:moveTo>
                  <a:cubicBezTo>
                    <a:pt x="0" y="436118"/>
                    <a:pt x="437261" y="0"/>
                    <a:pt x="976757" y="0"/>
                  </a:cubicBezTo>
                  <a:lnTo>
                    <a:pt x="22194647" y="0"/>
                  </a:lnTo>
                  <a:cubicBezTo>
                    <a:pt x="22734143" y="0"/>
                    <a:pt x="23171404" y="436118"/>
                    <a:pt x="23171404" y="974090"/>
                  </a:cubicBezTo>
                  <a:lnTo>
                    <a:pt x="23171404" y="11624310"/>
                  </a:lnTo>
                  <a:cubicBezTo>
                    <a:pt x="23171404" y="12162282"/>
                    <a:pt x="22734143" y="12598400"/>
                    <a:pt x="22194647" y="12598400"/>
                  </a:cubicBezTo>
                  <a:lnTo>
                    <a:pt x="976757" y="12598400"/>
                  </a:lnTo>
                  <a:cubicBezTo>
                    <a:pt x="437261" y="12598400"/>
                    <a:pt x="0" y="12162282"/>
                    <a:pt x="0" y="11624310"/>
                  </a:cubicBezTo>
                  <a:close/>
                </a:path>
              </a:pathLst>
            </a:custGeom>
            <a:solidFill>
              <a:srgbClr val="FFFFFF"/>
            </a:solidFill>
          </p:spPr>
        </p:sp>
        <p:sp>
          <p:nvSpPr>
            <p:cNvPr id="9" name="Freeform 9"/>
            <p:cNvSpPr/>
            <p:nvPr/>
          </p:nvSpPr>
          <p:spPr>
            <a:xfrm>
              <a:off x="0" y="0"/>
              <a:ext cx="23247604" cy="12674600"/>
            </a:xfrm>
            <a:custGeom>
              <a:avLst/>
              <a:gdLst/>
              <a:ahLst/>
              <a:cxnLst/>
              <a:rect l="l" t="t" r="r" b="b"/>
              <a:pathLst>
                <a:path w="23247604" h="12674600">
                  <a:moveTo>
                    <a:pt x="0" y="1012190"/>
                  </a:moveTo>
                  <a:cubicBezTo>
                    <a:pt x="0" y="453136"/>
                    <a:pt x="454533" y="0"/>
                    <a:pt x="1014857" y="0"/>
                  </a:cubicBezTo>
                  <a:lnTo>
                    <a:pt x="22232747" y="0"/>
                  </a:lnTo>
                  <a:lnTo>
                    <a:pt x="22232747" y="38100"/>
                  </a:lnTo>
                  <a:lnTo>
                    <a:pt x="22232747" y="0"/>
                  </a:lnTo>
                  <a:cubicBezTo>
                    <a:pt x="22793198" y="0"/>
                    <a:pt x="23247604" y="453136"/>
                    <a:pt x="23247604" y="1012190"/>
                  </a:cubicBezTo>
                  <a:lnTo>
                    <a:pt x="23209504" y="1012190"/>
                  </a:lnTo>
                  <a:lnTo>
                    <a:pt x="23247604" y="1012190"/>
                  </a:lnTo>
                  <a:lnTo>
                    <a:pt x="23247604" y="11662410"/>
                  </a:lnTo>
                  <a:lnTo>
                    <a:pt x="23209504" y="11662410"/>
                  </a:lnTo>
                  <a:lnTo>
                    <a:pt x="23247604" y="11662410"/>
                  </a:lnTo>
                  <a:cubicBezTo>
                    <a:pt x="23247604" y="12221591"/>
                    <a:pt x="22793071" y="12674600"/>
                    <a:pt x="22232747" y="12674600"/>
                  </a:cubicBezTo>
                  <a:lnTo>
                    <a:pt x="22232747" y="12636500"/>
                  </a:lnTo>
                  <a:lnTo>
                    <a:pt x="22232747" y="12674600"/>
                  </a:lnTo>
                  <a:lnTo>
                    <a:pt x="1014857" y="12674600"/>
                  </a:lnTo>
                  <a:lnTo>
                    <a:pt x="1014857" y="12636500"/>
                  </a:lnTo>
                  <a:lnTo>
                    <a:pt x="1014857" y="12674600"/>
                  </a:lnTo>
                  <a:cubicBezTo>
                    <a:pt x="454533" y="12674600"/>
                    <a:pt x="0" y="12221464"/>
                    <a:pt x="0" y="11662410"/>
                  </a:cubicBezTo>
                  <a:lnTo>
                    <a:pt x="0" y="1012190"/>
                  </a:lnTo>
                  <a:lnTo>
                    <a:pt x="38100" y="1012190"/>
                  </a:lnTo>
                  <a:lnTo>
                    <a:pt x="0" y="1012190"/>
                  </a:lnTo>
                  <a:moveTo>
                    <a:pt x="76200" y="1012190"/>
                  </a:moveTo>
                  <a:lnTo>
                    <a:pt x="76200" y="11662410"/>
                  </a:lnTo>
                  <a:lnTo>
                    <a:pt x="38100" y="11662410"/>
                  </a:lnTo>
                  <a:lnTo>
                    <a:pt x="76200" y="11662410"/>
                  </a:lnTo>
                  <a:cubicBezTo>
                    <a:pt x="76200" y="12179173"/>
                    <a:pt x="496316" y="12598400"/>
                    <a:pt x="1014857" y="12598400"/>
                  </a:cubicBezTo>
                  <a:lnTo>
                    <a:pt x="22232747" y="12598400"/>
                  </a:lnTo>
                  <a:cubicBezTo>
                    <a:pt x="22751287" y="12598400"/>
                    <a:pt x="23171404" y="12179173"/>
                    <a:pt x="23171404" y="11662410"/>
                  </a:cubicBezTo>
                  <a:lnTo>
                    <a:pt x="23171404" y="1012190"/>
                  </a:lnTo>
                  <a:cubicBezTo>
                    <a:pt x="23171404" y="495300"/>
                    <a:pt x="22751287" y="76200"/>
                    <a:pt x="22232747" y="76200"/>
                  </a:cubicBezTo>
                  <a:lnTo>
                    <a:pt x="1014857" y="76200"/>
                  </a:lnTo>
                  <a:lnTo>
                    <a:pt x="1014857" y="38100"/>
                  </a:lnTo>
                  <a:lnTo>
                    <a:pt x="1014857" y="76200"/>
                  </a:lnTo>
                  <a:cubicBezTo>
                    <a:pt x="496316" y="76200"/>
                    <a:pt x="76200" y="495427"/>
                    <a:pt x="76200" y="1012190"/>
                  </a:cubicBezTo>
                  <a:close/>
                </a:path>
              </a:pathLst>
            </a:custGeom>
            <a:solidFill>
              <a:srgbClr val="4F81BD"/>
            </a:solidFill>
          </p:spPr>
        </p:sp>
      </p:grpSp>
      <p:sp>
        <p:nvSpPr>
          <p:cNvPr id="10" name="TextBox 10"/>
          <p:cNvSpPr txBox="1"/>
          <p:nvPr/>
        </p:nvSpPr>
        <p:spPr>
          <a:xfrm>
            <a:off x="556712" y="583746"/>
            <a:ext cx="16719873" cy="749082"/>
          </a:xfrm>
          <a:prstGeom prst="rect">
            <a:avLst/>
          </a:prstGeom>
        </p:spPr>
        <p:txBody>
          <a:bodyPr lIns="0" tIns="0" rIns="0" bIns="0" rtlCol="0" anchor="t">
            <a:spAutoFit/>
          </a:bodyPr>
          <a:lstStyle/>
          <a:p>
            <a:pPr algn="just">
              <a:lnSpc>
                <a:spcPts val="5759"/>
              </a:lnSpc>
            </a:pPr>
            <a:r>
              <a:rPr lang="en-US" sz="4800">
                <a:solidFill>
                  <a:srgbClr val="0070C0"/>
                </a:solidFill>
                <a:latin typeface="Cambria Bold"/>
                <a:ea typeface="Cambria Bold"/>
                <a:cs typeface="Cambria Bold"/>
                <a:sym typeface="Cambria Bold"/>
              </a:rPr>
              <a:t>2. </a:t>
            </a:r>
            <a:r>
              <a:rPr lang="en-US" sz="4800">
                <a:solidFill>
                  <a:srgbClr val="000000"/>
                </a:solidFill>
                <a:latin typeface="Cambria"/>
                <a:ea typeface="Cambria"/>
                <a:cs typeface="Cambria"/>
                <a:sym typeface="Cambria"/>
              </a:rPr>
              <a:t>Trong những đoạn trích dưới đây, từ nào được dùng để hỏi?</a:t>
            </a:r>
          </a:p>
        </p:txBody>
      </p:sp>
      <p:sp>
        <p:nvSpPr>
          <p:cNvPr id="11" name="Freeform 11"/>
          <p:cNvSpPr/>
          <p:nvPr/>
        </p:nvSpPr>
        <p:spPr>
          <a:xfrm>
            <a:off x="1206797" y="1596182"/>
            <a:ext cx="3944529" cy="3283803"/>
          </a:xfrm>
          <a:custGeom>
            <a:avLst/>
            <a:gdLst/>
            <a:ahLst/>
            <a:cxnLst/>
            <a:rect l="l" t="t" r="r" b="b"/>
            <a:pathLst>
              <a:path w="3944529" h="3283803">
                <a:moveTo>
                  <a:pt x="0" y="0"/>
                </a:moveTo>
                <a:lnTo>
                  <a:pt x="3944529" y="0"/>
                </a:lnTo>
                <a:lnTo>
                  <a:pt x="3944529" y="3283803"/>
                </a:lnTo>
                <a:lnTo>
                  <a:pt x="0" y="3283803"/>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1184495" y="4417486"/>
            <a:ext cx="3966831" cy="5375143"/>
          </a:xfrm>
          <a:custGeom>
            <a:avLst/>
            <a:gdLst/>
            <a:ahLst/>
            <a:cxnLst/>
            <a:rect l="l" t="t" r="r" b="b"/>
            <a:pathLst>
              <a:path w="3966831" h="5375143">
                <a:moveTo>
                  <a:pt x="0" y="0"/>
                </a:moveTo>
                <a:lnTo>
                  <a:pt x="3966831" y="0"/>
                </a:lnTo>
                <a:lnTo>
                  <a:pt x="3966831" y="5375143"/>
                </a:lnTo>
                <a:lnTo>
                  <a:pt x="0" y="5375143"/>
                </a:lnTo>
                <a:lnTo>
                  <a:pt x="0" y="0"/>
                </a:lnTo>
                <a:close/>
              </a:path>
            </a:pathLst>
          </a:custGeom>
          <a:blipFill>
            <a:blip r:embed="rId7"/>
            <a:stretch>
              <a:fillRect l="-4925" t="-74674" r="-247137" b="-32742"/>
            </a:stretch>
          </a:blipFill>
        </p:spPr>
      </p:sp>
      <p:sp>
        <p:nvSpPr>
          <p:cNvPr id="13" name="TextBox 13"/>
          <p:cNvSpPr txBox="1"/>
          <p:nvPr/>
        </p:nvSpPr>
        <p:spPr>
          <a:xfrm>
            <a:off x="1275935" y="1826895"/>
            <a:ext cx="3698965" cy="2349520"/>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a. Cốc! Cốc! Cốc!</a:t>
            </a:r>
          </a:p>
          <a:p>
            <a:pPr algn="just">
              <a:lnSpc>
                <a:spcPts val="4800"/>
              </a:lnSpc>
            </a:pPr>
            <a:r>
              <a:rPr lang="en-US" sz="4000">
                <a:solidFill>
                  <a:srgbClr val="000000"/>
                </a:solidFill>
                <a:latin typeface="Cambria"/>
                <a:ea typeface="Cambria"/>
                <a:cs typeface="Cambria"/>
                <a:sym typeface="Cambria"/>
              </a:rPr>
              <a:t>- Ai gọi đó?</a:t>
            </a:r>
          </a:p>
          <a:p>
            <a:pPr algn="just">
              <a:lnSpc>
                <a:spcPts val="4800"/>
              </a:lnSpc>
            </a:pPr>
            <a:r>
              <a:rPr lang="en-US" sz="4000">
                <a:solidFill>
                  <a:srgbClr val="000000"/>
                </a:solidFill>
                <a:latin typeface="Cambria"/>
                <a:ea typeface="Cambria"/>
                <a:cs typeface="Cambria"/>
                <a:sym typeface="Cambria"/>
              </a:rPr>
              <a:t>- Tôi là thỏ…</a:t>
            </a:r>
          </a:p>
          <a:p>
            <a:pPr algn="r">
              <a:lnSpc>
                <a:spcPts val="3840"/>
              </a:lnSpc>
            </a:pPr>
            <a:r>
              <a:rPr lang="en-US" sz="3200">
                <a:solidFill>
                  <a:srgbClr val="000000"/>
                </a:solidFill>
                <a:latin typeface="Cambria"/>
                <a:ea typeface="Cambria"/>
                <a:cs typeface="Cambria"/>
                <a:sym typeface="Cambria"/>
              </a:rPr>
              <a:t>(Võ Quảng)</a:t>
            </a:r>
          </a:p>
        </p:txBody>
      </p:sp>
      <p:sp>
        <p:nvSpPr>
          <p:cNvPr id="14" name="Freeform 14"/>
          <p:cNvSpPr/>
          <p:nvPr/>
        </p:nvSpPr>
        <p:spPr>
          <a:xfrm>
            <a:off x="5920729" y="1638300"/>
            <a:ext cx="5374315" cy="3623518"/>
          </a:xfrm>
          <a:custGeom>
            <a:avLst/>
            <a:gdLst/>
            <a:ahLst/>
            <a:cxnLst/>
            <a:rect l="l" t="t" r="r" b="b"/>
            <a:pathLst>
              <a:path w="5374315" h="3623518">
                <a:moveTo>
                  <a:pt x="0" y="0"/>
                </a:moveTo>
                <a:lnTo>
                  <a:pt x="5374315" y="0"/>
                </a:lnTo>
                <a:lnTo>
                  <a:pt x="5374315" y="3623518"/>
                </a:lnTo>
                <a:lnTo>
                  <a:pt x="0" y="36235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5920729" y="5068524"/>
            <a:ext cx="5105400" cy="4778534"/>
          </a:xfrm>
          <a:custGeom>
            <a:avLst/>
            <a:gdLst/>
            <a:ahLst/>
            <a:cxnLst/>
            <a:rect l="l" t="t" r="r" b="b"/>
            <a:pathLst>
              <a:path w="5105400" h="4778534">
                <a:moveTo>
                  <a:pt x="0" y="0"/>
                </a:moveTo>
                <a:lnTo>
                  <a:pt x="5105400" y="0"/>
                </a:lnTo>
                <a:lnTo>
                  <a:pt x="5105400" y="4778534"/>
                </a:lnTo>
                <a:lnTo>
                  <a:pt x="0" y="4778534"/>
                </a:lnTo>
                <a:lnTo>
                  <a:pt x="0" y="0"/>
                </a:lnTo>
                <a:close/>
              </a:path>
            </a:pathLst>
          </a:custGeom>
          <a:blipFill>
            <a:blip r:embed="rId10"/>
            <a:stretch>
              <a:fillRect t="-82398" b="-52421"/>
            </a:stretch>
          </a:blipFill>
        </p:spPr>
      </p:sp>
      <p:sp>
        <p:nvSpPr>
          <p:cNvPr id="16" name="TextBox 16"/>
          <p:cNvSpPr txBox="1"/>
          <p:nvPr/>
        </p:nvSpPr>
        <p:spPr>
          <a:xfrm>
            <a:off x="6232387" y="1792813"/>
            <a:ext cx="4971217" cy="2965073"/>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b. Bé nằm ngẫm nghĩ</a:t>
            </a:r>
          </a:p>
          <a:p>
            <a:pPr algn="just">
              <a:lnSpc>
                <a:spcPts val="4800"/>
              </a:lnSpc>
            </a:pPr>
            <a:r>
              <a:rPr lang="en-US" sz="4000">
                <a:solidFill>
                  <a:srgbClr val="000000"/>
                </a:solidFill>
                <a:latin typeface="Cambria"/>
                <a:ea typeface="Cambria"/>
                <a:cs typeface="Cambria"/>
                <a:sym typeface="Cambria"/>
              </a:rPr>
              <a:t>- Nắng ngủ ở đâu?</a:t>
            </a:r>
          </a:p>
          <a:p>
            <a:pPr algn="just">
              <a:lnSpc>
                <a:spcPts val="4800"/>
              </a:lnSpc>
            </a:pPr>
            <a:r>
              <a:rPr lang="en-US" sz="4000">
                <a:solidFill>
                  <a:srgbClr val="000000"/>
                </a:solidFill>
                <a:latin typeface="Cambria"/>
                <a:ea typeface="Cambria"/>
                <a:cs typeface="Cambria"/>
                <a:sym typeface="Cambria"/>
              </a:rPr>
              <a:t>- Nắng ngủ nhà nắng</a:t>
            </a:r>
          </a:p>
          <a:p>
            <a:pPr algn="just">
              <a:lnSpc>
                <a:spcPts val="4800"/>
              </a:lnSpc>
            </a:pPr>
            <a:r>
              <a:rPr lang="en-US" sz="4000">
                <a:solidFill>
                  <a:srgbClr val="000000"/>
                </a:solidFill>
                <a:latin typeface="Cambria"/>
                <a:ea typeface="Cambria"/>
                <a:cs typeface="Cambria"/>
                <a:sym typeface="Cambria"/>
              </a:rPr>
              <a:t>Mai lại gặp nhau.</a:t>
            </a:r>
          </a:p>
          <a:p>
            <a:pPr algn="r">
              <a:lnSpc>
                <a:spcPts val="3840"/>
              </a:lnSpc>
            </a:pPr>
            <a:r>
              <a:rPr lang="en-US" sz="3200">
                <a:solidFill>
                  <a:srgbClr val="000000"/>
                </a:solidFill>
                <a:latin typeface="Cambria"/>
                <a:ea typeface="Cambria"/>
                <a:cs typeface="Cambria"/>
                <a:sym typeface="Cambria"/>
              </a:rPr>
              <a:t>(Thụy Anh)</a:t>
            </a:r>
          </a:p>
        </p:txBody>
      </p:sp>
      <p:sp>
        <p:nvSpPr>
          <p:cNvPr id="17" name="Freeform 17"/>
          <p:cNvSpPr/>
          <p:nvPr/>
        </p:nvSpPr>
        <p:spPr>
          <a:xfrm>
            <a:off x="11946256" y="1596182"/>
            <a:ext cx="5374315" cy="3623518"/>
          </a:xfrm>
          <a:custGeom>
            <a:avLst/>
            <a:gdLst/>
            <a:ahLst/>
            <a:cxnLst/>
            <a:rect l="l" t="t" r="r" b="b"/>
            <a:pathLst>
              <a:path w="5374315" h="3623518">
                <a:moveTo>
                  <a:pt x="0" y="0"/>
                </a:moveTo>
                <a:lnTo>
                  <a:pt x="5374315" y="0"/>
                </a:lnTo>
                <a:lnTo>
                  <a:pt x="5374315" y="3623518"/>
                </a:lnTo>
                <a:lnTo>
                  <a:pt x="0" y="36235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TextBox 18"/>
          <p:cNvSpPr txBox="1"/>
          <p:nvPr/>
        </p:nvSpPr>
        <p:spPr>
          <a:xfrm>
            <a:off x="12080782" y="1674495"/>
            <a:ext cx="4971217" cy="2965073"/>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c. Mùa nào phượng vĩ</a:t>
            </a:r>
          </a:p>
          <a:p>
            <a:pPr algn="just">
              <a:lnSpc>
                <a:spcPts val="4800"/>
              </a:lnSpc>
            </a:pPr>
            <a:r>
              <a:rPr lang="en-US" sz="4000">
                <a:solidFill>
                  <a:srgbClr val="000000"/>
                </a:solidFill>
                <a:latin typeface="Cambria"/>
                <a:ea typeface="Cambria"/>
                <a:cs typeface="Cambria"/>
                <a:sym typeface="Cambria"/>
              </a:rPr>
              <a:t>    Nở đỏ rực trời</a:t>
            </a:r>
          </a:p>
          <a:p>
            <a:pPr algn="just">
              <a:lnSpc>
                <a:spcPts val="4800"/>
              </a:lnSpc>
            </a:pPr>
            <a:r>
              <a:rPr lang="en-US" sz="4000">
                <a:solidFill>
                  <a:srgbClr val="000000"/>
                </a:solidFill>
                <a:latin typeface="Cambria"/>
                <a:ea typeface="Cambria"/>
                <a:cs typeface="Cambria"/>
                <a:sym typeface="Cambria"/>
              </a:rPr>
              <a:t>    Ở khắp nơi nơi</a:t>
            </a:r>
          </a:p>
          <a:p>
            <a:pPr algn="just">
              <a:lnSpc>
                <a:spcPts val="4800"/>
              </a:lnSpc>
            </a:pPr>
            <a:r>
              <a:rPr lang="en-US" sz="4000">
                <a:solidFill>
                  <a:srgbClr val="000000"/>
                </a:solidFill>
                <a:latin typeface="Cambria"/>
                <a:ea typeface="Cambria"/>
                <a:cs typeface="Cambria"/>
                <a:sym typeface="Cambria"/>
              </a:rPr>
              <a:t>    Ve kêu ra rả?</a:t>
            </a:r>
          </a:p>
          <a:p>
            <a:pPr algn="r">
              <a:lnSpc>
                <a:spcPts val="3840"/>
              </a:lnSpc>
            </a:pPr>
            <a:r>
              <a:rPr lang="en-US" sz="3200">
                <a:solidFill>
                  <a:srgbClr val="000000"/>
                </a:solidFill>
                <a:latin typeface="Cambria Italics"/>
                <a:ea typeface="Cambria Italics"/>
                <a:cs typeface="Cambria Italics"/>
                <a:sym typeface="Cambria Italics"/>
              </a:rPr>
              <a:t>(Câu đố)</a:t>
            </a:r>
          </a:p>
        </p:txBody>
      </p:sp>
      <p:sp>
        <p:nvSpPr>
          <p:cNvPr id="19" name="Freeform 19"/>
          <p:cNvSpPr/>
          <p:nvPr/>
        </p:nvSpPr>
        <p:spPr>
          <a:xfrm>
            <a:off x="12016450" y="4714142"/>
            <a:ext cx="4903964" cy="5090798"/>
          </a:xfrm>
          <a:custGeom>
            <a:avLst/>
            <a:gdLst/>
            <a:ahLst/>
            <a:cxnLst/>
            <a:rect l="l" t="t" r="r" b="b"/>
            <a:pathLst>
              <a:path w="4903964" h="5090798">
                <a:moveTo>
                  <a:pt x="0" y="0"/>
                </a:moveTo>
                <a:lnTo>
                  <a:pt x="4903964" y="0"/>
                </a:lnTo>
                <a:lnTo>
                  <a:pt x="4903964" y="5090798"/>
                </a:lnTo>
                <a:lnTo>
                  <a:pt x="0" y="5090798"/>
                </a:lnTo>
                <a:lnTo>
                  <a:pt x="0" y="0"/>
                </a:lnTo>
                <a:close/>
              </a:path>
            </a:pathLst>
          </a:custGeom>
          <a:blipFill>
            <a:blip r:embed="rId11"/>
            <a:stretch>
              <a:fillRect l="-4033" t="-81608" r="-1626" b="-38829"/>
            </a:stretch>
          </a:blipFill>
        </p:spPr>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4203677" y="4076700"/>
            <a:ext cx="4056445" cy="2709367"/>
            <a:chOff x="0" y="0"/>
            <a:chExt cx="5408593" cy="3612489"/>
          </a:xfrm>
        </p:grpSpPr>
        <p:sp>
          <p:nvSpPr>
            <p:cNvPr id="8" name="Freeform 8"/>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9" name="Group 9"/>
          <p:cNvGrpSpPr/>
          <p:nvPr/>
        </p:nvGrpSpPr>
        <p:grpSpPr>
          <a:xfrm>
            <a:off x="0" y="6143818"/>
            <a:ext cx="4056445" cy="2709367"/>
            <a:chOff x="0" y="0"/>
            <a:chExt cx="5408593" cy="3612489"/>
          </a:xfrm>
        </p:grpSpPr>
        <p:sp>
          <p:nvSpPr>
            <p:cNvPr id="10" name="Freeform 10"/>
            <p:cNvSpPr/>
            <p:nvPr/>
          </p:nvSpPr>
          <p:spPr>
            <a:xfrm>
              <a:off x="0" y="0"/>
              <a:ext cx="5408549" cy="3612515"/>
            </a:xfrm>
            <a:custGeom>
              <a:avLst/>
              <a:gdLst/>
              <a:ahLst/>
              <a:cxnLst/>
              <a:rect l="l" t="t" r="r" b="b"/>
              <a:pathLst>
                <a:path w="5408549" h="3612515">
                  <a:moveTo>
                    <a:pt x="0" y="0"/>
                  </a:moveTo>
                  <a:lnTo>
                    <a:pt x="5408549" y="0"/>
                  </a:lnTo>
                  <a:lnTo>
                    <a:pt x="5408549" y="3612515"/>
                  </a:lnTo>
                  <a:lnTo>
                    <a:pt x="0" y="3612515"/>
                  </a:lnTo>
                  <a:lnTo>
                    <a:pt x="0" y="0"/>
                  </a:lnTo>
                  <a:close/>
                </a:path>
              </a:pathLst>
            </a:custGeom>
            <a:blipFill>
              <a:blip r:embed="rId3"/>
              <a:stretch>
                <a:fillRect t="-54" b="-54"/>
              </a:stretch>
            </a:blipFill>
          </p:spPr>
        </p:sp>
      </p:grpSp>
      <p:grpSp>
        <p:nvGrpSpPr>
          <p:cNvPr id="11" name="Group 11"/>
          <p:cNvGrpSpPr/>
          <p:nvPr/>
        </p:nvGrpSpPr>
        <p:grpSpPr>
          <a:xfrm>
            <a:off x="-99028" y="6176450"/>
            <a:ext cx="18486055" cy="6958294"/>
            <a:chOff x="0" y="0"/>
            <a:chExt cx="24648073" cy="9277725"/>
          </a:xfrm>
        </p:grpSpPr>
        <p:sp>
          <p:nvSpPr>
            <p:cNvPr id="12" name="Freeform 12"/>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3" name="Group 13"/>
          <p:cNvGrpSpPr/>
          <p:nvPr/>
        </p:nvGrpSpPr>
        <p:grpSpPr>
          <a:xfrm>
            <a:off x="0" y="7185972"/>
            <a:ext cx="18486055" cy="6958294"/>
            <a:chOff x="0" y="0"/>
            <a:chExt cx="24648073" cy="9277725"/>
          </a:xfrm>
        </p:grpSpPr>
        <p:sp>
          <p:nvSpPr>
            <p:cNvPr id="14" name="Freeform 14"/>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5" name="Group 15"/>
          <p:cNvGrpSpPr/>
          <p:nvPr/>
        </p:nvGrpSpPr>
        <p:grpSpPr>
          <a:xfrm>
            <a:off x="1145572" y="3630022"/>
            <a:ext cx="6019801" cy="7049103"/>
            <a:chOff x="0" y="0"/>
            <a:chExt cx="8026401" cy="9398804"/>
          </a:xfrm>
        </p:grpSpPr>
        <p:sp>
          <p:nvSpPr>
            <p:cNvPr id="16" name="Freeform 16"/>
            <p:cNvSpPr/>
            <p:nvPr/>
          </p:nvSpPr>
          <p:spPr>
            <a:xfrm flipH="1">
              <a:off x="0" y="0"/>
              <a:ext cx="8026400" cy="9398762"/>
            </a:xfrm>
            <a:custGeom>
              <a:avLst/>
              <a:gdLst/>
              <a:ahLst/>
              <a:cxnLst/>
              <a:rect l="l" t="t" r="r" b="b"/>
              <a:pathLst>
                <a:path w="8026400" h="9398762">
                  <a:moveTo>
                    <a:pt x="0" y="0"/>
                  </a:moveTo>
                  <a:lnTo>
                    <a:pt x="8026400" y="0"/>
                  </a:lnTo>
                  <a:lnTo>
                    <a:pt x="8026400" y="9398762"/>
                  </a:lnTo>
                  <a:lnTo>
                    <a:pt x="0" y="9398762"/>
                  </a:lnTo>
                  <a:lnTo>
                    <a:pt x="0" y="0"/>
                  </a:lnTo>
                  <a:close/>
                </a:path>
              </a:pathLst>
            </a:custGeom>
            <a:blipFill>
              <a:blip r:embed="rId5"/>
              <a:stretch>
                <a:fillRect l="-6412" r="-6412"/>
              </a:stretch>
            </a:blipFill>
          </p:spPr>
        </p:sp>
      </p:grpSp>
      <p:grpSp>
        <p:nvGrpSpPr>
          <p:cNvPr id="17" name="Group 17"/>
          <p:cNvGrpSpPr/>
          <p:nvPr/>
        </p:nvGrpSpPr>
        <p:grpSpPr>
          <a:xfrm>
            <a:off x="5313741" y="1013303"/>
            <a:ext cx="10940476" cy="3919949"/>
            <a:chOff x="0" y="0"/>
            <a:chExt cx="14587302" cy="5226598"/>
          </a:xfrm>
        </p:grpSpPr>
        <p:sp>
          <p:nvSpPr>
            <p:cNvPr id="18" name="Freeform 18"/>
            <p:cNvSpPr/>
            <p:nvPr/>
          </p:nvSpPr>
          <p:spPr>
            <a:xfrm>
              <a:off x="-1677797" y="38100"/>
              <a:ext cx="16243554" cy="5177663"/>
            </a:xfrm>
            <a:custGeom>
              <a:avLst/>
              <a:gdLst/>
              <a:ahLst/>
              <a:cxnLst/>
              <a:rect l="l" t="t" r="r" b="b"/>
              <a:pathLst>
                <a:path w="16243554" h="5177663">
                  <a:moveTo>
                    <a:pt x="1715897" y="862965"/>
                  </a:moveTo>
                  <a:cubicBezTo>
                    <a:pt x="1715897" y="386334"/>
                    <a:pt x="2104263" y="0"/>
                    <a:pt x="2583434" y="0"/>
                  </a:cubicBezTo>
                  <a:lnTo>
                    <a:pt x="4137152" y="0"/>
                  </a:lnTo>
                  <a:lnTo>
                    <a:pt x="7769098" y="0"/>
                  </a:lnTo>
                  <a:lnTo>
                    <a:pt x="15376017" y="0"/>
                  </a:lnTo>
                  <a:cubicBezTo>
                    <a:pt x="15855187" y="0"/>
                    <a:pt x="16243554" y="386334"/>
                    <a:pt x="16243554" y="862965"/>
                  </a:cubicBezTo>
                  <a:lnTo>
                    <a:pt x="16243554" y="3020314"/>
                  </a:lnTo>
                  <a:lnTo>
                    <a:pt x="16243554" y="4314698"/>
                  </a:lnTo>
                  <a:cubicBezTo>
                    <a:pt x="16243554" y="4791329"/>
                    <a:pt x="15855187" y="5177663"/>
                    <a:pt x="15376017" y="5177663"/>
                  </a:cubicBezTo>
                  <a:lnTo>
                    <a:pt x="7769098" y="5177663"/>
                  </a:lnTo>
                  <a:lnTo>
                    <a:pt x="4137152" y="5177663"/>
                  </a:lnTo>
                  <a:lnTo>
                    <a:pt x="2583434" y="5177663"/>
                  </a:lnTo>
                  <a:cubicBezTo>
                    <a:pt x="2104263" y="5177663"/>
                    <a:pt x="1715897" y="4791329"/>
                    <a:pt x="1715897" y="4314698"/>
                  </a:cubicBezTo>
                  <a:lnTo>
                    <a:pt x="0" y="4995037"/>
                  </a:lnTo>
                  <a:lnTo>
                    <a:pt x="1715897" y="3020314"/>
                  </a:lnTo>
                  <a:close/>
                </a:path>
              </a:pathLst>
            </a:custGeom>
            <a:solidFill>
              <a:srgbClr val="FFFFFF"/>
            </a:solidFill>
          </p:spPr>
        </p:sp>
        <p:sp>
          <p:nvSpPr>
            <p:cNvPr id="19" name="Freeform 19"/>
            <p:cNvSpPr/>
            <p:nvPr/>
          </p:nvSpPr>
          <p:spPr>
            <a:xfrm>
              <a:off x="-1718945" y="0"/>
              <a:ext cx="16322803" cy="5253863"/>
            </a:xfrm>
            <a:custGeom>
              <a:avLst/>
              <a:gdLst/>
              <a:ahLst/>
              <a:cxnLst/>
              <a:rect l="l" t="t" r="r" b="b"/>
              <a:pathLst>
                <a:path w="16322803" h="5253863">
                  <a:moveTo>
                    <a:pt x="1718945" y="901065"/>
                  </a:moveTo>
                  <a:cubicBezTo>
                    <a:pt x="1718945" y="403225"/>
                    <a:pt x="2124583" y="0"/>
                    <a:pt x="2624582" y="0"/>
                  </a:cubicBezTo>
                  <a:lnTo>
                    <a:pt x="4178300" y="0"/>
                  </a:lnTo>
                  <a:lnTo>
                    <a:pt x="4178300" y="38100"/>
                  </a:lnTo>
                  <a:lnTo>
                    <a:pt x="4178300" y="0"/>
                  </a:lnTo>
                  <a:lnTo>
                    <a:pt x="4178300" y="38100"/>
                  </a:lnTo>
                  <a:lnTo>
                    <a:pt x="4178300" y="0"/>
                  </a:lnTo>
                  <a:lnTo>
                    <a:pt x="7810246" y="0"/>
                  </a:lnTo>
                  <a:lnTo>
                    <a:pt x="7810246" y="38100"/>
                  </a:lnTo>
                  <a:lnTo>
                    <a:pt x="7810246" y="0"/>
                  </a:lnTo>
                  <a:lnTo>
                    <a:pt x="15417165" y="0"/>
                  </a:lnTo>
                  <a:lnTo>
                    <a:pt x="15417165" y="38100"/>
                  </a:lnTo>
                  <a:lnTo>
                    <a:pt x="15417165" y="0"/>
                  </a:lnTo>
                  <a:cubicBezTo>
                    <a:pt x="15917164" y="0"/>
                    <a:pt x="16322802" y="403225"/>
                    <a:pt x="16322802" y="901065"/>
                  </a:cubicBezTo>
                  <a:lnTo>
                    <a:pt x="16284702" y="901065"/>
                  </a:lnTo>
                  <a:lnTo>
                    <a:pt x="16322802" y="901065"/>
                  </a:lnTo>
                  <a:lnTo>
                    <a:pt x="16322802" y="3058414"/>
                  </a:lnTo>
                  <a:lnTo>
                    <a:pt x="16284702" y="3058414"/>
                  </a:lnTo>
                  <a:lnTo>
                    <a:pt x="16284702" y="3020314"/>
                  </a:lnTo>
                  <a:cubicBezTo>
                    <a:pt x="16305783" y="3020314"/>
                    <a:pt x="16322802" y="3037332"/>
                    <a:pt x="16322802" y="3058414"/>
                  </a:cubicBezTo>
                  <a:lnTo>
                    <a:pt x="16322802" y="4352798"/>
                  </a:lnTo>
                  <a:lnTo>
                    <a:pt x="16284702" y="4352798"/>
                  </a:lnTo>
                  <a:lnTo>
                    <a:pt x="16246602" y="4352798"/>
                  </a:lnTo>
                  <a:lnTo>
                    <a:pt x="16284702" y="4352798"/>
                  </a:lnTo>
                  <a:lnTo>
                    <a:pt x="16322802" y="4352798"/>
                  </a:lnTo>
                  <a:cubicBezTo>
                    <a:pt x="16322802" y="4850638"/>
                    <a:pt x="15917164" y="5253863"/>
                    <a:pt x="15417165" y="5253863"/>
                  </a:cubicBezTo>
                  <a:lnTo>
                    <a:pt x="15417165" y="5215763"/>
                  </a:lnTo>
                  <a:lnTo>
                    <a:pt x="15417165" y="5253863"/>
                  </a:lnTo>
                  <a:lnTo>
                    <a:pt x="7810246" y="5253863"/>
                  </a:lnTo>
                  <a:lnTo>
                    <a:pt x="7810246" y="5215763"/>
                  </a:lnTo>
                  <a:lnTo>
                    <a:pt x="7810246" y="5253863"/>
                  </a:lnTo>
                  <a:lnTo>
                    <a:pt x="4178300" y="5253863"/>
                  </a:lnTo>
                  <a:lnTo>
                    <a:pt x="4178300" y="5215763"/>
                  </a:lnTo>
                  <a:lnTo>
                    <a:pt x="4178300" y="5177663"/>
                  </a:lnTo>
                  <a:lnTo>
                    <a:pt x="4178300" y="5215763"/>
                  </a:lnTo>
                  <a:lnTo>
                    <a:pt x="4178300" y="5253863"/>
                  </a:lnTo>
                  <a:lnTo>
                    <a:pt x="2624582" y="5253863"/>
                  </a:lnTo>
                  <a:lnTo>
                    <a:pt x="2624582" y="5215763"/>
                  </a:lnTo>
                  <a:lnTo>
                    <a:pt x="2624582" y="5253863"/>
                  </a:lnTo>
                  <a:cubicBezTo>
                    <a:pt x="2124583" y="5253863"/>
                    <a:pt x="1718945" y="4850638"/>
                    <a:pt x="1718945" y="4352798"/>
                  </a:cubicBezTo>
                  <a:lnTo>
                    <a:pt x="1757045" y="4352798"/>
                  </a:lnTo>
                  <a:lnTo>
                    <a:pt x="1795145" y="4352798"/>
                  </a:lnTo>
                  <a:cubicBezTo>
                    <a:pt x="1795145" y="4368419"/>
                    <a:pt x="1785620" y="4382516"/>
                    <a:pt x="1771142" y="4388231"/>
                  </a:cubicBezTo>
                  <a:lnTo>
                    <a:pt x="55245" y="5068570"/>
                  </a:lnTo>
                  <a:cubicBezTo>
                    <a:pt x="38862" y="5075047"/>
                    <a:pt x="20320" y="5069459"/>
                    <a:pt x="10160" y="5055235"/>
                  </a:cubicBezTo>
                  <a:cubicBezTo>
                    <a:pt x="0" y="5041011"/>
                    <a:pt x="1016" y="5021453"/>
                    <a:pt x="12446" y="5008245"/>
                  </a:cubicBezTo>
                  <a:lnTo>
                    <a:pt x="1728343" y="3033395"/>
                  </a:lnTo>
                  <a:lnTo>
                    <a:pt x="1757045" y="3058414"/>
                  </a:lnTo>
                  <a:lnTo>
                    <a:pt x="1718945" y="3058414"/>
                  </a:lnTo>
                  <a:lnTo>
                    <a:pt x="1718945" y="901065"/>
                  </a:lnTo>
                  <a:lnTo>
                    <a:pt x="1757045" y="901065"/>
                  </a:lnTo>
                  <a:lnTo>
                    <a:pt x="1718945" y="901065"/>
                  </a:lnTo>
                  <a:moveTo>
                    <a:pt x="1795145" y="901065"/>
                  </a:moveTo>
                  <a:lnTo>
                    <a:pt x="1795145" y="3058414"/>
                  </a:lnTo>
                  <a:cubicBezTo>
                    <a:pt x="1795145" y="3067558"/>
                    <a:pt x="1791843" y="3076448"/>
                    <a:pt x="1785747" y="3083433"/>
                  </a:cubicBezTo>
                  <a:lnTo>
                    <a:pt x="69977" y="5058029"/>
                  </a:lnTo>
                  <a:lnTo>
                    <a:pt x="41275" y="5033010"/>
                  </a:lnTo>
                  <a:lnTo>
                    <a:pt x="27178" y="4997577"/>
                  </a:lnTo>
                  <a:lnTo>
                    <a:pt x="1742948" y="4317365"/>
                  </a:lnTo>
                  <a:lnTo>
                    <a:pt x="1757045" y="4352798"/>
                  </a:lnTo>
                  <a:lnTo>
                    <a:pt x="1718945" y="4352798"/>
                  </a:lnTo>
                  <a:cubicBezTo>
                    <a:pt x="1718945" y="4331716"/>
                    <a:pt x="1735963" y="4314698"/>
                    <a:pt x="1757045" y="4314698"/>
                  </a:cubicBezTo>
                  <a:cubicBezTo>
                    <a:pt x="1778127" y="4314698"/>
                    <a:pt x="1795145" y="4331716"/>
                    <a:pt x="1795145" y="4352798"/>
                  </a:cubicBezTo>
                  <a:cubicBezTo>
                    <a:pt x="1795145" y="4808220"/>
                    <a:pt x="2166366" y="5177663"/>
                    <a:pt x="2624582" y="5177663"/>
                  </a:cubicBezTo>
                  <a:lnTo>
                    <a:pt x="4178300" y="5177663"/>
                  </a:lnTo>
                  <a:cubicBezTo>
                    <a:pt x="4199382" y="5177663"/>
                    <a:pt x="4216400" y="5194681"/>
                    <a:pt x="4216400" y="5215763"/>
                  </a:cubicBezTo>
                  <a:cubicBezTo>
                    <a:pt x="4216400" y="5236845"/>
                    <a:pt x="4199382" y="5253863"/>
                    <a:pt x="4178300" y="5253863"/>
                  </a:cubicBezTo>
                  <a:cubicBezTo>
                    <a:pt x="4157218" y="5253863"/>
                    <a:pt x="4140200" y="5236845"/>
                    <a:pt x="4140200" y="5215763"/>
                  </a:cubicBezTo>
                  <a:cubicBezTo>
                    <a:pt x="4140200" y="5194681"/>
                    <a:pt x="4157218" y="5177663"/>
                    <a:pt x="4178300" y="5177663"/>
                  </a:cubicBezTo>
                  <a:lnTo>
                    <a:pt x="7810246" y="5177663"/>
                  </a:lnTo>
                  <a:lnTo>
                    <a:pt x="15417165" y="5177663"/>
                  </a:lnTo>
                  <a:cubicBezTo>
                    <a:pt x="15875507" y="5177663"/>
                    <a:pt x="16246602" y="4808220"/>
                    <a:pt x="16246602" y="4352798"/>
                  </a:cubicBezTo>
                  <a:cubicBezTo>
                    <a:pt x="16246602" y="4331716"/>
                    <a:pt x="16263620" y="4314698"/>
                    <a:pt x="16284702" y="4314698"/>
                  </a:cubicBezTo>
                  <a:cubicBezTo>
                    <a:pt x="16305783" y="4314698"/>
                    <a:pt x="16322802" y="4331716"/>
                    <a:pt x="16322802" y="4352798"/>
                  </a:cubicBezTo>
                  <a:cubicBezTo>
                    <a:pt x="16322802" y="4373880"/>
                    <a:pt x="16305783" y="4390898"/>
                    <a:pt x="16284702" y="4390898"/>
                  </a:cubicBezTo>
                  <a:cubicBezTo>
                    <a:pt x="16263620" y="4390898"/>
                    <a:pt x="16246602" y="4373880"/>
                    <a:pt x="16246602" y="4352798"/>
                  </a:cubicBezTo>
                  <a:lnTo>
                    <a:pt x="16246602" y="3058414"/>
                  </a:lnTo>
                  <a:lnTo>
                    <a:pt x="16284702" y="3058414"/>
                  </a:lnTo>
                  <a:lnTo>
                    <a:pt x="16284702" y="3096514"/>
                  </a:lnTo>
                  <a:cubicBezTo>
                    <a:pt x="16263620" y="3096514"/>
                    <a:pt x="16246602" y="3079496"/>
                    <a:pt x="16246602" y="3058414"/>
                  </a:cubicBezTo>
                  <a:lnTo>
                    <a:pt x="16246602" y="901065"/>
                  </a:lnTo>
                  <a:cubicBezTo>
                    <a:pt x="16246602" y="445643"/>
                    <a:pt x="15875380" y="76200"/>
                    <a:pt x="15417165" y="76200"/>
                  </a:cubicBezTo>
                  <a:lnTo>
                    <a:pt x="7810246" y="76200"/>
                  </a:lnTo>
                  <a:lnTo>
                    <a:pt x="4178300" y="76200"/>
                  </a:lnTo>
                  <a:lnTo>
                    <a:pt x="2624582" y="76200"/>
                  </a:lnTo>
                  <a:lnTo>
                    <a:pt x="2624582" y="38100"/>
                  </a:lnTo>
                  <a:lnTo>
                    <a:pt x="2624582" y="76200"/>
                  </a:lnTo>
                  <a:cubicBezTo>
                    <a:pt x="2166366" y="76200"/>
                    <a:pt x="1795145" y="445643"/>
                    <a:pt x="1795145" y="901065"/>
                  </a:cubicBezTo>
                  <a:close/>
                </a:path>
              </a:pathLst>
            </a:custGeom>
            <a:solidFill>
              <a:srgbClr val="4F81BD"/>
            </a:solidFill>
          </p:spPr>
        </p:sp>
      </p:grpSp>
      <p:sp>
        <p:nvSpPr>
          <p:cNvPr id="20" name="TextBox 20"/>
          <p:cNvSpPr txBox="1"/>
          <p:nvPr/>
        </p:nvSpPr>
        <p:spPr>
          <a:xfrm>
            <a:off x="5775054" y="1838107"/>
            <a:ext cx="9998346" cy="1856184"/>
          </a:xfrm>
          <a:prstGeom prst="rect">
            <a:avLst/>
          </a:prstGeom>
        </p:spPr>
        <p:txBody>
          <a:bodyPr lIns="0" tIns="0" rIns="0" bIns="0" rtlCol="0" anchor="t">
            <a:spAutoFit/>
          </a:bodyPr>
          <a:lstStyle/>
          <a:p>
            <a:pPr algn="just">
              <a:lnSpc>
                <a:spcPts val="7200"/>
              </a:lnSpc>
            </a:pPr>
            <a:r>
              <a:rPr lang="en-US" sz="6000">
                <a:solidFill>
                  <a:srgbClr val="000000"/>
                </a:solidFill>
                <a:latin typeface="Cambria"/>
                <a:ea typeface="Cambria"/>
                <a:cs typeface="Cambria"/>
                <a:sym typeface="Cambria"/>
              </a:rPr>
              <a:t>Từ dùng để hỏi phải nằm trong loại câu nào?</a:t>
            </a:r>
          </a:p>
        </p:txBody>
      </p:sp>
      <p:grpSp>
        <p:nvGrpSpPr>
          <p:cNvPr id="21" name="Group 21"/>
          <p:cNvGrpSpPr/>
          <p:nvPr/>
        </p:nvGrpSpPr>
        <p:grpSpPr>
          <a:xfrm>
            <a:off x="5313741" y="1103861"/>
            <a:ext cx="10940476" cy="3919949"/>
            <a:chOff x="0" y="0"/>
            <a:chExt cx="14587302" cy="5226598"/>
          </a:xfrm>
        </p:grpSpPr>
        <p:sp>
          <p:nvSpPr>
            <p:cNvPr id="22" name="Freeform 22"/>
            <p:cNvSpPr/>
            <p:nvPr/>
          </p:nvSpPr>
          <p:spPr>
            <a:xfrm>
              <a:off x="-1677797" y="38100"/>
              <a:ext cx="16243554" cy="5177663"/>
            </a:xfrm>
            <a:custGeom>
              <a:avLst/>
              <a:gdLst/>
              <a:ahLst/>
              <a:cxnLst/>
              <a:rect l="l" t="t" r="r" b="b"/>
              <a:pathLst>
                <a:path w="16243554" h="5177663">
                  <a:moveTo>
                    <a:pt x="1715897" y="862965"/>
                  </a:moveTo>
                  <a:cubicBezTo>
                    <a:pt x="1715897" y="386334"/>
                    <a:pt x="2104263" y="0"/>
                    <a:pt x="2583434" y="0"/>
                  </a:cubicBezTo>
                  <a:lnTo>
                    <a:pt x="4137152" y="0"/>
                  </a:lnTo>
                  <a:lnTo>
                    <a:pt x="7769098" y="0"/>
                  </a:lnTo>
                  <a:lnTo>
                    <a:pt x="15376017" y="0"/>
                  </a:lnTo>
                  <a:cubicBezTo>
                    <a:pt x="15855187" y="0"/>
                    <a:pt x="16243554" y="386334"/>
                    <a:pt x="16243554" y="862965"/>
                  </a:cubicBezTo>
                  <a:lnTo>
                    <a:pt x="16243554" y="3020314"/>
                  </a:lnTo>
                  <a:lnTo>
                    <a:pt x="16243554" y="4314698"/>
                  </a:lnTo>
                  <a:cubicBezTo>
                    <a:pt x="16243554" y="4791329"/>
                    <a:pt x="15855187" y="5177663"/>
                    <a:pt x="15376017" y="5177663"/>
                  </a:cubicBezTo>
                  <a:lnTo>
                    <a:pt x="7769098" y="5177663"/>
                  </a:lnTo>
                  <a:lnTo>
                    <a:pt x="4137152" y="5177663"/>
                  </a:lnTo>
                  <a:lnTo>
                    <a:pt x="2583434" y="5177663"/>
                  </a:lnTo>
                  <a:cubicBezTo>
                    <a:pt x="2104263" y="5177663"/>
                    <a:pt x="1715897" y="4791329"/>
                    <a:pt x="1715897" y="4314698"/>
                  </a:cubicBezTo>
                  <a:lnTo>
                    <a:pt x="0" y="4995037"/>
                  </a:lnTo>
                  <a:lnTo>
                    <a:pt x="1715897" y="3020314"/>
                  </a:lnTo>
                  <a:close/>
                </a:path>
              </a:pathLst>
            </a:custGeom>
            <a:solidFill>
              <a:srgbClr val="FFFFFF"/>
            </a:solidFill>
          </p:spPr>
        </p:sp>
        <p:sp>
          <p:nvSpPr>
            <p:cNvPr id="23" name="Freeform 23"/>
            <p:cNvSpPr/>
            <p:nvPr/>
          </p:nvSpPr>
          <p:spPr>
            <a:xfrm>
              <a:off x="-1718945" y="0"/>
              <a:ext cx="16322803" cy="5253863"/>
            </a:xfrm>
            <a:custGeom>
              <a:avLst/>
              <a:gdLst/>
              <a:ahLst/>
              <a:cxnLst/>
              <a:rect l="l" t="t" r="r" b="b"/>
              <a:pathLst>
                <a:path w="16322803" h="5253863">
                  <a:moveTo>
                    <a:pt x="1718945" y="901065"/>
                  </a:moveTo>
                  <a:cubicBezTo>
                    <a:pt x="1718945" y="403225"/>
                    <a:pt x="2124583" y="0"/>
                    <a:pt x="2624582" y="0"/>
                  </a:cubicBezTo>
                  <a:lnTo>
                    <a:pt x="4178300" y="0"/>
                  </a:lnTo>
                  <a:lnTo>
                    <a:pt x="4178300" y="38100"/>
                  </a:lnTo>
                  <a:lnTo>
                    <a:pt x="4178300" y="0"/>
                  </a:lnTo>
                  <a:lnTo>
                    <a:pt x="4178300" y="38100"/>
                  </a:lnTo>
                  <a:lnTo>
                    <a:pt x="4178300" y="0"/>
                  </a:lnTo>
                  <a:lnTo>
                    <a:pt x="7810246" y="0"/>
                  </a:lnTo>
                  <a:lnTo>
                    <a:pt x="7810246" y="38100"/>
                  </a:lnTo>
                  <a:lnTo>
                    <a:pt x="7810246" y="0"/>
                  </a:lnTo>
                  <a:lnTo>
                    <a:pt x="15417165" y="0"/>
                  </a:lnTo>
                  <a:lnTo>
                    <a:pt x="15417165" y="38100"/>
                  </a:lnTo>
                  <a:lnTo>
                    <a:pt x="15417165" y="0"/>
                  </a:lnTo>
                  <a:cubicBezTo>
                    <a:pt x="15917164" y="0"/>
                    <a:pt x="16322802" y="403225"/>
                    <a:pt x="16322802" y="901065"/>
                  </a:cubicBezTo>
                  <a:lnTo>
                    <a:pt x="16284702" y="901065"/>
                  </a:lnTo>
                  <a:lnTo>
                    <a:pt x="16322802" y="901065"/>
                  </a:lnTo>
                  <a:lnTo>
                    <a:pt x="16322802" y="3058414"/>
                  </a:lnTo>
                  <a:lnTo>
                    <a:pt x="16284702" y="3058414"/>
                  </a:lnTo>
                  <a:lnTo>
                    <a:pt x="16284702" y="3020314"/>
                  </a:lnTo>
                  <a:cubicBezTo>
                    <a:pt x="16305783" y="3020314"/>
                    <a:pt x="16322802" y="3037332"/>
                    <a:pt x="16322802" y="3058414"/>
                  </a:cubicBezTo>
                  <a:lnTo>
                    <a:pt x="16322802" y="4352798"/>
                  </a:lnTo>
                  <a:lnTo>
                    <a:pt x="16284702" y="4352798"/>
                  </a:lnTo>
                  <a:lnTo>
                    <a:pt x="16246602" y="4352798"/>
                  </a:lnTo>
                  <a:lnTo>
                    <a:pt x="16284702" y="4352798"/>
                  </a:lnTo>
                  <a:lnTo>
                    <a:pt x="16322802" y="4352798"/>
                  </a:lnTo>
                  <a:cubicBezTo>
                    <a:pt x="16322802" y="4850638"/>
                    <a:pt x="15917164" y="5253863"/>
                    <a:pt x="15417165" y="5253863"/>
                  </a:cubicBezTo>
                  <a:lnTo>
                    <a:pt x="15417165" y="5215763"/>
                  </a:lnTo>
                  <a:lnTo>
                    <a:pt x="15417165" y="5253863"/>
                  </a:lnTo>
                  <a:lnTo>
                    <a:pt x="7810246" y="5253863"/>
                  </a:lnTo>
                  <a:lnTo>
                    <a:pt x="7810246" y="5215763"/>
                  </a:lnTo>
                  <a:lnTo>
                    <a:pt x="7810246" y="5253863"/>
                  </a:lnTo>
                  <a:lnTo>
                    <a:pt x="4178300" y="5253863"/>
                  </a:lnTo>
                  <a:lnTo>
                    <a:pt x="4178300" y="5215763"/>
                  </a:lnTo>
                  <a:lnTo>
                    <a:pt x="4178300" y="5177663"/>
                  </a:lnTo>
                  <a:lnTo>
                    <a:pt x="4178300" y="5215763"/>
                  </a:lnTo>
                  <a:lnTo>
                    <a:pt x="4178300" y="5253863"/>
                  </a:lnTo>
                  <a:lnTo>
                    <a:pt x="2624582" y="5253863"/>
                  </a:lnTo>
                  <a:lnTo>
                    <a:pt x="2624582" y="5215763"/>
                  </a:lnTo>
                  <a:lnTo>
                    <a:pt x="2624582" y="5253863"/>
                  </a:lnTo>
                  <a:cubicBezTo>
                    <a:pt x="2124583" y="5253863"/>
                    <a:pt x="1718945" y="4850638"/>
                    <a:pt x="1718945" y="4352798"/>
                  </a:cubicBezTo>
                  <a:lnTo>
                    <a:pt x="1757045" y="4352798"/>
                  </a:lnTo>
                  <a:lnTo>
                    <a:pt x="1795145" y="4352798"/>
                  </a:lnTo>
                  <a:cubicBezTo>
                    <a:pt x="1795145" y="4368419"/>
                    <a:pt x="1785620" y="4382516"/>
                    <a:pt x="1771142" y="4388231"/>
                  </a:cubicBezTo>
                  <a:lnTo>
                    <a:pt x="55245" y="5068570"/>
                  </a:lnTo>
                  <a:cubicBezTo>
                    <a:pt x="38862" y="5075047"/>
                    <a:pt x="20320" y="5069459"/>
                    <a:pt x="10160" y="5055235"/>
                  </a:cubicBezTo>
                  <a:cubicBezTo>
                    <a:pt x="0" y="5041011"/>
                    <a:pt x="1016" y="5021453"/>
                    <a:pt x="12446" y="5008245"/>
                  </a:cubicBezTo>
                  <a:lnTo>
                    <a:pt x="1728343" y="3033395"/>
                  </a:lnTo>
                  <a:lnTo>
                    <a:pt x="1757045" y="3058414"/>
                  </a:lnTo>
                  <a:lnTo>
                    <a:pt x="1718945" y="3058414"/>
                  </a:lnTo>
                  <a:lnTo>
                    <a:pt x="1718945" y="901065"/>
                  </a:lnTo>
                  <a:lnTo>
                    <a:pt x="1757045" y="901065"/>
                  </a:lnTo>
                  <a:lnTo>
                    <a:pt x="1718945" y="901065"/>
                  </a:lnTo>
                  <a:moveTo>
                    <a:pt x="1795145" y="901065"/>
                  </a:moveTo>
                  <a:lnTo>
                    <a:pt x="1795145" y="3058414"/>
                  </a:lnTo>
                  <a:cubicBezTo>
                    <a:pt x="1795145" y="3067558"/>
                    <a:pt x="1791843" y="3076448"/>
                    <a:pt x="1785747" y="3083433"/>
                  </a:cubicBezTo>
                  <a:lnTo>
                    <a:pt x="69977" y="5058029"/>
                  </a:lnTo>
                  <a:lnTo>
                    <a:pt x="41275" y="5033010"/>
                  </a:lnTo>
                  <a:lnTo>
                    <a:pt x="27178" y="4997577"/>
                  </a:lnTo>
                  <a:lnTo>
                    <a:pt x="1742948" y="4317365"/>
                  </a:lnTo>
                  <a:lnTo>
                    <a:pt x="1757045" y="4352798"/>
                  </a:lnTo>
                  <a:lnTo>
                    <a:pt x="1718945" y="4352798"/>
                  </a:lnTo>
                  <a:cubicBezTo>
                    <a:pt x="1718945" y="4331716"/>
                    <a:pt x="1735963" y="4314698"/>
                    <a:pt x="1757045" y="4314698"/>
                  </a:cubicBezTo>
                  <a:cubicBezTo>
                    <a:pt x="1778127" y="4314698"/>
                    <a:pt x="1795145" y="4331716"/>
                    <a:pt x="1795145" y="4352798"/>
                  </a:cubicBezTo>
                  <a:cubicBezTo>
                    <a:pt x="1795145" y="4808220"/>
                    <a:pt x="2166366" y="5177663"/>
                    <a:pt x="2624582" y="5177663"/>
                  </a:cubicBezTo>
                  <a:lnTo>
                    <a:pt x="4178300" y="5177663"/>
                  </a:lnTo>
                  <a:cubicBezTo>
                    <a:pt x="4199382" y="5177663"/>
                    <a:pt x="4216400" y="5194681"/>
                    <a:pt x="4216400" y="5215763"/>
                  </a:cubicBezTo>
                  <a:cubicBezTo>
                    <a:pt x="4216400" y="5236845"/>
                    <a:pt x="4199382" y="5253863"/>
                    <a:pt x="4178300" y="5253863"/>
                  </a:cubicBezTo>
                  <a:cubicBezTo>
                    <a:pt x="4157218" y="5253863"/>
                    <a:pt x="4140200" y="5236845"/>
                    <a:pt x="4140200" y="5215763"/>
                  </a:cubicBezTo>
                  <a:cubicBezTo>
                    <a:pt x="4140200" y="5194681"/>
                    <a:pt x="4157218" y="5177663"/>
                    <a:pt x="4178300" y="5177663"/>
                  </a:cubicBezTo>
                  <a:lnTo>
                    <a:pt x="7810246" y="5177663"/>
                  </a:lnTo>
                  <a:lnTo>
                    <a:pt x="15417165" y="5177663"/>
                  </a:lnTo>
                  <a:cubicBezTo>
                    <a:pt x="15875507" y="5177663"/>
                    <a:pt x="16246602" y="4808220"/>
                    <a:pt x="16246602" y="4352798"/>
                  </a:cubicBezTo>
                  <a:cubicBezTo>
                    <a:pt x="16246602" y="4331716"/>
                    <a:pt x="16263620" y="4314698"/>
                    <a:pt x="16284702" y="4314698"/>
                  </a:cubicBezTo>
                  <a:cubicBezTo>
                    <a:pt x="16305783" y="4314698"/>
                    <a:pt x="16322802" y="4331716"/>
                    <a:pt x="16322802" y="4352798"/>
                  </a:cubicBezTo>
                  <a:cubicBezTo>
                    <a:pt x="16322802" y="4373880"/>
                    <a:pt x="16305783" y="4390898"/>
                    <a:pt x="16284702" y="4390898"/>
                  </a:cubicBezTo>
                  <a:cubicBezTo>
                    <a:pt x="16263620" y="4390898"/>
                    <a:pt x="16246602" y="4373880"/>
                    <a:pt x="16246602" y="4352798"/>
                  </a:cubicBezTo>
                  <a:lnTo>
                    <a:pt x="16246602" y="3058414"/>
                  </a:lnTo>
                  <a:lnTo>
                    <a:pt x="16284702" y="3058414"/>
                  </a:lnTo>
                  <a:lnTo>
                    <a:pt x="16284702" y="3096514"/>
                  </a:lnTo>
                  <a:cubicBezTo>
                    <a:pt x="16263620" y="3096514"/>
                    <a:pt x="16246602" y="3079496"/>
                    <a:pt x="16246602" y="3058414"/>
                  </a:cubicBezTo>
                  <a:lnTo>
                    <a:pt x="16246602" y="901065"/>
                  </a:lnTo>
                  <a:cubicBezTo>
                    <a:pt x="16246602" y="445643"/>
                    <a:pt x="15875380" y="76200"/>
                    <a:pt x="15417165" y="76200"/>
                  </a:cubicBezTo>
                  <a:lnTo>
                    <a:pt x="7810246" y="76200"/>
                  </a:lnTo>
                  <a:lnTo>
                    <a:pt x="4178300" y="76200"/>
                  </a:lnTo>
                  <a:lnTo>
                    <a:pt x="2624582" y="76200"/>
                  </a:lnTo>
                  <a:lnTo>
                    <a:pt x="2624582" y="38100"/>
                  </a:lnTo>
                  <a:lnTo>
                    <a:pt x="2624582" y="76200"/>
                  </a:lnTo>
                  <a:cubicBezTo>
                    <a:pt x="2166366" y="76200"/>
                    <a:pt x="1795145" y="445643"/>
                    <a:pt x="1795145" y="901065"/>
                  </a:cubicBezTo>
                  <a:close/>
                </a:path>
              </a:pathLst>
            </a:custGeom>
            <a:solidFill>
              <a:srgbClr val="4F81BD"/>
            </a:solidFill>
          </p:spPr>
        </p:sp>
      </p:grpSp>
      <p:sp>
        <p:nvSpPr>
          <p:cNvPr id="24" name="TextBox 24"/>
          <p:cNvSpPr txBox="1"/>
          <p:nvPr/>
        </p:nvSpPr>
        <p:spPr>
          <a:xfrm>
            <a:off x="5784806" y="2063817"/>
            <a:ext cx="9998346" cy="1856184"/>
          </a:xfrm>
          <a:prstGeom prst="rect">
            <a:avLst/>
          </a:prstGeom>
        </p:spPr>
        <p:txBody>
          <a:bodyPr lIns="0" tIns="0" rIns="0" bIns="0" rtlCol="0" anchor="t">
            <a:spAutoFit/>
          </a:bodyPr>
          <a:lstStyle/>
          <a:p>
            <a:pPr algn="just">
              <a:lnSpc>
                <a:spcPts val="7200"/>
              </a:lnSpc>
            </a:pPr>
            <a:r>
              <a:rPr lang="en-US" sz="6000">
                <a:solidFill>
                  <a:srgbClr val="000000"/>
                </a:solidFill>
                <a:latin typeface="Cambria"/>
                <a:ea typeface="Cambria"/>
                <a:cs typeface="Cambria"/>
                <a:sym typeface="Cambria"/>
              </a:rPr>
              <a:t>Dấu hiệu hình thức giúp ta nhận ra câu hỏi là gì?</a:t>
            </a:r>
          </a:p>
        </p:txBody>
      </p:sp>
      <p:grpSp>
        <p:nvGrpSpPr>
          <p:cNvPr id="25" name="Group 25"/>
          <p:cNvGrpSpPr/>
          <p:nvPr/>
        </p:nvGrpSpPr>
        <p:grpSpPr>
          <a:xfrm>
            <a:off x="5313741" y="1199318"/>
            <a:ext cx="10940476" cy="3919949"/>
            <a:chOff x="0" y="0"/>
            <a:chExt cx="14587302" cy="5226598"/>
          </a:xfrm>
        </p:grpSpPr>
        <p:sp>
          <p:nvSpPr>
            <p:cNvPr id="26" name="Freeform 26"/>
            <p:cNvSpPr/>
            <p:nvPr/>
          </p:nvSpPr>
          <p:spPr>
            <a:xfrm>
              <a:off x="-1677797" y="38100"/>
              <a:ext cx="16243554" cy="5177663"/>
            </a:xfrm>
            <a:custGeom>
              <a:avLst/>
              <a:gdLst/>
              <a:ahLst/>
              <a:cxnLst/>
              <a:rect l="l" t="t" r="r" b="b"/>
              <a:pathLst>
                <a:path w="16243554" h="5177663">
                  <a:moveTo>
                    <a:pt x="1715897" y="862965"/>
                  </a:moveTo>
                  <a:cubicBezTo>
                    <a:pt x="1715897" y="386334"/>
                    <a:pt x="2104263" y="0"/>
                    <a:pt x="2583434" y="0"/>
                  </a:cubicBezTo>
                  <a:lnTo>
                    <a:pt x="4137152" y="0"/>
                  </a:lnTo>
                  <a:lnTo>
                    <a:pt x="7769098" y="0"/>
                  </a:lnTo>
                  <a:lnTo>
                    <a:pt x="15376017" y="0"/>
                  </a:lnTo>
                  <a:cubicBezTo>
                    <a:pt x="15855187" y="0"/>
                    <a:pt x="16243554" y="386334"/>
                    <a:pt x="16243554" y="862965"/>
                  </a:cubicBezTo>
                  <a:lnTo>
                    <a:pt x="16243554" y="3020314"/>
                  </a:lnTo>
                  <a:lnTo>
                    <a:pt x="16243554" y="4314698"/>
                  </a:lnTo>
                  <a:cubicBezTo>
                    <a:pt x="16243554" y="4791329"/>
                    <a:pt x="15855187" y="5177663"/>
                    <a:pt x="15376017" y="5177663"/>
                  </a:cubicBezTo>
                  <a:lnTo>
                    <a:pt x="7769098" y="5177663"/>
                  </a:lnTo>
                  <a:lnTo>
                    <a:pt x="4137152" y="5177663"/>
                  </a:lnTo>
                  <a:lnTo>
                    <a:pt x="2583434" y="5177663"/>
                  </a:lnTo>
                  <a:cubicBezTo>
                    <a:pt x="2104263" y="5177663"/>
                    <a:pt x="1715897" y="4791329"/>
                    <a:pt x="1715897" y="4314698"/>
                  </a:cubicBezTo>
                  <a:lnTo>
                    <a:pt x="0" y="4995037"/>
                  </a:lnTo>
                  <a:lnTo>
                    <a:pt x="1715897" y="3020314"/>
                  </a:lnTo>
                  <a:close/>
                </a:path>
              </a:pathLst>
            </a:custGeom>
            <a:solidFill>
              <a:srgbClr val="FFFFFF"/>
            </a:solidFill>
          </p:spPr>
        </p:sp>
        <p:sp>
          <p:nvSpPr>
            <p:cNvPr id="27" name="Freeform 27"/>
            <p:cNvSpPr/>
            <p:nvPr/>
          </p:nvSpPr>
          <p:spPr>
            <a:xfrm>
              <a:off x="-1718945" y="0"/>
              <a:ext cx="16322803" cy="5253863"/>
            </a:xfrm>
            <a:custGeom>
              <a:avLst/>
              <a:gdLst/>
              <a:ahLst/>
              <a:cxnLst/>
              <a:rect l="l" t="t" r="r" b="b"/>
              <a:pathLst>
                <a:path w="16322803" h="5253863">
                  <a:moveTo>
                    <a:pt x="1718945" y="901065"/>
                  </a:moveTo>
                  <a:cubicBezTo>
                    <a:pt x="1718945" y="403225"/>
                    <a:pt x="2124583" y="0"/>
                    <a:pt x="2624582" y="0"/>
                  </a:cubicBezTo>
                  <a:lnTo>
                    <a:pt x="4178300" y="0"/>
                  </a:lnTo>
                  <a:lnTo>
                    <a:pt x="4178300" y="38100"/>
                  </a:lnTo>
                  <a:lnTo>
                    <a:pt x="4178300" y="0"/>
                  </a:lnTo>
                  <a:lnTo>
                    <a:pt x="4178300" y="38100"/>
                  </a:lnTo>
                  <a:lnTo>
                    <a:pt x="4178300" y="0"/>
                  </a:lnTo>
                  <a:lnTo>
                    <a:pt x="7810246" y="0"/>
                  </a:lnTo>
                  <a:lnTo>
                    <a:pt x="7810246" y="38100"/>
                  </a:lnTo>
                  <a:lnTo>
                    <a:pt x="7810246" y="0"/>
                  </a:lnTo>
                  <a:lnTo>
                    <a:pt x="15417165" y="0"/>
                  </a:lnTo>
                  <a:lnTo>
                    <a:pt x="15417165" y="38100"/>
                  </a:lnTo>
                  <a:lnTo>
                    <a:pt x="15417165" y="0"/>
                  </a:lnTo>
                  <a:cubicBezTo>
                    <a:pt x="15917164" y="0"/>
                    <a:pt x="16322802" y="403225"/>
                    <a:pt x="16322802" y="901065"/>
                  </a:cubicBezTo>
                  <a:lnTo>
                    <a:pt x="16284702" y="901065"/>
                  </a:lnTo>
                  <a:lnTo>
                    <a:pt x="16322802" y="901065"/>
                  </a:lnTo>
                  <a:lnTo>
                    <a:pt x="16322802" y="3058414"/>
                  </a:lnTo>
                  <a:lnTo>
                    <a:pt x="16284702" y="3058414"/>
                  </a:lnTo>
                  <a:lnTo>
                    <a:pt x="16284702" y="3020314"/>
                  </a:lnTo>
                  <a:cubicBezTo>
                    <a:pt x="16305783" y="3020314"/>
                    <a:pt x="16322802" y="3037332"/>
                    <a:pt x="16322802" y="3058414"/>
                  </a:cubicBezTo>
                  <a:lnTo>
                    <a:pt x="16322802" y="4352798"/>
                  </a:lnTo>
                  <a:lnTo>
                    <a:pt x="16284702" y="4352798"/>
                  </a:lnTo>
                  <a:lnTo>
                    <a:pt x="16246602" y="4352798"/>
                  </a:lnTo>
                  <a:lnTo>
                    <a:pt x="16284702" y="4352798"/>
                  </a:lnTo>
                  <a:lnTo>
                    <a:pt x="16322802" y="4352798"/>
                  </a:lnTo>
                  <a:cubicBezTo>
                    <a:pt x="16322802" y="4850638"/>
                    <a:pt x="15917164" y="5253863"/>
                    <a:pt x="15417165" y="5253863"/>
                  </a:cubicBezTo>
                  <a:lnTo>
                    <a:pt x="15417165" y="5215763"/>
                  </a:lnTo>
                  <a:lnTo>
                    <a:pt x="15417165" y="5253863"/>
                  </a:lnTo>
                  <a:lnTo>
                    <a:pt x="7810246" y="5253863"/>
                  </a:lnTo>
                  <a:lnTo>
                    <a:pt x="7810246" y="5215763"/>
                  </a:lnTo>
                  <a:lnTo>
                    <a:pt x="7810246" y="5253863"/>
                  </a:lnTo>
                  <a:lnTo>
                    <a:pt x="4178300" y="5253863"/>
                  </a:lnTo>
                  <a:lnTo>
                    <a:pt x="4178300" y="5215763"/>
                  </a:lnTo>
                  <a:lnTo>
                    <a:pt x="4178300" y="5177663"/>
                  </a:lnTo>
                  <a:lnTo>
                    <a:pt x="4178300" y="5215763"/>
                  </a:lnTo>
                  <a:lnTo>
                    <a:pt x="4178300" y="5253863"/>
                  </a:lnTo>
                  <a:lnTo>
                    <a:pt x="2624582" y="5253863"/>
                  </a:lnTo>
                  <a:lnTo>
                    <a:pt x="2624582" y="5215763"/>
                  </a:lnTo>
                  <a:lnTo>
                    <a:pt x="2624582" y="5253863"/>
                  </a:lnTo>
                  <a:cubicBezTo>
                    <a:pt x="2124583" y="5253863"/>
                    <a:pt x="1718945" y="4850638"/>
                    <a:pt x="1718945" y="4352798"/>
                  </a:cubicBezTo>
                  <a:lnTo>
                    <a:pt x="1757045" y="4352798"/>
                  </a:lnTo>
                  <a:lnTo>
                    <a:pt x="1795145" y="4352798"/>
                  </a:lnTo>
                  <a:cubicBezTo>
                    <a:pt x="1795145" y="4368419"/>
                    <a:pt x="1785620" y="4382516"/>
                    <a:pt x="1771142" y="4388231"/>
                  </a:cubicBezTo>
                  <a:lnTo>
                    <a:pt x="55245" y="5068570"/>
                  </a:lnTo>
                  <a:cubicBezTo>
                    <a:pt x="38862" y="5075047"/>
                    <a:pt x="20320" y="5069459"/>
                    <a:pt x="10160" y="5055235"/>
                  </a:cubicBezTo>
                  <a:cubicBezTo>
                    <a:pt x="0" y="5041011"/>
                    <a:pt x="1016" y="5021453"/>
                    <a:pt x="12446" y="5008245"/>
                  </a:cubicBezTo>
                  <a:lnTo>
                    <a:pt x="1728343" y="3033395"/>
                  </a:lnTo>
                  <a:lnTo>
                    <a:pt x="1757045" y="3058414"/>
                  </a:lnTo>
                  <a:lnTo>
                    <a:pt x="1718945" y="3058414"/>
                  </a:lnTo>
                  <a:lnTo>
                    <a:pt x="1718945" y="901065"/>
                  </a:lnTo>
                  <a:lnTo>
                    <a:pt x="1757045" y="901065"/>
                  </a:lnTo>
                  <a:lnTo>
                    <a:pt x="1718945" y="901065"/>
                  </a:lnTo>
                  <a:moveTo>
                    <a:pt x="1795145" y="901065"/>
                  </a:moveTo>
                  <a:lnTo>
                    <a:pt x="1795145" y="3058414"/>
                  </a:lnTo>
                  <a:cubicBezTo>
                    <a:pt x="1795145" y="3067558"/>
                    <a:pt x="1791843" y="3076448"/>
                    <a:pt x="1785747" y="3083433"/>
                  </a:cubicBezTo>
                  <a:lnTo>
                    <a:pt x="69977" y="5058029"/>
                  </a:lnTo>
                  <a:lnTo>
                    <a:pt x="41275" y="5033010"/>
                  </a:lnTo>
                  <a:lnTo>
                    <a:pt x="27178" y="4997577"/>
                  </a:lnTo>
                  <a:lnTo>
                    <a:pt x="1742948" y="4317365"/>
                  </a:lnTo>
                  <a:lnTo>
                    <a:pt x="1757045" y="4352798"/>
                  </a:lnTo>
                  <a:lnTo>
                    <a:pt x="1718945" y="4352798"/>
                  </a:lnTo>
                  <a:cubicBezTo>
                    <a:pt x="1718945" y="4331716"/>
                    <a:pt x="1735963" y="4314698"/>
                    <a:pt x="1757045" y="4314698"/>
                  </a:cubicBezTo>
                  <a:cubicBezTo>
                    <a:pt x="1778127" y="4314698"/>
                    <a:pt x="1795145" y="4331716"/>
                    <a:pt x="1795145" y="4352798"/>
                  </a:cubicBezTo>
                  <a:cubicBezTo>
                    <a:pt x="1795145" y="4808220"/>
                    <a:pt x="2166366" y="5177663"/>
                    <a:pt x="2624582" y="5177663"/>
                  </a:cubicBezTo>
                  <a:lnTo>
                    <a:pt x="4178300" y="5177663"/>
                  </a:lnTo>
                  <a:cubicBezTo>
                    <a:pt x="4199382" y="5177663"/>
                    <a:pt x="4216400" y="5194681"/>
                    <a:pt x="4216400" y="5215763"/>
                  </a:cubicBezTo>
                  <a:cubicBezTo>
                    <a:pt x="4216400" y="5236845"/>
                    <a:pt x="4199382" y="5253863"/>
                    <a:pt x="4178300" y="5253863"/>
                  </a:cubicBezTo>
                  <a:cubicBezTo>
                    <a:pt x="4157218" y="5253863"/>
                    <a:pt x="4140200" y="5236845"/>
                    <a:pt x="4140200" y="5215763"/>
                  </a:cubicBezTo>
                  <a:cubicBezTo>
                    <a:pt x="4140200" y="5194681"/>
                    <a:pt x="4157218" y="5177663"/>
                    <a:pt x="4178300" y="5177663"/>
                  </a:cubicBezTo>
                  <a:lnTo>
                    <a:pt x="7810246" y="5177663"/>
                  </a:lnTo>
                  <a:lnTo>
                    <a:pt x="15417165" y="5177663"/>
                  </a:lnTo>
                  <a:cubicBezTo>
                    <a:pt x="15875507" y="5177663"/>
                    <a:pt x="16246602" y="4808220"/>
                    <a:pt x="16246602" y="4352798"/>
                  </a:cubicBezTo>
                  <a:cubicBezTo>
                    <a:pt x="16246602" y="4331716"/>
                    <a:pt x="16263620" y="4314698"/>
                    <a:pt x="16284702" y="4314698"/>
                  </a:cubicBezTo>
                  <a:cubicBezTo>
                    <a:pt x="16305783" y="4314698"/>
                    <a:pt x="16322802" y="4331716"/>
                    <a:pt x="16322802" y="4352798"/>
                  </a:cubicBezTo>
                  <a:cubicBezTo>
                    <a:pt x="16322802" y="4373880"/>
                    <a:pt x="16305783" y="4390898"/>
                    <a:pt x="16284702" y="4390898"/>
                  </a:cubicBezTo>
                  <a:cubicBezTo>
                    <a:pt x="16263620" y="4390898"/>
                    <a:pt x="16246602" y="4373880"/>
                    <a:pt x="16246602" y="4352798"/>
                  </a:cubicBezTo>
                  <a:lnTo>
                    <a:pt x="16246602" y="3058414"/>
                  </a:lnTo>
                  <a:lnTo>
                    <a:pt x="16284702" y="3058414"/>
                  </a:lnTo>
                  <a:lnTo>
                    <a:pt x="16284702" y="3096514"/>
                  </a:lnTo>
                  <a:cubicBezTo>
                    <a:pt x="16263620" y="3096514"/>
                    <a:pt x="16246602" y="3079496"/>
                    <a:pt x="16246602" y="3058414"/>
                  </a:cubicBezTo>
                  <a:lnTo>
                    <a:pt x="16246602" y="901065"/>
                  </a:lnTo>
                  <a:cubicBezTo>
                    <a:pt x="16246602" y="445643"/>
                    <a:pt x="15875380" y="76200"/>
                    <a:pt x="15417165" y="76200"/>
                  </a:cubicBezTo>
                  <a:lnTo>
                    <a:pt x="7810246" y="76200"/>
                  </a:lnTo>
                  <a:lnTo>
                    <a:pt x="4178300" y="76200"/>
                  </a:lnTo>
                  <a:lnTo>
                    <a:pt x="2624582" y="76200"/>
                  </a:lnTo>
                  <a:lnTo>
                    <a:pt x="2624582" y="38100"/>
                  </a:lnTo>
                  <a:lnTo>
                    <a:pt x="2624582" y="76200"/>
                  </a:lnTo>
                  <a:cubicBezTo>
                    <a:pt x="2166366" y="76200"/>
                    <a:pt x="1795145" y="445643"/>
                    <a:pt x="1795145" y="901065"/>
                  </a:cubicBezTo>
                  <a:close/>
                </a:path>
              </a:pathLst>
            </a:custGeom>
            <a:solidFill>
              <a:srgbClr val="4F81BD"/>
            </a:solidFill>
          </p:spPr>
        </p:sp>
      </p:grpSp>
      <p:sp>
        <p:nvSpPr>
          <p:cNvPr id="28" name="TextBox 28"/>
          <p:cNvSpPr txBox="1"/>
          <p:nvPr/>
        </p:nvSpPr>
        <p:spPr>
          <a:xfrm>
            <a:off x="5784806" y="2159274"/>
            <a:ext cx="9998346" cy="1856184"/>
          </a:xfrm>
          <a:prstGeom prst="rect">
            <a:avLst/>
          </a:prstGeom>
        </p:spPr>
        <p:txBody>
          <a:bodyPr lIns="0" tIns="0" rIns="0" bIns="0" rtlCol="0" anchor="t">
            <a:spAutoFit/>
          </a:bodyPr>
          <a:lstStyle/>
          <a:p>
            <a:pPr algn="just">
              <a:lnSpc>
                <a:spcPts val="7200"/>
              </a:lnSpc>
            </a:pPr>
            <a:r>
              <a:rPr lang="en-US" sz="6000">
                <a:solidFill>
                  <a:srgbClr val="000000"/>
                </a:solidFill>
                <a:latin typeface="Cambria"/>
                <a:ea typeface="Cambria"/>
                <a:cs typeface="Cambria"/>
                <a:sym typeface="Cambria"/>
              </a:rPr>
              <a:t>Thảo luận nhóm đôi hoàn thành yêu cầu bài tập.</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423687" y="390525"/>
            <a:ext cx="17435688" cy="9505950"/>
            <a:chOff x="0" y="0"/>
            <a:chExt cx="23247584" cy="12674600"/>
          </a:xfrm>
        </p:grpSpPr>
        <p:sp>
          <p:nvSpPr>
            <p:cNvPr id="8" name="Freeform 8"/>
            <p:cNvSpPr/>
            <p:nvPr/>
          </p:nvSpPr>
          <p:spPr>
            <a:xfrm>
              <a:off x="38100" y="38100"/>
              <a:ext cx="23171404" cy="12598400"/>
            </a:xfrm>
            <a:custGeom>
              <a:avLst/>
              <a:gdLst/>
              <a:ahLst/>
              <a:cxnLst/>
              <a:rect l="l" t="t" r="r" b="b"/>
              <a:pathLst>
                <a:path w="23171404" h="12598400">
                  <a:moveTo>
                    <a:pt x="0" y="974090"/>
                  </a:moveTo>
                  <a:cubicBezTo>
                    <a:pt x="0" y="436118"/>
                    <a:pt x="437261" y="0"/>
                    <a:pt x="976757" y="0"/>
                  </a:cubicBezTo>
                  <a:lnTo>
                    <a:pt x="22194647" y="0"/>
                  </a:lnTo>
                  <a:cubicBezTo>
                    <a:pt x="22734143" y="0"/>
                    <a:pt x="23171404" y="436118"/>
                    <a:pt x="23171404" y="974090"/>
                  </a:cubicBezTo>
                  <a:lnTo>
                    <a:pt x="23171404" y="11624310"/>
                  </a:lnTo>
                  <a:cubicBezTo>
                    <a:pt x="23171404" y="12162282"/>
                    <a:pt x="22734143" y="12598400"/>
                    <a:pt x="22194647" y="12598400"/>
                  </a:cubicBezTo>
                  <a:lnTo>
                    <a:pt x="976757" y="12598400"/>
                  </a:lnTo>
                  <a:cubicBezTo>
                    <a:pt x="437261" y="12598400"/>
                    <a:pt x="0" y="12162282"/>
                    <a:pt x="0" y="11624310"/>
                  </a:cubicBezTo>
                  <a:close/>
                </a:path>
              </a:pathLst>
            </a:custGeom>
            <a:solidFill>
              <a:srgbClr val="FFFFFF"/>
            </a:solidFill>
          </p:spPr>
        </p:sp>
        <p:sp>
          <p:nvSpPr>
            <p:cNvPr id="9" name="Freeform 9"/>
            <p:cNvSpPr/>
            <p:nvPr/>
          </p:nvSpPr>
          <p:spPr>
            <a:xfrm>
              <a:off x="0" y="0"/>
              <a:ext cx="23247604" cy="12674600"/>
            </a:xfrm>
            <a:custGeom>
              <a:avLst/>
              <a:gdLst/>
              <a:ahLst/>
              <a:cxnLst/>
              <a:rect l="l" t="t" r="r" b="b"/>
              <a:pathLst>
                <a:path w="23247604" h="12674600">
                  <a:moveTo>
                    <a:pt x="0" y="1012190"/>
                  </a:moveTo>
                  <a:cubicBezTo>
                    <a:pt x="0" y="453136"/>
                    <a:pt x="454533" y="0"/>
                    <a:pt x="1014857" y="0"/>
                  </a:cubicBezTo>
                  <a:lnTo>
                    <a:pt x="22232747" y="0"/>
                  </a:lnTo>
                  <a:lnTo>
                    <a:pt x="22232747" y="38100"/>
                  </a:lnTo>
                  <a:lnTo>
                    <a:pt x="22232747" y="0"/>
                  </a:lnTo>
                  <a:cubicBezTo>
                    <a:pt x="22793198" y="0"/>
                    <a:pt x="23247604" y="453136"/>
                    <a:pt x="23247604" y="1012190"/>
                  </a:cubicBezTo>
                  <a:lnTo>
                    <a:pt x="23209504" y="1012190"/>
                  </a:lnTo>
                  <a:lnTo>
                    <a:pt x="23247604" y="1012190"/>
                  </a:lnTo>
                  <a:lnTo>
                    <a:pt x="23247604" y="11662410"/>
                  </a:lnTo>
                  <a:lnTo>
                    <a:pt x="23209504" y="11662410"/>
                  </a:lnTo>
                  <a:lnTo>
                    <a:pt x="23247604" y="11662410"/>
                  </a:lnTo>
                  <a:cubicBezTo>
                    <a:pt x="23247604" y="12221591"/>
                    <a:pt x="22793071" y="12674600"/>
                    <a:pt x="22232747" y="12674600"/>
                  </a:cubicBezTo>
                  <a:lnTo>
                    <a:pt x="22232747" y="12636500"/>
                  </a:lnTo>
                  <a:lnTo>
                    <a:pt x="22232747" y="12674600"/>
                  </a:lnTo>
                  <a:lnTo>
                    <a:pt x="1014857" y="12674600"/>
                  </a:lnTo>
                  <a:lnTo>
                    <a:pt x="1014857" y="12636500"/>
                  </a:lnTo>
                  <a:lnTo>
                    <a:pt x="1014857" y="12674600"/>
                  </a:lnTo>
                  <a:cubicBezTo>
                    <a:pt x="454533" y="12674600"/>
                    <a:pt x="0" y="12221464"/>
                    <a:pt x="0" y="11662410"/>
                  </a:cubicBezTo>
                  <a:lnTo>
                    <a:pt x="0" y="1012190"/>
                  </a:lnTo>
                  <a:lnTo>
                    <a:pt x="38100" y="1012190"/>
                  </a:lnTo>
                  <a:lnTo>
                    <a:pt x="0" y="1012190"/>
                  </a:lnTo>
                  <a:moveTo>
                    <a:pt x="76200" y="1012190"/>
                  </a:moveTo>
                  <a:lnTo>
                    <a:pt x="76200" y="11662410"/>
                  </a:lnTo>
                  <a:lnTo>
                    <a:pt x="38100" y="11662410"/>
                  </a:lnTo>
                  <a:lnTo>
                    <a:pt x="76200" y="11662410"/>
                  </a:lnTo>
                  <a:cubicBezTo>
                    <a:pt x="76200" y="12179173"/>
                    <a:pt x="496316" y="12598400"/>
                    <a:pt x="1014857" y="12598400"/>
                  </a:cubicBezTo>
                  <a:lnTo>
                    <a:pt x="22232747" y="12598400"/>
                  </a:lnTo>
                  <a:cubicBezTo>
                    <a:pt x="22751287" y="12598400"/>
                    <a:pt x="23171404" y="12179173"/>
                    <a:pt x="23171404" y="11662410"/>
                  </a:cubicBezTo>
                  <a:lnTo>
                    <a:pt x="23171404" y="1012190"/>
                  </a:lnTo>
                  <a:cubicBezTo>
                    <a:pt x="23171404" y="495300"/>
                    <a:pt x="22751287" y="76200"/>
                    <a:pt x="22232747" y="76200"/>
                  </a:cubicBezTo>
                  <a:lnTo>
                    <a:pt x="1014857" y="76200"/>
                  </a:lnTo>
                  <a:lnTo>
                    <a:pt x="1014857" y="38100"/>
                  </a:lnTo>
                  <a:lnTo>
                    <a:pt x="1014857" y="76200"/>
                  </a:lnTo>
                  <a:cubicBezTo>
                    <a:pt x="496316" y="76200"/>
                    <a:pt x="76200" y="495427"/>
                    <a:pt x="76200" y="1012190"/>
                  </a:cubicBezTo>
                  <a:close/>
                </a:path>
              </a:pathLst>
            </a:custGeom>
            <a:solidFill>
              <a:srgbClr val="4F81BD"/>
            </a:solidFill>
          </p:spPr>
        </p:sp>
      </p:grpSp>
      <p:sp>
        <p:nvSpPr>
          <p:cNvPr id="10" name="TextBox 10"/>
          <p:cNvSpPr txBox="1"/>
          <p:nvPr/>
        </p:nvSpPr>
        <p:spPr>
          <a:xfrm>
            <a:off x="6793480" y="578967"/>
            <a:ext cx="4696101" cy="749082"/>
          </a:xfrm>
          <a:prstGeom prst="rect">
            <a:avLst/>
          </a:prstGeom>
        </p:spPr>
        <p:txBody>
          <a:bodyPr lIns="0" tIns="0" rIns="0" bIns="0" rtlCol="0" anchor="t">
            <a:spAutoFit/>
          </a:bodyPr>
          <a:lstStyle/>
          <a:p>
            <a:pPr algn="just">
              <a:lnSpc>
                <a:spcPts val="5759"/>
              </a:lnSpc>
            </a:pPr>
            <a:r>
              <a:rPr lang="en-US" sz="4800">
                <a:solidFill>
                  <a:srgbClr val="0070C0"/>
                </a:solidFill>
                <a:latin typeface="Cambria Bold"/>
                <a:ea typeface="Cambria Bold"/>
                <a:cs typeface="Cambria Bold"/>
                <a:sym typeface="Cambria Bold"/>
              </a:rPr>
              <a:t>Chia sẻ kết quả</a:t>
            </a:r>
          </a:p>
        </p:txBody>
      </p:sp>
      <p:sp>
        <p:nvSpPr>
          <p:cNvPr id="11" name="Freeform 11"/>
          <p:cNvSpPr/>
          <p:nvPr/>
        </p:nvSpPr>
        <p:spPr>
          <a:xfrm>
            <a:off x="1206797" y="1596182"/>
            <a:ext cx="3944529" cy="3283803"/>
          </a:xfrm>
          <a:custGeom>
            <a:avLst/>
            <a:gdLst/>
            <a:ahLst/>
            <a:cxnLst/>
            <a:rect l="l" t="t" r="r" b="b"/>
            <a:pathLst>
              <a:path w="3944529" h="3283803">
                <a:moveTo>
                  <a:pt x="0" y="0"/>
                </a:moveTo>
                <a:lnTo>
                  <a:pt x="3944529" y="0"/>
                </a:lnTo>
                <a:lnTo>
                  <a:pt x="3944529" y="3283803"/>
                </a:lnTo>
                <a:lnTo>
                  <a:pt x="0" y="3283803"/>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1184495" y="4417486"/>
            <a:ext cx="3966831" cy="5375143"/>
          </a:xfrm>
          <a:custGeom>
            <a:avLst/>
            <a:gdLst/>
            <a:ahLst/>
            <a:cxnLst/>
            <a:rect l="l" t="t" r="r" b="b"/>
            <a:pathLst>
              <a:path w="3966831" h="5375143">
                <a:moveTo>
                  <a:pt x="0" y="0"/>
                </a:moveTo>
                <a:lnTo>
                  <a:pt x="3966831" y="0"/>
                </a:lnTo>
                <a:lnTo>
                  <a:pt x="3966831" y="5375143"/>
                </a:lnTo>
                <a:lnTo>
                  <a:pt x="0" y="5375143"/>
                </a:lnTo>
                <a:lnTo>
                  <a:pt x="0" y="0"/>
                </a:lnTo>
                <a:close/>
              </a:path>
            </a:pathLst>
          </a:custGeom>
          <a:blipFill>
            <a:blip r:embed="rId7"/>
            <a:stretch>
              <a:fillRect l="-4925" t="-74674" r="-247137" b="-32742"/>
            </a:stretch>
          </a:blipFill>
        </p:spPr>
      </p:sp>
      <p:sp>
        <p:nvSpPr>
          <p:cNvPr id="13" name="TextBox 13"/>
          <p:cNvSpPr txBox="1"/>
          <p:nvPr/>
        </p:nvSpPr>
        <p:spPr>
          <a:xfrm>
            <a:off x="1275935" y="1826895"/>
            <a:ext cx="3698965" cy="2349520"/>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a. Cốc! Cốc! Cốc!</a:t>
            </a:r>
          </a:p>
          <a:p>
            <a:pPr algn="just">
              <a:lnSpc>
                <a:spcPts val="4800"/>
              </a:lnSpc>
            </a:pPr>
            <a:r>
              <a:rPr lang="en-US" sz="4000">
                <a:solidFill>
                  <a:srgbClr val="000000"/>
                </a:solidFill>
                <a:latin typeface="Cambria"/>
                <a:ea typeface="Cambria"/>
                <a:cs typeface="Cambria"/>
                <a:sym typeface="Cambria"/>
              </a:rPr>
              <a:t>- Ai gọi đó?</a:t>
            </a:r>
          </a:p>
          <a:p>
            <a:pPr algn="just">
              <a:lnSpc>
                <a:spcPts val="4800"/>
              </a:lnSpc>
            </a:pPr>
            <a:r>
              <a:rPr lang="en-US" sz="4000">
                <a:solidFill>
                  <a:srgbClr val="000000"/>
                </a:solidFill>
                <a:latin typeface="Cambria"/>
                <a:ea typeface="Cambria"/>
                <a:cs typeface="Cambria"/>
                <a:sym typeface="Cambria"/>
              </a:rPr>
              <a:t>- Tôi là thỏ…</a:t>
            </a:r>
          </a:p>
          <a:p>
            <a:pPr algn="r">
              <a:lnSpc>
                <a:spcPts val="3840"/>
              </a:lnSpc>
            </a:pPr>
            <a:r>
              <a:rPr lang="en-US" sz="3200">
                <a:solidFill>
                  <a:srgbClr val="000000"/>
                </a:solidFill>
                <a:latin typeface="Cambria"/>
                <a:ea typeface="Cambria"/>
                <a:cs typeface="Cambria"/>
                <a:sym typeface="Cambria"/>
              </a:rPr>
              <a:t>(Võ Quảng)</a:t>
            </a:r>
          </a:p>
        </p:txBody>
      </p:sp>
      <p:sp>
        <p:nvSpPr>
          <p:cNvPr id="14" name="Freeform 14"/>
          <p:cNvSpPr/>
          <p:nvPr/>
        </p:nvSpPr>
        <p:spPr>
          <a:xfrm>
            <a:off x="5920729" y="1638300"/>
            <a:ext cx="5374315" cy="3623518"/>
          </a:xfrm>
          <a:custGeom>
            <a:avLst/>
            <a:gdLst/>
            <a:ahLst/>
            <a:cxnLst/>
            <a:rect l="l" t="t" r="r" b="b"/>
            <a:pathLst>
              <a:path w="5374315" h="3623518">
                <a:moveTo>
                  <a:pt x="0" y="0"/>
                </a:moveTo>
                <a:lnTo>
                  <a:pt x="5374315" y="0"/>
                </a:lnTo>
                <a:lnTo>
                  <a:pt x="5374315" y="3623518"/>
                </a:lnTo>
                <a:lnTo>
                  <a:pt x="0" y="36235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6060257" y="5110331"/>
            <a:ext cx="5105400" cy="4778534"/>
          </a:xfrm>
          <a:custGeom>
            <a:avLst/>
            <a:gdLst/>
            <a:ahLst/>
            <a:cxnLst/>
            <a:rect l="l" t="t" r="r" b="b"/>
            <a:pathLst>
              <a:path w="5105400" h="4778534">
                <a:moveTo>
                  <a:pt x="0" y="0"/>
                </a:moveTo>
                <a:lnTo>
                  <a:pt x="5105400" y="0"/>
                </a:lnTo>
                <a:lnTo>
                  <a:pt x="5105400" y="4778534"/>
                </a:lnTo>
                <a:lnTo>
                  <a:pt x="0" y="4778534"/>
                </a:lnTo>
                <a:lnTo>
                  <a:pt x="0" y="0"/>
                </a:lnTo>
                <a:close/>
              </a:path>
            </a:pathLst>
          </a:custGeom>
          <a:blipFill>
            <a:blip r:embed="rId10"/>
            <a:stretch>
              <a:fillRect t="-82398" b="-52421"/>
            </a:stretch>
          </a:blipFill>
        </p:spPr>
      </p:sp>
      <p:sp>
        <p:nvSpPr>
          <p:cNvPr id="16" name="TextBox 16"/>
          <p:cNvSpPr txBox="1"/>
          <p:nvPr/>
        </p:nvSpPr>
        <p:spPr>
          <a:xfrm>
            <a:off x="6232387" y="1792813"/>
            <a:ext cx="4971217" cy="2965073"/>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b. Bé nằm ngẫm nghĩ</a:t>
            </a:r>
          </a:p>
          <a:p>
            <a:pPr algn="just">
              <a:lnSpc>
                <a:spcPts val="4800"/>
              </a:lnSpc>
            </a:pPr>
            <a:r>
              <a:rPr lang="en-US" sz="4000">
                <a:solidFill>
                  <a:srgbClr val="000000"/>
                </a:solidFill>
                <a:latin typeface="Cambria"/>
                <a:ea typeface="Cambria"/>
                <a:cs typeface="Cambria"/>
                <a:sym typeface="Cambria"/>
              </a:rPr>
              <a:t>- Nắng ngủ ở đâu?</a:t>
            </a:r>
          </a:p>
          <a:p>
            <a:pPr algn="just">
              <a:lnSpc>
                <a:spcPts val="4800"/>
              </a:lnSpc>
            </a:pPr>
            <a:r>
              <a:rPr lang="en-US" sz="4000">
                <a:solidFill>
                  <a:srgbClr val="000000"/>
                </a:solidFill>
                <a:latin typeface="Cambria"/>
                <a:ea typeface="Cambria"/>
                <a:cs typeface="Cambria"/>
                <a:sym typeface="Cambria"/>
              </a:rPr>
              <a:t>- Nắng ngủ nhà nắng</a:t>
            </a:r>
          </a:p>
          <a:p>
            <a:pPr algn="just">
              <a:lnSpc>
                <a:spcPts val="4800"/>
              </a:lnSpc>
            </a:pPr>
            <a:r>
              <a:rPr lang="en-US" sz="4000">
                <a:solidFill>
                  <a:srgbClr val="000000"/>
                </a:solidFill>
                <a:latin typeface="Cambria"/>
                <a:ea typeface="Cambria"/>
                <a:cs typeface="Cambria"/>
                <a:sym typeface="Cambria"/>
              </a:rPr>
              <a:t>Mai lại gặp nhau.</a:t>
            </a:r>
          </a:p>
          <a:p>
            <a:pPr algn="r">
              <a:lnSpc>
                <a:spcPts val="3840"/>
              </a:lnSpc>
            </a:pPr>
            <a:r>
              <a:rPr lang="en-US" sz="3200">
                <a:solidFill>
                  <a:srgbClr val="000000"/>
                </a:solidFill>
                <a:latin typeface="Cambria"/>
                <a:ea typeface="Cambria"/>
                <a:cs typeface="Cambria"/>
                <a:sym typeface="Cambria"/>
              </a:rPr>
              <a:t>(Thụy Anh)</a:t>
            </a:r>
          </a:p>
        </p:txBody>
      </p:sp>
      <p:sp>
        <p:nvSpPr>
          <p:cNvPr id="17" name="Freeform 17"/>
          <p:cNvSpPr/>
          <p:nvPr/>
        </p:nvSpPr>
        <p:spPr>
          <a:xfrm>
            <a:off x="11946256" y="1596182"/>
            <a:ext cx="5374315" cy="3623518"/>
          </a:xfrm>
          <a:custGeom>
            <a:avLst/>
            <a:gdLst/>
            <a:ahLst/>
            <a:cxnLst/>
            <a:rect l="l" t="t" r="r" b="b"/>
            <a:pathLst>
              <a:path w="5374315" h="3623518">
                <a:moveTo>
                  <a:pt x="0" y="0"/>
                </a:moveTo>
                <a:lnTo>
                  <a:pt x="5374315" y="0"/>
                </a:lnTo>
                <a:lnTo>
                  <a:pt x="5374315" y="3623518"/>
                </a:lnTo>
                <a:lnTo>
                  <a:pt x="0" y="36235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TextBox 18"/>
          <p:cNvSpPr txBox="1"/>
          <p:nvPr/>
        </p:nvSpPr>
        <p:spPr>
          <a:xfrm>
            <a:off x="12080782" y="1674495"/>
            <a:ext cx="4971217" cy="2965073"/>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c. Mùa nào phượng vĩ</a:t>
            </a:r>
          </a:p>
          <a:p>
            <a:pPr algn="just">
              <a:lnSpc>
                <a:spcPts val="4800"/>
              </a:lnSpc>
            </a:pPr>
            <a:r>
              <a:rPr lang="en-US" sz="4000">
                <a:solidFill>
                  <a:srgbClr val="000000"/>
                </a:solidFill>
                <a:latin typeface="Cambria"/>
                <a:ea typeface="Cambria"/>
                <a:cs typeface="Cambria"/>
                <a:sym typeface="Cambria"/>
              </a:rPr>
              <a:t>    Nở đỏ rực trời</a:t>
            </a:r>
          </a:p>
          <a:p>
            <a:pPr algn="just">
              <a:lnSpc>
                <a:spcPts val="4800"/>
              </a:lnSpc>
            </a:pPr>
            <a:r>
              <a:rPr lang="en-US" sz="4000">
                <a:solidFill>
                  <a:srgbClr val="000000"/>
                </a:solidFill>
                <a:latin typeface="Cambria"/>
                <a:ea typeface="Cambria"/>
                <a:cs typeface="Cambria"/>
                <a:sym typeface="Cambria"/>
              </a:rPr>
              <a:t>    Ở khắp nơi nơi</a:t>
            </a:r>
          </a:p>
          <a:p>
            <a:pPr algn="just">
              <a:lnSpc>
                <a:spcPts val="4800"/>
              </a:lnSpc>
            </a:pPr>
            <a:r>
              <a:rPr lang="en-US" sz="4000">
                <a:solidFill>
                  <a:srgbClr val="000000"/>
                </a:solidFill>
                <a:latin typeface="Cambria"/>
                <a:ea typeface="Cambria"/>
                <a:cs typeface="Cambria"/>
                <a:sym typeface="Cambria"/>
              </a:rPr>
              <a:t>    Ve kêu ra rả?</a:t>
            </a:r>
          </a:p>
          <a:p>
            <a:pPr algn="r">
              <a:lnSpc>
                <a:spcPts val="3840"/>
              </a:lnSpc>
            </a:pPr>
            <a:r>
              <a:rPr lang="en-US" sz="3200">
                <a:solidFill>
                  <a:srgbClr val="000000"/>
                </a:solidFill>
                <a:latin typeface="Cambria Italics"/>
                <a:ea typeface="Cambria Italics"/>
                <a:cs typeface="Cambria Italics"/>
                <a:sym typeface="Cambria Italics"/>
              </a:rPr>
              <a:t>(Câu đố)</a:t>
            </a:r>
          </a:p>
        </p:txBody>
      </p:sp>
      <p:sp>
        <p:nvSpPr>
          <p:cNvPr id="19" name="Freeform 19"/>
          <p:cNvSpPr/>
          <p:nvPr/>
        </p:nvSpPr>
        <p:spPr>
          <a:xfrm>
            <a:off x="12016450" y="4714142"/>
            <a:ext cx="4903964" cy="5090798"/>
          </a:xfrm>
          <a:custGeom>
            <a:avLst/>
            <a:gdLst/>
            <a:ahLst/>
            <a:cxnLst/>
            <a:rect l="l" t="t" r="r" b="b"/>
            <a:pathLst>
              <a:path w="4903964" h="5090798">
                <a:moveTo>
                  <a:pt x="0" y="0"/>
                </a:moveTo>
                <a:lnTo>
                  <a:pt x="4903964" y="0"/>
                </a:lnTo>
                <a:lnTo>
                  <a:pt x="4903964" y="5090798"/>
                </a:lnTo>
                <a:lnTo>
                  <a:pt x="0" y="5090798"/>
                </a:lnTo>
                <a:lnTo>
                  <a:pt x="0" y="0"/>
                </a:lnTo>
                <a:close/>
              </a:path>
            </a:pathLst>
          </a:custGeom>
          <a:blipFill>
            <a:blip r:embed="rId11"/>
            <a:stretch>
              <a:fillRect l="-4033" t="-81608" r="-1626" b="-38829"/>
            </a:stretch>
          </a:blipFill>
        </p:spPr>
      </p:sp>
      <p:sp>
        <p:nvSpPr>
          <p:cNvPr id="20" name="Freeform 20"/>
          <p:cNvSpPr/>
          <p:nvPr/>
        </p:nvSpPr>
        <p:spPr>
          <a:xfrm flipH="1">
            <a:off x="1220341" y="2056893"/>
            <a:ext cx="3119230" cy="2702095"/>
          </a:xfrm>
          <a:custGeom>
            <a:avLst/>
            <a:gdLst/>
            <a:ahLst/>
            <a:cxnLst/>
            <a:rect l="l" t="t" r="r" b="b"/>
            <a:pathLst>
              <a:path w="3119230" h="2702095">
                <a:moveTo>
                  <a:pt x="3119230" y="0"/>
                </a:moveTo>
                <a:lnTo>
                  <a:pt x="0" y="0"/>
                </a:lnTo>
                <a:lnTo>
                  <a:pt x="0" y="2702095"/>
                </a:lnTo>
                <a:lnTo>
                  <a:pt x="3119230" y="2702095"/>
                </a:lnTo>
                <a:lnTo>
                  <a:pt x="3119230" y="0"/>
                </a:lnTo>
                <a:close/>
              </a:path>
            </a:pathLst>
          </a:custGeom>
          <a:blipFill>
            <a:blip r:embed="rId12">
              <a:extLst>
                <a:ext uri="{96DAC541-7B7A-43D3-8B79-37D633B846F1}">
                  <asvg:svgBlip xmlns="" xmlns:asvg="http://schemas.microsoft.com/office/drawing/2016/SVG/main" r:embed="rId13"/>
                </a:ext>
              </a:extLst>
            </a:blip>
            <a:stretch>
              <a:fillRect l="-1701" r="-1701"/>
            </a:stretch>
          </a:blipFill>
        </p:spPr>
      </p:sp>
      <p:grpSp>
        <p:nvGrpSpPr>
          <p:cNvPr id="21" name="Group 21"/>
          <p:cNvGrpSpPr/>
          <p:nvPr/>
        </p:nvGrpSpPr>
        <p:grpSpPr>
          <a:xfrm>
            <a:off x="3806299" y="1802983"/>
            <a:ext cx="11295877" cy="1679132"/>
            <a:chOff x="0" y="0"/>
            <a:chExt cx="15061170" cy="2238842"/>
          </a:xfrm>
        </p:grpSpPr>
        <p:sp>
          <p:nvSpPr>
            <p:cNvPr id="22" name="Freeform 22"/>
            <p:cNvSpPr/>
            <p:nvPr/>
          </p:nvSpPr>
          <p:spPr>
            <a:xfrm>
              <a:off x="-1773555" y="38100"/>
              <a:ext cx="16811370" cy="2217928"/>
            </a:xfrm>
            <a:custGeom>
              <a:avLst/>
              <a:gdLst/>
              <a:ahLst/>
              <a:cxnLst/>
              <a:rect l="l" t="t" r="r" b="b"/>
              <a:pathLst>
                <a:path w="16811370" h="2217928">
                  <a:moveTo>
                    <a:pt x="1811655" y="369697"/>
                  </a:moveTo>
                  <a:cubicBezTo>
                    <a:pt x="1811655" y="165481"/>
                    <a:pt x="1978025" y="0"/>
                    <a:pt x="2183257" y="0"/>
                  </a:cubicBezTo>
                  <a:lnTo>
                    <a:pt x="4311650" y="0"/>
                  </a:lnTo>
                  <a:lnTo>
                    <a:pt x="8061579" y="0"/>
                  </a:lnTo>
                  <a:lnTo>
                    <a:pt x="16439770" y="0"/>
                  </a:lnTo>
                  <a:cubicBezTo>
                    <a:pt x="16645001" y="0"/>
                    <a:pt x="16811370" y="165481"/>
                    <a:pt x="16811370" y="369697"/>
                  </a:cubicBezTo>
                  <a:lnTo>
                    <a:pt x="16811370" y="1293749"/>
                  </a:lnTo>
                  <a:lnTo>
                    <a:pt x="16811370" y="1848231"/>
                  </a:lnTo>
                  <a:cubicBezTo>
                    <a:pt x="16811370" y="2052447"/>
                    <a:pt x="16645001" y="2217928"/>
                    <a:pt x="16439770" y="2217928"/>
                  </a:cubicBezTo>
                  <a:lnTo>
                    <a:pt x="8061579" y="2217928"/>
                  </a:lnTo>
                  <a:lnTo>
                    <a:pt x="4311650" y="2217928"/>
                  </a:lnTo>
                  <a:lnTo>
                    <a:pt x="2183257" y="2217928"/>
                  </a:lnTo>
                  <a:cubicBezTo>
                    <a:pt x="1978025" y="2217928"/>
                    <a:pt x="1811655" y="2052320"/>
                    <a:pt x="1811655" y="1848231"/>
                  </a:cubicBezTo>
                  <a:lnTo>
                    <a:pt x="0" y="1277239"/>
                  </a:lnTo>
                  <a:lnTo>
                    <a:pt x="1811655" y="1293749"/>
                  </a:lnTo>
                  <a:close/>
                </a:path>
              </a:pathLst>
            </a:custGeom>
            <a:solidFill>
              <a:srgbClr val="FFFFFF"/>
            </a:solidFill>
          </p:spPr>
        </p:sp>
        <p:sp>
          <p:nvSpPr>
            <p:cNvPr id="23" name="Freeform 23"/>
            <p:cNvSpPr/>
            <p:nvPr/>
          </p:nvSpPr>
          <p:spPr>
            <a:xfrm>
              <a:off x="-1814195" y="0"/>
              <a:ext cx="16890110" cy="2294128"/>
            </a:xfrm>
            <a:custGeom>
              <a:avLst/>
              <a:gdLst/>
              <a:ahLst/>
              <a:cxnLst/>
              <a:rect l="l" t="t" r="r" b="b"/>
              <a:pathLst>
                <a:path w="16890110" h="2294128">
                  <a:moveTo>
                    <a:pt x="1814195" y="407797"/>
                  </a:moveTo>
                  <a:cubicBezTo>
                    <a:pt x="1814195" y="182372"/>
                    <a:pt x="1997837" y="0"/>
                    <a:pt x="2223897" y="0"/>
                  </a:cubicBezTo>
                  <a:lnTo>
                    <a:pt x="4352290" y="0"/>
                  </a:lnTo>
                  <a:lnTo>
                    <a:pt x="4352290" y="38100"/>
                  </a:lnTo>
                  <a:lnTo>
                    <a:pt x="4352290" y="0"/>
                  </a:lnTo>
                  <a:lnTo>
                    <a:pt x="4352290" y="38100"/>
                  </a:lnTo>
                  <a:lnTo>
                    <a:pt x="4352290" y="0"/>
                  </a:lnTo>
                  <a:lnTo>
                    <a:pt x="8102219" y="0"/>
                  </a:lnTo>
                  <a:lnTo>
                    <a:pt x="8102219" y="38100"/>
                  </a:lnTo>
                  <a:lnTo>
                    <a:pt x="8102219" y="0"/>
                  </a:lnTo>
                  <a:lnTo>
                    <a:pt x="16480410" y="0"/>
                  </a:lnTo>
                  <a:lnTo>
                    <a:pt x="16480410" y="38100"/>
                  </a:lnTo>
                  <a:lnTo>
                    <a:pt x="16480410" y="0"/>
                  </a:lnTo>
                  <a:cubicBezTo>
                    <a:pt x="16706469" y="0"/>
                    <a:pt x="16890110" y="182372"/>
                    <a:pt x="16890110" y="407797"/>
                  </a:cubicBezTo>
                  <a:lnTo>
                    <a:pt x="16852010" y="407797"/>
                  </a:lnTo>
                  <a:lnTo>
                    <a:pt x="16890110" y="407797"/>
                  </a:lnTo>
                  <a:lnTo>
                    <a:pt x="16890110" y="1331849"/>
                  </a:lnTo>
                  <a:lnTo>
                    <a:pt x="16852010" y="1331849"/>
                  </a:lnTo>
                  <a:lnTo>
                    <a:pt x="16852010" y="1293749"/>
                  </a:lnTo>
                  <a:cubicBezTo>
                    <a:pt x="16873093" y="1293749"/>
                    <a:pt x="16890110" y="1310767"/>
                    <a:pt x="16890110" y="1331849"/>
                  </a:cubicBezTo>
                  <a:lnTo>
                    <a:pt x="16890110" y="1886331"/>
                  </a:lnTo>
                  <a:lnTo>
                    <a:pt x="16852010" y="1886331"/>
                  </a:lnTo>
                  <a:lnTo>
                    <a:pt x="16813910" y="1886331"/>
                  </a:lnTo>
                  <a:lnTo>
                    <a:pt x="16852010" y="1886331"/>
                  </a:lnTo>
                  <a:lnTo>
                    <a:pt x="16890110" y="1886331"/>
                  </a:lnTo>
                  <a:cubicBezTo>
                    <a:pt x="16890110" y="2111756"/>
                    <a:pt x="16706469" y="2294128"/>
                    <a:pt x="16480410" y="2294128"/>
                  </a:cubicBezTo>
                  <a:lnTo>
                    <a:pt x="16480410" y="2256028"/>
                  </a:lnTo>
                  <a:lnTo>
                    <a:pt x="16480410" y="2294128"/>
                  </a:lnTo>
                  <a:lnTo>
                    <a:pt x="8102219" y="2294128"/>
                  </a:lnTo>
                  <a:lnTo>
                    <a:pt x="8102219" y="2256028"/>
                  </a:lnTo>
                  <a:lnTo>
                    <a:pt x="8102219" y="2294128"/>
                  </a:lnTo>
                  <a:lnTo>
                    <a:pt x="4352290" y="2294128"/>
                  </a:lnTo>
                  <a:lnTo>
                    <a:pt x="4352290" y="2256028"/>
                  </a:lnTo>
                  <a:lnTo>
                    <a:pt x="4352290" y="2217928"/>
                  </a:lnTo>
                  <a:lnTo>
                    <a:pt x="4352290" y="2256028"/>
                  </a:lnTo>
                  <a:lnTo>
                    <a:pt x="4352290" y="2294128"/>
                  </a:lnTo>
                  <a:lnTo>
                    <a:pt x="2223897" y="2294128"/>
                  </a:lnTo>
                  <a:lnTo>
                    <a:pt x="2223897" y="2256028"/>
                  </a:lnTo>
                  <a:lnTo>
                    <a:pt x="2223897" y="2294128"/>
                  </a:lnTo>
                  <a:cubicBezTo>
                    <a:pt x="1997837" y="2294128"/>
                    <a:pt x="1814195" y="2111756"/>
                    <a:pt x="1814195" y="1886331"/>
                  </a:cubicBezTo>
                  <a:lnTo>
                    <a:pt x="1852295" y="1886331"/>
                  </a:lnTo>
                  <a:lnTo>
                    <a:pt x="1890395" y="1886331"/>
                  </a:lnTo>
                  <a:cubicBezTo>
                    <a:pt x="1890395" y="1898523"/>
                    <a:pt x="1884553" y="1909826"/>
                    <a:pt x="1874774" y="1917065"/>
                  </a:cubicBezTo>
                  <a:cubicBezTo>
                    <a:pt x="1864995" y="1924304"/>
                    <a:pt x="1852422" y="1926336"/>
                    <a:pt x="1840738" y="1922653"/>
                  </a:cubicBezTo>
                  <a:lnTo>
                    <a:pt x="29083" y="1351661"/>
                  </a:lnTo>
                  <a:cubicBezTo>
                    <a:pt x="11049" y="1345946"/>
                    <a:pt x="0" y="1328039"/>
                    <a:pt x="2921" y="1309370"/>
                  </a:cubicBezTo>
                  <a:cubicBezTo>
                    <a:pt x="5842" y="1290701"/>
                    <a:pt x="21971" y="1277112"/>
                    <a:pt x="40894" y="1277239"/>
                  </a:cubicBezTo>
                  <a:lnTo>
                    <a:pt x="1852549" y="1293749"/>
                  </a:lnTo>
                  <a:lnTo>
                    <a:pt x="1852168" y="1331849"/>
                  </a:lnTo>
                  <a:lnTo>
                    <a:pt x="1814195" y="1331849"/>
                  </a:lnTo>
                  <a:lnTo>
                    <a:pt x="1814195" y="407797"/>
                  </a:lnTo>
                  <a:lnTo>
                    <a:pt x="1852295" y="407797"/>
                  </a:lnTo>
                  <a:lnTo>
                    <a:pt x="1814195" y="407797"/>
                  </a:lnTo>
                  <a:moveTo>
                    <a:pt x="1890395" y="407797"/>
                  </a:moveTo>
                  <a:lnTo>
                    <a:pt x="1890395" y="1331849"/>
                  </a:lnTo>
                  <a:cubicBezTo>
                    <a:pt x="1890395" y="1342009"/>
                    <a:pt x="1886331" y="1351788"/>
                    <a:pt x="1879092" y="1358900"/>
                  </a:cubicBezTo>
                  <a:cubicBezTo>
                    <a:pt x="1871853" y="1366012"/>
                    <a:pt x="1862074" y="1370076"/>
                    <a:pt x="1851914" y="1369949"/>
                  </a:cubicBezTo>
                  <a:lnTo>
                    <a:pt x="40259" y="1353439"/>
                  </a:lnTo>
                  <a:lnTo>
                    <a:pt x="40640" y="1315339"/>
                  </a:lnTo>
                  <a:lnTo>
                    <a:pt x="52070" y="1279017"/>
                  </a:lnTo>
                  <a:lnTo>
                    <a:pt x="1863725" y="1850009"/>
                  </a:lnTo>
                  <a:lnTo>
                    <a:pt x="1852295" y="1886331"/>
                  </a:lnTo>
                  <a:lnTo>
                    <a:pt x="1814195" y="1886331"/>
                  </a:lnTo>
                  <a:cubicBezTo>
                    <a:pt x="1814195" y="1865249"/>
                    <a:pt x="1831213" y="1848231"/>
                    <a:pt x="1852295" y="1848231"/>
                  </a:cubicBezTo>
                  <a:cubicBezTo>
                    <a:pt x="1873377" y="1848231"/>
                    <a:pt x="1890395" y="1865249"/>
                    <a:pt x="1890395" y="1886331"/>
                  </a:cubicBezTo>
                  <a:cubicBezTo>
                    <a:pt x="1890395" y="2069211"/>
                    <a:pt x="2039493" y="2217928"/>
                    <a:pt x="2223897" y="2217928"/>
                  </a:cubicBezTo>
                  <a:lnTo>
                    <a:pt x="4352290" y="2217928"/>
                  </a:lnTo>
                  <a:cubicBezTo>
                    <a:pt x="4373372" y="2217928"/>
                    <a:pt x="4390390" y="2234946"/>
                    <a:pt x="4390390" y="2256028"/>
                  </a:cubicBezTo>
                  <a:cubicBezTo>
                    <a:pt x="4390390" y="2277110"/>
                    <a:pt x="4373372" y="2294128"/>
                    <a:pt x="4352290" y="2294128"/>
                  </a:cubicBezTo>
                  <a:cubicBezTo>
                    <a:pt x="4331208" y="2294128"/>
                    <a:pt x="4314190" y="2277110"/>
                    <a:pt x="4314190" y="2256028"/>
                  </a:cubicBezTo>
                  <a:cubicBezTo>
                    <a:pt x="4314190" y="2234946"/>
                    <a:pt x="4331208" y="2217928"/>
                    <a:pt x="4352290" y="2217928"/>
                  </a:cubicBezTo>
                  <a:lnTo>
                    <a:pt x="8102219" y="2217928"/>
                  </a:lnTo>
                  <a:lnTo>
                    <a:pt x="16480410" y="2217928"/>
                  </a:lnTo>
                  <a:cubicBezTo>
                    <a:pt x="16664813" y="2217928"/>
                    <a:pt x="16813910" y="2069338"/>
                    <a:pt x="16813910" y="1886331"/>
                  </a:cubicBezTo>
                  <a:cubicBezTo>
                    <a:pt x="16813910" y="1865249"/>
                    <a:pt x="16830930" y="1848231"/>
                    <a:pt x="16852010" y="1848231"/>
                  </a:cubicBezTo>
                  <a:cubicBezTo>
                    <a:pt x="16873093" y="1848231"/>
                    <a:pt x="16890110" y="1865249"/>
                    <a:pt x="16890110" y="1886331"/>
                  </a:cubicBezTo>
                  <a:cubicBezTo>
                    <a:pt x="16890110" y="1907413"/>
                    <a:pt x="16873093" y="1924431"/>
                    <a:pt x="16852010" y="1924431"/>
                  </a:cubicBezTo>
                  <a:cubicBezTo>
                    <a:pt x="16830930" y="1924431"/>
                    <a:pt x="16813910" y="1907413"/>
                    <a:pt x="16813910" y="1886331"/>
                  </a:cubicBezTo>
                  <a:lnTo>
                    <a:pt x="16813910" y="1331849"/>
                  </a:lnTo>
                  <a:lnTo>
                    <a:pt x="16852010" y="1331849"/>
                  </a:lnTo>
                  <a:lnTo>
                    <a:pt x="16852010" y="1369949"/>
                  </a:lnTo>
                  <a:cubicBezTo>
                    <a:pt x="16830930" y="1369949"/>
                    <a:pt x="16813910" y="1352931"/>
                    <a:pt x="16813910" y="1331849"/>
                  </a:cubicBezTo>
                  <a:lnTo>
                    <a:pt x="16813910" y="407797"/>
                  </a:lnTo>
                  <a:cubicBezTo>
                    <a:pt x="16813910" y="224917"/>
                    <a:pt x="16664813" y="76200"/>
                    <a:pt x="16480410" y="76200"/>
                  </a:cubicBezTo>
                  <a:lnTo>
                    <a:pt x="8102219" y="76200"/>
                  </a:lnTo>
                  <a:lnTo>
                    <a:pt x="4352290" y="76200"/>
                  </a:lnTo>
                  <a:lnTo>
                    <a:pt x="2223897" y="76200"/>
                  </a:lnTo>
                  <a:lnTo>
                    <a:pt x="2223897" y="38100"/>
                  </a:lnTo>
                  <a:lnTo>
                    <a:pt x="2223897" y="76200"/>
                  </a:lnTo>
                  <a:cubicBezTo>
                    <a:pt x="2039493" y="76200"/>
                    <a:pt x="1890395" y="224790"/>
                    <a:pt x="1890395" y="407797"/>
                  </a:cubicBezTo>
                  <a:close/>
                </a:path>
              </a:pathLst>
            </a:custGeom>
            <a:solidFill>
              <a:srgbClr val="C00000"/>
            </a:solidFill>
          </p:spPr>
        </p:sp>
      </p:grpSp>
      <p:sp>
        <p:nvSpPr>
          <p:cNvPr id="24" name="TextBox 24"/>
          <p:cNvSpPr txBox="1"/>
          <p:nvPr/>
        </p:nvSpPr>
        <p:spPr>
          <a:xfrm>
            <a:off x="4352492" y="2052950"/>
            <a:ext cx="10323141" cy="932855"/>
          </a:xfrm>
          <a:prstGeom prst="rect">
            <a:avLst/>
          </a:prstGeom>
        </p:spPr>
        <p:txBody>
          <a:bodyPr lIns="0" tIns="0" rIns="0" bIns="0" rtlCol="0" anchor="t">
            <a:spAutoFit/>
          </a:bodyPr>
          <a:lstStyle/>
          <a:p>
            <a:pPr algn="just">
              <a:lnSpc>
                <a:spcPts val="7200"/>
              </a:lnSpc>
            </a:pPr>
            <a:r>
              <a:rPr lang="en-US" sz="6000">
                <a:solidFill>
                  <a:srgbClr val="000000"/>
                </a:solidFill>
                <a:latin typeface="Cambria"/>
                <a:ea typeface="Cambria"/>
                <a:cs typeface="Cambria"/>
                <a:sym typeface="Cambria"/>
              </a:rPr>
              <a:t>Từ </a:t>
            </a:r>
            <a:r>
              <a:rPr lang="en-US" sz="6000">
                <a:solidFill>
                  <a:srgbClr val="000000"/>
                </a:solidFill>
                <a:latin typeface="Cambria Bold Italics"/>
                <a:ea typeface="Cambria Bold Italics"/>
                <a:cs typeface="Cambria Bold Italics"/>
                <a:sym typeface="Cambria Bold Italics"/>
              </a:rPr>
              <a:t>“ai” </a:t>
            </a:r>
            <a:r>
              <a:rPr lang="en-US" sz="6000">
                <a:solidFill>
                  <a:srgbClr val="000000"/>
                </a:solidFill>
                <a:latin typeface="Cambria"/>
                <a:ea typeface="Cambria"/>
                <a:cs typeface="Cambria"/>
                <a:sym typeface="Cambria"/>
              </a:rPr>
              <a:t>(hỏi về người gõ cửa)</a:t>
            </a:r>
          </a:p>
        </p:txBody>
      </p:sp>
      <p:sp>
        <p:nvSpPr>
          <p:cNvPr id="25" name="Freeform 25"/>
          <p:cNvSpPr/>
          <p:nvPr/>
        </p:nvSpPr>
        <p:spPr>
          <a:xfrm flipH="1">
            <a:off x="8996367" y="2012047"/>
            <a:ext cx="3119230" cy="2702095"/>
          </a:xfrm>
          <a:custGeom>
            <a:avLst/>
            <a:gdLst/>
            <a:ahLst/>
            <a:cxnLst/>
            <a:rect l="l" t="t" r="r" b="b"/>
            <a:pathLst>
              <a:path w="3119230" h="2702095">
                <a:moveTo>
                  <a:pt x="3119230" y="0"/>
                </a:moveTo>
                <a:lnTo>
                  <a:pt x="0" y="0"/>
                </a:lnTo>
                <a:lnTo>
                  <a:pt x="0" y="2702095"/>
                </a:lnTo>
                <a:lnTo>
                  <a:pt x="3119230" y="2702095"/>
                </a:lnTo>
                <a:lnTo>
                  <a:pt x="3119230" y="0"/>
                </a:lnTo>
                <a:close/>
              </a:path>
            </a:pathLst>
          </a:custGeom>
          <a:blipFill>
            <a:blip r:embed="rId12">
              <a:extLst>
                <a:ext uri="{96DAC541-7B7A-43D3-8B79-37D633B846F1}">
                  <asvg:svgBlip xmlns="" xmlns:asvg="http://schemas.microsoft.com/office/drawing/2016/SVG/main" r:embed="rId13"/>
                </a:ext>
              </a:extLst>
            </a:blip>
            <a:stretch>
              <a:fillRect l="-1701" r="-1701"/>
            </a:stretch>
          </a:blipFill>
        </p:spPr>
      </p:sp>
      <p:grpSp>
        <p:nvGrpSpPr>
          <p:cNvPr id="26" name="Group 26"/>
          <p:cNvGrpSpPr/>
          <p:nvPr/>
        </p:nvGrpSpPr>
        <p:grpSpPr>
          <a:xfrm>
            <a:off x="2863872" y="4214274"/>
            <a:ext cx="12956893" cy="1679132"/>
            <a:chOff x="0" y="0"/>
            <a:chExt cx="17275858" cy="2238842"/>
          </a:xfrm>
        </p:grpSpPr>
        <p:sp>
          <p:nvSpPr>
            <p:cNvPr id="27" name="Freeform 27"/>
            <p:cNvSpPr/>
            <p:nvPr/>
          </p:nvSpPr>
          <p:spPr>
            <a:xfrm>
              <a:off x="38100" y="-1539367"/>
              <a:ext cx="17214469" cy="3795395"/>
            </a:xfrm>
            <a:custGeom>
              <a:avLst/>
              <a:gdLst/>
              <a:ahLst/>
              <a:cxnLst/>
              <a:rect l="l" t="t" r="r" b="b"/>
              <a:pathLst>
                <a:path w="17214469" h="3795395">
                  <a:moveTo>
                    <a:pt x="0" y="1947164"/>
                  </a:moveTo>
                  <a:cubicBezTo>
                    <a:pt x="0" y="1742948"/>
                    <a:pt x="166497" y="1577467"/>
                    <a:pt x="371856" y="1577467"/>
                  </a:cubicBezTo>
                  <a:lnTo>
                    <a:pt x="2869057" y="1577467"/>
                  </a:lnTo>
                  <a:lnTo>
                    <a:pt x="8456803" y="0"/>
                  </a:lnTo>
                  <a:lnTo>
                    <a:pt x="7172706" y="1577467"/>
                  </a:lnTo>
                  <a:lnTo>
                    <a:pt x="16842614" y="1577467"/>
                  </a:lnTo>
                  <a:cubicBezTo>
                    <a:pt x="17047972" y="1577467"/>
                    <a:pt x="17214469" y="1742948"/>
                    <a:pt x="17214469" y="1947164"/>
                  </a:cubicBezTo>
                  <a:lnTo>
                    <a:pt x="17214469" y="2501646"/>
                  </a:lnTo>
                  <a:lnTo>
                    <a:pt x="17214469" y="3425698"/>
                  </a:lnTo>
                  <a:cubicBezTo>
                    <a:pt x="17214469" y="3629914"/>
                    <a:pt x="17047972" y="3795395"/>
                    <a:pt x="16842614" y="3795395"/>
                  </a:cubicBezTo>
                  <a:lnTo>
                    <a:pt x="7172706" y="3795395"/>
                  </a:lnTo>
                  <a:lnTo>
                    <a:pt x="2869057" y="3795395"/>
                  </a:lnTo>
                  <a:lnTo>
                    <a:pt x="371856" y="3795395"/>
                  </a:lnTo>
                  <a:cubicBezTo>
                    <a:pt x="166497" y="3795395"/>
                    <a:pt x="0" y="3629787"/>
                    <a:pt x="0" y="3425698"/>
                  </a:cubicBezTo>
                  <a:lnTo>
                    <a:pt x="0" y="2501646"/>
                  </a:lnTo>
                  <a:lnTo>
                    <a:pt x="0" y="1947164"/>
                  </a:lnTo>
                  <a:close/>
                </a:path>
              </a:pathLst>
            </a:custGeom>
            <a:solidFill>
              <a:srgbClr val="FFFFFF"/>
            </a:solidFill>
          </p:spPr>
        </p:sp>
        <p:sp>
          <p:nvSpPr>
            <p:cNvPr id="28" name="Freeform 28"/>
            <p:cNvSpPr/>
            <p:nvPr/>
          </p:nvSpPr>
          <p:spPr>
            <a:xfrm>
              <a:off x="0" y="-1580642"/>
              <a:ext cx="17290669" cy="3874770"/>
            </a:xfrm>
            <a:custGeom>
              <a:avLst/>
              <a:gdLst/>
              <a:ahLst/>
              <a:cxnLst/>
              <a:rect l="l" t="t" r="r" b="b"/>
              <a:pathLst>
                <a:path w="17290669" h="3874770">
                  <a:moveTo>
                    <a:pt x="0" y="1988439"/>
                  </a:moveTo>
                  <a:cubicBezTo>
                    <a:pt x="0" y="1763014"/>
                    <a:pt x="183769" y="1580642"/>
                    <a:pt x="409956" y="1580642"/>
                  </a:cubicBezTo>
                  <a:lnTo>
                    <a:pt x="2907157" y="1580642"/>
                  </a:lnTo>
                  <a:lnTo>
                    <a:pt x="2907157" y="1618742"/>
                  </a:lnTo>
                  <a:lnTo>
                    <a:pt x="2896870" y="1582039"/>
                  </a:lnTo>
                  <a:lnTo>
                    <a:pt x="8484489" y="4572"/>
                  </a:lnTo>
                  <a:cubicBezTo>
                    <a:pt x="8500491" y="0"/>
                    <a:pt x="8517509" y="6477"/>
                    <a:pt x="8526653" y="20320"/>
                  </a:cubicBezTo>
                  <a:cubicBezTo>
                    <a:pt x="8535797" y="34163"/>
                    <a:pt x="8534908" y="52451"/>
                    <a:pt x="8524367" y="65278"/>
                  </a:cubicBezTo>
                  <a:lnTo>
                    <a:pt x="7240270" y="1642745"/>
                  </a:lnTo>
                  <a:lnTo>
                    <a:pt x="7210806" y="1618742"/>
                  </a:lnTo>
                  <a:lnTo>
                    <a:pt x="7210806" y="1580642"/>
                  </a:lnTo>
                  <a:lnTo>
                    <a:pt x="16880714" y="1580642"/>
                  </a:lnTo>
                  <a:lnTo>
                    <a:pt x="16880714" y="1618742"/>
                  </a:lnTo>
                  <a:lnTo>
                    <a:pt x="16880714" y="1580642"/>
                  </a:lnTo>
                  <a:cubicBezTo>
                    <a:pt x="17106900" y="1580642"/>
                    <a:pt x="17290669" y="1763014"/>
                    <a:pt x="17290669" y="1988439"/>
                  </a:cubicBezTo>
                  <a:lnTo>
                    <a:pt x="17252569" y="1988439"/>
                  </a:lnTo>
                  <a:lnTo>
                    <a:pt x="17214469" y="1988439"/>
                  </a:lnTo>
                  <a:cubicBezTo>
                    <a:pt x="17214469" y="1967357"/>
                    <a:pt x="17231488" y="1950339"/>
                    <a:pt x="17252569" y="1950339"/>
                  </a:cubicBezTo>
                  <a:cubicBezTo>
                    <a:pt x="17273651" y="1950339"/>
                    <a:pt x="17290669" y="1967357"/>
                    <a:pt x="17290669" y="1988439"/>
                  </a:cubicBezTo>
                  <a:lnTo>
                    <a:pt x="17290669" y="2542921"/>
                  </a:lnTo>
                  <a:lnTo>
                    <a:pt x="17252569" y="2542921"/>
                  </a:lnTo>
                  <a:lnTo>
                    <a:pt x="17290669" y="2542921"/>
                  </a:lnTo>
                  <a:lnTo>
                    <a:pt x="17290669" y="3466973"/>
                  </a:lnTo>
                  <a:lnTo>
                    <a:pt x="17252569" y="3466973"/>
                  </a:lnTo>
                  <a:lnTo>
                    <a:pt x="17290669" y="3466973"/>
                  </a:lnTo>
                  <a:cubicBezTo>
                    <a:pt x="17290669" y="3692398"/>
                    <a:pt x="17106900" y="3874770"/>
                    <a:pt x="16880714" y="3874770"/>
                  </a:cubicBezTo>
                  <a:lnTo>
                    <a:pt x="16880714" y="3836670"/>
                  </a:lnTo>
                  <a:lnTo>
                    <a:pt x="16880714" y="3874770"/>
                  </a:lnTo>
                  <a:lnTo>
                    <a:pt x="7210806" y="3874770"/>
                  </a:lnTo>
                  <a:lnTo>
                    <a:pt x="7210806" y="3836670"/>
                  </a:lnTo>
                  <a:lnTo>
                    <a:pt x="7210806" y="3874770"/>
                  </a:lnTo>
                  <a:lnTo>
                    <a:pt x="2907157" y="3874770"/>
                  </a:lnTo>
                  <a:lnTo>
                    <a:pt x="2907157" y="3836670"/>
                  </a:lnTo>
                  <a:lnTo>
                    <a:pt x="2907157" y="3798570"/>
                  </a:lnTo>
                  <a:lnTo>
                    <a:pt x="2907157" y="3836670"/>
                  </a:lnTo>
                  <a:lnTo>
                    <a:pt x="2907157" y="3874770"/>
                  </a:lnTo>
                  <a:lnTo>
                    <a:pt x="409956" y="3874770"/>
                  </a:lnTo>
                  <a:lnTo>
                    <a:pt x="409956" y="3836670"/>
                  </a:lnTo>
                  <a:lnTo>
                    <a:pt x="409956" y="3874770"/>
                  </a:lnTo>
                  <a:cubicBezTo>
                    <a:pt x="183769" y="3874770"/>
                    <a:pt x="0" y="3692398"/>
                    <a:pt x="0" y="3466973"/>
                  </a:cubicBezTo>
                  <a:lnTo>
                    <a:pt x="0" y="2542921"/>
                  </a:lnTo>
                  <a:lnTo>
                    <a:pt x="38100" y="2542921"/>
                  </a:lnTo>
                  <a:lnTo>
                    <a:pt x="0" y="2542921"/>
                  </a:lnTo>
                  <a:lnTo>
                    <a:pt x="0" y="1988439"/>
                  </a:lnTo>
                  <a:cubicBezTo>
                    <a:pt x="0" y="1967357"/>
                    <a:pt x="17018" y="1950339"/>
                    <a:pt x="38100" y="1950339"/>
                  </a:cubicBezTo>
                  <a:cubicBezTo>
                    <a:pt x="59182" y="1950339"/>
                    <a:pt x="76200" y="1967357"/>
                    <a:pt x="76200" y="1988439"/>
                  </a:cubicBezTo>
                  <a:lnTo>
                    <a:pt x="38100" y="1988439"/>
                  </a:lnTo>
                  <a:lnTo>
                    <a:pt x="0" y="1988439"/>
                  </a:lnTo>
                  <a:moveTo>
                    <a:pt x="76200" y="1988439"/>
                  </a:moveTo>
                  <a:cubicBezTo>
                    <a:pt x="76200" y="2009521"/>
                    <a:pt x="59182" y="2026539"/>
                    <a:pt x="38100" y="2026539"/>
                  </a:cubicBezTo>
                  <a:cubicBezTo>
                    <a:pt x="17018" y="2026539"/>
                    <a:pt x="0" y="2009521"/>
                    <a:pt x="0" y="1988439"/>
                  </a:cubicBezTo>
                  <a:lnTo>
                    <a:pt x="38100" y="1988439"/>
                  </a:lnTo>
                  <a:lnTo>
                    <a:pt x="38100" y="2026539"/>
                  </a:lnTo>
                  <a:lnTo>
                    <a:pt x="38100" y="1988439"/>
                  </a:lnTo>
                  <a:lnTo>
                    <a:pt x="76200" y="1988439"/>
                  </a:lnTo>
                  <a:lnTo>
                    <a:pt x="76200" y="2542921"/>
                  </a:lnTo>
                  <a:lnTo>
                    <a:pt x="76200" y="3466973"/>
                  </a:lnTo>
                  <a:lnTo>
                    <a:pt x="38100" y="3466973"/>
                  </a:lnTo>
                  <a:lnTo>
                    <a:pt x="76200" y="3466973"/>
                  </a:lnTo>
                  <a:cubicBezTo>
                    <a:pt x="76200" y="3649853"/>
                    <a:pt x="225425" y="3798570"/>
                    <a:pt x="409956" y="3798570"/>
                  </a:cubicBezTo>
                  <a:lnTo>
                    <a:pt x="2907157" y="3798570"/>
                  </a:lnTo>
                  <a:cubicBezTo>
                    <a:pt x="2928239" y="3798570"/>
                    <a:pt x="2945257" y="3815588"/>
                    <a:pt x="2945257" y="3836670"/>
                  </a:cubicBezTo>
                  <a:cubicBezTo>
                    <a:pt x="2945257" y="3857752"/>
                    <a:pt x="2928239" y="3874770"/>
                    <a:pt x="2907157" y="3874770"/>
                  </a:cubicBezTo>
                  <a:cubicBezTo>
                    <a:pt x="2886075" y="3874770"/>
                    <a:pt x="2869057" y="3857752"/>
                    <a:pt x="2869057" y="3836670"/>
                  </a:cubicBezTo>
                  <a:cubicBezTo>
                    <a:pt x="2869057" y="3815588"/>
                    <a:pt x="2886075" y="3798570"/>
                    <a:pt x="2907157" y="3798570"/>
                  </a:cubicBezTo>
                  <a:lnTo>
                    <a:pt x="7210806" y="3798570"/>
                  </a:lnTo>
                  <a:lnTo>
                    <a:pt x="16880714" y="3798570"/>
                  </a:lnTo>
                  <a:cubicBezTo>
                    <a:pt x="17065244" y="3798570"/>
                    <a:pt x="17214469" y="3649980"/>
                    <a:pt x="17214469" y="3466973"/>
                  </a:cubicBezTo>
                  <a:lnTo>
                    <a:pt x="17214469" y="2542921"/>
                  </a:lnTo>
                  <a:lnTo>
                    <a:pt x="17214469" y="1988439"/>
                  </a:lnTo>
                  <a:lnTo>
                    <a:pt x="17252569" y="1988439"/>
                  </a:lnTo>
                  <a:lnTo>
                    <a:pt x="17252569" y="2026539"/>
                  </a:lnTo>
                  <a:lnTo>
                    <a:pt x="17252569" y="1988439"/>
                  </a:lnTo>
                  <a:lnTo>
                    <a:pt x="17290669" y="1988439"/>
                  </a:lnTo>
                  <a:cubicBezTo>
                    <a:pt x="17290669" y="2009521"/>
                    <a:pt x="17273651" y="2026539"/>
                    <a:pt x="17252569" y="2026539"/>
                  </a:cubicBezTo>
                  <a:cubicBezTo>
                    <a:pt x="17231488" y="2026539"/>
                    <a:pt x="17214469" y="2009521"/>
                    <a:pt x="17214469" y="1988439"/>
                  </a:cubicBezTo>
                  <a:cubicBezTo>
                    <a:pt x="17214469" y="1805559"/>
                    <a:pt x="17065244" y="1656842"/>
                    <a:pt x="16880714" y="1656842"/>
                  </a:cubicBezTo>
                  <a:lnTo>
                    <a:pt x="7210806" y="1656842"/>
                  </a:lnTo>
                  <a:cubicBezTo>
                    <a:pt x="7196075" y="1656842"/>
                    <a:pt x="7182739" y="1648333"/>
                    <a:pt x="7176389" y="1635125"/>
                  </a:cubicBezTo>
                  <a:cubicBezTo>
                    <a:pt x="7170039" y="1621917"/>
                    <a:pt x="7171944" y="1606169"/>
                    <a:pt x="7181215" y="1594739"/>
                  </a:cubicBezTo>
                  <a:lnTo>
                    <a:pt x="8465312" y="17272"/>
                  </a:lnTo>
                  <a:lnTo>
                    <a:pt x="8494903" y="41275"/>
                  </a:lnTo>
                  <a:lnTo>
                    <a:pt x="8505317" y="77978"/>
                  </a:lnTo>
                  <a:lnTo>
                    <a:pt x="2917571" y="1655445"/>
                  </a:lnTo>
                  <a:cubicBezTo>
                    <a:pt x="2914142" y="1656334"/>
                    <a:pt x="2910713" y="1656842"/>
                    <a:pt x="2907157" y="1656842"/>
                  </a:cubicBezTo>
                  <a:lnTo>
                    <a:pt x="409956" y="1656842"/>
                  </a:lnTo>
                  <a:lnTo>
                    <a:pt x="409956" y="1618742"/>
                  </a:lnTo>
                  <a:lnTo>
                    <a:pt x="409956" y="1656842"/>
                  </a:lnTo>
                  <a:cubicBezTo>
                    <a:pt x="225425" y="1656842"/>
                    <a:pt x="76200" y="1805432"/>
                    <a:pt x="76200" y="1988439"/>
                  </a:cubicBezTo>
                  <a:close/>
                </a:path>
              </a:pathLst>
            </a:custGeom>
            <a:solidFill>
              <a:srgbClr val="C00000"/>
            </a:solidFill>
          </p:spPr>
        </p:sp>
      </p:grpSp>
      <p:sp>
        <p:nvSpPr>
          <p:cNvPr id="29" name="TextBox 29"/>
          <p:cNvSpPr txBox="1"/>
          <p:nvPr/>
        </p:nvSpPr>
        <p:spPr>
          <a:xfrm>
            <a:off x="3410065" y="4464241"/>
            <a:ext cx="11987500" cy="932855"/>
          </a:xfrm>
          <a:prstGeom prst="rect">
            <a:avLst/>
          </a:prstGeom>
        </p:spPr>
        <p:txBody>
          <a:bodyPr lIns="0" tIns="0" rIns="0" bIns="0" rtlCol="0" anchor="t">
            <a:spAutoFit/>
          </a:bodyPr>
          <a:lstStyle/>
          <a:p>
            <a:pPr algn="just">
              <a:lnSpc>
                <a:spcPts val="7200"/>
              </a:lnSpc>
            </a:pPr>
            <a:r>
              <a:rPr lang="en-US" sz="6000">
                <a:solidFill>
                  <a:srgbClr val="000000"/>
                </a:solidFill>
                <a:latin typeface="Cambria"/>
                <a:ea typeface="Cambria"/>
                <a:cs typeface="Cambria"/>
                <a:sym typeface="Cambria"/>
              </a:rPr>
              <a:t>Từ </a:t>
            </a:r>
            <a:r>
              <a:rPr lang="en-US" sz="6000">
                <a:solidFill>
                  <a:srgbClr val="000000"/>
                </a:solidFill>
                <a:latin typeface="Cambria Bold Italics"/>
                <a:ea typeface="Cambria Bold Italics"/>
                <a:cs typeface="Cambria Bold Italics"/>
                <a:sym typeface="Cambria Bold Italics"/>
              </a:rPr>
              <a:t>“đâu” </a:t>
            </a:r>
            <a:r>
              <a:rPr lang="en-US" sz="6000">
                <a:solidFill>
                  <a:srgbClr val="000000"/>
                </a:solidFill>
                <a:latin typeface="Cambria"/>
                <a:ea typeface="Cambria"/>
                <a:cs typeface="Cambria"/>
                <a:sym typeface="Cambria"/>
              </a:rPr>
              <a:t>(hỏi về nơi ngủ của nắng)</a:t>
            </a:r>
          </a:p>
        </p:txBody>
      </p:sp>
      <p:sp>
        <p:nvSpPr>
          <p:cNvPr id="30" name="Freeform 30"/>
          <p:cNvSpPr/>
          <p:nvPr/>
        </p:nvSpPr>
        <p:spPr>
          <a:xfrm flipH="1">
            <a:off x="13378648" y="1363265"/>
            <a:ext cx="3119230" cy="2702095"/>
          </a:xfrm>
          <a:custGeom>
            <a:avLst/>
            <a:gdLst/>
            <a:ahLst/>
            <a:cxnLst/>
            <a:rect l="l" t="t" r="r" b="b"/>
            <a:pathLst>
              <a:path w="3119230" h="2702095">
                <a:moveTo>
                  <a:pt x="3119230" y="0"/>
                </a:moveTo>
                <a:lnTo>
                  <a:pt x="0" y="0"/>
                </a:lnTo>
                <a:lnTo>
                  <a:pt x="0" y="2702095"/>
                </a:lnTo>
                <a:lnTo>
                  <a:pt x="3119230" y="2702095"/>
                </a:lnTo>
                <a:lnTo>
                  <a:pt x="3119230" y="0"/>
                </a:lnTo>
                <a:close/>
              </a:path>
            </a:pathLst>
          </a:custGeom>
          <a:blipFill>
            <a:blip r:embed="rId12">
              <a:extLst>
                <a:ext uri="{96DAC541-7B7A-43D3-8B79-37D633B846F1}">
                  <asvg:svgBlip xmlns="" xmlns:asvg="http://schemas.microsoft.com/office/drawing/2016/SVG/main" r:embed="rId13"/>
                </a:ext>
              </a:extLst>
            </a:blip>
            <a:stretch>
              <a:fillRect l="-1701" r="-1701"/>
            </a:stretch>
          </a:blipFill>
        </p:spPr>
      </p:sp>
      <p:grpSp>
        <p:nvGrpSpPr>
          <p:cNvPr id="31" name="Group 31"/>
          <p:cNvGrpSpPr/>
          <p:nvPr/>
        </p:nvGrpSpPr>
        <p:grpSpPr>
          <a:xfrm>
            <a:off x="4318996" y="3361306"/>
            <a:ext cx="11099146" cy="2522120"/>
            <a:chOff x="0" y="0"/>
            <a:chExt cx="14798862" cy="3362826"/>
          </a:xfrm>
        </p:grpSpPr>
        <p:sp>
          <p:nvSpPr>
            <p:cNvPr id="32" name="Freeform 32"/>
            <p:cNvSpPr/>
            <p:nvPr/>
          </p:nvSpPr>
          <p:spPr>
            <a:xfrm>
              <a:off x="38100" y="-1081278"/>
              <a:ext cx="14743939" cy="4450842"/>
            </a:xfrm>
            <a:custGeom>
              <a:avLst/>
              <a:gdLst/>
              <a:ahLst/>
              <a:cxnLst/>
              <a:rect l="l" t="t" r="r" b="b"/>
              <a:pathLst>
                <a:path w="14743939" h="4450842">
                  <a:moveTo>
                    <a:pt x="0" y="1674622"/>
                  </a:moveTo>
                  <a:cubicBezTo>
                    <a:pt x="0" y="1367917"/>
                    <a:pt x="250063" y="1119378"/>
                    <a:pt x="558419" y="1119378"/>
                  </a:cubicBezTo>
                  <a:lnTo>
                    <a:pt x="8600694" y="1119378"/>
                  </a:lnTo>
                  <a:lnTo>
                    <a:pt x="12473813" y="0"/>
                  </a:lnTo>
                  <a:lnTo>
                    <a:pt x="12286615" y="1119378"/>
                  </a:lnTo>
                  <a:lnTo>
                    <a:pt x="14185519" y="1119378"/>
                  </a:lnTo>
                  <a:cubicBezTo>
                    <a:pt x="14493875" y="1119378"/>
                    <a:pt x="14743939" y="1367917"/>
                    <a:pt x="14743939" y="1674622"/>
                  </a:cubicBezTo>
                  <a:lnTo>
                    <a:pt x="14743939" y="2507488"/>
                  </a:lnTo>
                  <a:lnTo>
                    <a:pt x="14743939" y="3895598"/>
                  </a:lnTo>
                  <a:cubicBezTo>
                    <a:pt x="14743939" y="4202303"/>
                    <a:pt x="14493875" y="4450842"/>
                    <a:pt x="14185519" y="4450842"/>
                  </a:cubicBezTo>
                  <a:lnTo>
                    <a:pt x="12286615" y="4450842"/>
                  </a:lnTo>
                  <a:lnTo>
                    <a:pt x="8600694" y="4450842"/>
                  </a:lnTo>
                  <a:lnTo>
                    <a:pt x="558419" y="4450842"/>
                  </a:lnTo>
                  <a:cubicBezTo>
                    <a:pt x="250063" y="4450715"/>
                    <a:pt x="0" y="4202176"/>
                    <a:pt x="0" y="3895471"/>
                  </a:cubicBezTo>
                  <a:lnTo>
                    <a:pt x="0" y="2507488"/>
                  </a:lnTo>
                  <a:lnTo>
                    <a:pt x="0" y="1674622"/>
                  </a:lnTo>
                  <a:close/>
                </a:path>
              </a:pathLst>
            </a:custGeom>
            <a:solidFill>
              <a:srgbClr val="FFFFFF"/>
            </a:solidFill>
          </p:spPr>
        </p:sp>
        <p:sp>
          <p:nvSpPr>
            <p:cNvPr id="33" name="Freeform 33"/>
            <p:cNvSpPr/>
            <p:nvPr/>
          </p:nvSpPr>
          <p:spPr>
            <a:xfrm>
              <a:off x="0" y="-1121537"/>
              <a:ext cx="14820139" cy="4529201"/>
            </a:xfrm>
            <a:custGeom>
              <a:avLst/>
              <a:gdLst/>
              <a:ahLst/>
              <a:cxnLst/>
              <a:rect l="l" t="t" r="r" b="b"/>
              <a:pathLst>
                <a:path w="14820139" h="4529201">
                  <a:moveTo>
                    <a:pt x="0" y="1714881"/>
                  </a:moveTo>
                  <a:cubicBezTo>
                    <a:pt x="0" y="1386967"/>
                    <a:pt x="267208" y="1121537"/>
                    <a:pt x="596519" y="1121537"/>
                  </a:cubicBezTo>
                  <a:lnTo>
                    <a:pt x="8638794" y="1121537"/>
                  </a:lnTo>
                  <a:lnTo>
                    <a:pt x="8638794" y="1159637"/>
                  </a:lnTo>
                  <a:lnTo>
                    <a:pt x="8628126" y="1123061"/>
                  </a:lnTo>
                  <a:lnTo>
                    <a:pt x="12501372" y="3683"/>
                  </a:lnTo>
                  <a:cubicBezTo>
                    <a:pt x="12513945" y="0"/>
                    <a:pt x="12527534" y="3175"/>
                    <a:pt x="12537313" y="11811"/>
                  </a:cubicBezTo>
                  <a:cubicBezTo>
                    <a:pt x="12547092" y="20447"/>
                    <a:pt x="12551664" y="33655"/>
                    <a:pt x="12549505" y="46609"/>
                  </a:cubicBezTo>
                  <a:lnTo>
                    <a:pt x="12362307" y="1165860"/>
                  </a:lnTo>
                  <a:lnTo>
                    <a:pt x="12324715" y="1159637"/>
                  </a:lnTo>
                  <a:lnTo>
                    <a:pt x="12324715" y="1121537"/>
                  </a:lnTo>
                  <a:lnTo>
                    <a:pt x="14223619" y="1121537"/>
                  </a:lnTo>
                  <a:lnTo>
                    <a:pt x="14223619" y="1159637"/>
                  </a:lnTo>
                  <a:lnTo>
                    <a:pt x="14223619" y="1121537"/>
                  </a:lnTo>
                  <a:cubicBezTo>
                    <a:pt x="14552803" y="1121537"/>
                    <a:pt x="14820139" y="1386967"/>
                    <a:pt x="14820139" y="1714881"/>
                  </a:cubicBezTo>
                  <a:lnTo>
                    <a:pt x="14782039" y="1714881"/>
                  </a:lnTo>
                  <a:lnTo>
                    <a:pt x="14743939" y="1714881"/>
                  </a:lnTo>
                  <a:cubicBezTo>
                    <a:pt x="14743939" y="1693799"/>
                    <a:pt x="14760956" y="1676781"/>
                    <a:pt x="14782039" y="1676781"/>
                  </a:cubicBezTo>
                  <a:cubicBezTo>
                    <a:pt x="14803120" y="1676781"/>
                    <a:pt x="14820139" y="1693799"/>
                    <a:pt x="14820139" y="1714881"/>
                  </a:cubicBezTo>
                  <a:lnTo>
                    <a:pt x="14820139" y="2547747"/>
                  </a:lnTo>
                  <a:lnTo>
                    <a:pt x="14782039" y="2547747"/>
                  </a:lnTo>
                  <a:lnTo>
                    <a:pt x="14820139" y="2547747"/>
                  </a:lnTo>
                  <a:lnTo>
                    <a:pt x="14820139" y="3935857"/>
                  </a:lnTo>
                  <a:lnTo>
                    <a:pt x="14782039" y="3935857"/>
                  </a:lnTo>
                  <a:lnTo>
                    <a:pt x="14820139" y="3935857"/>
                  </a:lnTo>
                  <a:cubicBezTo>
                    <a:pt x="14820139" y="4263771"/>
                    <a:pt x="14552930" y="4529201"/>
                    <a:pt x="14223619" y="4529201"/>
                  </a:cubicBezTo>
                  <a:lnTo>
                    <a:pt x="14223619" y="4491101"/>
                  </a:lnTo>
                  <a:lnTo>
                    <a:pt x="14223619" y="4529201"/>
                  </a:lnTo>
                  <a:lnTo>
                    <a:pt x="12324715" y="4529201"/>
                  </a:lnTo>
                  <a:lnTo>
                    <a:pt x="12324715" y="4491101"/>
                  </a:lnTo>
                  <a:lnTo>
                    <a:pt x="12324715" y="4529201"/>
                  </a:lnTo>
                  <a:lnTo>
                    <a:pt x="8638794" y="4529201"/>
                  </a:lnTo>
                  <a:lnTo>
                    <a:pt x="8638794" y="4491101"/>
                  </a:lnTo>
                  <a:lnTo>
                    <a:pt x="8638794" y="4453001"/>
                  </a:lnTo>
                  <a:lnTo>
                    <a:pt x="8638794" y="4491101"/>
                  </a:lnTo>
                  <a:lnTo>
                    <a:pt x="8638794" y="4529201"/>
                  </a:lnTo>
                  <a:lnTo>
                    <a:pt x="596519" y="4529201"/>
                  </a:lnTo>
                  <a:lnTo>
                    <a:pt x="596519" y="4491101"/>
                  </a:lnTo>
                  <a:lnTo>
                    <a:pt x="596519" y="4529201"/>
                  </a:lnTo>
                  <a:cubicBezTo>
                    <a:pt x="267208" y="4529074"/>
                    <a:pt x="0" y="4263644"/>
                    <a:pt x="0" y="3935730"/>
                  </a:cubicBezTo>
                  <a:lnTo>
                    <a:pt x="0" y="2547747"/>
                  </a:lnTo>
                  <a:lnTo>
                    <a:pt x="38100" y="2547747"/>
                  </a:lnTo>
                  <a:lnTo>
                    <a:pt x="0" y="2547747"/>
                  </a:lnTo>
                  <a:lnTo>
                    <a:pt x="0" y="1714881"/>
                  </a:lnTo>
                  <a:cubicBezTo>
                    <a:pt x="0" y="1693799"/>
                    <a:pt x="17018" y="1676781"/>
                    <a:pt x="38100" y="1676781"/>
                  </a:cubicBezTo>
                  <a:cubicBezTo>
                    <a:pt x="59182" y="1676781"/>
                    <a:pt x="76200" y="1693799"/>
                    <a:pt x="76200" y="1714881"/>
                  </a:cubicBezTo>
                  <a:lnTo>
                    <a:pt x="38100" y="1714881"/>
                  </a:lnTo>
                  <a:lnTo>
                    <a:pt x="0" y="1714881"/>
                  </a:lnTo>
                  <a:moveTo>
                    <a:pt x="76200" y="1714881"/>
                  </a:moveTo>
                  <a:cubicBezTo>
                    <a:pt x="76200" y="1735963"/>
                    <a:pt x="59182" y="1752981"/>
                    <a:pt x="38100" y="1752981"/>
                  </a:cubicBezTo>
                  <a:cubicBezTo>
                    <a:pt x="17018" y="1752981"/>
                    <a:pt x="0" y="1735963"/>
                    <a:pt x="0" y="1714881"/>
                  </a:cubicBezTo>
                  <a:lnTo>
                    <a:pt x="38100" y="1714881"/>
                  </a:lnTo>
                  <a:lnTo>
                    <a:pt x="38100" y="1752981"/>
                  </a:lnTo>
                  <a:lnTo>
                    <a:pt x="38100" y="1714881"/>
                  </a:lnTo>
                  <a:lnTo>
                    <a:pt x="76200" y="1714881"/>
                  </a:lnTo>
                  <a:lnTo>
                    <a:pt x="76200" y="2547747"/>
                  </a:lnTo>
                  <a:lnTo>
                    <a:pt x="76200" y="3935857"/>
                  </a:lnTo>
                  <a:lnTo>
                    <a:pt x="38100" y="3935857"/>
                  </a:lnTo>
                  <a:lnTo>
                    <a:pt x="76200" y="3935857"/>
                  </a:lnTo>
                  <a:cubicBezTo>
                    <a:pt x="76200" y="4221226"/>
                    <a:pt x="308991" y="4453001"/>
                    <a:pt x="596519" y="4453001"/>
                  </a:cubicBezTo>
                  <a:lnTo>
                    <a:pt x="8638794" y="4453001"/>
                  </a:lnTo>
                  <a:cubicBezTo>
                    <a:pt x="8659875" y="4453001"/>
                    <a:pt x="8676894" y="4470019"/>
                    <a:pt x="8676894" y="4491101"/>
                  </a:cubicBezTo>
                  <a:cubicBezTo>
                    <a:pt x="8676894" y="4512183"/>
                    <a:pt x="8659875" y="4529201"/>
                    <a:pt x="8638794" y="4529201"/>
                  </a:cubicBezTo>
                  <a:cubicBezTo>
                    <a:pt x="8617712" y="4529201"/>
                    <a:pt x="8600694" y="4512183"/>
                    <a:pt x="8600694" y="4491101"/>
                  </a:cubicBezTo>
                  <a:cubicBezTo>
                    <a:pt x="8600694" y="4470019"/>
                    <a:pt x="8617712" y="4453001"/>
                    <a:pt x="8638794" y="4453001"/>
                  </a:cubicBezTo>
                  <a:lnTo>
                    <a:pt x="12324715" y="4453001"/>
                  </a:lnTo>
                  <a:lnTo>
                    <a:pt x="14223619" y="4453001"/>
                  </a:lnTo>
                  <a:cubicBezTo>
                    <a:pt x="14511147" y="4453001"/>
                    <a:pt x="14743939" y="4221226"/>
                    <a:pt x="14743939" y="3935857"/>
                  </a:cubicBezTo>
                  <a:lnTo>
                    <a:pt x="14743939" y="2547747"/>
                  </a:lnTo>
                  <a:lnTo>
                    <a:pt x="14743939" y="1714881"/>
                  </a:lnTo>
                  <a:lnTo>
                    <a:pt x="14782039" y="1714881"/>
                  </a:lnTo>
                  <a:lnTo>
                    <a:pt x="14782039" y="1752981"/>
                  </a:lnTo>
                  <a:lnTo>
                    <a:pt x="14782039" y="1714881"/>
                  </a:lnTo>
                  <a:lnTo>
                    <a:pt x="14820139" y="1714881"/>
                  </a:lnTo>
                  <a:cubicBezTo>
                    <a:pt x="14820139" y="1735963"/>
                    <a:pt x="14803120" y="1752981"/>
                    <a:pt x="14782039" y="1752981"/>
                  </a:cubicBezTo>
                  <a:cubicBezTo>
                    <a:pt x="14760956" y="1752981"/>
                    <a:pt x="14743939" y="1735963"/>
                    <a:pt x="14743939" y="1714881"/>
                  </a:cubicBezTo>
                  <a:cubicBezTo>
                    <a:pt x="14743939" y="1429512"/>
                    <a:pt x="14511147" y="1197737"/>
                    <a:pt x="14223619" y="1197737"/>
                  </a:cubicBezTo>
                  <a:lnTo>
                    <a:pt x="12324715" y="1197737"/>
                  </a:lnTo>
                  <a:cubicBezTo>
                    <a:pt x="12313539" y="1197737"/>
                    <a:pt x="12302872" y="1192784"/>
                    <a:pt x="12295632" y="1184275"/>
                  </a:cubicBezTo>
                  <a:cubicBezTo>
                    <a:pt x="12288393" y="1175766"/>
                    <a:pt x="12285345" y="1164463"/>
                    <a:pt x="12287123" y="1153414"/>
                  </a:cubicBezTo>
                  <a:lnTo>
                    <a:pt x="12474322" y="34036"/>
                  </a:lnTo>
                  <a:lnTo>
                    <a:pt x="12511913" y="40259"/>
                  </a:lnTo>
                  <a:lnTo>
                    <a:pt x="12522454" y="76835"/>
                  </a:lnTo>
                  <a:lnTo>
                    <a:pt x="8649335" y="1196213"/>
                  </a:lnTo>
                  <a:cubicBezTo>
                    <a:pt x="8645906" y="1197229"/>
                    <a:pt x="8642350" y="1197737"/>
                    <a:pt x="8638794" y="1197737"/>
                  </a:cubicBezTo>
                  <a:lnTo>
                    <a:pt x="596519" y="1197737"/>
                  </a:lnTo>
                  <a:lnTo>
                    <a:pt x="596519" y="1159637"/>
                  </a:lnTo>
                  <a:lnTo>
                    <a:pt x="596519" y="1197737"/>
                  </a:lnTo>
                  <a:cubicBezTo>
                    <a:pt x="308991" y="1197737"/>
                    <a:pt x="76200" y="1429512"/>
                    <a:pt x="76200" y="1714881"/>
                  </a:cubicBezTo>
                  <a:close/>
                </a:path>
              </a:pathLst>
            </a:custGeom>
            <a:solidFill>
              <a:srgbClr val="C00000"/>
            </a:solidFill>
          </p:spPr>
        </p:sp>
      </p:grpSp>
      <p:sp>
        <p:nvSpPr>
          <p:cNvPr id="34" name="TextBox 34"/>
          <p:cNvSpPr txBox="1"/>
          <p:nvPr/>
        </p:nvSpPr>
        <p:spPr>
          <a:xfrm>
            <a:off x="4693661" y="3651602"/>
            <a:ext cx="10089140" cy="1856184"/>
          </a:xfrm>
          <a:prstGeom prst="rect">
            <a:avLst/>
          </a:prstGeom>
        </p:spPr>
        <p:txBody>
          <a:bodyPr lIns="0" tIns="0" rIns="0" bIns="0" rtlCol="0" anchor="t">
            <a:spAutoFit/>
          </a:bodyPr>
          <a:lstStyle/>
          <a:p>
            <a:pPr algn="just">
              <a:lnSpc>
                <a:spcPts val="7200"/>
              </a:lnSpc>
            </a:pPr>
            <a:r>
              <a:rPr lang="en-US" sz="6000">
                <a:solidFill>
                  <a:srgbClr val="000000"/>
                </a:solidFill>
                <a:latin typeface="Cambria"/>
                <a:ea typeface="Cambria"/>
                <a:cs typeface="Cambria"/>
                <a:sym typeface="Cambria"/>
              </a:rPr>
              <a:t>Từ </a:t>
            </a:r>
            <a:r>
              <a:rPr lang="en-US" sz="6000">
                <a:solidFill>
                  <a:srgbClr val="000000"/>
                </a:solidFill>
                <a:latin typeface="Cambria Bold Italics"/>
                <a:ea typeface="Cambria Bold Italics"/>
                <a:cs typeface="Cambria Bold Italics"/>
                <a:sym typeface="Cambria Bold Italics"/>
              </a:rPr>
              <a:t>“nào” </a:t>
            </a:r>
            <a:r>
              <a:rPr lang="en-US" sz="6000">
                <a:solidFill>
                  <a:srgbClr val="000000"/>
                </a:solidFill>
                <a:latin typeface="Cambria"/>
                <a:ea typeface="Cambria"/>
                <a:cs typeface="Cambria"/>
                <a:sym typeface="Cambria"/>
              </a:rPr>
              <a:t>(hỏi về mùa có hoa phượng nở và ve sầu kêu)</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4203677" y="4076700"/>
            <a:ext cx="4056445" cy="2709367"/>
            <a:chOff x="0" y="0"/>
            <a:chExt cx="5408593" cy="3612489"/>
          </a:xfrm>
        </p:grpSpPr>
        <p:sp>
          <p:nvSpPr>
            <p:cNvPr id="8" name="Freeform 8"/>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9" name="Group 9"/>
          <p:cNvGrpSpPr/>
          <p:nvPr/>
        </p:nvGrpSpPr>
        <p:grpSpPr>
          <a:xfrm>
            <a:off x="-99028" y="6176450"/>
            <a:ext cx="18486055" cy="6958294"/>
            <a:chOff x="0" y="0"/>
            <a:chExt cx="24648073" cy="9277725"/>
          </a:xfrm>
        </p:grpSpPr>
        <p:sp>
          <p:nvSpPr>
            <p:cNvPr id="10" name="Freeform 10"/>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1" name="Group 11"/>
          <p:cNvGrpSpPr/>
          <p:nvPr/>
        </p:nvGrpSpPr>
        <p:grpSpPr>
          <a:xfrm>
            <a:off x="-59009" y="5130800"/>
            <a:ext cx="18486055" cy="6958294"/>
            <a:chOff x="0" y="0"/>
            <a:chExt cx="24648073" cy="9277725"/>
          </a:xfrm>
        </p:grpSpPr>
        <p:sp>
          <p:nvSpPr>
            <p:cNvPr id="12" name="Freeform 12"/>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3" name="Group 13"/>
          <p:cNvGrpSpPr/>
          <p:nvPr/>
        </p:nvGrpSpPr>
        <p:grpSpPr>
          <a:xfrm>
            <a:off x="490220" y="3848100"/>
            <a:ext cx="2961462" cy="5295169"/>
            <a:chOff x="0" y="0"/>
            <a:chExt cx="3948616" cy="7060225"/>
          </a:xfrm>
        </p:grpSpPr>
        <p:sp>
          <p:nvSpPr>
            <p:cNvPr id="14" name="Freeform 14"/>
            <p:cNvSpPr/>
            <p:nvPr/>
          </p:nvSpPr>
          <p:spPr>
            <a:xfrm>
              <a:off x="0" y="0"/>
              <a:ext cx="3948557" cy="7060184"/>
            </a:xfrm>
            <a:custGeom>
              <a:avLst/>
              <a:gdLst/>
              <a:ahLst/>
              <a:cxnLst/>
              <a:rect l="l" t="t" r="r" b="b"/>
              <a:pathLst>
                <a:path w="3948557" h="7060184">
                  <a:moveTo>
                    <a:pt x="0" y="0"/>
                  </a:moveTo>
                  <a:lnTo>
                    <a:pt x="3948557" y="0"/>
                  </a:lnTo>
                  <a:lnTo>
                    <a:pt x="3948557" y="7060184"/>
                  </a:lnTo>
                  <a:lnTo>
                    <a:pt x="0" y="7060184"/>
                  </a:lnTo>
                  <a:lnTo>
                    <a:pt x="0" y="0"/>
                  </a:lnTo>
                  <a:close/>
                </a:path>
              </a:pathLst>
            </a:custGeom>
            <a:blipFill>
              <a:blip r:embed="rId5"/>
              <a:stretch>
                <a:fillRect t="-2128" r="-1" b="-2129"/>
              </a:stretch>
            </a:blipFill>
          </p:spPr>
        </p:sp>
      </p:grpSp>
      <p:grpSp>
        <p:nvGrpSpPr>
          <p:cNvPr id="15" name="Group 15"/>
          <p:cNvGrpSpPr/>
          <p:nvPr/>
        </p:nvGrpSpPr>
        <p:grpSpPr>
          <a:xfrm>
            <a:off x="3439206" y="925305"/>
            <a:ext cx="12493195" cy="4016791"/>
            <a:chOff x="0" y="0"/>
            <a:chExt cx="16657594" cy="5355721"/>
          </a:xfrm>
        </p:grpSpPr>
        <p:sp>
          <p:nvSpPr>
            <p:cNvPr id="16" name="Freeform 16"/>
            <p:cNvSpPr/>
            <p:nvPr/>
          </p:nvSpPr>
          <p:spPr>
            <a:xfrm>
              <a:off x="-1305433" y="38100"/>
              <a:ext cx="17933162" cy="5283200"/>
            </a:xfrm>
            <a:custGeom>
              <a:avLst/>
              <a:gdLst/>
              <a:ahLst/>
              <a:cxnLst/>
              <a:rect l="l" t="t" r="r" b="b"/>
              <a:pathLst>
                <a:path w="17933162" h="5283200">
                  <a:moveTo>
                    <a:pt x="1343533" y="880491"/>
                  </a:moveTo>
                  <a:cubicBezTo>
                    <a:pt x="1343533" y="394208"/>
                    <a:pt x="1741551" y="0"/>
                    <a:pt x="2232533" y="0"/>
                  </a:cubicBezTo>
                  <a:lnTo>
                    <a:pt x="4108450" y="0"/>
                  </a:lnTo>
                  <a:lnTo>
                    <a:pt x="8255889" y="0"/>
                  </a:lnTo>
                  <a:lnTo>
                    <a:pt x="17044162" y="0"/>
                  </a:lnTo>
                  <a:cubicBezTo>
                    <a:pt x="17535145" y="0"/>
                    <a:pt x="17933162" y="394208"/>
                    <a:pt x="17933162" y="880491"/>
                  </a:cubicBezTo>
                  <a:lnTo>
                    <a:pt x="17933162" y="3081909"/>
                  </a:lnTo>
                  <a:lnTo>
                    <a:pt x="17933162" y="4402709"/>
                  </a:lnTo>
                  <a:cubicBezTo>
                    <a:pt x="17933162" y="4888992"/>
                    <a:pt x="17535145" y="5283200"/>
                    <a:pt x="17044162" y="5283200"/>
                  </a:cubicBezTo>
                  <a:lnTo>
                    <a:pt x="8255889" y="5283200"/>
                  </a:lnTo>
                  <a:lnTo>
                    <a:pt x="4108450" y="5283200"/>
                  </a:lnTo>
                  <a:lnTo>
                    <a:pt x="2232533" y="5283200"/>
                  </a:lnTo>
                  <a:cubicBezTo>
                    <a:pt x="1741551" y="5283200"/>
                    <a:pt x="1343533" y="4888992"/>
                    <a:pt x="1343533" y="4402709"/>
                  </a:cubicBezTo>
                  <a:lnTo>
                    <a:pt x="0" y="4240657"/>
                  </a:lnTo>
                  <a:lnTo>
                    <a:pt x="1343533" y="3081909"/>
                  </a:lnTo>
                  <a:close/>
                </a:path>
              </a:pathLst>
            </a:custGeom>
            <a:solidFill>
              <a:srgbClr val="FFFFFF"/>
            </a:solidFill>
          </p:spPr>
        </p:sp>
        <p:sp>
          <p:nvSpPr>
            <p:cNvPr id="17" name="Freeform 17"/>
            <p:cNvSpPr/>
            <p:nvPr/>
          </p:nvSpPr>
          <p:spPr>
            <a:xfrm>
              <a:off x="-1346327" y="0"/>
              <a:ext cx="18012156" cy="5359400"/>
            </a:xfrm>
            <a:custGeom>
              <a:avLst/>
              <a:gdLst/>
              <a:ahLst/>
              <a:cxnLst/>
              <a:rect l="l" t="t" r="r" b="b"/>
              <a:pathLst>
                <a:path w="18012156" h="5359400">
                  <a:moveTo>
                    <a:pt x="1346327" y="918591"/>
                  </a:moveTo>
                  <a:cubicBezTo>
                    <a:pt x="1346327" y="410972"/>
                    <a:pt x="1761744" y="0"/>
                    <a:pt x="2273427" y="0"/>
                  </a:cubicBezTo>
                  <a:lnTo>
                    <a:pt x="4149344" y="0"/>
                  </a:lnTo>
                  <a:lnTo>
                    <a:pt x="4149344" y="38100"/>
                  </a:lnTo>
                  <a:lnTo>
                    <a:pt x="4149344" y="0"/>
                  </a:lnTo>
                  <a:lnTo>
                    <a:pt x="4149344" y="38100"/>
                  </a:lnTo>
                  <a:lnTo>
                    <a:pt x="4149344" y="0"/>
                  </a:lnTo>
                  <a:lnTo>
                    <a:pt x="8296783" y="0"/>
                  </a:lnTo>
                  <a:lnTo>
                    <a:pt x="8296783" y="38100"/>
                  </a:lnTo>
                  <a:lnTo>
                    <a:pt x="8296783" y="0"/>
                  </a:lnTo>
                  <a:lnTo>
                    <a:pt x="17085056" y="0"/>
                  </a:lnTo>
                  <a:lnTo>
                    <a:pt x="17085056" y="38100"/>
                  </a:lnTo>
                  <a:lnTo>
                    <a:pt x="17085056" y="0"/>
                  </a:lnTo>
                  <a:cubicBezTo>
                    <a:pt x="17596740" y="0"/>
                    <a:pt x="18012156" y="410972"/>
                    <a:pt x="18012156" y="918591"/>
                  </a:cubicBezTo>
                  <a:lnTo>
                    <a:pt x="17974056" y="918591"/>
                  </a:lnTo>
                  <a:lnTo>
                    <a:pt x="18012156" y="918591"/>
                  </a:lnTo>
                  <a:lnTo>
                    <a:pt x="18012156" y="3120009"/>
                  </a:lnTo>
                  <a:lnTo>
                    <a:pt x="17974056" y="3120009"/>
                  </a:lnTo>
                  <a:lnTo>
                    <a:pt x="17974056" y="3081909"/>
                  </a:lnTo>
                  <a:cubicBezTo>
                    <a:pt x="17995139" y="3081909"/>
                    <a:pt x="18012156" y="3098927"/>
                    <a:pt x="18012156" y="3120009"/>
                  </a:cubicBezTo>
                  <a:lnTo>
                    <a:pt x="18012156" y="4440809"/>
                  </a:lnTo>
                  <a:lnTo>
                    <a:pt x="17974056" y="4440809"/>
                  </a:lnTo>
                  <a:lnTo>
                    <a:pt x="17935956" y="4440809"/>
                  </a:lnTo>
                  <a:lnTo>
                    <a:pt x="17974056" y="4440809"/>
                  </a:lnTo>
                  <a:lnTo>
                    <a:pt x="18012156" y="4440809"/>
                  </a:lnTo>
                  <a:cubicBezTo>
                    <a:pt x="18012156" y="4948555"/>
                    <a:pt x="17596740" y="5359400"/>
                    <a:pt x="17085056" y="5359400"/>
                  </a:cubicBezTo>
                  <a:lnTo>
                    <a:pt x="17085056" y="5321300"/>
                  </a:lnTo>
                  <a:lnTo>
                    <a:pt x="17085056" y="5359400"/>
                  </a:lnTo>
                  <a:lnTo>
                    <a:pt x="8296783" y="5359400"/>
                  </a:lnTo>
                  <a:lnTo>
                    <a:pt x="8296783" y="5321300"/>
                  </a:lnTo>
                  <a:lnTo>
                    <a:pt x="8296783" y="5359400"/>
                  </a:lnTo>
                  <a:lnTo>
                    <a:pt x="4149344" y="5359400"/>
                  </a:lnTo>
                  <a:lnTo>
                    <a:pt x="4149344" y="5321300"/>
                  </a:lnTo>
                  <a:lnTo>
                    <a:pt x="4149344" y="5283200"/>
                  </a:lnTo>
                  <a:lnTo>
                    <a:pt x="4149344" y="5321300"/>
                  </a:lnTo>
                  <a:lnTo>
                    <a:pt x="4149344" y="5359400"/>
                  </a:lnTo>
                  <a:lnTo>
                    <a:pt x="2273427" y="5359400"/>
                  </a:lnTo>
                  <a:lnTo>
                    <a:pt x="2273427" y="5321300"/>
                  </a:lnTo>
                  <a:lnTo>
                    <a:pt x="2273427" y="5359400"/>
                  </a:lnTo>
                  <a:cubicBezTo>
                    <a:pt x="1761744" y="5359400"/>
                    <a:pt x="1346327" y="4948428"/>
                    <a:pt x="1346327" y="4440809"/>
                  </a:cubicBezTo>
                  <a:lnTo>
                    <a:pt x="1384427" y="4440809"/>
                  </a:lnTo>
                  <a:lnTo>
                    <a:pt x="1422527" y="4440809"/>
                  </a:lnTo>
                  <a:cubicBezTo>
                    <a:pt x="1422527" y="4451731"/>
                    <a:pt x="1417828" y="4462145"/>
                    <a:pt x="1409700" y="4469257"/>
                  </a:cubicBezTo>
                  <a:cubicBezTo>
                    <a:pt x="1401572" y="4476369"/>
                    <a:pt x="1390650" y="4479925"/>
                    <a:pt x="1379855" y="4478528"/>
                  </a:cubicBezTo>
                  <a:lnTo>
                    <a:pt x="36322" y="4316476"/>
                  </a:lnTo>
                  <a:cubicBezTo>
                    <a:pt x="21336" y="4314698"/>
                    <a:pt x="8890" y="4304157"/>
                    <a:pt x="4445" y="4289806"/>
                  </a:cubicBezTo>
                  <a:cubicBezTo>
                    <a:pt x="0" y="4275455"/>
                    <a:pt x="4572" y="4259707"/>
                    <a:pt x="16002" y="4249801"/>
                  </a:cubicBezTo>
                  <a:lnTo>
                    <a:pt x="1359535" y="3091053"/>
                  </a:lnTo>
                  <a:lnTo>
                    <a:pt x="1384427" y="3120009"/>
                  </a:lnTo>
                  <a:lnTo>
                    <a:pt x="1346327" y="3120009"/>
                  </a:lnTo>
                  <a:lnTo>
                    <a:pt x="1346327" y="918591"/>
                  </a:lnTo>
                  <a:lnTo>
                    <a:pt x="1384427" y="918591"/>
                  </a:lnTo>
                  <a:lnTo>
                    <a:pt x="1346327" y="918591"/>
                  </a:lnTo>
                  <a:moveTo>
                    <a:pt x="1422527" y="918591"/>
                  </a:moveTo>
                  <a:lnTo>
                    <a:pt x="1422527" y="3120009"/>
                  </a:lnTo>
                  <a:cubicBezTo>
                    <a:pt x="1422527" y="3131058"/>
                    <a:pt x="1417701" y="3141599"/>
                    <a:pt x="1409319" y="3148838"/>
                  </a:cubicBezTo>
                  <a:lnTo>
                    <a:pt x="65786" y="4307586"/>
                  </a:lnTo>
                  <a:lnTo>
                    <a:pt x="40894" y="4278757"/>
                  </a:lnTo>
                  <a:lnTo>
                    <a:pt x="45466" y="4240911"/>
                  </a:lnTo>
                  <a:lnTo>
                    <a:pt x="1388999" y="4402963"/>
                  </a:lnTo>
                  <a:lnTo>
                    <a:pt x="1384427" y="4440809"/>
                  </a:lnTo>
                  <a:lnTo>
                    <a:pt x="1346327" y="4440809"/>
                  </a:lnTo>
                  <a:cubicBezTo>
                    <a:pt x="1346327" y="4419727"/>
                    <a:pt x="1363345" y="4402709"/>
                    <a:pt x="1384427" y="4402709"/>
                  </a:cubicBezTo>
                  <a:cubicBezTo>
                    <a:pt x="1405509" y="4402709"/>
                    <a:pt x="1422527" y="4419727"/>
                    <a:pt x="1422527" y="4440809"/>
                  </a:cubicBezTo>
                  <a:cubicBezTo>
                    <a:pt x="1422527" y="4905629"/>
                    <a:pt x="1803146" y="5283200"/>
                    <a:pt x="2273427" y="5283200"/>
                  </a:cubicBezTo>
                  <a:lnTo>
                    <a:pt x="4149344" y="5283200"/>
                  </a:lnTo>
                  <a:cubicBezTo>
                    <a:pt x="4170426" y="5283200"/>
                    <a:pt x="4187444" y="5300218"/>
                    <a:pt x="4187444" y="5321300"/>
                  </a:cubicBezTo>
                  <a:cubicBezTo>
                    <a:pt x="4187444" y="5342382"/>
                    <a:pt x="4170426" y="5359400"/>
                    <a:pt x="4149344" y="5359400"/>
                  </a:cubicBezTo>
                  <a:cubicBezTo>
                    <a:pt x="4128262" y="5359400"/>
                    <a:pt x="4111244" y="5342382"/>
                    <a:pt x="4111244" y="5321300"/>
                  </a:cubicBezTo>
                  <a:cubicBezTo>
                    <a:pt x="4111244" y="5300218"/>
                    <a:pt x="4128262" y="5283200"/>
                    <a:pt x="4149344" y="5283200"/>
                  </a:cubicBezTo>
                  <a:lnTo>
                    <a:pt x="8296783" y="5283200"/>
                  </a:lnTo>
                  <a:lnTo>
                    <a:pt x="17085056" y="5283200"/>
                  </a:lnTo>
                  <a:cubicBezTo>
                    <a:pt x="17555338" y="5283200"/>
                    <a:pt x="17935956" y="4905629"/>
                    <a:pt x="17935956" y="4440809"/>
                  </a:cubicBezTo>
                  <a:cubicBezTo>
                    <a:pt x="17935956" y="4419727"/>
                    <a:pt x="17952974" y="4402709"/>
                    <a:pt x="17974056" y="4402709"/>
                  </a:cubicBezTo>
                  <a:cubicBezTo>
                    <a:pt x="17995139" y="4402709"/>
                    <a:pt x="18012156" y="4419727"/>
                    <a:pt x="18012156" y="4440809"/>
                  </a:cubicBezTo>
                  <a:cubicBezTo>
                    <a:pt x="18012156" y="4461891"/>
                    <a:pt x="17995139" y="4478909"/>
                    <a:pt x="17974056" y="4478909"/>
                  </a:cubicBezTo>
                  <a:cubicBezTo>
                    <a:pt x="17952974" y="4478909"/>
                    <a:pt x="17935956" y="4461891"/>
                    <a:pt x="17935956" y="4440809"/>
                  </a:cubicBezTo>
                  <a:lnTo>
                    <a:pt x="17935956" y="3120009"/>
                  </a:lnTo>
                  <a:lnTo>
                    <a:pt x="17974056" y="3120009"/>
                  </a:lnTo>
                  <a:lnTo>
                    <a:pt x="17974056" y="3158109"/>
                  </a:lnTo>
                  <a:cubicBezTo>
                    <a:pt x="17952974" y="3158109"/>
                    <a:pt x="17935956" y="3141091"/>
                    <a:pt x="17935956" y="3120009"/>
                  </a:cubicBezTo>
                  <a:lnTo>
                    <a:pt x="17935956" y="918591"/>
                  </a:lnTo>
                  <a:cubicBezTo>
                    <a:pt x="17935956" y="453644"/>
                    <a:pt x="17555338" y="76200"/>
                    <a:pt x="17085056" y="76200"/>
                  </a:cubicBezTo>
                  <a:lnTo>
                    <a:pt x="8296783" y="76200"/>
                  </a:lnTo>
                  <a:lnTo>
                    <a:pt x="4149344" y="76200"/>
                  </a:lnTo>
                  <a:lnTo>
                    <a:pt x="2273427" y="76200"/>
                  </a:lnTo>
                  <a:lnTo>
                    <a:pt x="2273427" y="38100"/>
                  </a:lnTo>
                  <a:lnTo>
                    <a:pt x="2273427" y="76200"/>
                  </a:lnTo>
                  <a:cubicBezTo>
                    <a:pt x="1803146" y="76200"/>
                    <a:pt x="1422527" y="453771"/>
                    <a:pt x="1422527" y="918591"/>
                  </a:cubicBezTo>
                  <a:close/>
                </a:path>
              </a:pathLst>
            </a:custGeom>
            <a:solidFill>
              <a:srgbClr val="4F81BD"/>
            </a:solidFill>
          </p:spPr>
        </p:sp>
      </p:grpSp>
      <p:sp>
        <p:nvSpPr>
          <p:cNvPr id="18" name="TextBox 18"/>
          <p:cNvSpPr txBox="1"/>
          <p:nvPr/>
        </p:nvSpPr>
        <p:spPr>
          <a:xfrm>
            <a:off x="3479559" y="1089477"/>
            <a:ext cx="11795371" cy="3333512"/>
          </a:xfrm>
          <a:prstGeom prst="rect">
            <a:avLst/>
          </a:prstGeom>
        </p:spPr>
        <p:txBody>
          <a:bodyPr lIns="0" tIns="0" rIns="0" bIns="0" rtlCol="0" anchor="t">
            <a:spAutoFit/>
          </a:bodyPr>
          <a:lstStyle/>
          <a:p>
            <a:pPr algn="just">
              <a:lnSpc>
                <a:spcPts val="6480"/>
              </a:lnSpc>
            </a:pPr>
            <a:r>
              <a:rPr lang="en-US" sz="5400">
                <a:solidFill>
                  <a:srgbClr val="000000"/>
                </a:solidFill>
                <a:latin typeface="Cambria"/>
                <a:ea typeface="Cambria"/>
                <a:cs typeface="Cambria"/>
                <a:sym typeface="Cambria"/>
              </a:rPr>
              <a:t>Các từ dùng để hỏi sẽ được gọi là đại từ </a:t>
            </a:r>
            <a:r>
              <a:rPr lang="en-US" sz="5400">
                <a:solidFill>
                  <a:srgbClr val="000000"/>
                </a:solidFill>
                <a:latin typeface="Cambria Bold"/>
                <a:ea typeface="Cambria Bold"/>
                <a:cs typeface="Cambria Bold"/>
                <a:sym typeface="Cambria Bold"/>
              </a:rPr>
              <a:t>nghi vấn</a:t>
            </a:r>
            <a:r>
              <a:rPr lang="en-US" sz="5400">
                <a:solidFill>
                  <a:srgbClr val="000000"/>
                </a:solidFill>
                <a:latin typeface="Cambria"/>
                <a:ea typeface="Cambria"/>
                <a:cs typeface="Cambria"/>
                <a:sym typeface="Cambria"/>
              </a:rPr>
              <a:t>. Những từ này đi cùng với dấu hỏi chấm, giúp ta nhận diện rõ câu hỏi và mục đích hỏi. </a:t>
            </a:r>
          </a:p>
        </p:txBody>
      </p:sp>
      <p:sp>
        <p:nvSpPr>
          <p:cNvPr id="19" name="Freeform 19"/>
          <p:cNvSpPr/>
          <p:nvPr/>
        </p:nvSpPr>
        <p:spPr>
          <a:xfrm>
            <a:off x="12679397" y="4076700"/>
            <a:ext cx="2911526" cy="5781022"/>
          </a:xfrm>
          <a:custGeom>
            <a:avLst/>
            <a:gdLst/>
            <a:ahLst/>
            <a:cxnLst/>
            <a:rect l="l" t="t" r="r" b="b"/>
            <a:pathLst>
              <a:path w="2911526" h="5781022">
                <a:moveTo>
                  <a:pt x="0" y="0"/>
                </a:moveTo>
                <a:lnTo>
                  <a:pt x="2911526" y="0"/>
                </a:lnTo>
                <a:lnTo>
                  <a:pt x="2911526" y="5781022"/>
                </a:lnTo>
                <a:lnTo>
                  <a:pt x="0" y="5781022"/>
                </a:lnTo>
                <a:lnTo>
                  <a:pt x="0" y="0"/>
                </a:lnTo>
                <a:close/>
              </a:path>
            </a:pathLst>
          </a:custGeom>
          <a:blipFill>
            <a:blip r:embed="rId6"/>
            <a:stretch>
              <a:fillRect/>
            </a:stretch>
          </a:blipFill>
        </p:spPr>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423687" y="390525"/>
            <a:ext cx="17435688" cy="9505950"/>
            <a:chOff x="0" y="0"/>
            <a:chExt cx="23247584" cy="12674600"/>
          </a:xfrm>
        </p:grpSpPr>
        <p:sp>
          <p:nvSpPr>
            <p:cNvPr id="8" name="Freeform 8"/>
            <p:cNvSpPr/>
            <p:nvPr/>
          </p:nvSpPr>
          <p:spPr>
            <a:xfrm>
              <a:off x="38100" y="38100"/>
              <a:ext cx="23171404" cy="12598400"/>
            </a:xfrm>
            <a:custGeom>
              <a:avLst/>
              <a:gdLst/>
              <a:ahLst/>
              <a:cxnLst/>
              <a:rect l="l" t="t" r="r" b="b"/>
              <a:pathLst>
                <a:path w="23171404" h="12598400">
                  <a:moveTo>
                    <a:pt x="0" y="974090"/>
                  </a:moveTo>
                  <a:cubicBezTo>
                    <a:pt x="0" y="436118"/>
                    <a:pt x="437261" y="0"/>
                    <a:pt x="976757" y="0"/>
                  </a:cubicBezTo>
                  <a:lnTo>
                    <a:pt x="22194647" y="0"/>
                  </a:lnTo>
                  <a:cubicBezTo>
                    <a:pt x="22734143" y="0"/>
                    <a:pt x="23171404" y="436118"/>
                    <a:pt x="23171404" y="974090"/>
                  </a:cubicBezTo>
                  <a:lnTo>
                    <a:pt x="23171404" y="11624310"/>
                  </a:lnTo>
                  <a:cubicBezTo>
                    <a:pt x="23171404" y="12162282"/>
                    <a:pt x="22734143" y="12598400"/>
                    <a:pt x="22194647" y="12598400"/>
                  </a:cubicBezTo>
                  <a:lnTo>
                    <a:pt x="976757" y="12598400"/>
                  </a:lnTo>
                  <a:cubicBezTo>
                    <a:pt x="437261" y="12598400"/>
                    <a:pt x="0" y="12162282"/>
                    <a:pt x="0" y="11624310"/>
                  </a:cubicBezTo>
                  <a:close/>
                </a:path>
              </a:pathLst>
            </a:custGeom>
            <a:solidFill>
              <a:srgbClr val="FFFFFF"/>
            </a:solidFill>
          </p:spPr>
        </p:sp>
        <p:sp>
          <p:nvSpPr>
            <p:cNvPr id="9" name="Freeform 9"/>
            <p:cNvSpPr/>
            <p:nvPr/>
          </p:nvSpPr>
          <p:spPr>
            <a:xfrm>
              <a:off x="0" y="0"/>
              <a:ext cx="23247604" cy="12674600"/>
            </a:xfrm>
            <a:custGeom>
              <a:avLst/>
              <a:gdLst/>
              <a:ahLst/>
              <a:cxnLst/>
              <a:rect l="l" t="t" r="r" b="b"/>
              <a:pathLst>
                <a:path w="23247604" h="12674600">
                  <a:moveTo>
                    <a:pt x="0" y="1012190"/>
                  </a:moveTo>
                  <a:cubicBezTo>
                    <a:pt x="0" y="453136"/>
                    <a:pt x="454533" y="0"/>
                    <a:pt x="1014857" y="0"/>
                  </a:cubicBezTo>
                  <a:lnTo>
                    <a:pt x="22232747" y="0"/>
                  </a:lnTo>
                  <a:lnTo>
                    <a:pt x="22232747" y="38100"/>
                  </a:lnTo>
                  <a:lnTo>
                    <a:pt x="22232747" y="0"/>
                  </a:lnTo>
                  <a:cubicBezTo>
                    <a:pt x="22793198" y="0"/>
                    <a:pt x="23247604" y="453136"/>
                    <a:pt x="23247604" y="1012190"/>
                  </a:cubicBezTo>
                  <a:lnTo>
                    <a:pt x="23209504" y="1012190"/>
                  </a:lnTo>
                  <a:lnTo>
                    <a:pt x="23247604" y="1012190"/>
                  </a:lnTo>
                  <a:lnTo>
                    <a:pt x="23247604" y="11662410"/>
                  </a:lnTo>
                  <a:lnTo>
                    <a:pt x="23209504" y="11662410"/>
                  </a:lnTo>
                  <a:lnTo>
                    <a:pt x="23247604" y="11662410"/>
                  </a:lnTo>
                  <a:cubicBezTo>
                    <a:pt x="23247604" y="12221591"/>
                    <a:pt x="22793071" y="12674600"/>
                    <a:pt x="22232747" y="12674600"/>
                  </a:cubicBezTo>
                  <a:lnTo>
                    <a:pt x="22232747" y="12636500"/>
                  </a:lnTo>
                  <a:lnTo>
                    <a:pt x="22232747" y="12674600"/>
                  </a:lnTo>
                  <a:lnTo>
                    <a:pt x="1014857" y="12674600"/>
                  </a:lnTo>
                  <a:lnTo>
                    <a:pt x="1014857" y="12636500"/>
                  </a:lnTo>
                  <a:lnTo>
                    <a:pt x="1014857" y="12674600"/>
                  </a:lnTo>
                  <a:cubicBezTo>
                    <a:pt x="454533" y="12674600"/>
                    <a:pt x="0" y="12221464"/>
                    <a:pt x="0" y="11662410"/>
                  </a:cubicBezTo>
                  <a:lnTo>
                    <a:pt x="0" y="1012190"/>
                  </a:lnTo>
                  <a:lnTo>
                    <a:pt x="38100" y="1012190"/>
                  </a:lnTo>
                  <a:lnTo>
                    <a:pt x="0" y="1012190"/>
                  </a:lnTo>
                  <a:moveTo>
                    <a:pt x="76200" y="1012190"/>
                  </a:moveTo>
                  <a:lnTo>
                    <a:pt x="76200" y="11662410"/>
                  </a:lnTo>
                  <a:lnTo>
                    <a:pt x="38100" y="11662410"/>
                  </a:lnTo>
                  <a:lnTo>
                    <a:pt x="76200" y="11662410"/>
                  </a:lnTo>
                  <a:cubicBezTo>
                    <a:pt x="76200" y="12179173"/>
                    <a:pt x="496316" y="12598400"/>
                    <a:pt x="1014857" y="12598400"/>
                  </a:cubicBezTo>
                  <a:lnTo>
                    <a:pt x="22232747" y="12598400"/>
                  </a:lnTo>
                  <a:cubicBezTo>
                    <a:pt x="22751287" y="12598400"/>
                    <a:pt x="23171404" y="12179173"/>
                    <a:pt x="23171404" y="11662410"/>
                  </a:cubicBezTo>
                  <a:lnTo>
                    <a:pt x="23171404" y="1012190"/>
                  </a:lnTo>
                  <a:cubicBezTo>
                    <a:pt x="23171404" y="495300"/>
                    <a:pt x="22751287" y="76200"/>
                    <a:pt x="22232747" y="76200"/>
                  </a:cubicBezTo>
                  <a:lnTo>
                    <a:pt x="1014857" y="76200"/>
                  </a:lnTo>
                  <a:lnTo>
                    <a:pt x="1014857" y="38100"/>
                  </a:lnTo>
                  <a:lnTo>
                    <a:pt x="1014857" y="76200"/>
                  </a:lnTo>
                  <a:cubicBezTo>
                    <a:pt x="496316" y="76200"/>
                    <a:pt x="76200" y="495427"/>
                    <a:pt x="76200" y="1012190"/>
                  </a:cubicBezTo>
                  <a:close/>
                </a:path>
              </a:pathLst>
            </a:custGeom>
            <a:solidFill>
              <a:srgbClr val="4F81BD"/>
            </a:solidFill>
          </p:spPr>
        </p:sp>
      </p:grpSp>
      <p:grpSp>
        <p:nvGrpSpPr>
          <p:cNvPr id="10" name="Group 10"/>
          <p:cNvGrpSpPr/>
          <p:nvPr/>
        </p:nvGrpSpPr>
        <p:grpSpPr>
          <a:xfrm>
            <a:off x="13774355" y="6812319"/>
            <a:ext cx="4056445" cy="2709367"/>
            <a:chOff x="0" y="0"/>
            <a:chExt cx="5408593" cy="3612489"/>
          </a:xfrm>
        </p:grpSpPr>
        <p:sp>
          <p:nvSpPr>
            <p:cNvPr id="11" name="Freeform 11"/>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14" name="Group 14"/>
          <p:cNvGrpSpPr/>
          <p:nvPr/>
        </p:nvGrpSpPr>
        <p:grpSpPr>
          <a:xfrm>
            <a:off x="-609600" y="6870893"/>
            <a:ext cx="19934799" cy="6484766"/>
            <a:chOff x="0" y="0"/>
            <a:chExt cx="26579732" cy="8646355"/>
          </a:xfrm>
        </p:grpSpPr>
        <p:sp>
          <p:nvSpPr>
            <p:cNvPr id="15" name="Freeform 15"/>
            <p:cNvSpPr/>
            <p:nvPr/>
          </p:nvSpPr>
          <p:spPr>
            <a:xfrm>
              <a:off x="0" y="0"/>
              <a:ext cx="26579702" cy="8646414"/>
            </a:xfrm>
            <a:custGeom>
              <a:avLst/>
              <a:gdLst/>
              <a:ahLst/>
              <a:cxnLst/>
              <a:rect l="l" t="t" r="r" b="b"/>
              <a:pathLst>
                <a:path w="26579702" h="8646414">
                  <a:moveTo>
                    <a:pt x="0" y="0"/>
                  </a:moveTo>
                  <a:lnTo>
                    <a:pt x="26579702" y="0"/>
                  </a:lnTo>
                  <a:lnTo>
                    <a:pt x="26579702" y="8646414"/>
                  </a:lnTo>
                  <a:lnTo>
                    <a:pt x="0" y="8646414"/>
                  </a:lnTo>
                  <a:lnTo>
                    <a:pt x="0" y="0"/>
                  </a:lnTo>
                  <a:close/>
                </a:path>
              </a:pathLst>
            </a:custGeom>
            <a:blipFill>
              <a:blip r:embed="rId4"/>
              <a:stretch>
                <a:fillRect l="-26120" r="-26120"/>
              </a:stretch>
            </a:blipFill>
          </p:spPr>
        </p:sp>
      </p:grpSp>
      <p:grpSp>
        <p:nvGrpSpPr>
          <p:cNvPr id="16" name="Group 16"/>
          <p:cNvGrpSpPr/>
          <p:nvPr/>
        </p:nvGrpSpPr>
        <p:grpSpPr>
          <a:xfrm>
            <a:off x="-233353" y="10507623"/>
            <a:ext cx="4071834" cy="2106472"/>
            <a:chOff x="0" y="0"/>
            <a:chExt cx="5429112" cy="2808629"/>
          </a:xfrm>
        </p:grpSpPr>
        <p:sp>
          <p:nvSpPr>
            <p:cNvPr id="17" name="Freeform 17"/>
            <p:cNvSpPr/>
            <p:nvPr/>
          </p:nvSpPr>
          <p:spPr>
            <a:xfrm>
              <a:off x="0" y="0"/>
              <a:ext cx="5429123" cy="2808605"/>
            </a:xfrm>
            <a:custGeom>
              <a:avLst/>
              <a:gdLst/>
              <a:ahLst/>
              <a:cxnLst/>
              <a:rect l="l" t="t" r="r" b="b"/>
              <a:pathLst>
                <a:path w="5429123" h="2808605">
                  <a:moveTo>
                    <a:pt x="0" y="0"/>
                  </a:moveTo>
                  <a:lnTo>
                    <a:pt x="5429123" y="0"/>
                  </a:lnTo>
                  <a:lnTo>
                    <a:pt x="5429123" y="2808605"/>
                  </a:lnTo>
                  <a:lnTo>
                    <a:pt x="0" y="2808605"/>
                  </a:lnTo>
                  <a:lnTo>
                    <a:pt x="0" y="0"/>
                  </a:lnTo>
                  <a:close/>
                </a:path>
              </a:pathLst>
            </a:custGeom>
            <a:blipFill>
              <a:blip r:embed="rId5"/>
              <a:stretch>
                <a:fillRect t="-9587" b="-9587"/>
              </a:stretch>
            </a:blipFill>
          </p:spPr>
        </p:sp>
      </p:grpSp>
      <p:grpSp>
        <p:nvGrpSpPr>
          <p:cNvPr id="18" name="Group 18"/>
          <p:cNvGrpSpPr/>
          <p:nvPr/>
        </p:nvGrpSpPr>
        <p:grpSpPr>
          <a:xfrm>
            <a:off x="4555517" y="10245480"/>
            <a:ext cx="2682446" cy="1651801"/>
            <a:chOff x="0" y="0"/>
            <a:chExt cx="3576595" cy="2202401"/>
          </a:xfrm>
        </p:grpSpPr>
        <p:sp>
          <p:nvSpPr>
            <p:cNvPr id="19" name="Freeform 19"/>
            <p:cNvSpPr/>
            <p:nvPr/>
          </p:nvSpPr>
          <p:spPr>
            <a:xfrm flipH="1">
              <a:off x="0" y="0"/>
              <a:ext cx="3576574" cy="2202434"/>
            </a:xfrm>
            <a:custGeom>
              <a:avLst/>
              <a:gdLst/>
              <a:ahLst/>
              <a:cxnLst/>
              <a:rect l="l" t="t" r="r" b="b"/>
              <a:pathLst>
                <a:path w="3576574" h="2202434">
                  <a:moveTo>
                    <a:pt x="3576574" y="0"/>
                  </a:moveTo>
                  <a:lnTo>
                    <a:pt x="0" y="0"/>
                  </a:lnTo>
                  <a:lnTo>
                    <a:pt x="0" y="2202434"/>
                  </a:lnTo>
                  <a:lnTo>
                    <a:pt x="3576574" y="2202434"/>
                  </a:lnTo>
                  <a:lnTo>
                    <a:pt x="3576574" y="0"/>
                  </a:lnTo>
                  <a:close/>
                </a:path>
              </a:pathLst>
            </a:custGeom>
            <a:blipFill>
              <a:blip r:embed="rId5"/>
              <a:stretch>
                <a:fillRect t="-59" b="-58"/>
              </a:stretch>
            </a:blipFill>
          </p:spPr>
        </p:sp>
      </p:grpSp>
      <p:grpSp>
        <p:nvGrpSpPr>
          <p:cNvPr id="20" name="Group 20"/>
          <p:cNvGrpSpPr/>
          <p:nvPr/>
        </p:nvGrpSpPr>
        <p:grpSpPr>
          <a:xfrm>
            <a:off x="14836037" y="9355965"/>
            <a:ext cx="1556038" cy="2204894"/>
            <a:chOff x="0" y="0"/>
            <a:chExt cx="2074717" cy="2939859"/>
          </a:xfrm>
        </p:grpSpPr>
        <p:sp>
          <p:nvSpPr>
            <p:cNvPr id="21" name="Freeform 21"/>
            <p:cNvSpPr/>
            <p:nvPr/>
          </p:nvSpPr>
          <p:spPr>
            <a:xfrm flipH="1">
              <a:off x="0" y="0"/>
              <a:ext cx="2074672" cy="2939923"/>
            </a:xfrm>
            <a:custGeom>
              <a:avLst/>
              <a:gdLst/>
              <a:ahLst/>
              <a:cxnLst/>
              <a:rect l="l" t="t" r="r" b="b"/>
              <a:pathLst>
                <a:path w="2074672" h="2939923">
                  <a:moveTo>
                    <a:pt x="2074672" y="0"/>
                  </a:moveTo>
                  <a:lnTo>
                    <a:pt x="0" y="0"/>
                  </a:lnTo>
                  <a:lnTo>
                    <a:pt x="0" y="2939923"/>
                  </a:lnTo>
                  <a:lnTo>
                    <a:pt x="2074672" y="2939923"/>
                  </a:lnTo>
                  <a:lnTo>
                    <a:pt x="2074672" y="0"/>
                  </a:lnTo>
                  <a:close/>
                </a:path>
              </a:pathLst>
            </a:custGeom>
            <a:blipFill>
              <a:blip r:embed="rId5"/>
              <a:stretch>
                <a:fillRect l="-64920" r="-64922" b="2"/>
              </a:stretch>
            </a:blipFill>
          </p:spPr>
        </p:sp>
      </p:grpSp>
      <p:sp>
        <p:nvSpPr>
          <p:cNvPr id="22" name="Freeform 22"/>
          <p:cNvSpPr/>
          <p:nvPr/>
        </p:nvSpPr>
        <p:spPr>
          <a:xfrm>
            <a:off x="12171502" y="732535"/>
            <a:ext cx="5522606" cy="3823344"/>
          </a:xfrm>
          <a:custGeom>
            <a:avLst/>
            <a:gdLst/>
            <a:ahLst/>
            <a:cxnLst/>
            <a:rect l="l" t="t" r="r" b="b"/>
            <a:pathLst>
              <a:path w="5522606" h="3823344">
                <a:moveTo>
                  <a:pt x="0" y="0"/>
                </a:moveTo>
                <a:lnTo>
                  <a:pt x="5522606" y="0"/>
                </a:lnTo>
                <a:lnTo>
                  <a:pt x="5522606" y="3823344"/>
                </a:lnTo>
                <a:lnTo>
                  <a:pt x="0" y="3823344"/>
                </a:lnTo>
                <a:lnTo>
                  <a:pt x="0" y="0"/>
                </a:lnTo>
                <a:close/>
              </a:path>
            </a:pathLst>
          </a:custGeom>
          <a:blipFill>
            <a:blip r:embed="rId6"/>
            <a:stretch>
              <a:fillRect l="-147875" t="-58239" r="-1724" b="-64125"/>
            </a:stretch>
          </a:blipFill>
        </p:spPr>
      </p:sp>
      <p:sp>
        <p:nvSpPr>
          <p:cNvPr id="23" name="TextBox 23"/>
          <p:cNvSpPr txBox="1"/>
          <p:nvPr/>
        </p:nvSpPr>
        <p:spPr>
          <a:xfrm>
            <a:off x="556712" y="574221"/>
            <a:ext cx="16719873" cy="573941"/>
          </a:xfrm>
          <a:prstGeom prst="rect">
            <a:avLst/>
          </a:prstGeom>
        </p:spPr>
        <p:txBody>
          <a:bodyPr lIns="0" tIns="0" rIns="0" bIns="0" rtlCol="0" anchor="t">
            <a:spAutoFit/>
          </a:bodyPr>
          <a:lstStyle/>
          <a:p>
            <a:pPr algn="just">
              <a:lnSpc>
                <a:spcPts val="4320"/>
              </a:lnSpc>
            </a:pPr>
            <a:r>
              <a:rPr lang="en-US" sz="3600">
                <a:solidFill>
                  <a:srgbClr val="0070C0"/>
                </a:solidFill>
                <a:latin typeface="Cambria Bold"/>
                <a:ea typeface="Cambria Bold"/>
                <a:cs typeface="Cambria Bold"/>
                <a:sym typeface="Cambria Bold"/>
              </a:rPr>
              <a:t>3. </a:t>
            </a:r>
            <a:r>
              <a:rPr lang="en-US" sz="3600">
                <a:solidFill>
                  <a:srgbClr val="000000"/>
                </a:solidFill>
                <a:latin typeface="Cambria"/>
                <a:ea typeface="Cambria"/>
                <a:cs typeface="Cambria"/>
                <a:sym typeface="Cambria"/>
              </a:rPr>
              <a:t>Đọc câu chuyện dưới đây và trả lời câu hỏi.</a:t>
            </a:r>
          </a:p>
        </p:txBody>
      </p:sp>
      <p:sp>
        <p:nvSpPr>
          <p:cNvPr id="24" name="TextBox 24"/>
          <p:cNvSpPr txBox="1"/>
          <p:nvPr/>
        </p:nvSpPr>
        <p:spPr>
          <a:xfrm>
            <a:off x="4970289" y="1335249"/>
            <a:ext cx="2851473" cy="573941"/>
          </a:xfrm>
          <a:prstGeom prst="rect">
            <a:avLst/>
          </a:prstGeom>
        </p:spPr>
        <p:txBody>
          <a:bodyPr lIns="0" tIns="0" rIns="0" bIns="0" rtlCol="0" anchor="t">
            <a:spAutoFit/>
          </a:bodyPr>
          <a:lstStyle/>
          <a:p>
            <a:pPr algn="just">
              <a:lnSpc>
                <a:spcPts val="4320"/>
              </a:lnSpc>
            </a:pPr>
            <a:r>
              <a:rPr lang="en-US" sz="3600">
                <a:solidFill>
                  <a:srgbClr val="DA5365"/>
                </a:solidFill>
                <a:latin typeface="Cambria Bold"/>
                <a:ea typeface="Cambria Bold"/>
                <a:cs typeface="Cambria Bold"/>
                <a:sym typeface="Cambria Bold"/>
              </a:rPr>
              <a:t>Hạt thóc</a:t>
            </a:r>
          </a:p>
        </p:txBody>
      </p:sp>
      <p:sp>
        <p:nvSpPr>
          <p:cNvPr id="25" name="TextBox 25"/>
          <p:cNvSpPr txBox="1"/>
          <p:nvPr/>
        </p:nvSpPr>
        <p:spPr>
          <a:xfrm>
            <a:off x="575298" y="2004938"/>
            <a:ext cx="11641456" cy="6667917"/>
          </a:xfrm>
          <a:prstGeom prst="rect">
            <a:avLst/>
          </a:prstGeom>
        </p:spPr>
        <p:txBody>
          <a:bodyPr lIns="0" tIns="0" rIns="0" bIns="0" rtlCol="0" anchor="t">
            <a:spAutoFit/>
          </a:bodyPr>
          <a:lstStyle/>
          <a:p>
            <a:pPr algn="just">
              <a:lnSpc>
                <a:spcPts val="4320"/>
              </a:lnSpc>
            </a:pPr>
            <a:r>
              <a:rPr lang="en-US" sz="3600">
                <a:solidFill>
                  <a:srgbClr val="000000"/>
                </a:solidFill>
                <a:latin typeface="Cambria"/>
                <a:ea typeface="Cambria"/>
                <a:cs typeface="Cambria"/>
                <a:sym typeface="Cambria"/>
              </a:rPr>
              <a:t>Hạt thóc được mẹ lúa yêu thương, chiều chuộng nên rất kiêu. Thóc nói với ngô, khoai, sắn:</a:t>
            </a:r>
          </a:p>
          <a:p>
            <a:pPr algn="just">
              <a:lnSpc>
                <a:spcPts val="4320"/>
              </a:lnSpc>
            </a:pPr>
            <a:r>
              <a:rPr lang="en-US" sz="3600">
                <a:solidFill>
                  <a:srgbClr val="000000"/>
                </a:solidFill>
                <a:latin typeface="Cambria"/>
                <a:ea typeface="Cambria"/>
                <a:cs typeface="Cambria"/>
                <a:sym typeface="Cambria"/>
              </a:rPr>
              <a:t>	- </a:t>
            </a:r>
            <a:r>
              <a:rPr lang="en-US" sz="3600">
                <a:solidFill>
                  <a:srgbClr val="000000"/>
                </a:solidFill>
                <a:latin typeface="Cambria Bold"/>
                <a:ea typeface="Cambria Bold"/>
                <a:cs typeface="Cambria Bold"/>
                <a:sym typeface="Cambria Bold"/>
              </a:rPr>
              <a:t>Tôi</a:t>
            </a:r>
            <a:r>
              <a:rPr lang="en-US" sz="3600">
                <a:solidFill>
                  <a:srgbClr val="000000"/>
                </a:solidFill>
                <a:latin typeface="Cambria"/>
                <a:ea typeface="Cambria"/>
                <a:cs typeface="Cambria"/>
                <a:sym typeface="Cambria"/>
              </a:rPr>
              <a:t> là hạt vàng đấy, các </a:t>
            </a:r>
            <a:r>
              <a:rPr lang="en-US" sz="3600">
                <a:solidFill>
                  <a:srgbClr val="000000"/>
                </a:solidFill>
                <a:latin typeface="Cambria Bold"/>
                <a:ea typeface="Cambria Bold"/>
                <a:cs typeface="Cambria Bold"/>
                <a:sym typeface="Cambria Bold"/>
              </a:rPr>
              <a:t>bạn</a:t>
            </a:r>
            <a:r>
              <a:rPr lang="en-US" sz="3600">
                <a:solidFill>
                  <a:srgbClr val="000000"/>
                </a:solidFill>
                <a:latin typeface="Cambria"/>
                <a:ea typeface="Cambria"/>
                <a:cs typeface="Cambria"/>
                <a:sym typeface="Cambria"/>
              </a:rPr>
              <a:t> ạ. Chẳng ai bằng </a:t>
            </a:r>
            <a:r>
              <a:rPr lang="en-US" sz="3600">
                <a:solidFill>
                  <a:srgbClr val="000000"/>
                </a:solidFill>
                <a:latin typeface="Cambria Bold"/>
                <a:ea typeface="Cambria Bold"/>
                <a:cs typeface="Cambria Bold"/>
                <a:sym typeface="Cambria Bold"/>
              </a:rPr>
              <a:t>tôi</a:t>
            </a:r>
            <a:r>
              <a:rPr lang="en-US" sz="3600">
                <a:solidFill>
                  <a:srgbClr val="000000"/>
                </a:solidFill>
                <a:latin typeface="Cambria"/>
                <a:ea typeface="Cambria"/>
                <a:cs typeface="Cambria"/>
                <a:sym typeface="Cambria"/>
              </a:rPr>
              <a:t> được.</a:t>
            </a:r>
          </a:p>
          <a:p>
            <a:pPr algn="just">
              <a:lnSpc>
                <a:spcPts val="4320"/>
              </a:lnSpc>
            </a:pPr>
            <a:r>
              <a:rPr lang="en-US" sz="3600">
                <a:solidFill>
                  <a:srgbClr val="000000"/>
                </a:solidFill>
                <a:latin typeface="Cambria"/>
                <a:ea typeface="Cambria"/>
                <a:cs typeface="Cambria"/>
                <a:sym typeface="Cambria"/>
              </a:rPr>
              <a:t>	Ngô liền nói:</a:t>
            </a:r>
          </a:p>
          <a:p>
            <a:pPr algn="just">
              <a:lnSpc>
                <a:spcPts val="4320"/>
              </a:lnSpc>
            </a:pPr>
            <a:r>
              <a:rPr lang="en-US" sz="3600">
                <a:solidFill>
                  <a:srgbClr val="000000"/>
                </a:solidFill>
                <a:latin typeface="Cambria"/>
                <a:ea typeface="Cambria"/>
                <a:cs typeface="Cambria"/>
                <a:sym typeface="Cambria"/>
              </a:rPr>
              <a:t>	- </a:t>
            </a:r>
            <a:r>
              <a:rPr lang="en-US" sz="3600">
                <a:solidFill>
                  <a:srgbClr val="000000"/>
                </a:solidFill>
                <a:latin typeface="Cambria Bold"/>
                <a:ea typeface="Cambria Bold"/>
                <a:cs typeface="Cambria Bold"/>
                <a:sym typeface="Cambria Bold"/>
              </a:rPr>
              <a:t>Cậu</a:t>
            </a:r>
            <a:r>
              <a:rPr lang="en-US" sz="3600">
                <a:solidFill>
                  <a:srgbClr val="000000"/>
                </a:solidFill>
                <a:latin typeface="Cambria"/>
                <a:ea typeface="Cambria"/>
                <a:cs typeface="Cambria"/>
                <a:sym typeface="Cambria"/>
              </a:rPr>
              <a:t> ơi, </a:t>
            </a:r>
            <a:r>
              <a:rPr lang="en-US" sz="3600">
                <a:solidFill>
                  <a:srgbClr val="000000"/>
                </a:solidFill>
                <a:latin typeface="Cambria Bold"/>
                <a:ea typeface="Cambria Bold"/>
                <a:cs typeface="Cambria Bold"/>
                <a:sym typeface="Cambria Bold"/>
              </a:rPr>
              <a:t>tớ</a:t>
            </a:r>
            <a:r>
              <a:rPr lang="en-US" sz="3600">
                <a:solidFill>
                  <a:srgbClr val="000000"/>
                </a:solidFill>
                <a:latin typeface="Cambria"/>
                <a:ea typeface="Cambria"/>
                <a:cs typeface="Cambria"/>
                <a:sym typeface="Cambria"/>
              </a:rPr>
              <a:t> nghĩ </a:t>
            </a:r>
            <a:r>
              <a:rPr lang="en-US" sz="3600">
                <a:solidFill>
                  <a:srgbClr val="000000"/>
                </a:solidFill>
                <a:latin typeface="Cambria Bold"/>
                <a:ea typeface="Cambria Bold"/>
                <a:cs typeface="Cambria Bold"/>
                <a:sym typeface="Cambria Bold"/>
              </a:rPr>
              <a:t>cậu</a:t>
            </a:r>
            <a:r>
              <a:rPr lang="en-US" sz="3600">
                <a:solidFill>
                  <a:srgbClr val="000000"/>
                </a:solidFill>
                <a:latin typeface="Cambria"/>
                <a:ea typeface="Cambria"/>
                <a:cs typeface="Cambria"/>
                <a:sym typeface="Cambria"/>
              </a:rPr>
              <a:t> chỉ là hạt vàng khu ở trên cánh đồng này thôi. Còn nếu ở trong bát cơm, chắc chắn </a:t>
            </a:r>
            <a:r>
              <a:rPr lang="en-US" sz="3600">
                <a:solidFill>
                  <a:srgbClr val="000000"/>
                </a:solidFill>
                <a:latin typeface="Cambria Bold"/>
                <a:ea typeface="Cambria Bold"/>
                <a:cs typeface="Cambria Bold"/>
                <a:sym typeface="Cambria Bold"/>
              </a:rPr>
              <a:t>cậu</a:t>
            </a:r>
            <a:r>
              <a:rPr lang="en-US" sz="3600">
                <a:solidFill>
                  <a:srgbClr val="000000"/>
                </a:solidFill>
                <a:latin typeface="Cambria"/>
                <a:ea typeface="Cambria"/>
                <a:cs typeface="Cambria"/>
                <a:sym typeface="Cambria"/>
              </a:rPr>
              <a:t> sẽ bị gắp bỏ ra ngoài.</a:t>
            </a:r>
          </a:p>
          <a:p>
            <a:pPr algn="just">
              <a:lnSpc>
                <a:spcPts val="4320"/>
              </a:lnSpc>
            </a:pPr>
            <a:r>
              <a:rPr lang="en-US" sz="3600">
                <a:solidFill>
                  <a:srgbClr val="000000"/>
                </a:solidFill>
                <a:latin typeface="Cambria"/>
                <a:ea typeface="Cambria"/>
                <a:cs typeface="Cambria"/>
                <a:sym typeface="Cambria"/>
              </a:rPr>
              <a:t>	Hạt thóc nghe xong, im lặng.</a:t>
            </a:r>
          </a:p>
          <a:p>
            <a:pPr algn="r">
              <a:lnSpc>
                <a:spcPts val="3840"/>
              </a:lnSpc>
            </a:pPr>
            <a:r>
              <a:rPr lang="en-US" sz="3200">
                <a:solidFill>
                  <a:srgbClr val="000000"/>
                </a:solidFill>
                <a:latin typeface="Cambria"/>
                <a:ea typeface="Cambria"/>
                <a:cs typeface="Cambria"/>
                <a:sym typeface="Cambria"/>
              </a:rPr>
              <a:t>	</a:t>
            </a:r>
            <a:r>
              <a:rPr lang="en-US" sz="3200">
                <a:solidFill>
                  <a:srgbClr val="000000"/>
                </a:solidFill>
                <a:latin typeface="Cambria Italics"/>
                <a:ea typeface="Cambria Italics"/>
                <a:cs typeface="Cambria Italics"/>
                <a:sym typeface="Cambria Italics"/>
              </a:rPr>
              <a:t>(Phan Tự Gia Bách)</a:t>
            </a:r>
          </a:p>
          <a:p>
            <a:pPr marL="612140" lvl="1" indent="-306070" algn="just">
              <a:lnSpc>
                <a:spcPts val="4320"/>
              </a:lnSpc>
              <a:buAutoNum type="alphaLcPeriod"/>
            </a:pPr>
            <a:r>
              <a:rPr lang="en-US" sz="3600">
                <a:solidFill>
                  <a:srgbClr val="000000"/>
                </a:solidFill>
                <a:latin typeface="Cambria"/>
                <a:ea typeface="Cambria"/>
                <a:cs typeface="Cambria"/>
                <a:sym typeface="Cambria"/>
              </a:rPr>
              <a:t>Các từ in đậm trong câu chuyện trên dùng để làm gì?</a:t>
            </a:r>
          </a:p>
          <a:p>
            <a:pPr marL="612140" lvl="1" indent="-306070" algn="just">
              <a:lnSpc>
                <a:spcPts val="4320"/>
              </a:lnSpc>
              <a:buAutoNum type="alphaLcPeriod"/>
            </a:pPr>
            <a:r>
              <a:rPr lang="en-US" sz="3600">
                <a:solidFill>
                  <a:srgbClr val="000000"/>
                </a:solidFill>
                <a:latin typeface="Cambria"/>
                <a:ea typeface="Cambria"/>
                <a:cs typeface="Cambria"/>
                <a:sym typeface="Cambria"/>
              </a:rPr>
              <a:t>Trong số các từ đó, những từ nào chỉ người nói, những từ nào chỉ người nghe? </a:t>
            </a:r>
          </a:p>
        </p:txBody>
      </p:sp>
      <p:sp>
        <p:nvSpPr>
          <p:cNvPr id="26" name="Freeform 26"/>
          <p:cNvSpPr/>
          <p:nvPr/>
        </p:nvSpPr>
        <p:spPr>
          <a:xfrm>
            <a:off x="13345646" y="4882144"/>
            <a:ext cx="4338381" cy="3205700"/>
          </a:xfrm>
          <a:custGeom>
            <a:avLst/>
            <a:gdLst/>
            <a:ahLst/>
            <a:cxnLst/>
            <a:rect l="l" t="t" r="r" b="b"/>
            <a:pathLst>
              <a:path w="4338381" h="3205700">
                <a:moveTo>
                  <a:pt x="0" y="0"/>
                </a:moveTo>
                <a:lnTo>
                  <a:pt x="4338381" y="0"/>
                </a:lnTo>
                <a:lnTo>
                  <a:pt x="4338381" y="3205700"/>
                </a:lnTo>
                <a:lnTo>
                  <a:pt x="0" y="3205700"/>
                </a:lnTo>
                <a:lnTo>
                  <a:pt x="0" y="0"/>
                </a:lnTo>
                <a:close/>
              </a:path>
            </a:pathLst>
          </a:custGeom>
          <a:blipFill>
            <a:blip r:embed="rId7"/>
            <a:stretch>
              <a:fillRect/>
            </a:stretch>
          </a:blipFill>
        </p:spPr>
      </p:sp>
      <p:sp>
        <p:nvSpPr>
          <p:cNvPr id="27" name="Freeform 27"/>
          <p:cNvSpPr/>
          <p:nvPr/>
        </p:nvSpPr>
        <p:spPr>
          <a:xfrm>
            <a:off x="13340686" y="4799977"/>
            <a:ext cx="4038600" cy="4638155"/>
          </a:xfrm>
          <a:custGeom>
            <a:avLst/>
            <a:gdLst/>
            <a:ahLst/>
            <a:cxnLst/>
            <a:rect l="l" t="t" r="r" b="b"/>
            <a:pathLst>
              <a:path w="4038600" h="4638155">
                <a:moveTo>
                  <a:pt x="0" y="0"/>
                </a:moveTo>
                <a:lnTo>
                  <a:pt x="4038600" y="0"/>
                </a:lnTo>
                <a:lnTo>
                  <a:pt x="4038600" y="4638155"/>
                </a:lnTo>
                <a:lnTo>
                  <a:pt x="0" y="4638155"/>
                </a:lnTo>
                <a:lnTo>
                  <a:pt x="0" y="0"/>
                </a:lnTo>
                <a:close/>
              </a:path>
            </a:pathLst>
          </a:custGeom>
          <a:blipFill>
            <a:blip r:embed="rId8"/>
            <a:stretch>
              <a:fillRect/>
            </a:stretch>
          </a:blipFill>
        </p:spPr>
      </p:sp>
      <p:sp>
        <p:nvSpPr>
          <p:cNvPr id="28" name="Freeform 28"/>
          <p:cNvSpPr/>
          <p:nvPr/>
        </p:nvSpPr>
        <p:spPr>
          <a:xfrm>
            <a:off x="12532917" y="4414748"/>
            <a:ext cx="5297883" cy="5297883"/>
          </a:xfrm>
          <a:custGeom>
            <a:avLst/>
            <a:gdLst/>
            <a:ahLst/>
            <a:cxnLst/>
            <a:rect l="l" t="t" r="r" b="b"/>
            <a:pathLst>
              <a:path w="5297883" h="5297883">
                <a:moveTo>
                  <a:pt x="0" y="0"/>
                </a:moveTo>
                <a:lnTo>
                  <a:pt x="5297883" y="0"/>
                </a:lnTo>
                <a:lnTo>
                  <a:pt x="5297883" y="5297883"/>
                </a:lnTo>
                <a:lnTo>
                  <a:pt x="0" y="5297883"/>
                </a:lnTo>
                <a:lnTo>
                  <a:pt x="0" y="0"/>
                </a:lnTo>
                <a:close/>
              </a:path>
            </a:pathLst>
          </a:custGeom>
          <a:blipFill>
            <a:blip r:embed="rId9"/>
            <a:stretch>
              <a:fillRect/>
            </a:stretch>
          </a:blipFill>
        </p:spPr>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427736" y="432076"/>
            <a:ext cx="17435688" cy="9505950"/>
            <a:chOff x="0" y="0"/>
            <a:chExt cx="23247584" cy="12674600"/>
          </a:xfrm>
        </p:grpSpPr>
        <p:sp>
          <p:nvSpPr>
            <p:cNvPr id="8" name="Freeform 8"/>
            <p:cNvSpPr/>
            <p:nvPr/>
          </p:nvSpPr>
          <p:spPr>
            <a:xfrm>
              <a:off x="38100" y="38100"/>
              <a:ext cx="23171404" cy="12598400"/>
            </a:xfrm>
            <a:custGeom>
              <a:avLst/>
              <a:gdLst/>
              <a:ahLst/>
              <a:cxnLst/>
              <a:rect l="l" t="t" r="r" b="b"/>
              <a:pathLst>
                <a:path w="23171404" h="12598400">
                  <a:moveTo>
                    <a:pt x="0" y="974090"/>
                  </a:moveTo>
                  <a:cubicBezTo>
                    <a:pt x="0" y="436118"/>
                    <a:pt x="437261" y="0"/>
                    <a:pt x="976757" y="0"/>
                  </a:cubicBezTo>
                  <a:lnTo>
                    <a:pt x="22194647" y="0"/>
                  </a:lnTo>
                  <a:cubicBezTo>
                    <a:pt x="22734143" y="0"/>
                    <a:pt x="23171404" y="436118"/>
                    <a:pt x="23171404" y="974090"/>
                  </a:cubicBezTo>
                  <a:lnTo>
                    <a:pt x="23171404" y="11624310"/>
                  </a:lnTo>
                  <a:cubicBezTo>
                    <a:pt x="23171404" y="12162282"/>
                    <a:pt x="22734143" y="12598400"/>
                    <a:pt x="22194647" y="12598400"/>
                  </a:cubicBezTo>
                  <a:lnTo>
                    <a:pt x="976757" y="12598400"/>
                  </a:lnTo>
                  <a:cubicBezTo>
                    <a:pt x="437261" y="12598400"/>
                    <a:pt x="0" y="12162282"/>
                    <a:pt x="0" y="11624310"/>
                  </a:cubicBezTo>
                  <a:close/>
                </a:path>
              </a:pathLst>
            </a:custGeom>
            <a:solidFill>
              <a:srgbClr val="FFFFFF"/>
            </a:solidFill>
          </p:spPr>
        </p:sp>
        <p:sp>
          <p:nvSpPr>
            <p:cNvPr id="9" name="Freeform 9"/>
            <p:cNvSpPr/>
            <p:nvPr/>
          </p:nvSpPr>
          <p:spPr>
            <a:xfrm>
              <a:off x="0" y="0"/>
              <a:ext cx="23247604" cy="12674600"/>
            </a:xfrm>
            <a:custGeom>
              <a:avLst/>
              <a:gdLst/>
              <a:ahLst/>
              <a:cxnLst/>
              <a:rect l="l" t="t" r="r" b="b"/>
              <a:pathLst>
                <a:path w="23247604" h="12674600">
                  <a:moveTo>
                    <a:pt x="0" y="1012190"/>
                  </a:moveTo>
                  <a:cubicBezTo>
                    <a:pt x="0" y="453136"/>
                    <a:pt x="454533" y="0"/>
                    <a:pt x="1014857" y="0"/>
                  </a:cubicBezTo>
                  <a:lnTo>
                    <a:pt x="22232747" y="0"/>
                  </a:lnTo>
                  <a:lnTo>
                    <a:pt x="22232747" y="38100"/>
                  </a:lnTo>
                  <a:lnTo>
                    <a:pt x="22232747" y="0"/>
                  </a:lnTo>
                  <a:cubicBezTo>
                    <a:pt x="22793198" y="0"/>
                    <a:pt x="23247604" y="453136"/>
                    <a:pt x="23247604" y="1012190"/>
                  </a:cubicBezTo>
                  <a:lnTo>
                    <a:pt x="23209504" y="1012190"/>
                  </a:lnTo>
                  <a:lnTo>
                    <a:pt x="23247604" y="1012190"/>
                  </a:lnTo>
                  <a:lnTo>
                    <a:pt x="23247604" y="11662410"/>
                  </a:lnTo>
                  <a:lnTo>
                    <a:pt x="23209504" y="11662410"/>
                  </a:lnTo>
                  <a:lnTo>
                    <a:pt x="23247604" y="11662410"/>
                  </a:lnTo>
                  <a:cubicBezTo>
                    <a:pt x="23247604" y="12221591"/>
                    <a:pt x="22793071" y="12674600"/>
                    <a:pt x="22232747" y="12674600"/>
                  </a:cubicBezTo>
                  <a:lnTo>
                    <a:pt x="22232747" y="12636500"/>
                  </a:lnTo>
                  <a:lnTo>
                    <a:pt x="22232747" y="12674600"/>
                  </a:lnTo>
                  <a:lnTo>
                    <a:pt x="1014857" y="12674600"/>
                  </a:lnTo>
                  <a:lnTo>
                    <a:pt x="1014857" y="12636500"/>
                  </a:lnTo>
                  <a:lnTo>
                    <a:pt x="1014857" y="12674600"/>
                  </a:lnTo>
                  <a:cubicBezTo>
                    <a:pt x="454533" y="12674600"/>
                    <a:pt x="0" y="12221464"/>
                    <a:pt x="0" y="11662410"/>
                  </a:cubicBezTo>
                  <a:lnTo>
                    <a:pt x="0" y="1012190"/>
                  </a:lnTo>
                  <a:lnTo>
                    <a:pt x="38100" y="1012190"/>
                  </a:lnTo>
                  <a:lnTo>
                    <a:pt x="0" y="1012190"/>
                  </a:lnTo>
                  <a:moveTo>
                    <a:pt x="76200" y="1012190"/>
                  </a:moveTo>
                  <a:lnTo>
                    <a:pt x="76200" y="11662410"/>
                  </a:lnTo>
                  <a:lnTo>
                    <a:pt x="38100" y="11662410"/>
                  </a:lnTo>
                  <a:lnTo>
                    <a:pt x="76200" y="11662410"/>
                  </a:lnTo>
                  <a:cubicBezTo>
                    <a:pt x="76200" y="12179173"/>
                    <a:pt x="496316" y="12598400"/>
                    <a:pt x="1014857" y="12598400"/>
                  </a:cubicBezTo>
                  <a:lnTo>
                    <a:pt x="22232747" y="12598400"/>
                  </a:lnTo>
                  <a:cubicBezTo>
                    <a:pt x="22751287" y="12598400"/>
                    <a:pt x="23171404" y="12179173"/>
                    <a:pt x="23171404" y="11662410"/>
                  </a:cubicBezTo>
                  <a:lnTo>
                    <a:pt x="23171404" y="1012190"/>
                  </a:lnTo>
                  <a:cubicBezTo>
                    <a:pt x="23171404" y="495300"/>
                    <a:pt x="22751287" y="76200"/>
                    <a:pt x="22232747" y="76200"/>
                  </a:cubicBezTo>
                  <a:lnTo>
                    <a:pt x="1014857" y="76200"/>
                  </a:lnTo>
                  <a:lnTo>
                    <a:pt x="1014857" y="38100"/>
                  </a:lnTo>
                  <a:lnTo>
                    <a:pt x="1014857" y="76200"/>
                  </a:lnTo>
                  <a:cubicBezTo>
                    <a:pt x="496316" y="76200"/>
                    <a:pt x="76200" y="495427"/>
                    <a:pt x="76200" y="1012190"/>
                  </a:cubicBezTo>
                  <a:close/>
                </a:path>
              </a:pathLst>
            </a:custGeom>
            <a:solidFill>
              <a:srgbClr val="4F81BD"/>
            </a:solidFill>
          </p:spPr>
        </p:sp>
      </p:grpSp>
      <p:grpSp>
        <p:nvGrpSpPr>
          <p:cNvPr id="10" name="Group 10"/>
          <p:cNvGrpSpPr/>
          <p:nvPr/>
        </p:nvGrpSpPr>
        <p:grpSpPr>
          <a:xfrm>
            <a:off x="13774355" y="6659919"/>
            <a:ext cx="4056445" cy="2709367"/>
            <a:chOff x="0" y="0"/>
            <a:chExt cx="5408593" cy="3612489"/>
          </a:xfrm>
        </p:grpSpPr>
        <p:sp>
          <p:nvSpPr>
            <p:cNvPr id="11" name="Freeform 11"/>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12" name="Group 12"/>
          <p:cNvGrpSpPr/>
          <p:nvPr/>
        </p:nvGrpSpPr>
        <p:grpSpPr>
          <a:xfrm>
            <a:off x="-16727" y="9254248"/>
            <a:ext cx="12012348" cy="4613221"/>
            <a:chOff x="0" y="0"/>
            <a:chExt cx="16016464" cy="6150961"/>
          </a:xfrm>
        </p:grpSpPr>
        <p:sp>
          <p:nvSpPr>
            <p:cNvPr id="13" name="Freeform 13"/>
            <p:cNvSpPr/>
            <p:nvPr/>
          </p:nvSpPr>
          <p:spPr>
            <a:xfrm>
              <a:off x="0" y="0"/>
              <a:ext cx="16016478" cy="6150991"/>
            </a:xfrm>
            <a:custGeom>
              <a:avLst/>
              <a:gdLst/>
              <a:ahLst/>
              <a:cxnLst/>
              <a:rect l="l" t="t" r="r" b="b"/>
              <a:pathLst>
                <a:path w="16016478" h="6150991">
                  <a:moveTo>
                    <a:pt x="0" y="0"/>
                  </a:moveTo>
                  <a:lnTo>
                    <a:pt x="16016478" y="0"/>
                  </a:lnTo>
                  <a:lnTo>
                    <a:pt x="16016478" y="6150991"/>
                  </a:lnTo>
                  <a:lnTo>
                    <a:pt x="0" y="6150991"/>
                  </a:lnTo>
                  <a:lnTo>
                    <a:pt x="0" y="0"/>
                  </a:lnTo>
                  <a:close/>
                </a:path>
              </a:pathLst>
            </a:custGeom>
            <a:blipFill>
              <a:blip r:embed="rId4"/>
              <a:stretch>
                <a:fillRect t="-957" b="-956"/>
              </a:stretch>
            </a:blipFill>
          </p:spPr>
        </p:sp>
      </p:grpSp>
      <p:grpSp>
        <p:nvGrpSpPr>
          <p:cNvPr id="14" name="Group 14"/>
          <p:cNvGrpSpPr/>
          <p:nvPr/>
        </p:nvGrpSpPr>
        <p:grpSpPr>
          <a:xfrm>
            <a:off x="-823400" y="7622138"/>
            <a:ext cx="19934799" cy="6484766"/>
            <a:chOff x="0" y="0"/>
            <a:chExt cx="26579732" cy="8646355"/>
          </a:xfrm>
        </p:grpSpPr>
        <p:sp>
          <p:nvSpPr>
            <p:cNvPr id="15" name="Freeform 15"/>
            <p:cNvSpPr/>
            <p:nvPr/>
          </p:nvSpPr>
          <p:spPr>
            <a:xfrm>
              <a:off x="0" y="0"/>
              <a:ext cx="26579702" cy="8646414"/>
            </a:xfrm>
            <a:custGeom>
              <a:avLst/>
              <a:gdLst/>
              <a:ahLst/>
              <a:cxnLst/>
              <a:rect l="l" t="t" r="r" b="b"/>
              <a:pathLst>
                <a:path w="26579702" h="8646414">
                  <a:moveTo>
                    <a:pt x="0" y="0"/>
                  </a:moveTo>
                  <a:lnTo>
                    <a:pt x="26579702" y="0"/>
                  </a:lnTo>
                  <a:lnTo>
                    <a:pt x="26579702" y="8646414"/>
                  </a:lnTo>
                  <a:lnTo>
                    <a:pt x="0" y="8646414"/>
                  </a:lnTo>
                  <a:lnTo>
                    <a:pt x="0" y="0"/>
                  </a:lnTo>
                  <a:close/>
                </a:path>
              </a:pathLst>
            </a:custGeom>
            <a:blipFill>
              <a:blip r:embed="rId5"/>
              <a:stretch>
                <a:fillRect l="-26120" r="-26120"/>
              </a:stretch>
            </a:blipFill>
          </p:spPr>
        </p:sp>
      </p:grpSp>
      <p:grpSp>
        <p:nvGrpSpPr>
          <p:cNvPr id="16" name="Group 16"/>
          <p:cNvGrpSpPr/>
          <p:nvPr/>
        </p:nvGrpSpPr>
        <p:grpSpPr>
          <a:xfrm>
            <a:off x="-233353" y="10507623"/>
            <a:ext cx="4071834" cy="2106472"/>
            <a:chOff x="0" y="0"/>
            <a:chExt cx="5429112" cy="2808629"/>
          </a:xfrm>
        </p:grpSpPr>
        <p:sp>
          <p:nvSpPr>
            <p:cNvPr id="17" name="Freeform 17"/>
            <p:cNvSpPr/>
            <p:nvPr/>
          </p:nvSpPr>
          <p:spPr>
            <a:xfrm>
              <a:off x="0" y="0"/>
              <a:ext cx="5429123" cy="2808605"/>
            </a:xfrm>
            <a:custGeom>
              <a:avLst/>
              <a:gdLst/>
              <a:ahLst/>
              <a:cxnLst/>
              <a:rect l="l" t="t" r="r" b="b"/>
              <a:pathLst>
                <a:path w="5429123" h="2808605">
                  <a:moveTo>
                    <a:pt x="0" y="0"/>
                  </a:moveTo>
                  <a:lnTo>
                    <a:pt x="5429123" y="0"/>
                  </a:lnTo>
                  <a:lnTo>
                    <a:pt x="5429123" y="2808605"/>
                  </a:lnTo>
                  <a:lnTo>
                    <a:pt x="0" y="2808605"/>
                  </a:lnTo>
                  <a:lnTo>
                    <a:pt x="0" y="0"/>
                  </a:lnTo>
                  <a:close/>
                </a:path>
              </a:pathLst>
            </a:custGeom>
            <a:blipFill>
              <a:blip r:embed="rId6"/>
              <a:stretch>
                <a:fillRect t="-9587" b="-9587"/>
              </a:stretch>
            </a:blipFill>
          </p:spPr>
        </p:sp>
      </p:grpSp>
      <p:grpSp>
        <p:nvGrpSpPr>
          <p:cNvPr id="18" name="Group 18"/>
          <p:cNvGrpSpPr/>
          <p:nvPr/>
        </p:nvGrpSpPr>
        <p:grpSpPr>
          <a:xfrm>
            <a:off x="4555517" y="10245480"/>
            <a:ext cx="2682446" cy="1651801"/>
            <a:chOff x="0" y="0"/>
            <a:chExt cx="3576595" cy="2202401"/>
          </a:xfrm>
        </p:grpSpPr>
        <p:sp>
          <p:nvSpPr>
            <p:cNvPr id="19" name="Freeform 19"/>
            <p:cNvSpPr/>
            <p:nvPr/>
          </p:nvSpPr>
          <p:spPr>
            <a:xfrm flipH="1">
              <a:off x="0" y="0"/>
              <a:ext cx="3576574" cy="2202434"/>
            </a:xfrm>
            <a:custGeom>
              <a:avLst/>
              <a:gdLst/>
              <a:ahLst/>
              <a:cxnLst/>
              <a:rect l="l" t="t" r="r" b="b"/>
              <a:pathLst>
                <a:path w="3576574" h="2202434">
                  <a:moveTo>
                    <a:pt x="3576574" y="0"/>
                  </a:moveTo>
                  <a:lnTo>
                    <a:pt x="0" y="0"/>
                  </a:lnTo>
                  <a:lnTo>
                    <a:pt x="0" y="2202434"/>
                  </a:lnTo>
                  <a:lnTo>
                    <a:pt x="3576574" y="2202434"/>
                  </a:lnTo>
                  <a:lnTo>
                    <a:pt x="3576574" y="0"/>
                  </a:lnTo>
                  <a:close/>
                </a:path>
              </a:pathLst>
            </a:custGeom>
            <a:blipFill>
              <a:blip r:embed="rId6"/>
              <a:stretch>
                <a:fillRect t="-59" b="-58"/>
              </a:stretch>
            </a:blipFill>
          </p:spPr>
        </p:sp>
      </p:grpSp>
      <p:sp>
        <p:nvSpPr>
          <p:cNvPr id="20" name="TextBox 20"/>
          <p:cNvSpPr txBox="1"/>
          <p:nvPr/>
        </p:nvSpPr>
        <p:spPr>
          <a:xfrm>
            <a:off x="7318601" y="662571"/>
            <a:ext cx="4920471" cy="625971"/>
          </a:xfrm>
          <a:prstGeom prst="rect">
            <a:avLst/>
          </a:prstGeom>
        </p:spPr>
        <p:txBody>
          <a:bodyPr lIns="0" tIns="0" rIns="0" bIns="0" rtlCol="0" anchor="t">
            <a:spAutoFit/>
          </a:bodyPr>
          <a:lstStyle/>
          <a:p>
            <a:pPr algn="just">
              <a:lnSpc>
                <a:spcPts val="4800"/>
              </a:lnSpc>
            </a:pPr>
            <a:r>
              <a:rPr lang="en-US" sz="4000">
                <a:solidFill>
                  <a:srgbClr val="0070C0"/>
                </a:solidFill>
                <a:latin typeface="Cambria Bold"/>
                <a:ea typeface="Cambria Bold"/>
                <a:cs typeface="Cambria Bold"/>
                <a:sym typeface="Cambria Bold"/>
              </a:rPr>
              <a:t>Chia sẻ kết quả</a:t>
            </a:r>
          </a:p>
        </p:txBody>
      </p:sp>
      <p:sp>
        <p:nvSpPr>
          <p:cNvPr id="21" name="TextBox 21"/>
          <p:cNvSpPr txBox="1"/>
          <p:nvPr/>
        </p:nvSpPr>
        <p:spPr>
          <a:xfrm>
            <a:off x="740645" y="1289638"/>
            <a:ext cx="9170945" cy="7951053"/>
          </a:xfrm>
          <a:prstGeom prst="rect">
            <a:avLst/>
          </a:prstGeom>
        </p:spPr>
        <p:txBody>
          <a:bodyPr lIns="0" tIns="0" rIns="0" bIns="0" rtlCol="0" anchor="t">
            <a:spAutoFit/>
          </a:bodyPr>
          <a:lstStyle/>
          <a:p>
            <a:pPr algn="ctr">
              <a:lnSpc>
                <a:spcPts val="4800"/>
              </a:lnSpc>
            </a:pPr>
            <a:r>
              <a:rPr lang="en-US" sz="4000" dirty="0" err="1">
                <a:solidFill>
                  <a:srgbClr val="DA5365"/>
                </a:solidFill>
                <a:latin typeface="Cambria Bold"/>
                <a:ea typeface="Cambria Bold"/>
                <a:cs typeface="Cambria Bold"/>
                <a:sym typeface="Cambria Bold"/>
              </a:rPr>
              <a:t>Hạt</a:t>
            </a:r>
            <a:r>
              <a:rPr lang="en-US" sz="4000" dirty="0">
                <a:solidFill>
                  <a:srgbClr val="DA5365"/>
                </a:solidFill>
                <a:latin typeface="Cambria Bold"/>
                <a:ea typeface="Cambria Bold"/>
                <a:cs typeface="Cambria Bold"/>
                <a:sym typeface="Cambria Bold"/>
              </a:rPr>
              <a:t> </a:t>
            </a:r>
            <a:r>
              <a:rPr lang="en-US" sz="4000" dirty="0" err="1">
                <a:solidFill>
                  <a:srgbClr val="DA5365"/>
                </a:solidFill>
                <a:latin typeface="Cambria Bold"/>
                <a:ea typeface="Cambria Bold"/>
                <a:cs typeface="Cambria Bold"/>
                <a:sym typeface="Cambria Bold"/>
              </a:rPr>
              <a:t>thóc</a:t>
            </a:r>
            <a:endParaRPr lang="en-US" sz="4000" dirty="0">
              <a:solidFill>
                <a:srgbClr val="DA5365"/>
              </a:solidFill>
              <a:latin typeface="Cambria Bold"/>
              <a:ea typeface="Cambria Bold"/>
              <a:cs typeface="Cambria Bold"/>
              <a:sym typeface="Cambria Bold"/>
            </a:endParaRPr>
          </a:p>
          <a:p>
            <a:pPr algn="just">
              <a:lnSpc>
                <a:spcPts val="4800"/>
              </a:lnSpc>
            </a:pPr>
            <a:r>
              <a:rPr lang="en-US" sz="4000" dirty="0" err="1">
                <a:solidFill>
                  <a:srgbClr val="000000"/>
                </a:solidFill>
                <a:latin typeface="Cambria"/>
                <a:ea typeface="Cambria"/>
                <a:cs typeface="Cambria"/>
                <a:sym typeface="Cambria"/>
              </a:rPr>
              <a:t>Hạt</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thóc</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được</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mẹ</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lúa</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yêu</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thương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chiều</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chuộng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nên</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rất</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kiêu</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Thóc</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nói</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với</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ngô</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khoai</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sắn</a:t>
            </a:r>
            <a:r>
              <a:rPr lang="en-US" sz="4000" dirty="0">
                <a:solidFill>
                  <a:srgbClr val="000000"/>
                </a:solidFill>
                <a:latin typeface="Cambria"/>
                <a:ea typeface="Cambria"/>
                <a:cs typeface="Cambria"/>
                <a:sym typeface="Cambria"/>
              </a:rPr>
              <a:t>:</a:t>
            </a:r>
          </a:p>
          <a:p>
            <a:pPr algn="just">
              <a:lnSpc>
                <a:spcPts val="4800"/>
              </a:lnSpc>
            </a:pPr>
            <a:r>
              <a:rPr lang="en-US" sz="4000" dirty="0">
                <a:solidFill>
                  <a:srgbClr val="000000"/>
                </a:solidFill>
                <a:latin typeface="Cambria"/>
                <a:ea typeface="Cambria"/>
                <a:cs typeface="Cambria"/>
                <a:sym typeface="Cambria"/>
              </a:rPr>
              <a:t>	- </a:t>
            </a:r>
            <a:r>
              <a:rPr lang="en-US" sz="4000" dirty="0" err="1">
                <a:solidFill>
                  <a:srgbClr val="000000"/>
                </a:solidFill>
                <a:latin typeface="Cambria Bold"/>
                <a:ea typeface="Cambria Bold"/>
                <a:cs typeface="Cambria Bold"/>
                <a:sym typeface="Cambria Bold"/>
              </a:rPr>
              <a:t>Tôi</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là</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hạt</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vàng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đấy</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các</a:t>
            </a:r>
            <a:r>
              <a:rPr lang="en-US" sz="4000" dirty="0">
                <a:solidFill>
                  <a:srgbClr val="000000"/>
                </a:solidFill>
                <a:latin typeface="Cambria"/>
                <a:ea typeface="Cambria"/>
                <a:cs typeface="Cambria"/>
                <a:sym typeface="Cambria"/>
              </a:rPr>
              <a:t> </a:t>
            </a:r>
            <a:r>
              <a:rPr lang="en-US" sz="4000" dirty="0" err="1">
                <a:solidFill>
                  <a:srgbClr val="000000"/>
                </a:solidFill>
                <a:latin typeface="Cambria Bold"/>
                <a:ea typeface="Cambria Bold"/>
                <a:cs typeface="Cambria Bold"/>
                <a:sym typeface="Cambria Bold"/>
              </a:rPr>
              <a:t>bạn</a:t>
            </a:r>
            <a:r>
              <a:rPr lang="en-US" sz="4000" dirty="0">
                <a:solidFill>
                  <a:srgbClr val="000000"/>
                </a:solidFill>
                <a:latin typeface="Cambria"/>
                <a:ea typeface="Cambria"/>
                <a:cs typeface="Cambria"/>
                <a:sym typeface="Cambria"/>
              </a:rPr>
              <a:t> ạ. </a:t>
            </a:r>
            <a:r>
              <a:rPr lang="en-US" sz="4000" dirty="0" err="1">
                <a:solidFill>
                  <a:srgbClr val="000000"/>
                </a:solidFill>
                <a:latin typeface="Cambria"/>
                <a:ea typeface="Cambria"/>
                <a:cs typeface="Cambria"/>
                <a:sym typeface="Cambria"/>
              </a:rPr>
              <a:t>Chẳng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ai</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bằng</a:t>
            </a:r>
            <a:r>
              <a:rPr lang="en-US" sz="4000" dirty="0">
                <a:solidFill>
                  <a:srgbClr val="000000"/>
                </a:solidFill>
                <a:latin typeface="Cambria"/>
                <a:ea typeface="Cambria"/>
                <a:cs typeface="Cambria"/>
                <a:sym typeface="Cambria"/>
              </a:rPr>
              <a:t> </a:t>
            </a:r>
            <a:r>
              <a:rPr lang="en-US" sz="4000" dirty="0" err="1">
                <a:solidFill>
                  <a:srgbClr val="000000"/>
                </a:solidFill>
                <a:latin typeface="Cambria Bold"/>
                <a:ea typeface="Cambria Bold"/>
                <a:cs typeface="Cambria Bold"/>
                <a:sym typeface="Cambria Bold"/>
              </a:rPr>
              <a:t>tôi</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được</a:t>
            </a:r>
            <a:r>
              <a:rPr lang="en-US" sz="4000" dirty="0">
                <a:solidFill>
                  <a:srgbClr val="000000"/>
                </a:solidFill>
                <a:latin typeface="Cambria"/>
                <a:ea typeface="Cambria"/>
                <a:cs typeface="Cambria"/>
                <a:sym typeface="Cambria"/>
              </a:rPr>
              <a:t>.</a:t>
            </a:r>
          </a:p>
          <a:p>
            <a:pPr algn="just">
              <a:lnSpc>
                <a:spcPts val="4800"/>
              </a:lnSpc>
            </a:pP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Ngô</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liền</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nói</a:t>
            </a:r>
            <a:r>
              <a:rPr lang="en-US" sz="4000" dirty="0">
                <a:solidFill>
                  <a:srgbClr val="000000"/>
                </a:solidFill>
                <a:latin typeface="Cambria"/>
                <a:ea typeface="Cambria"/>
                <a:cs typeface="Cambria"/>
                <a:sym typeface="Cambria"/>
              </a:rPr>
              <a:t>:</a:t>
            </a:r>
          </a:p>
          <a:p>
            <a:pPr algn="just">
              <a:lnSpc>
                <a:spcPts val="4800"/>
              </a:lnSpc>
            </a:pPr>
            <a:r>
              <a:rPr lang="en-US" sz="4000" dirty="0">
                <a:solidFill>
                  <a:srgbClr val="000000"/>
                </a:solidFill>
                <a:latin typeface="Cambria"/>
                <a:ea typeface="Cambria"/>
                <a:cs typeface="Cambria"/>
                <a:sym typeface="Cambria"/>
              </a:rPr>
              <a:t>	- </a:t>
            </a:r>
            <a:r>
              <a:rPr lang="en-US" sz="4000" dirty="0" err="1">
                <a:solidFill>
                  <a:srgbClr val="000000"/>
                </a:solidFill>
                <a:latin typeface="Cambria Bold"/>
                <a:ea typeface="Cambria Bold"/>
                <a:cs typeface="Cambria Bold"/>
                <a:sym typeface="Cambria Bold"/>
              </a:rPr>
              <a:t>Cậu</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ơi</a:t>
            </a:r>
            <a:r>
              <a:rPr lang="en-US" sz="4000" dirty="0">
                <a:solidFill>
                  <a:srgbClr val="000000"/>
                </a:solidFill>
                <a:latin typeface="Cambria"/>
                <a:ea typeface="Cambria"/>
                <a:cs typeface="Cambria"/>
                <a:sym typeface="Cambria"/>
              </a:rPr>
              <a:t>, </a:t>
            </a:r>
            <a:r>
              <a:rPr lang="en-US" sz="4000" dirty="0" err="1">
                <a:solidFill>
                  <a:srgbClr val="000000"/>
                </a:solidFill>
                <a:latin typeface="Cambria Bold"/>
                <a:ea typeface="Cambria Bold"/>
                <a:cs typeface="Cambria Bold"/>
                <a:sym typeface="Cambria Bold"/>
              </a:rPr>
              <a:t>tớ</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nghĩ</a:t>
            </a:r>
            <a:r>
              <a:rPr lang="en-US" sz="4000" dirty="0">
                <a:solidFill>
                  <a:srgbClr val="000000"/>
                </a:solidFill>
                <a:latin typeface="Cambria"/>
                <a:ea typeface="Cambria"/>
                <a:cs typeface="Cambria"/>
                <a:sym typeface="Cambria"/>
              </a:rPr>
              <a:t> </a:t>
            </a:r>
            <a:r>
              <a:rPr lang="en-US" sz="4000" dirty="0" err="1">
                <a:solidFill>
                  <a:srgbClr val="000000"/>
                </a:solidFill>
                <a:latin typeface="Cambria Bold"/>
                <a:ea typeface="Cambria Bold"/>
                <a:cs typeface="Cambria Bold"/>
                <a:sym typeface="Cambria Bold"/>
              </a:rPr>
              <a:t>cậu</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chỉ</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là</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hạt</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vàng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khu</a:t>
            </a:r>
            <a:r>
              <a:rPr lang="en-US" sz="4000" dirty="0">
                <a:solidFill>
                  <a:srgbClr val="000000"/>
                </a:solidFill>
                <a:latin typeface="Cambria"/>
                <a:ea typeface="Cambria"/>
                <a:cs typeface="Cambria"/>
                <a:sym typeface="Cambria"/>
              </a:rPr>
              <a:t> ở </a:t>
            </a:r>
            <a:r>
              <a:rPr lang="en-US" sz="4000" dirty="0" err="1">
                <a:solidFill>
                  <a:srgbClr val="000000"/>
                </a:solidFill>
                <a:latin typeface="Cambria"/>
                <a:ea typeface="Cambria"/>
                <a:cs typeface="Cambria"/>
                <a:sym typeface="Cambria"/>
              </a:rPr>
              <a:t>trên</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cánh</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đồng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này</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thôi</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Còn</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nếu</a:t>
            </a:r>
            <a:r>
              <a:rPr lang="en-US" sz="4000" dirty="0">
                <a:solidFill>
                  <a:srgbClr val="000000"/>
                </a:solidFill>
                <a:latin typeface="Cambria"/>
                <a:ea typeface="Cambria"/>
                <a:cs typeface="Cambria"/>
                <a:sym typeface="Cambria"/>
              </a:rPr>
              <a:t> ở </a:t>
            </a:r>
            <a:r>
              <a:rPr lang="en-US" sz="4000" dirty="0" err="1">
                <a:solidFill>
                  <a:srgbClr val="000000"/>
                </a:solidFill>
                <a:latin typeface="Cambria"/>
                <a:ea typeface="Cambria"/>
                <a:cs typeface="Cambria"/>
                <a:sym typeface="Cambria"/>
              </a:rPr>
              <a:t>trong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bát</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cơm</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chắc</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chắn</a:t>
            </a:r>
            <a:r>
              <a:rPr lang="en-US" sz="4000" dirty="0">
                <a:solidFill>
                  <a:srgbClr val="000000"/>
                </a:solidFill>
                <a:latin typeface="Cambria"/>
                <a:ea typeface="Cambria"/>
                <a:cs typeface="Cambria"/>
                <a:sym typeface="Cambria"/>
              </a:rPr>
              <a:t> </a:t>
            </a:r>
            <a:r>
              <a:rPr lang="en-US" sz="4000" dirty="0" err="1">
                <a:solidFill>
                  <a:srgbClr val="000000"/>
                </a:solidFill>
                <a:latin typeface="Cambria Bold"/>
                <a:ea typeface="Cambria Bold"/>
                <a:cs typeface="Cambria Bold"/>
                <a:sym typeface="Cambria Bold"/>
              </a:rPr>
              <a:t>cậu</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sẽ</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bị</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gắp</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bỏ</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ra</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ngoài</a:t>
            </a:r>
            <a:r>
              <a:rPr lang="en-US" sz="4000" dirty="0">
                <a:solidFill>
                  <a:srgbClr val="000000"/>
                </a:solidFill>
                <a:latin typeface="Cambria"/>
                <a:ea typeface="Cambria"/>
                <a:cs typeface="Cambria"/>
                <a:sym typeface="Cambria"/>
              </a:rPr>
              <a:t>.</a:t>
            </a:r>
          </a:p>
          <a:p>
            <a:pPr algn="just">
              <a:lnSpc>
                <a:spcPts val="4800"/>
              </a:lnSpc>
            </a:pP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Hạt</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thóc</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nghe</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xong</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im</a:t>
            </a:r>
            <a:r>
              <a:rPr lang="en-US" sz="4000" dirty="0">
                <a:solidFill>
                  <a:srgbClr val="000000"/>
                </a:solidFill>
                <a:latin typeface="Cambria"/>
                <a:ea typeface="Cambria"/>
                <a:cs typeface="Cambria"/>
                <a:sym typeface="Cambria"/>
              </a:rPr>
              <a:t> </a:t>
            </a:r>
            <a:r>
              <a:rPr lang="en-US" sz="4000" dirty="0" err="1">
                <a:solidFill>
                  <a:srgbClr val="000000"/>
                </a:solidFill>
                <a:latin typeface="Cambria"/>
                <a:ea typeface="Cambria"/>
                <a:cs typeface="Cambria"/>
                <a:sym typeface="Cambria"/>
              </a:rPr>
              <a:t>lặng</a:t>
            </a:r>
            <a:r>
              <a:rPr lang="en-US" sz="4000" dirty="0">
                <a:solidFill>
                  <a:srgbClr val="000000"/>
                </a:solidFill>
                <a:latin typeface="Cambria"/>
                <a:ea typeface="Cambria"/>
                <a:cs typeface="Cambria"/>
                <a:sym typeface="Cambria"/>
              </a:rPr>
              <a:t>.</a:t>
            </a:r>
          </a:p>
          <a:p>
            <a:pPr algn="r">
              <a:lnSpc>
                <a:spcPts val="4320"/>
              </a:lnSpc>
            </a:pPr>
            <a:r>
              <a:rPr lang="en-US" sz="3600" dirty="0">
                <a:solidFill>
                  <a:srgbClr val="000000"/>
                </a:solidFill>
                <a:latin typeface="Cambria"/>
                <a:ea typeface="Cambria"/>
                <a:cs typeface="Cambria"/>
                <a:sym typeface="Cambria"/>
              </a:rPr>
              <a:t>	</a:t>
            </a:r>
            <a:r>
              <a:rPr lang="en-US" sz="3600" dirty="0">
                <a:solidFill>
                  <a:srgbClr val="000000"/>
                </a:solidFill>
                <a:latin typeface="Cambria Italics"/>
                <a:ea typeface="Cambria Italics"/>
                <a:cs typeface="Cambria Italics"/>
                <a:sym typeface="Cambria Italics"/>
              </a:rPr>
              <a:t>(Phan </a:t>
            </a:r>
            <a:r>
              <a:rPr lang="en-US" sz="3600" dirty="0" err="1">
                <a:solidFill>
                  <a:srgbClr val="000000"/>
                </a:solidFill>
                <a:latin typeface="Cambria Italics"/>
                <a:ea typeface="Cambria Italics"/>
                <a:cs typeface="Cambria Italics"/>
                <a:sym typeface="Cambria Italics"/>
              </a:rPr>
              <a:t>Tự</a:t>
            </a:r>
            <a:r>
              <a:rPr lang="en-US" sz="3600" dirty="0">
                <a:solidFill>
                  <a:srgbClr val="000000"/>
                </a:solidFill>
                <a:latin typeface="Cambria Italics"/>
                <a:ea typeface="Cambria Italics"/>
                <a:cs typeface="Cambria Italics"/>
                <a:sym typeface="Cambria Italics"/>
              </a:rPr>
              <a:t> </a:t>
            </a:r>
            <a:r>
              <a:rPr lang="en-US" sz="3600" dirty="0" err="1">
                <a:solidFill>
                  <a:srgbClr val="000000"/>
                </a:solidFill>
                <a:latin typeface="Cambria Italics"/>
                <a:ea typeface="Cambria Italics"/>
                <a:cs typeface="Cambria Italics"/>
                <a:sym typeface="Cambria Italics"/>
              </a:rPr>
              <a:t>Gia</a:t>
            </a:r>
            <a:r>
              <a:rPr lang="en-US" sz="3600" dirty="0">
                <a:solidFill>
                  <a:srgbClr val="000000"/>
                </a:solidFill>
                <a:latin typeface="Cambria Italics"/>
                <a:ea typeface="Cambria Italics"/>
                <a:cs typeface="Cambria Italics"/>
                <a:sym typeface="Cambria Italics"/>
              </a:rPr>
              <a:t> </a:t>
            </a:r>
            <a:r>
              <a:rPr lang="en-US" sz="3600" dirty="0" err="1">
                <a:solidFill>
                  <a:srgbClr val="000000"/>
                </a:solidFill>
                <a:latin typeface="Cambria Italics"/>
                <a:ea typeface="Cambria Italics"/>
                <a:cs typeface="Cambria Italics"/>
                <a:sym typeface="Cambria Italics"/>
              </a:rPr>
              <a:t>Bách</a:t>
            </a:r>
            <a:r>
              <a:rPr lang="en-US" sz="3600" dirty="0">
                <a:solidFill>
                  <a:srgbClr val="000000"/>
                </a:solidFill>
                <a:latin typeface="Cambria Italics"/>
                <a:ea typeface="Cambria Italics"/>
                <a:cs typeface="Cambria Italics"/>
                <a:sym typeface="Cambria Italics"/>
              </a:rPr>
              <a:t>)</a:t>
            </a:r>
          </a:p>
        </p:txBody>
      </p:sp>
      <p:grpSp>
        <p:nvGrpSpPr>
          <p:cNvPr id="22" name="Group 22"/>
          <p:cNvGrpSpPr/>
          <p:nvPr/>
        </p:nvGrpSpPr>
        <p:grpSpPr>
          <a:xfrm>
            <a:off x="10331450" y="1530350"/>
            <a:ext cx="7302500" cy="4254500"/>
            <a:chOff x="0" y="0"/>
            <a:chExt cx="9736667" cy="5672667"/>
          </a:xfrm>
        </p:grpSpPr>
        <p:sp>
          <p:nvSpPr>
            <p:cNvPr id="23" name="Freeform 23"/>
            <p:cNvSpPr/>
            <p:nvPr/>
          </p:nvSpPr>
          <p:spPr>
            <a:xfrm>
              <a:off x="42291" y="42291"/>
              <a:ext cx="9652000" cy="5588000"/>
            </a:xfrm>
            <a:custGeom>
              <a:avLst/>
              <a:gdLst/>
              <a:ahLst/>
              <a:cxnLst/>
              <a:rect l="l" t="t" r="r" b="b"/>
              <a:pathLst>
                <a:path w="9652000" h="5588000">
                  <a:moveTo>
                    <a:pt x="0" y="0"/>
                  </a:moveTo>
                  <a:lnTo>
                    <a:pt x="9652000" y="0"/>
                  </a:lnTo>
                  <a:lnTo>
                    <a:pt x="9652000" y="5588000"/>
                  </a:lnTo>
                  <a:lnTo>
                    <a:pt x="0" y="5588000"/>
                  </a:lnTo>
                  <a:close/>
                </a:path>
              </a:pathLst>
            </a:custGeom>
            <a:solidFill>
              <a:srgbClr val="2B403B"/>
            </a:solidFill>
          </p:spPr>
        </p:sp>
        <p:sp>
          <p:nvSpPr>
            <p:cNvPr id="24" name="Freeform 24"/>
            <p:cNvSpPr/>
            <p:nvPr/>
          </p:nvSpPr>
          <p:spPr>
            <a:xfrm>
              <a:off x="0" y="0"/>
              <a:ext cx="9736582" cy="5672582"/>
            </a:xfrm>
            <a:custGeom>
              <a:avLst/>
              <a:gdLst/>
              <a:ahLst/>
              <a:cxnLst/>
              <a:rect l="l" t="t" r="r" b="b"/>
              <a:pathLst>
                <a:path w="9736582" h="5672582">
                  <a:moveTo>
                    <a:pt x="42291" y="0"/>
                  </a:moveTo>
                  <a:lnTo>
                    <a:pt x="9694291" y="0"/>
                  </a:lnTo>
                  <a:cubicBezTo>
                    <a:pt x="9717659" y="0"/>
                    <a:pt x="9736582" y="18923"/>
                    <a:pt x="9736582" y="42291"/>
                  </a:cubicBezTo>
                  <a:lnTo>
                    <a:pt x="9736582" y="5630291"/>
                  </a:lnTo>
                  <a:cubicBezTo>
                    <a:pt x="9736582" y="5653659"/>
                    <a:pt x="9717659" y="5672582"/>
                    <a:pt x="9694291" y="5672582"/>
                  </a:cubicBezTo>
                  <a:lnTo>
                    <a:pt x="42291" y="5672582"/>
                  </a:lnTo>
                  <a:cubicBezTo>
                    <a:pt x="18923" y="5672582"/>
                    <a:pt x="0" y="5653659"/>
                    <a:pt x="0" y="5630291"/>
                  </a:cubicBezTo>
                  <a:lnTo>
                    <a:pt x="0" y="42291"/>
                  </a:lnTo>
                  <a:cubicBezTo>
                    <a:pt x="0" y="18923"/>
                    <a:pt x="18923" y="0"/>
                    <a:pt x="42291" y="0"/>
                  </a:cubicBezTo>
                  <a:moveTo>
                    <a:pt x="42291" y="84709"/>
                  </a:moveTo>
                  <a:lnTo>
                    <a:pt x="42291" y="42291"/>
                  </a:lnTo>
                  <a:lnTo>
                    <a:pt x="84709" y="42291"/>
                  </a:lnTo>
                  <a:lnTo>
                    <a:pt x="84709" y="5630291"/>
                  </a:lnTo>
                  <a:lnTo>
                    <a:pt x="42291" y="5630291"/>
                  </a:lnTo>
                  <a:lnTo>
                    <a:pt x="42291" y="5588000"/>
                  </a:lnTo>
                  <a:lnTo>
                    <a:pt x="9694291" y="5588000"/>
                  </a:lnTo>
                  <a:lnTo>
                    <a:pt x="9694291" y="5630291"/>
                  </a:lnTo>
                  <a:lnTo>
                    <a:pt x="9652000" y="5630291"/>
                  </a:lnTo>
                  <a:lnTo>
                    <a:pt x="9652000" y="42291"/>
                  </a:lnTo>
                  <a:lnTo>
                    <a:pt x="9694291" y="42291"/>
                  </a:lnTo>
                  <a:lnTo>
                    <a:pt x="9694291" y="84709"/>
                  </a:lnTo>
                  <a:lnTo>
                    <a:pt x="42291" y="84709"/>
                  </a:lnTo>
                  <a:close/>
                </a:path>
              </a:pathLst>
            </a:custGeom>
            <a:solidFill>
              <a:srgbClr val="CE7D36"/>
            </a:solidFill>
          </p:spPr>
        </p:sp>
      </p:grpSp>
      <p:grpSp>
        <p:nvGrpSpPr>
          <p:cNvPr id="25" name="Group 25"/>
          <p:cNvGrpSpPr/>
          <p:nvPr/>
        </p:nvGrpSpPr>
        <p:grpSpPr>
          <a:xfrm>
            <a:off x="12640386" y="4181866"/>
            <a:ext cx="3247102" cy="6649042"/>
            <a:chOff x="0" y="0"/>
            <a:chExt cx="4329469" cy="8865389"/>
          </a:xfrm>
        </p:grpSpPr>
        <p:sp>
          <p:nvSpPr>
            <p:cNvPr id="26" name="Freeform 26"/>
            <p:cNvSpPr/>
            <p:nvPr/>
          </p:nvSpPr>
          <p:spPr>
            <a:xfrm>
              <a:off x="0" y="0"/>
              <a:ext cx="4329430" cy="8865362"/>
            </a:xfrm>
            <a:custGeom>
              <a:avLst/>
              <a:gdLst/>
              <a:ahLst/>
              <a:cxnLst/>
              <a:rect l="l" t="t" r="r" b="b"/>
              <a:pathLst>
                <a:path w="4329430" h="8865362">
                  <a:moveTo>
                    <a:pt x="0" y="0"/>
                  </a:moveTo>
                  <a:lnTo>
                    <a:pt x="4329430" y="0"/>
                  </a:lnTo>
                  <a:lnTo>
                    <a:pt x="4329430" y="8865362"/>
                  </a:lnTo>
                  <a:lnTo>
                    <a:pt x="0" y="8865362"/>
                  </a:lnTo>
                  <a:lnTo>
                    <a:pt x="0" y="0"/>
                  </a:lnTo>
                  <a:close/>
                </a:path>
              </a:pathLst>
            </a:custGeom>
            <a:blipFill>
              <a:blip r:embed="rId7"/>
              <a:stretch>
                <a:fillRect l="-379" r="-380"/>
              </a:stretch>
            </a:blipFill>
          </p:spPr>
        </p:sp>
      </p:grpSp>
      <p:sp>
        <p:nvSpPr>
          <p:cNvPr id="27" name="TextBox 27"/>
          <p:cNvSpPr txBox="1"/>
          <p:nvPr/>
        </p:nvSpPr>
        <p:spPr>
          <a:xfrm>
            <a:off x="10625401" y="2161845"/>
            <a:ext cx="6832554" cy="2503408"/>
          </a:xfrm>
          <a:prstGeom prst="rect">
            <a:avLst/>
          </a:prstGeom>
        </p:spPr>
        <p:txBody>
          <a:bodyPr lIns="0" tIns="0" rIns="0" bIns="0" rtlCol="0" anchor="t">
            <a:spAutoFit/>
          </a:bodyPr>
          <a:lstStyle/>
          <a:p>
            <a:pPr algn="just">
              <a:lnSpc>
                <a:spcPts val="6480"/>
              </a:lnSpc>
            </a:pPr>
            <a:r>
              <a:rPr lang="en-US" sz="5400">
                <a:solidFill>
                  <a:srgbClr val="FFFF00"/>
                </a:solidFill>
                <a:latin typeface="Cambria"/>
                <a:ea typeface="Cambria"/>
                <a:cs typeface="Cambria"/>
                <a:sym typeface="Cambria"/>
              </a:rPr>
              <a:t>a. Các từ in đậm trong câu chuyện được dùng để xưng hô.</a:t>
            </a:r>
          </a:p>
        </p:txBody>
      </p:sp>
      <p:sp>
        <p:nvSpPr>
          <p:cNvPr id="28" name="TextBox 28"/>
          <p:cNvSpPr txBox="1"/>
          <p:nvPr/>
        </p:nvSpPr>
        <p:spPr>
          <a:xfrm>
            <a:off x="10511101" y="1976110"/>
            <a:ext cx="6832554" cy="3343930"/>
          </a:xfrm>
          <a:prstGeom prst="rect">
            <a:avLst/>
          </a:prstGeom>
        </p:spPr>
        <p:txBody>
          <a:bodyPr lIns="0" tIns="0" rIns="0" bIns="0" rtlCol="0" anchor="t">
            <a:spAutoFit/>
          </a:bodyPr>
          <a:lstStyle/>
          <a:p>
            <a:pPr algn="just">
              <a:lnSpc>
                <a:spcPts val="4320"/>
              </a:lnSpc>
            </a:pPr>
            <a:r>
              <a:rPr lang="en-US" sz="3600">
                <a:solidFill>
                  <a:srgbClr val="FFFF00"/>
                </a:solidFill>
                <a:latin typeface="Cambria"/>
                <a:ea typeface="Cambria"/>
                <a:cs typeface="Cambria"/>
                <a:sym typeface="Cambria"/>
              </a:rPr>
              <a:t>b. Cặp xưng hô thứ nhất là </a:t>
            </a:r>
            <a:r>
              <a:rPr lang="en-US" sz="3600">
                <a:solidFill>
                  <a:srgbClr val="FFFF00"/>
                </a:solidFill>
                <a:latin typeface="Cambria Bold Italics"/>
                <a:ea typeface="Cambria Bold Italics"/>
                <a:cs typeface="Cambria Bold Italics"/>
                <a:sym typeface="Cambria Bold Italics"/>
              </a:rPr>
              <a:t>tôi</a:t>
            </a:r>
            <a:r>
              <a:rPr lang="en-US" sz="3600">
                <a:solidFill>
                  <a:srgbClr val="FFFF00"/>
                </a:solidFill>
                <a:latin typeface="Cambria"/>
                <a:ea typeface="Cambria"/>
                <a:cs typeface="Cambria"/>
                <a:sym typeface="Cambria"/>
              </a:rPr>
              <a:t> và </a:t>
            </a:r>
            <a:r>
              <a:rPr lang="en-US" sz="3600">
                <a:solidFill>
                  <a:srgbClr val="FFFF00"/>
                </a:solidFill>
                <a:latin typeface="Cambria Bold Italics"/>
                <a:ea typeface="Cambria Bold Italics"/>
                <a:cs typeface="Cambria Bold Italics"/>
                <a:sym typeface="Cambria Bold Italics"/>
              </a:rPr>
              <a:t>bạn</a:t>
            </a:r>
            <a:r>
              <a:rPr lang="en-US" sz="3600">
                <a:solidFill>
                  <a:srgbClr val="FFFF00"/>
                </a:solidFill>
                <a:latin typeface="Cambria"/>
                <a:ea typeface="Cambria"/>
                <a:cs typeface="Cambria"/>
                <a:sym typeface="Cambria"/>
              </a:rPr>
              <a:t>. Từ </a:t>
            </a:r>
            <a:r>
              <a:rPr lang="en-US" sz="3600">
                <a:solidFill>
                  <a:srgbClr val="FFFF00"/>
                </a:solidFill>
                <a:latin typeface="Cambria Bold Italics"/>
                <a:ea typeface="Cambria Bold Italics"/>
                <a:cs typeface="Cambria Bold Italics"/>
                <a:sym typeface="Cambria Bold Italics"/>
              </a:rPr>
              <a:t>tôi</a:t>
            </a:r>
            <a:r>
              <a:rPr lang="en-US" sz="3600">
                <a:solidFill>
                  <a:srgbClr val="FFFF00"/>
                </a:solidFill>
                <a:latin typeface="Cambria"/>
                <a:ea typeface="Cambria"/>
                <a:cs typeface="Cambria"/>
                <a:sym typeface="Cambria"/>
              </a:rPr>
              <a:t> được dùng để chỉ người nói, là </a:t>
            </a:r>
            <a:r>
              <a:rPr lang="en-US" sz="3600">
                <a:solidFill>
                  <a:srgbClr val="FFFF00"/>
                </a:solidFill>
                <a:latin typeface="Cambria Bold Italics"/>
                <a:ea typeface="Cambria Bold Italics"/>
                <a:cs typeface="Cambria Bold Italics"/>
                <a:sym typeface="Cambria Bold Italics"/>
              </a:rPr>
              <a:t>hạt thóc</a:t>
            </a:r>
            <a:r>
              <a:rPr lang="en-US" sz="3600">
                <a:solidFill>
                  <a:srgbClr val="FFFF00"/>
                </a:solidFill>
                <a:latin typeface="Cambria"/>
                <a:ea typeface="Cambria"/>
                <a:cs typeface="Cambria"/>
                <a:sym typeface="Cambria"/>
              </a:rPr>
              <a:t>. Từ </a:t>
            </a:r>
            <a:r>
              <a:rPr lang="en-US" sz="3600">
                <a:solidFill>
                  <a:srgbClr val="FFFF00"/>
                </a:solidFill>
                <a:latin typeface="Cambria Bold Italics"/>
                <a:ea typeface="Cambria Bold Italics"/>
                <a:cs typeface="Cambria Bold Italics"/>
                <a:sym typeface="Cambria Bold Italics"/>
              </a:rPr>
              <a:t>bạn</a:t>
            </a:r>
            <a:r>
              <a:rPr lang="en-US" sz="3600">
                <a:solidFill>
                  <a:srgbClr val="FFFF00"/>
                </a:solidFill>
                <a:latin typeface="Cambria"/>
                <a:ea typeface="Cambria"/>
                <a:cs typeface="Cambria"/>
                <a:sym typeface="Cambria"/>
              </a:rPr>
              <a:t> được dùng để chỉ người nghe, các bạn dùng để chỉ nhiều người nghe, là </a:t>
            </a:r>
            <a:r>
              <a:rPr lang="en-US" sz="3600">
                <a:solidFill>
                  <a:srgbClr val="FFFF00"/>
                </a:solidFill>
                <a:latin typeface="Cambria Bold Italics"/>
                <a:ea typeface="Cambria Bold Italics"/>
                <a:cs typeface="Cambria Bold Italics"/>
                <a:sym typeface="Cambria Bold Italics"/>
              </a:rPr>
              <a:t>các cây ngô, khoai, sắn</a:t>
            </a:r>
            <a:r>
              <a:rPr lang="en-US" sz="3600">
                <a:solidFill>
                  <a:srgbClr val="FFFF00"/>
                </a:solidFill>
                <a:latin typeface="Cambria"/>
                <a:ea typeface="Cambria"/>
                <a:cs typeface="Cambria"/>
                <a:sym typeface="Cambria"/>
              </a:rPr>
              <a:t>.</a:t>
            </a:r>
          </a:p>
        </p:txBody>
      </p:sp>
      <p:sp>
        <p:nvSpPr>
          <p:cNvPr id="29" name="TextBox 29"/>
          <p:cNvSpPr txBox="1"/>
          <p:nvPr/>
        </p:nvSpPr>
        <p:spPr>
          <a:xfrm>
            <a:off x="10511101" y="1985635"/>
            <a:ext cx="6832554" cy="3088184"/>
          </a:xfrm>
          <a:prstGeom prst="rect">
            <a:avLst/>
          </a:prstGeom>
        </p:spPr>
        <p:txBody>
          <a:bodyPr lIns="0" tIns="0" rIns="0" bIns="0" rtlCol="0" anchor="t">
            <a:spAutoFit/>
          </a:bodyPr>
          <a:lstStyle/>
          <a:p>
            <a:pPr algn="just">
              <a:lnSpc>
                <a:spcPts val="4800"/>
              </a:lnSpc>
            </a:pPr>
            <a:r>
              <a:rPr lang="en-US" sz="4000">
                <a:solidFill>
                  <a:srgbClr val="FFFF00"/>
                </a:solidFill>
                <a:latin typeface="Cambria"/>
                <a:ea typeface="Cambria"/>
                <a:cs typeface="Cambria"/>
                <a:sym typeface="Cambria"/>
              </a:rPr>
              <a:t>b. Cặp xưng hô thứ hai là </a:t>
            </a:r>
            <a:r>
              <a:rPr lang="en-US" sz="4000">
                <a:solidFill>
                  <a:srgbClr val="FFFF00"/>
                </a:solidFill>
                <a:latin typeface="Cambria Bold Italics"/>
                <a:ea typeface="Cambria Bold Italics"/>
                <a:cs typeface="Cambria Bold Italics"/>
                <a:sym typeface="Cambria Bold Italics"/>
              </a:rPr>
              <a:t>tớ</a:t>
            </a:r>
            <a:r>
              <a:rPr lang="en-US" sz="4000">
                <a:solidFill>
                  <a:srgbClr val="FFFF00"/>
                </a:solidFill>
                <a:latin typeface="Cambria"/>
                <a:ea typeface="Cambria"/>
                <a:cs typeface="Cambria"/>
                <a:sym typeface="Cambria"/>
              </a:rPr>
              <a:t> và </a:t>
            </a:r>
            <a:r>
              <a:rPr lang="en-US" sz="4000">
                <a:solidFill>
                  <a:srgbClr val="FFFF00"/>
                </a:solidFill>
                <a:latin typeface="Cambria Bold Italics"/>
                <a:ea typeface="Cambria Bold Italics"/>
                <a:cs typeface="Cambria Bold Italics"/>
                <a:sym typeface="Cambria Bold Italics"/>
              </a:rPr>
              <a:t>cậu</a:t>
            </a:r>
            <a:r>
              <a:rPr lang="en-US" sz="4000">
                <a:solidFill>
                  <a:srgbClr val="FFFF00"/>
                </a:solidFill>
                <a:latin typeface="Cambria"/>
                <a:ea typeface="Cambria"/>
                <a:cs typeface="Cambria"/>
                <a:sym typeface="Cambria"/>
              </a:rPr>
              <a:t>. Từ </a:t>
            </a:r>
            <a:r>
              <a:rPr lang="en-US" sz="4000">
                <a:solidFill>
                  <a:srgbClr val="FFFF00"/>
                </a:solidFill>
                <a:latin typeface="Cambria Bold Italics"/>
                <a:ea typeface="Cambria Bold Italics"/>
                <a:cs typeface="Cambria Bold Italics"/>
                <a:sym typeface="Cambria Bold Italics"/>
              </a:rPr>
              <a:t>tớ</a:t>
            </a:r>
            <a:r>
              <a:rPr lang="en-US" sz="4000">
                <a:solidFill>
                  <a:srgbClr val="FFFF00"/>
                </a:solidFill>
                <a:latin typeface="Cambria"/>
                <a:ea typeface="Cambria"/>
                <a:cs typeface="Cambria"/>
                <a:sym typeface="Cambria"/>
              </a:rPr>
              <a:t> được dùng để chỉ người nói, là </a:t>
            </a:r>
            <a:r>
              <a:rPr lang="en-US" sz="4000">
                <a:solidFill>
                  <a:srgbClr val="FFFF00"/>
                </a:solidFill>
                <a:latin typeface="Cambria Bold Italics"/>
                <a:ea typeface="Cambria Bold Italics"/>
                <a:cs typeface="Cambria Bold Italics"/>
                <a:sym typeface="Cambria Bold Italics"/>
              </a:rPr>
              <a:t>ngô</a:t>
            </a:r>
            <a:r>
              <a:rPr lang="en-US" sz="4000">
                <a:solidFill>
                  <a:srgbClr val="FFFF00"/>
                </a:solidFill>
                <a:latin typeface="Cambria"/>
                <a:ea typeface="Cambria"/>
                <a:cs typeface="Cambria"/>
                <a:sym typeface="Cambria"/>
              </a:rPr>
              <a:t>. Từ </a:t>
            </a:r>
            <a:r>
              <a:rPr lang="en-US" sz="4000">
                <a:solidFill>
                  <a:srgbClr val="FFFF00"/>
                </a:solidFill>
                <a:latin typeface="Cambria Bold Italics"/>
                <a:ea typeface="Cambria Bold Italics"/>
                <a:cs typeface="Cambria Bold Italics"/>
                <a:sym typeface="Cambria Bold Italics"/>
              </a:rPr>
              <a:t>cậu</a:t>
            </a:r>
            <a:r>
              <a:rPr lang="en-US" sz="4000">
                <a:solidFill>
                  <a:srgbClr val="FFFF00"/>
                </a:solidFill>
                <a:latin typeface="Cambria"/>
                <a:ea typeface="Cambria"/>
                <a:cs typeface="Cambria"/>
                <a:sym typeface="Cambria"/>
              </a:rPr>
              <a:t> được dùng để chỉ người nghe, </a:t>
            </a:r>
            <a:r>
              <a:rPr lang="en-US" sz="4000">
                <a:solidFill>
                  <a:srgbClr val="FFFF00"/>
                </a:solidFill>
                <a:latin typeface="Cambria Bold Italics"/>
                <a:ea typeface="Cambria Bold Italics"/>
                <a:cs typeface="Cambria Bold Italics"/>
                <a:sym typeface="Cambria Bold Italics"/>
              </a:rPr>
              <a:t>là hạt thóc</a:t>
            </a:r>
            <a:r>
              <a:rPr lang="en-US" sz="4000">
                <a:solidFill>
                  <a:srgbClr val="FFFF00"/>
                </a:solidFill>
                <a:latin typeface="Cambria"/>
                <a:ea typeface="Cambria"/>
                <a:cs typeface="Cambria"/>
                <a:sym typeface="Cambria"/>
              </a:rPr>
              <a:t>.</a:t>
            </a:r>
          </a:p>
        </p:txBody>
      </p:sp>
      <p:sp>
        <p:nvSpPr>
          <p:cNvPr id="30" name="TextBox 30"/>
          <p:cNvSpPr txBox="1"/>
          <p:nvPr/>
        </p:nvSpPr>
        <p:spPr>
          <a:xfrm>
            <a:off x="10625401" y="2161845"/>
            <a:ext cx="5950678" cy="2780407"/>
          </a:xfrm>
          <a:prstGeom prst="rect">
            <a:avLst/>
          </a:prstGeom>
        </p:spPr>
        <p:txBody>
          <a:bodyPr lIns="0" tIns="0" rIns="0" bIns="0" rtlCol="0" anchor="t">
            <a:spAutoFit/>
          </a:bodyPr>
          <a:lstStyle/>
          <a:p>
            <a:pPr algn="ctr">
              <a:lnSpc>
                <a:spcPts val="7200"/>
              </a:lnSpc>
            </a:pPr>
            <a:r>
              <a:rPr lang="en-US" sz="6000">
                <a:solidFill>
                  <a:srgbClr val="FFFF00"/>
                </a:solidFill>
                <a:latin typeface="Cambria"/>
                <a:ea typeface="Cambria"/>
                <a:cs typeface="Cambria"/>
                <a:sym typeface="Cambria"/>
              </a:rPr>
              <a:t>Các từ trên được gọi là </a:t>
            </a:r>
          </a:p>
          <a:p>
            <a:pPr algn="ctr">
              <a:lnSpc>
                <a:spcPts val="7200"/>
              </a:lnSpc>
            </a:pPr>
            <a:r>
              <a:rPr lang="en-US" sz="6000">
                <a:solidFill>
                  <a:srgbClr val="FFFF00"/>
                </a:solidFill>
                <a:latin typeface="Cambria Bold"/>
                <a:ea typeface="Cambria Bold"/>
                <a:cs typeface="Cambria Bold"/>
                <a:sym typeface="Cambria Bold"/>
              </a:rPr>
              <a:t>đại từ xưng hô.</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4203677" y="4076700"/>
            <a:ext cx="4056445" cy="2709367"/>
            <a:chOff x="0" y="0"/>
            <a:chExt cx="5408593" cy="3612489"/>
          </a:xfrm>
        </p:grpSpPr>
        <p:sp>
          <p:nvSpPr>
            <p:cNvPr id="8" name="Freeform 8"/>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9" name="Group 9"/>
          <p:cNvGrpSpPr/>
          <p:nvPr/>
        </p:nvGrpSpPr>
        <p:grpSpPr>
          <a:xfrm>
            <a:off x="-99028" y="6176450"/>
            <a:ext cx="18486055" cy="6958294"/>
            <a:chOff x="0" y="0"/>
            <a:chExt cx="24648073" cy="9277725"/>
          </a:xfrm>
        </p:grpSpPr>
        <p:sp>
          <p:nvSpPr>
            <p:cNvPr id="10" name="Freeform 10"/>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1" name="Group 11"/>
          <p:cNvGrpSpPr/>
          <p:nvPr/>
        </p:nvGrpSpPr>
        <p:grpSpPr>
          <a:xfrm>
            <a:off x="0" y="5295900"/>
            <a:ext cx="18486055" cy="6958294"/>
            <a:chOff x="0" y="0"/>
            <a:chExt cx="24648073" cy="9277725"/>
          </a:xfrm>
        </p:grpSpPr>
        <p:sp>
          <p:nvSpPr>
            <p:cNvPr id="12" name="Freeform 12"/>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3" name="Group 13"/>
          <p:cNvGrpSpPr/>
          <p:nvPr/>
        </p:nvGrpSpPr>
        <p:grpSpPr>
          <a:xfrm>
            <a:off x="2567918" y="465590"/>
            <a:ext cx="13673594" cy="6531391"/>
            <a:chOff x="0" y="0"/>
            <a:chExt cx="18231459" cy="8708521"/>
          </a:xfrm>
        </p:grpSpPr>
        <p:sp>
          <p:nvSpPr>
            <p:cNvPr id="14" name="Freeform 14"/>
            <p:cNvSpPr/>
            <p:nvPr/>
          </p:nvSpPr>
          <p:spPr>
            <a:xfrm>
              <a:off x="38100" y="38100"/>
              <a:ext cx="18161254" cy="8636000"/>
            </a:xfrm>
            <a:custGeom>
              <a:avLst/>
              <a:gdLst/>
              <a:ahLst/>
              <a:cxnLst/>
              <a:rect l="l" t="t" r="r" b="b"/>
              <a:pathLst>
                <a:path w="18161254" h="8636000">
                  <a:moveTo>
                    <a:pt x="0" y="1439418"/>
                  </a:moveTo>
                  <a:cubicBezTo>
                    <a:pt x="0" y="644398"/>
                    <a:pt x="647319" y="0"/>
                    <a:pt x="1445895" y="0"/>
                  </a:cubicBezTo>
                  <a:lnTo>
                    <a:pt x="16715360" y="0"/>
                  </a:lnTo>
                  <a:cubicBezTo>
                    <a:pt x="17513936" y="0"/>
                    <a:pt x="18161254" y="644398"/>
                    <a:pt x="18161254" y="1439418"/>
                  </a:cubicBezTo>
                  <a:lnTo>
                    <a:pt x="18161254" y="7196582"/>
                  </a:lnTo>
                  <a:cubicBezTo>
                    <a:pt x="18161254" y="7991475"/>
                    <a:pt x="17513936" y="8636000"/>
                    <a:pt x="16715360" y="8636000"/>
                  </a:cubicBezTo>
                  <a:lnTo>
                    <a:pt x="1445895" y="8636000"/>
                  </a:lnTo>
                  <a:cubicBezTo>
                    <a:pt x="647319" y="8636000"/>
                    <a:pt x="0" y="7991602"/>
                    <a:pt x="0" y="7196582"/>
                  </a:cubicBezTo>
                  <a:close/>
                </a:path>
              </a:pathLst>
            </a:custGeom>
            <a:solidFill>
              <a:srgbClr val="FFFFFF"/>
            </a:solidFill>
          </p:spPr>
        </p:sp>
        <p:sp>
          <p:nvSpPr>
            <p:cNvPr id="15" name="Freeform 15"/>
            <p:cNvSpPr/>
            <p:nvPr/>
          </p:nvSpPr>
          <p:spPr>
            <a:xfrm>
              <a:off x="0" y="0"/>
              <a:ext cx="18237454" cy="8712200"/>
            </a:xfrm>
            <a:custGeom>
              <a:avLst/>
              <a:gdLst/>
              <a:ahLst/>
              <a:cxnLst/>
              <a:rect l="l" t="t" r="r" b="b"/>
              <a:pathLst>
                <a:path w="18237454" h="8712200">
                  <a:moveTo>
                    <a:pt x="0" y="1477518"/>
                  </a:moveTo>
                  <a:cubicBezTo>
                    <a:pt x="0" y="661289"/>
                    <a:pt x="664591" y="0"/>
                    <a:pt x="1483995" y="0"/>
                  </a:cubicBezTo>
                  <a:lnTo>
                    <a:pt x="16753460" y="0"/>
                  </a:lnTo>
                  <a:lnTo>
                    <a:pt x="16753460" y="38100"/>
                  </a:lnTo>
                  <a:lnTo>
                    <a:pt x="16753460" y="0"/>
                  </a:lnTo>
                  <a:cubicBezTo>
                    <a:pt x="17572864" y="0"/>
                    <a:pt x="18237454" y="661289"/>
                    <a:pt x="18237454" y="1477518"/>
                  </a:cubicBezTo>
                  <a:lnTo>
                    <a:pt x="18199354" y="1477518"/>
                  </a:lnTo>
                  <a:lnTo>
                    <a:pt x="18237454" y="1477518"/>
                  </a:lnTo>
                  <a:lnTo>
                    <a:pt x="18237454" y="7234682"/>
                  </a:lnTo>
                  <a:lnTo>
                    <a:pt x="18199354" y="7234682"/>
                  </a:lnTo>
                  <a:lnTo>
                    <a:pt x="18237454" y="7234682"/>
                  </a:lnTo>
                  <a:cubicBezTo>
                    <a:pt x="18237454" y="8050784"/>
                    <a:pt x="17572864" y="8712200"/>
                    <a:pt x="16753460" y="8712200"/>
                  </a:cubicBezTo>
                  <a:lnTo>
                    <a:pt x="16753460" y="8674100"/>
                  </a:lnTo>
                  <a:lnTo>
                    <a:pt x="16753460" y="8712200"/>
                  </a:lnTo>
                  <a:lnTo>
                    <a:pt x="1483995" y="8712200"/>
                  </a:lnTo>
                  <a:lnTo>
                    <a:pt x="1483995" y="8674100"/>
                  </a:lnTo>
                  <a:lnTo>
                    <a:pt x="1483995" y="8712200"/>
                  </a:lnTo>
                  <a:cubicBezTo>
                    <a:pt x="664591" y="8712200"/>
                    <a:pt x="0" y="8050911"/>
                    <a:pt x="0" y="7234682"/>
                  </a:cubicBezTo>
                  <a:lnTo>
                    <a:pt x="0" y="1477518"/>
                  </a:lnTo>
                  <a:lnTo>
                    <a:pt x="38100" y="1477518"/>
                  </a:lnTo>
                  <a:lnTo>
                    <a:pt x="0" y="1477518"/>
                  </a:lnTo>
                  <a:moveTo>
                    <a:pt x="76200" y="1477518"/>
                  </a:moveTo>
                  <a:lnTo>
                    <a:pt x="76200" y="7234682"/>
                  </a:lnTo>
                  <a:lnTo>
                    <a:pt x="38100" y="7234682"/>
                  </a:lnTo>
                  <a:lnTo>
                    <a:pt x="76200" y="7234682"/>
                  </a:lnTo>
                  <a:cubicBezTo>
                    <a:pt x="76200" y="8008493"/>
                    <a:pt x="706374" y="8636000"/>
                    <a:pt x="1483995" y="8636000"/>
                  </a:cubicBezTo>
                  <a:lnTo>
                    <a:pt x="16753460" y="8636000"/>
                  </a:lnTo>
                  <a:cubicBezTo>
                    <a:pt x="17531080" y="8636000"/>
                    <a:pt x="18161254" y="8008493"/>
                    <a:pt x="18161254" y="7234682"/>
                  </a:cubicBezTo>
                  <a:lnTo>
                    <a:pt x="18161254" y="1477518"/>
                  </a:lnTo>
                  <a:cubicBezTo>
                    <a:pt x="18161254" y="703707"/>
                    <a:pt x="17531080" y="76200"/>
                    <a:pt x="16753460" y="76200"/>
                  </a:cubicBezTo>
                  <a:lnTo>
                    <a:pt x="1483995" y="76200"/>
                  </a:lnTo>
                  <a:lnTo>
                    <a:pt x="1483995" y="38100"/>
                  </a:lnTo>
                  <a:lnTo>
                    <a:pt x="1483995" y="76200"/>
                  </a:lnTo>
                  <a:cubicBezTo>
                    <a:pt x="706374" y="76200"/>
                    <a:pt x="76200" y="703707"/>
                    <a:pt x="76200" y="1477518"/>
                  </a:cubicBezTo>
                  <a:close/>
                </a:path>
              </a:pathLst>
            </a:custGeom>
            <a:solidFill>
              <a:srgbClr val="4F81BD"/>
            </a:solidFill>
          </p:spPr>
        </p:sp>
      </p:grpSp>
      <p:sp>
        <p:nvSpPr>
          <p:cNvPr id="16" name="TextBox 16"/>
          <p:cNvSpPr txBox="1"/>
          <p:nvPr/>
        </p:nvSpPr>
        <p:spPr>
          <a:xfrm>
            <a:off x="3718604" y="1013326"/>
            <a:ext cx="11372221" cy="5426393"/>
          </a:xfrm>
          <a:prstGeom prst="rect">
            <a:avLst/>
          </a:prstGeom>
        </p:spPr>
        <p:txBody>
          <a:bodyPr lIns="0" tIns="0" rIns="0" bIns="0" rtlCol="0" anchor="t">
            <a:spAutoFit/>
          </a:bodyPr>
          <a:lstStyle/>
          <a:p>
            <a:pPr algn="just">
              <a:lnSpc>
                <a:spcPts val="5280"/>
              </a:lnSpc>
            </a:pPr>
            <a:r>
              <a:rPr lang="en-US" sz="4400">
                <a:solidFill>
                  <a:srgbClr val="000000"/>
                </a:solidFill>
                <a:latin typeface="Cambria"/>
                <a:ea typeface="Cambria"/>
                <a:cs typeface="Cambria"/>
                <a:sym typeface="Cambria"/>
              </a:rPr>
              <a:t>Đại từ là từ dùng để thay thế như </a:t>
            </a:r>
            <a:r>
              <a:rPr lang="en-US" sz="4400">
                <a:solidFill>
                  <a:srgbClr val="000000"/>
                </a:solidFill>
                <a:latin typeface="Cambria Italics"/>
                <a:ea typeface="Cambria Italics"/>
                <a:cs typeface="Cambria Italics"/>
                <a:sym typeface="Cambria Italics"/>
              </a:rPr>
              <a:t>thế, vậy, đó, này,… </a:t>
            </a:r>
            <a:r>
              <a:rPr lang="en-US" sz="4400">
                <a:solidFill>
                  <a:srgbClr val="000000"/>
                </a:solidFill>
                <a:latin typeface="Cambria"/>
                <a:ea typeface="Cambria"/>
                <a:cs typeface="Cambria"/>
                <a:sym typeface="Cambria"/>
              </a:rPr>
              <a:t>(đại từ thay thế), để hỏi như </a:t>
            </a:r>
            <a:r>
              <a:rPr lang="en-US" sz="4400">
                <a:solidFill>
                  <a:srgbClr val="000000"/>
                </a:solidFill>
                <a:latin typeface="Cambria Italics"/>
                <a:ea typeface="Cambria Italics"/>
                <a:cs typeface="Cambria Italics"/>
                <a:sym typeface="Cambria Italics"/>
              </a:rPr>
              <a:t>ai, gì, nào, sao, bao nhiêu, đâu,… </a:t>
            </a:r>
            <a:r>
              <a:rPr lang="en-US" sz="4400">
                <a:solidFill>
                  <a:srgbClr val="000000"/>
                </a:solidFill>
                <a:latin typeface="Cambria"/>
                <a:ea typeface="Cambria"/>
                <a:cs typeface="Cambria"/>
                <a:sym typeface="Cambria"/>
              </a:rPr>
              <a:t>(đại từ nghi vấn) hoặc để xưng hô như </a:t>
            </a:r>
            <a:r>
              <a:rPr lang="en-US" sz="4400">
                <a:solidFill>
                  <a:srgbClr val="000000"/>
                </a:solidFill>
                <a:latin typeface="Cambria Italics"/>
                <a:ea typeface="Cambria Italics"/>
                <a:cs typeface="Cambria Italics"/>
                <a:sym typeface="Cambria Italics"/>
              </a:rPr>
              <a:t>tôi, tớ, chúng tôi, chúng tớ, mày, chúng mày, chúng ta,… </a:t>
            </a:r>
            <a:r>
              <a:rPr lang="en-US" sz="4400">
                <a:solidFill>
                  <a:srgbClr val="000000"/>
                </a:solidFill>
                <a:latin typeface="Cambria"/>
                <a:ea typeface="Cambria"/>
                <a:cs typeface="Cambria"/>
                <a:sym typeface="Cambria"/>
              </a:rPr>
              <a:t>(đại từ xưng hô). Ngoài ra, trong tiếng Việt, có nhiều danh từ được dùng để xưng hô như </a:t>
            </a:r>
            <a:r>
              <a:rPr lang="en-US" sz="4400">
                <a:solidFill>
                  <a:srgbClr val="000000"/>
                </a:solidFill>
                <a:latin typeface="Cambria Italics"/>
                <a:ea typeface="Cambria Italics"/>
                <a:cs typeface="Cambria Italics"/>
                <a:sym typeface="Cambria Italics"/>
              </a:rPr>
              <a:t>ông, bà, bố, mẹ, anh chị, em, cháu, thầy, bạn,…</a:t>
            </a:r>
          </a:p>
        </p:txBody>
      </p:sp>
      <p:grpSp>
        <p:nvGrpSpPr>
          <p:cNvPr id="17" name="Group 17"/>
          <p:cNvGrpSpPr/>
          <p:nvPr/>
        </p:nvGrpSpPr>
        <p:grpSpPr>
          <a:xfrm>
            <a:off x="15338398" y="3238500"/>
            <a:ext cx="2908714" cy="7048500"/>
            <a:chOff x="0" y="0"/>
            <a:chExt cx="3878285" cy="9398000"/>
          </a:xfrm>
        </p:grpSpPr>
        <p:sp>
          <p:nvSpPr>
            <p:cNvPr id="18" name="Freeform 18"/>
            <p:cNvSpPr/>
            <p:nvPr/>
          </p:nvSpPr>
          <p:spPr>
            <a:xfrm>
              <a:off x="0" y="0"/>
              <a:ext cx="3878326" cy="9398000"/>
            </a:xfrm>
            <a:custGeom>
              <a:avLst/>
              <a:gdLst/>
              <a:ahLst/>
              <a:cxnLst/>
              <a:rect l="l" t="t" r="r" b="b"/>
              <a:pathLst>
                <a:path w="3878326" h="9398000">
                  <a:moveTo>
                    <a:pt x="0" y="0"/>
                  </a:moveTo>
                  <a:lnTo>
                    <a:pt x="3878326" y="0"/>
                  </a:lnTo>
                  <a:lnTo>
                    <a:pt x="3878326" y="9398000"/>
                  </a:lnTo>
                  <a:lnTo>
                    <a:pt x="0" y="9398000"/>
                  </a:lnTo>
                  <a:lnTo>
                    <a:pt x="0" y="0"/>
                  </a:lnTo>
                  <a:close/>
                </a:path>
              </a:pathLst>
            </a:custGeom>
            <a:blipFill>
              <a:blip r:embed="rId5"/>
              <a:stretch>
                <a:fillRect t="-227" r="1" b="-227"/>
              </a:stretch>
            </a:blipFill>
          </p:spPr>
        </p:sp>
      </p:grpSp>
      <p:sp>
        <p:nvSpPr>
          <p:cNvPr id="19" name="Freeform 19"/>
          <p:cNvSpPr/>
          <p:nvPr/>
        </p:nvSpPr>
        <p:spPr>
          <a:xfrm>
            <a:off x="267170" y="1638300"/>
            <a:ext cx="3280896" cy="8452688"/>
          </a:xfrm>
          <a:custGeom>
            <a:avLst/>
            <a:gdLst/>
            <a:ahLst/>
            <a:cxnLst/>
            <a:rect l="l" t="t" r="r" b="b"/>
            <a:pathLst>
              <a:path w="3280896" h="8452688">
                <a:moveTo>
                  <a:pt x="0" y="0"/>
                </a:moveTo>
                <a:lnTo>
                  <a:pt x="3280896" y="0"/>
                </a:lnTo>
                <a:lnTo>
                  <a:pt x="3280896" y="8452688"/>
                </a:lnTo>
                <a:lnTo>
                  <a:pt x="0" y="8452688"/>
                </a:lnTo>
                <a:lnTo>
                  <a:pt x="0" y="0"/>
                </a:lnTo>
                <a:close/>
              </a:path>
            </a:pathLst>
          </a:custGeom>
          <a:blipFill>
            <a:blip r:embed="rId6"/>
            <a:stretch>
              <a:fillRect/>
            </a:stretch>
          </a:blipFill>
        </p:spPr>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3942744" y="3775244"/>
            <a:ext cx="4233864" cy="2827868"/>
            <a:chOff x="0" y="0"/>
            <a:chExt cx="5645152" cy="3770491"/>
          </a:xfrm>
        </p:grpSpPr>
        <p:sp>
          <p:nvSpPr>
            <p:cNvPr id="8" name="Freeform 8"/>
            <p:cNvSpPr/>
            <p:nvPr/>
          </p:nvSpPr>
          <p:spPr>
            <a:xfrm flipH="1">
              <a:off x="0" y="0"/>
              <a:ext cx="5645150" cy="3770503"/>
            </a:xfrm>
            <a:custGeom>
              <a:avLst/>
              <a:gdLst/>
              <a:ahLst/>
              <a:cxnLst/>
              <a:rect l="l" t="t" r="r" b="b"/>
              <a:pathLst>
                <a:path w="5645150" h="3770503">
                  <a:moveTo>
                    <a:pt x="5645150" y="0"/>
                  </a:moveTo>
                  <a:lnTo>
                    <a:pt x="0" y="0"/>
                  </a:lnTo>
                  <a:lnTo>
                    <a:pt x="0" y="3770503"/>
                  </a:lnTo>
                  <a:lnTo>
                    <a:pt x="5645150" y="3770503"/>
                  </a:lnTo>
                  <a:lnTo>
                    <a:pt x="5645150" y="0"/>
                  </a:lnTo>
                  <a:close/>
                </a:path>
              </a:pathLst>
            </a:custGeom>
            <a:blipFill>
              <a:blip r:embed="rId3"/>
              <a:stretch>
                <a:fillRect t="-54" b="-54"/>
              </a:stretch>
            </a:blipFill>
          </p:spPr>
        </p:sp>
      </p:grpSp>
      <p:grpSp>
        <p:nvGrpSpPr>
          <p:cNvPr id="9" name="Group 9"/>
          <p:cNvGrpSpPr/>
          <p:nvPr/>
        </p:nvGrpSpPr>
        <p:grpSpPr>
          <a:xfrm>
            <a:off x="153020" y="2931068"/>
            <a:ext cx="3386224" cy="5667320"/>
            <a:chOff x="0" y="0"/>
            <a:chExt cx="4514965" cy="7556427"/>
          </a:xfrm>
        </p:grpSpPr>
        <p:sp>
          <p:nvSpPr>
            <p:cNvPr id="10" name="Freeform 10"/>
            <p:cNvSpPr/>
            <p:nvPr/>
          </p:nvSpPr>
          <p:spPr>
            <a:xfrm flipH="1">
              <a:off x="0" y="0"/>
              <a:ext cx="4514977" cy="7556373"/>
            </a:xfrm>
            <a:custGeom>
              <a:avLst/>
              <a:gdLst/>
              <a:ahLst/>
              <a:cxnLst/>
              <a:rect l="l" t="t" r="r" b="b"/>
              <a:pathLst>
                <a:path w="4514977" h="7556373">
                  <a:moveTo>
                    <a:pt x="4514977" y="0"/>
                  </a:moveTo>
                  <a:lnTo>
                    <a:pt x="0" y="0"/>
                  </a:lnTo>
                  <a:lnTo>
                    <a:pt x="0" y="7556373"/>
                  </a:lnTo>
                  <a:lnTo>
                    <a:pt x="4514977" y="7556373"/>
                  </a:lnTo>
                  <a:lnTo>
                    <a:pt x="4514977" y="0"/>
                  </a:lnTo>
                  <a:close/>
                </a:path>
              </a:pathLst>
            </a:custGeom>
            <a:blipFill>
              <a:blip r:embed="rId4"/>
              <a:stretch>
                <a:fillRect t="-90" b="-91"/>
              </a:stretch>
            </a:blipFill>
          </p:spPr>
        </p:sp>
      </p:grpSp>
      <p:grpSp>
        <p:nvGrpSpPr>
          <p:cNvPr id="11" name="Group 11"/>
          <p:cNvGrpSpPr/>
          <p:nvPr/>
        </p:nvGrpSpPr>
        <p:grpSpPr>
          <a:xfrm rot="-556488">
            <a:off x="-251382" y="5808686"/>
            <a:ext cx="4233864" cy="2827868"/>
            <a:chOff x="0" y="0"/>
            <a:chExt cx="5645152" cy="3770491"/>
          </a:xfrm>
        </p:grpSpPr>
        <p:sp>
          <p:nvSpPr>
            <p:cNvPr id="12" name="Freeform 12"/>
            <p:cNvSpPr/>
            <p:nvPr/>
          </p:nvSpPr>
          <p:spPr>
            <a:xfrm>
              <a:off x="0" y="0"/>
              <a:ext cx="5645150" cy="3770503"/>
            </a:xfrm>
            <a:custGeom>
              <a:avLst/>
              <a:gdLst/>
              <a:ahLst/>
              <a:cxnLst/>
              <a:rect l="l" t="t" r="r" b="b"/>
              <a:pathLst>
                <a:path w="5645150" h="3770503">
                  <a:moveTo>
                    <a:pt x="0" y="0"/>
                  </a:moveTo>
                  <a:lnTo>
                    <a:pt x="5645150" y="0"/>
                  </a:lnTo>
                  <a:lnTo>
                    <a:pt x="5645150" y="3770503"/>
                  </a:lnTo>
                  <a:lnTo>
                    <a:pt x="0" y="3770503"/>
                  </a:lnTo>
                  <a:lnTo>
                    <a:pt x="0" y="0"/>
                  </a:lnTo>
                  <a:close/>
                </a:path>
              </a:pathLst>
            </a:custGeom>
            <a:blipFill>
              <a:blip r:embed="rId3"/>
              <a:stretch>
                <a:fillRect t="-54" b="-54"/>
              </a:stretch>
            </a:blipFill>
          </p:spPr>
        </p:sp>
      </p:grpSp>
      <p:grpSp>
        <p:nvGrpSpPr>
          <p:cNvPr id="13" name="Group 13"/>
          <p:cNvGrpSpPr/>
          <p:nvPr/>
        </p:nvGrpSpPr>
        <p:grpSpPr>
          <a:xfrm>
            <a:off x="-198055" y="6336504"/>
            <a:ext cx="18486055" cy="6958294"/>
            <a:chOff x="0" y="0"/>
            <a:chExt cx="24648073" cy="9277725"/>
          </a:xfrm>
        </p:grpSpPr>
        <p:sp>
          <p:nvSpPr>
            <p:cNvPr id="14" name="Freeform 14"/>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5"/>
              <a:stretch>
                <a:fillRect l="-38080" r="-38080"/>
              </a:stretch>
            </a:blipFill>
          </p:spPr>
        </p:sp>
      </p:grpSp>
      <p:grpSp>
        <p:nvGrpSpPr>
          <p:cNvPr id="15" name="Group 15"/>
          <p:cNvGrpSpPr/>
          <p:nvPr/>
        </p:nvGrpSpPr>
        <p:grpSpPr>
          <a:xfrm>
            <a:off x="4414924" y="7422365"/>
            <a:ext cx="4179804" cy="2573847"/>
            <a:chOff x="0" y="0"/>
            <a:chExt cx="5573072" cy="3431796"/>
          </a:xfrm>
        </p:grpSpPr>
        <p:sp>
          <p:nvSpPr>
            <p:cNvPr id="16" name="Freeform 16"/>
            <p:cNvSpPr/>
            <p:nvPr/>
          </p:nvSpPr>
          <p:spPr>
            <a:xfrm>
              <a:off x="0" y="0"/>
              <a:ext cx="5573014" cy="3431794"/>
            </a:xfrm>
            <a:custGeom>
              <a:avLst/>
              <a:gdLst/>
              <a:ahLst/>
              <a:cxnLst/>
              <a:rect l="l" t="t" r="r" b="b"/>
              <a:pathLst>
                <a:path w="5573014" h="3431794">
                  <a:moveTo>
                    <a:pt x="0" y="0"/>
                  </a:moveTo>
                  <a:lnTo>
                    <a:pt x="5573014" y="0"/>
                  </a:lnTo>
                  <a:lnTo>
                    <a:pt x="5573014" y="3431794"/>
                  </a:lnTo>
                  <a:lnTo>
                    <a:pt x="0" y="3431794"/>
                  </a:lnTo>
                  <a:lnTo>
                    <a:pt x="0" y="0"/>
                  </a:lnTo>
                  <a:close/>
                </a:path>
              </a:pathLst>
            </a:custGeom>
            <a:blipFill>
              <a:blip r:embed="rId6"/>
              <a:stretch>
                <a:fillRect t="-59" r="-1" b="-59"/>
              </a:stretch>
            </a:blipFill>
          </p:spPr>
        </p:sp>
      </p:grpSp>
      <p:grpSp>
        <p:nvGrpSpPr>
          <p:cNvPr id="17" name="Group 17"/>
          <p:cNvGrpSpPr/>
          <p:nvPr/>
        </p:nvGrpSpPr>
        <p:grpSpPr>
          <a:xfrm>
            <a:off x="8594728" y="8604893"/>
            <a:ext cx="2325728" cy="1432141"/>
            <a:chOff x="0" y="0"/>
            <a:chExt cx="3100971" cy="1909521"/>
          </a:xfrm>
        </p:grpSpPr>
        <p:sp>
          <p:nvSpPr>
            <p:cNvPr id="18" name="Freeform 18"/>
            <p:cNvSpPr/>
            <p:nvPr/>
          </p:nvSpPr>
          <p:spPr>
            <a:xfrm flipH="1">
              <a:off x="0" y="0"/>
              <a:ext cx="3100959" cy="1909572"/>
            </a:xfrm>
            <a:custGeom>
              <a:avLst/>
              <a:gdLst/>
              <a:ahLst/>
              <a:cxnLst/>
              <a:rect l="l" t="t" r="r" b="b"/>
              <a:pathLst>
                <a:path w="3100959" h="1909572">
                  <a:moveTo>
                    <a:pt x="3100959" y="0"/>
                  </a:moveTo>
                  <a:lnTo>
                    <a:pt x="0" y="0"/>
                  </a:lnTo>
                  <a:lnTo>
                    <a:pt x="0" y="1909572"/>
                  </a:lnTo>
                  <a:lnTo>
                    <a:pt x="3100959" y="1909572"/>
                  </a:lnTo>
                  <a:lnTo>
                    <a:pt x="3100959" y="0"/>
                  </a:lnTo>
                  <a:close/>
                </a:path>
              </a:pathLst>
            </a:custGeom>
            <a:blipFill>
              <a:blip r:embed="rId6"/>
              <a:stretch>
                <a:fillRect t="-59" b="-57"/>
              </a:stretch>
            </a:blipFill>
          </p:spPr>
        </p:sp>
      </p:grpSp>
      <p:grpSp>
        <p:nvGrpSpPr>
          <p:cNvPr id="19" name="Group 19"/>
          <p:cNvGrpSpPr/>
          <p:nvPr/>
        </p:nvGrpSpPr>
        <p:grpSpPr>
          <a:xfrm>
            <a:off x="10920456" y="7832474"/>
            <a:ext cx="3602538" cy="2218377"/>
            <a:chOff x="0" y="0"/>
            <a:chExt cx="4803384" cy="2957836"/>
          </a:xfrm>
        </p:grpSpPr>
        <p:sp>
          <p:nvSpPr>
            <p:cNvPr id="20" name="Freeform 20"/>
            <p:cNvSpPr/>
            <p:nvPr/>
          </p:nvSpPr>
          <p:spPr>
            <a:xfrm flipH="1">
              <a:off x="0" y="0"/>
              <a:ext cx="4803394" cy="2957830"/>
            </a:xfrm>
            <a:custGeom>
              <a:avLst/>
              <a:gdLst/>
              <a:ahLst/>
              <a:cxnLst/>
              <a:rect l="l" t="t" r="r" b="b"/>
              <a:pathLst>
                <a:path w="4803394" h="2957830">
                  <a:moveTo>
                    <a:pt x="4803394" y="0"/>
                  </a:moveTo>
                  <a:lnTo>
                    <a:pt x="0" y="0"/>
                  </a:lnTo>
                  <a:lnTo>
                    <a:pt x="0" y="2957830"/>
                  </a:lnTo>
                  <a:lnTo>
                    <a:pt x="4803394" y="2957830"/>
                  </a:lnTo>
                  <a:lnTo>
                    <a:pt x="4803394" y="0"/>
                  </a:lnTo>
                  <a:close/>
                </a:path>
              </a:pathLst>
            </a:custGeom>
            <a:blipFill>
              <a:blip r:embed="rId6"/>
              <a:stretch>
                <a:fillRect t="-59" b="-60"/>
              </a:stretch>
            </a:blipFill>
          </p:spPr>
        </p:sp>
      </p:grpSp>
      <p:grpSp>
        <p:nvGrpSpPr>
          <p:cNvPr id="21" name="Group 21"/>
          <p:cNvGrpSpPr/>
          <p:nvPr/>
        </p:nvGrpSpPr>
        <p:grpSpPr>
          <a:xfrm>
            <a:off x="14522993" y="8851685"/>
            <a:ext cx="2004526" cy="1234350"/>
            <a:chOff x="0" y="0"/>
            <a:chExt cx="2672701" cy="1645800"/>
          </a:xfrm>
        </p:grpSpPr>
        <p:sp>
          <p:nvSpPr>
            <p:cNvPr id="22" name="Freeform 22"/>
            <p:cNvSpPr/>
            <p:nvPr/>
          </p:nvSpPr>
          <p:spPr>
            <a:xfrm>
              <a:off x="0" y="0"/>
              <a:ext cx="2672715" cy="1645793"/>
            </a:xfrm>
            <a:custGeom>
              <a:avLst/>
              <a:gdLst/>
              <a:ahLst/>
              <a:cxnLst/>
              <a:rect l="l" t="t" r="r" b="b"/>
              <a:pathLst>
                <a:path w="2672715" h="1645793">
                  <a:moveTo>
                    <a:pt x="0" y="0"/>
                  </a:moveTo>
                  <a:lnTo>
                    <a:pt x="2672715" y="0"/>
                  </a:lnTo>
                  <a:lnTo>
                    <a:pt x="2672715" y="1645793"/>
                  </a:lnTo>
                  <a:lnTo>
                    <a:pt x="0" y="1645793"/>
                  </a:lnTo>
                  <a:lnTo>
                    <a:pt x="0" y="0"/>
                  </a:lnTo>
                  <a:close/>
                </a:path>
              </a:pathLst>
            </a:custGeom>
            <a:blipFill>
              <a:blip r:embed="rId6"/>
              <a:stretch>
                <a:fillRect t="-59" b="-60"/>
              </a:stretch>
            </a:blipFill>
          </p:spPr>
        </p:sp>
      </p:grpSp>
      <p:sp>
        <p:nvSpPr>
          <p:cNvPr id="23" name="Freeform 23"/>
          <p:cNvSpPr/>
          <p:nvPr/>
        </p:nvSpPr>
        <p:spPr>
          <a:xfrm>
            <a:off x="3410970" y="874547"/>
            <a:ext cx="13106400" cy="3342688"/>
          </a:xfrm>
          <a:custGeom>
            <a:avLst/>
            <a:gdLst/>
            <a:ahLst/>
            <a:cxnLst/>
            <a:rect l="l" t="t" r="r" b="b"/>
            <a:pathLst>
              <a:path w="14706600" h="4693682">
                <a:moveTo>
                  <a:pt x="0" y="0"/>
                </a:moveTo>
                <a:lnTo>
                  <a:pt x="14706600" y="0"/>
                </a:lnTo>
                <a:lnTo>
                  <a:pt x="14706600" y="4693682"/>
                </a:lnTo>
                <a:lnTo>
                  <a:pt x="0" y="4693682"/>
                </a:lnTo>
                <a:lnTo>
                  <a:pt x="0" y="0"/>
                </a:lnTo>
                <a:close/>
              </a:path>
            </a:pathLst>
          </a:custGeom>
          <a:blipFill>
            <a:blip r:embed="rId7"/>
            <a:stretch>
              <a:fillRect l="-25233" r="-25233"/>
            </a:stretch>
          </a:blipFill>
        </p:spPr>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3942744" y="3775244"/>
            <a:ext cx="4233864" cy="2827868"/>
            <a:chOff x="0" y="0"/>
            <a:chExt cx="5645152" cy="3770491"/>
          </a:xfrm>
        </p:grpSpPr>
        <p:sp>
          <p:nvSpPr>
            <p:cNvPr id="8" name="Freeform 8"/>
            <p:cNvSpPr/>
            <p:nvPr/>
          </p:nvSpPr>
          <p:spPr>
            <a:xfrm flipH="1">
              <a:off x="0" y="0"/>
              <a:ext cx="5645150" cy="3770503"/>
            </a:xfrm>
            <a:custGeom>
              <a:avLst/>
              <a:gdLst/>
              <a:ahLst/>
              <a:cxnLst/>
              <a:rect l="l" t="t" r="r" b="b"/>
              <a:pathLst>
                <a:path w="5645150" h="3770503">
                  <a:moveTo>
                    <a:pt x="5645150" y="0"/>
                  </a:moveTo>
                  <a:lnTo>
                    <a:pt x="0" y="0"/>
                  </a:lnTo>
                  <a:lnTo>
                    <a:pt x="0" y="3770503"/>
                  </a:lnTo>
                  <a:lnTo>
                    <a:pt x="5645150" y="3770503"/>
                  </a:lnTo>
                  <a:lnTo>
                    <a:pt x="5645150" y="0"/>
                  </a:lnTo>
                  <a:close/>
                </a:path>
              </a:pathLst>
            </a:custGeom>
            <a:blipFill>
              <a:blip r:embed="rId3"/>
              <a:stretch>
                <a:fillRect t="-54" b="-54"/>
              </a:stretch>
            </a:blipFill>
          </p:spPr>
        </p:sp>
      </p:grpSp>
      <p:grpSp>
        <p:nvGrpSpPr>
          <p:cNvPr id="9" name="Group 9"/>
          <p:cNvGrpSpPr/>
          <p:nvPr/>
        </p:nvGrpSpPr>
        <p:grpSpPr>
          <a:xfrm>
            <a:off x="431543" y="2861415"/>
            <a:ext cx="3386224" cy="5667320"/>
            <a:chOff x="0" y="0"/>
            <a:chExt cx="4514965" cy="7556427"/>
          </a:xfrm>
        </p:grpSpPr>
        <p:sp>
          <p:nvSpPr>
            <p:cNvPr id="10" name="Freeform 10"/>
            <p:cNvSpPr/>
            <p:nvPr/>
          </p:nvSpPr>
          <p:spPr>
            <a:xfrm flipH="1">
              <a:off x="0" y="0"/>
              <a:ext cx="4514977" cy="7556373"/>
            </a:xfrm>
            <a:custGeom>
              <a:avLst/>
              <a:gdLst/>
              <a:ahLst/>
              <a:cxnLst/>
              <a:rect l="l" t="t" r="r" b="b"/>
              <a:pathLst>
                <a:path w="4514977" h="7556373">
                  <a:moveTo>
                    <a:pt x="4514977" y="0"/>
                  </a:moveTo>
                  <a:lnTo>
                    <a:pt x="0" y="0"/>
                  </a:lnTo>
                  <a:lnTo>
                    <a:pt x="0" y="7556373"/>
                  </a:lnTo>
                  <a:lnTo>
                    <a:pt x="4514977" y="7556373"/>
                  </a:lnTo>
                  <a:lnTo>
                    <a:pt x="4514977" y="0"/>
                  </a:lnTo>
                  <a:close/>
                </a:path>
              </a:pathLst>
            </a:custGeom>
            <a:blipFill>
              <a:blip r:embed="rId4"/>
              <a:stretch>
                <a:fillRect t="-90" b="-91"/>
              </a:stretch>
            </a:blipFill>
          </p:spPr>
        </p:sp>
      </p:grpSp>
      <p:grpSp>
        <p:nvGrpSpPr>
          <p:cNvPr id="11" name="Group 11"/>
          <p:cNvGrpSpPr/>
          <p:nvPr/>
        </p:nvGrpSpPr>
        <p:grpSpPr>
          <a:xfrm rot="-556488">
            <a:off x="-251382" y="5808686"/>
            <a:ext cx="4233864" cy="2827868"/>
            <a:chOff x="0" y="0"/>
            <a:chExt cx="5645152" cy="3770491"/>
          </a:xfrm>
        </p:grpSpPr>
        <p:sp>
          <p:nvSpPr>
            <p:cNvPr id="12" name="Freeform 12"/>
            <p:cNvSpPr/>
            <p:nvPr/>
          </p:nvSpPr>
          <p:spPr>
            <a:xfrm>
              <a:off x="0" y="0"/>
              <a:ext cx="5645150" cy="3770503"/>
            </a:xfrm>
            <a:custGeom>
              <a:avLst/>
              <a:gdLst/>
              <a:ahLst/>
              <a:cxnLst/>
              <a:rect l="l" t="t" r="r" b="b"/>
              <a:pathLst>
                <a:path w="5645150" h="3770503">
                  <a:moveTo>
                    <a:pt x="0" y="0"/>
                  </a:moveTo>
                  <a:lnTo>
                    <a:pt x="5645150" y="0"/>
                  </a:lnTo>
                  <a:lnTo>
                    <a:pt x="5645150" y="3770503"/>
                  </a:lnTo>
                  <a:lnTo>
                    <a:pt x="0" y="3770503"/>
                  </a:lnTo>
                  <a:lnTo>
                    <a:pt x="0" y="0"/>
                  </a:lnTo>
                  <a:close/>
                </a:path>
              </a:pathLst>
            </a:custGeom>
            <a:blipFill>
              <a:blip r:embed="rId3"/>
              <a:stretch>
                <a:fillRect t="-54" b="-54"/>
              </a:stretch>
            </a:blipFill>
          </p:spPr>
        </p:sp>
      </p:grpSp>
      <p:grpSp>
        <p:nvGrpSpPr>
          <p:cNvPr id="13" name="Group 13"/>
          <p:cNvGrpSpPr/>
          <p:nvPr/>
        </p:nvGrpSpPr>
        <p:grpSpPr>
          <a:xfrm>
            <a:off x="-198055" y="6336504"/>
            <a:ext cx="18486055" cy="6958294"/>
            <a:chOff x="0" y="0"/>
            <a:chExt cx="24648073" cy="9277725"/>
          </a:xfrm>
        </p:grpSpPr>
        <p:sp>
          <p:nvSpPr>
            <p:cNvPr id="14" name="Freeform 14"/>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5"/>
              <a:stretch>
                <a:fillRect l="-38080" r="-38080"/>
              </a:stretch>
            </a:blipFill>
          </p:spPr>
        </p:sp>
      </p:grpSp>
      <p:grpSp>
        <p:nvGrpSpPr>
          <p:cNvPr id="15" name="Group 15"/>
          <p:cNvGrpSpPr/>
          <p:nvPr/>
        </p:nvGrpSpPr>
        <p:grpSpPr>
          <a:xfrm>
            <a:off x="4414924" y="7422365"/>
            <a:ext cx="4179804" cy="2573847"/>
            <a:chOff x="0" y="0"/>
            <a:chExt cx="5573072" cy="3431796"/>
          </a:xfrm>
        </p:grpSpPr>
        <p:sp>
          <p:nvSpPr>
            <p:cNvPr id="16" name="Freeform 16"/>
            <p:cNvSpPr/>
            <p:nvPr/>
          </p:nvSpPr>
          <p:spPr>
            <a:xfrm>
              <a:off x="0" y="0"/>
              <a:ext cx="5573014" cy="3431794"/>
            </a:xfrm>
            <a:custGeom>
              <a:avLst/>
              <a:gdLst/>
              <a:ahLst/>
              <a:cxnLst/>
              <a:rect l="l" t="t" r="r" b="b"/>
              <a:pathLst>
                <a:path w="5573014" h="3431794">
                  <a:moveTo>
                    <a:pt x="0" y="0"/>
                  </a:moveTo>
                  <a:lnTo>
                    <a:pt x="5573014" y="0"/>
                  </a:lnTo>
                  <a:lnTo>
                    <a:pt x="5573014" y="3431794"/>
                  </a:lnTo>
                  <a:lnTo>
                    <a:pt x="0" y="3431794"/>
                  </a:lnTo>
                  <a:lnTo>
                    <a:pt x="0" y="0"/>
                  </a:lnTo>
                  <a:close/>
                </a:path>
              </a:pathLst>
            </a:custGeom>
            <a:blipFill>
              <a:blip r:embed="rId6"/>
              <a:stretch>
                <a:fillRect t="-59" r="-1" b="-59"/>
              </a:stretch>
            </a:blipFill>
          </p:spPr>
        </p:sp>
      </p:grpSp>
      <p:grpSp>
        <p:nvGrpSpPr>
          <p:cNvPr id="17" name="Group 17"/>
          <p:cNvGrpSpPr/>
          <p:nvPr/>
        </p:nvGrpSpPr>
        <p:grpSpPr>
          <a:xfrm>
            <a:off x="8594728" y="8604893"/>
            <a:ext cx="2325728" cy="1432141"/>
            <a:chOff x="0" y="0"/>
            <a:chExt cx="3100971" cy="1909521"/>
          </a:xfrm>
        </p:grpSpPr>
        <p:sp>
          <p:nvSpPr>
            <p:cNvPr id="18" name="Freeform 18"/>
            <p:cNvSpPr/>
            <p:nvPr/>
          </p:nvSpPr>
          <p:spPr>
            <a:xfrm flipH="1">
              <a:off x="0" y="0"/>
              <a:ext cx="3100959" cy="1909572"/>
            </a:xfrm>
            <a:custGeom>
              <a:avLst/>
              <a:gdLst/>
              <a:ahLst/>
              <a:cxnLst/>
              <a:rect l="l" t="t" r="r" b="b"/>
              <a:pathLst>
                <a:path w="3100959" h="1909572">
                  <a:moveTo>
                    <a:pt x="3100959" y="0"/>
                  </a:moveTo>
                  <a:lnTo>
                    <a:pt x="0" y="0"/>
                  </a:lnTo>
                  <a:lnTo>
                    <a:pt x="0" y="1909572"/>
                  </a:lnTo>
                  <a:lnTo>
                    <a:pt x="3100959" y="1909572"/>
                  </a:lnTo>
                  <a:lnTo>
                    <a:pt x="3100959" y="0"/>
                  </a:lnTo>
                  <a:close/>
                </a:path>
              </a:pathLst>
            </a:custGeom>
            <a:blipFill>
              <a:blip r:embed="rId6"/>
              <a:stretch>
                <a:fillRect t="-59" b="-57"/>
              </a:stretch>
            </a:blipFill>
          </p:spPr>
        </p:sp>
      </p:grpSp>
      <p:grpSp>
        <p:nvGrpSpPr>
          <p:cNvPr id="19" name="Group 19"/>
          <p:cNvGrpSpPr/>
          <p:nvPr/>
        </p:nvGrpSpPr>
        <p:grpSpPr>
          <a:xfrm>
            <a:off x="10920456" y="7832474"/>
            <a:ext cx="3602538" cy="2218377"/>
            <a:chOff x="0" y="0"/>
            <a:chExt cx="4803384" cy="2957836"/>
          </a:xfrm>
        </p:grpSpPr>
        <p:sp>
          <p:nvSpPr>
            <p:cNvPr id="20" name="Freeform 20"/>
            <p:cNvSpPr/>
            <p:nvPr/>
          </p:nvSpPr>
          <p:spPr>
            <a:xfrm flipH="1">
              <a:off x="0" y="0"/>
              <a:ext cx="4803394" cy="2957830"/>
            </a:xfrm>
            <a:custGeom>
              <a:avLst/>
              <a:gdLst/>
              <a:ahLst/>
              <a:cxnLst/>
              <a:rect l="l" t="t" r="r" b="b"/>
              <a:pathLst>
                <a:path w="4803394" h="2957830">
                  <a:moveTo>
                    <a:pt x="4803394" y="0"/>
                  </a:moveTo>
                  <a:lnTo>
                    <a:pt x="0" y="0"/>
                  </a:lnTo>
                  <a:lnTo>
                    <a:pt x="0" y="2957830"/>
                  </a:lnTo>
                  <a:lnTo>
                    <a:pt x="4803394" y="2957830"/>
                  </a:lnTo>
                  <a:lnTo>
                    <a:pt x="4803394" y="0"/>
                  </a:lnTo>
                  <a:close/>
                </a:path>
              </a:pathLst>
            </a:custGeom>
            <a:blipFill>
              <a:blip r:embed="rId6"/>
              <a:stretch>
                <a:fillRect t="-59" b="-60"/>
              </a:stretch>
            </a:blipFill>
          </p:spPr>
        </p:sp>
      </p:grpSp>
      <p:grpSp>
        <p:nvGrpSpPr>
          <p:cNvPr id="21" name="Group 21"/>
          <p:cNvGrpSpPr/>
          <p:nvPr/>
        </p:nvGrpSpPr>
        <p:grpSpPr>
          <a:xfrm>
            <a:off x="14522993" y="8851685"/>
            <a:ext cx="2004526" cy="1234350"/>
            <a:chOff x="0" y="0"/>
            <a:chExt cx="2672701" cy="1645800"/>
          </a:xfrm>
        </p:grpSpPr>
        <p:sp>
          <p:nvSpPr>
            <p:cNvPr id="22" name="Freeform 22"/>
            <p:cNvSpPr/>
            <p:nvPr/>
          </p:nvSpPr>
          <p:spPr>
            <a:xfrm>
              <a:off x="0" y="0"/>
              <a:ext cx="2672715" cy="1645793"/>
            </a:xfrm>
            <a:custGeom>
              <a:avLst/>
              <a:gdLst/>
              <a:ahLst/>
              <a:cxnLst/>
              <a:rect l="l" t="t" r="r" b="b"/>
              <a:pathLst>
                <a:path w="2672715" h="1645793">
                  <a:moveTo>
                    <a:pt x="0" y="0"/>
                  </a:moveTo>
                  <a:lnTo>
                    <a:pt x="2672715" y="0"/>
                  </a:lnTo>
                  <a:lnTo>
                    <a:pt x="2672715" y="1645793"/>
                  </a:lnTo>
                  <a:lnTo>
                    <a:pt x="0" y="1645793"/>
                  </a:lnTo>
                  <a:lnTo>
                    <a:pt x="0" y="0"/>
                  </a:lnTo>
                  <a:close/>
                </a:path>
              </a:pathLst>
            </a:custGeom>
            <a:blipFill>
              <a:blip r:embed="rId6"/>
              <a:stretch>
                <a:fillRect t="-59" b="-60"/>
              </a:stretch>
            </a:blipFill>
          </p:spPr>
        </p:sp>
      </p:grpSp>
      <p:sp>
        <p:nvSpPr>
          <p:cNvPr id="23" name="Freeform 23"/>
          <p:cNvSpPr/>
          <p:nvPr/>
        </p:nvSpPr>
        <p:spPr>
          <a:xfrm>
            <a:off x="2971800" y="1073959"/>
            <a:ext cx="12725400" cy="3157331"/>
          </a:xfrm>
          <a:custGeom>
            <a:avLst/>
            <a:gdLst/>
            <a:ahLst/>
            <a:cxnLst/>
            <a:rect l="l" t="t" r="r" b="b"/>
            <a:pathLst>
              <a:path w="15697200" h="4262346">
                <a:moveTo>
                  <a:pt x="0" y="0"/>
                </a:moveTo>
                <a:lnTo>
                  <a:pt x="15697200" y="0"/>
                </a:lnTo>
                <a:lnTo>
                  <a:pt x="15697200" y="4262346"/>
                </a:lnTo>
                <a:lnTo>
                  <a:pt x="0" y="4262346"/>
                </a:lnTo>
                <a:lnTo>
                  <a:pt x="0" y="0"/>
                </a:lnTo>
                <a:close/>
              </a:path>
            </a:pathLst>
          </a:custGeom>
          <a:blipFill>
            <a:blip r:embed="rId7"/>
            <a:stretch>
              <a:fillRect l="-16786" r="-16786"/>
            </a:stretch>
          </a:blipFill>
        </p:spPr>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423687" y="390525"/>
            <a:ext cx="17435688" cy="9505950"/>
            <a:chOff x="0" y="0"/>
            <a:chExt cx="23247584" cy="12674600"/>
          </a:xfrm>
        </p:grpSpPr>
        <p:sp>
          <p:nvSpPr>
            <p:cNvPr id="8" name="Freeform 8"/>
            <p:cNvSpPr/>
            <p:nvPr/>
          </p:nvSpPr>
          <p:spPr>
            <a:xfrm>
              <a:off x="38100" y="38100"/>
              <a:ext cx="23171404" cy="12598400"/>
            </a:xfrm>
            <a:custGeom>
              <a:avLst/>
              <a:gdLst/>
              <a:ahLst/>
              <a:cxnLst/>
              <a:rect l="l" t="t" r="r" b="b"/>
              <a:pathLst>
                <a:path w="23171404" h="12598400">
                  <a:moveTo>
                    <a:pt x="0" y="974090"/>
                  </a:moveTo>
                  <a:cubicBezTo>
                    <a:pt x="0" y="436118"/>
                    <a:pt x="437261" y="0"/>
                    <a:pt x="976757" y="0"/>
                  </a:cubicBezTo>
                  <a:lnTo>
                    <a:pt x="22194647" y="0"/>
                  </a:lnTo>
                  <a:cubicBezTo>
                    <a:pt x="22734143" y="0"/>
                    <a:pt x="23171404" y="436118"/>
                    <a:pt x="23171404" y="974090"/>
                  </a:cubicBezTo>
                  <a:lnTo>
                    <a:pt x="23171404" y="11624310"/>
                  </a:lnTo>
                  <a:cubicBezTo>
                    <a:pt x="23171404" y="12162282"/>
                    <a:pt x="22734143" y="12598400"/>
                    <a:pt x="22194647" y="12598400"/>
                  </a:cubicBezTo>
                  <a:lnTo>
                    <a:pt x="976757" y="12598400"/>
                  </a:lnTo>
                  <a:cubicBezTo>
                    <a:pt x="437261" y="12598400"/>
                    <a:pt x="0" y="12162282"/>
                    <a:pt x="0" y="11624310"/>
                  </a:cubicBezTo>
                  <a:close/>
                </a:path>
              </a:pathLst>
            </a:custGeom>
            <a:solidFill>
              <a:srgbClr val="FFFFFF"/>
            </a:solidFill>
          </p:spPr>
        </p:sp>
        <p:sp>
          <p:nvSpPr>
            <p:cNvPr id="9" name="Freeform 9"/>
            <p:cNvSpPr/>
            <p:nvPr/>
          </p:nvSpPr>
          <p:spPr>
            <a:xfrm>
              <a:off x="0" y="0"/>
              <a:ext cx="23247604" cy="12674600"/>
            </a:xfrm>
            <a:custGeom>
              <a:avLst/>
              <a:gdLst/>
              <a:ahLst/>
              <a:cxnLst/>
              <a:rect l="l" t="t" r="r" b="b"/>
              <a:pathLst>
                <a:path w="23247604" h="12674600">
                  <a:moveTo>
                    <a:pt x="0" y="1012190"/>
                  </a:moveTo>
                  <a:cubicBezTo>
                    <a:pt x="0" y="453136"/>
                    <a:pt x="454533" y="0"/>
                    <a:pt x="1014857" y="0"/>
                  </a:cubicBezTo>
                  <a:lnTo>
                    <a:pt x="22232747" y="0"/>
                  </a:lnTo>
                  <a:lnTo>
                    <a:pt x="22232747" y="38100"/>
                  </a:lnTo>
                  <a:lnTo>
                    <a:pt x="22232747" y="0"/>
                  </a:lnTo>
                  <a:cubicBezTo>
                    <a:pt x="22793198" y="0"/>
                    <a:pt x="23247604" y="453136"/>
                    <a:pt x="23247604" y="1012190"/>
                  </a:cubicBezTo>
                  <a:lnTo>
                    <a:pt x="23209504" y="1012190"/>
                  </a:lnTo>
                  <a:lnTo>
                    <a:pt x="23247604" y="1012190"/>
                  </a:lnTo>
                  <a:lnTo>
                    <a:pt x="23247604" y="11662410"/>
                  </a:lnTo>
                  <a:lnTo>
                    <a:pt x="23209504" y="11662410"/>
                  </a:lnTo>
                  <a:lnTo>
                    <a:pt x="23247604" y="11662410"/>
                  </a:lnTo>
                  <a:cubicBezTo>
                    <a:pt x="23247604" y="12221591"/>
                    <a:pt x="22793071" y="12674600"/>
                    <a:pt x="22232747" y="12674600"/>
                  </a:cubicBezTo>
                  <a:lnTo>
                    <a:pt x="22232747" y="12636500"/>
                  </a:lnTo>
                  <a:lnTo>
                    <a:pt x="22232747" y="12674600"/>
                  </a:lnTo>
                  <a:lnTo>
                    <a:pt x="1014857" y="12674600"/>
                  </a:lnTo>
                  <a:lnTo>
                    <a:pt x="1014857" y="12636500"/>
                  </a:lnTo>
                  <a:lnTo>
                    <a:pt x="1014857" y="12674600"/>
                  </a:lnTo>
                  <a:cubicBezTo>
                    <a:pt x="454533" y="12674600"/>
                    <a:pt x="0" y="12221464"/>
                    <a:pt x="0" y="11662410"/>
                  </a:cubicBezTo>
                  <a:lnTo>
                    <a:pt x="0" y="1012190"/>
                  </a:lnTo>
                  <a:lnTo>
                    <a:pt x="38100" y="1012190"/>
                  </a:lnTo>
                  <a:lnTo>
                    <a:pt x="0" y="1012190"/>
                  </a:lnTo>
                  <a:moveTo>
                    <a:pt x="76200" y="1012190"/>
                  </a:moveTo>
                  <a:lnTo>
                    <a:pt x="76200" y="11662410"/>
                  </a:lnTo>
                  <a:lnTo>
                    <a:pt x="38100" y="11662410"/>
                  </a:lnTo>
                  <a:lnTo>
                    <a:pt x="76200" y="11662410"/>
                  </a:lnTo>
                  <a:cubicBezTo>
                    <a:pt x="76200" y="12179173"/>
                    <a:pt x="496316" y="12598400"/>
                    <a:pt x="1014857" y="12598400"/>
                  </a:cubicBezTo>
                  <a:lnTo>
                    <a:pt x="22232747" y="12598400"/>
                  </a:lnTo>
                  <a:cubicBezTo>
                    <a:pt x="22751287" y="12598400"/>
                    <a:pt x="23171404" y="12179173"/>
                    <a:pt x="23171404" y="11662410"/>
                  </a:cubicBezTo>
                  <a:lnTo>
                    <a:pt x="23171404" y="1012190"/>
                  </a:lnTo>
                  <a:cubicBezTo>
                    <a:pt x="23171404" y="495300"/>
                    <a:pt x="22751287" y="76200"/>
                    <a:pt x="22232747" y="76200"/>
                  </a:cubicBezTo>
                  <a:lnTo>
                    <a:pt x="1014857" y="76200"/>
                  </a:lnTo>
                  <a:lnTo>
                    <a:pt x="1014857" y="38100"/>
                  </a:lnTo>
                  <a:lnTo>
                    <a:pt x="1014857" y="76200"/>
                  </a:lnTo>
                  <a:cubicBezTo>
                    <a:pt x="496316" y="76200"/>
                    <a:pt x="76200" y="495427"/>
                    <a:pt x="76200" y="1012190"/>
                  </a:cubicBezTo>
                  <a:close/>
                </a:path>
              </a:pathLst>
            </a:custGeom>
            <a:solidFill>
              <a:srgbClr val="4F81BD"/>
            </a:solidFill>
          </p:spPr>
        </p:sp>
      </p:grpSp>
      <p:grpSp>
        <p:nvGrpSpPr>
          <p:cNvPr id="10" name="Group 10"/>
          <p:cNvGrpSpPr/>
          <p:nvPr/>
        </p:nvGrpSpPr>
        <p:grpSpPr>
          <a:xfrm>
            <a:off x="-109434" y="8830606"/>
            <a:ext cx="12012348" cy="4613221"/>
            <a:chOff x="0" y="0"/>
            <a:chExt cx="16016464" cy="6150961"/>
          </a:xfrm>
        </p:grpSpPr>
        <p:sp>
          <p:nvSpPr>
            <p:cNvPr id="11" name="Freeform 11"/>
            <p:cNvSpPr/>
            <p:nvPr/>
          </p:nvSpPr>
          <p:spPr>
            <a:xfrm>
              <a:off x="0" y="0"/>
              <a:ext cx="16016478" cy="6150991"/>
            </a:xfrm>
            <a:custGeom>
              <a:avLst/>
              <a:gdLst/>
              <a:ahLst/>
              <a:cxnLst/>
              <a:rect l="l" t="t" r="r" b="b"/>
              <a:pathLst>
                <a:path w="16016478" h="6150991">
                  <a:moveTo>
                    <a:pt x="0" y="0"/>
                  </a:moveTo>
                  <a:lnTo>
                    <a:pt x="16016478" y="0"/>
                  </a:lnTo>
                  <a:lnTo>
                    <a:pt x="16016478" y="6150991"/>
                  </a:lnTo>
                  <a:lnTo>
                    <a:pt x="0" y="6150991"/>
                  </a:lnTo>
                  <a:lnTo>
                    <a:pt x="0" y="0"/>
                  </a:lnTo>
                  <a:close/>
                </a:path>
              </a:pathLst>
            </a:custGeom>
            <a:blipFill>
              <a:blip r:embed="rId3"/>
              <a:stretch>
                <a:fillRect t="-957" b="-956"/>
              </a:stretch>
            </a:blipFill>
          </p:spPr>
        </p:sp>
      </p:grpSp>
      <p:grpSp>
        <p:nvGrpSpPr>
          <p:cNvPr id="12" name="Group 12"/>
          <p:cNvGrpSpPr/>
          <p:nvPr/>
        </p:nvGrpSpPr>
        <p:grpSpPr>
          <a:xfrm>
            <a:off x="-825862" y="7761024"/>
            <a:ext cx="19934799" cy="6484766"/>
            <a:chOff x="0" y="0"/>
            <a:chExt cx="26579732" cy="8646355"/>
          </a:xfrm>
        </p:grpSpPr>
        <p:sp>
          <p:nvSpPr>
            <p:cNvPr id="13" name="Freeform 13"/>
            <p:cNvSpPr/>
            <p:nvPr/>
          </p:nvSpPr>
          <p:spPr>
            <a:xfrm>
              <a:off x="0" y="0"/>
              <a:ext cx="26579702" cy="8646414"/>
            </a:xfrm>
            <a:custGeom>
              <a:avLst/>
              <a:gdLst/>
              <a:ahLst/>
              <a:cxnLst/>
              <a:rect l="l" t="t" r="r" b="b"/>
              <a:pathLst>
                <a:path w="26579702" h="8646414">
                  <a:moveTo>
                    <a:pt x="0" y="0"/>
                  </a:moveTo>
                  <a:lnTo>
                    <a:pt x="26579702" y="0"/>
                  </a:lnTo>
                  <a:lnTo>
                    <a:pt x="26579702" y="8646414"/>
                  </a:lnTo>
                  <a:lnTo>
                    <a:pt x="0" y="8646414"/>
                  </a:lnTo>
                  <a:lnTo>
                    <a:pt x="0" y="0"/>
                  </a:lnTo>
                  <a:close/>
                </a:path>
              </a:pathLst>
            </a:custGeom>
            <a:blipFill>
              <a:blip r:embed="rId4"/>
              <a:stretch>
                <a:fillRect l="-26120" r="-26120"/>
              </a:stretch>
            </a:blipFill>
          </p:spPr>
        </p:sp>
      </p:grpSp>
      <p:grpSp>
        <p:nvGrpSpPr>
          <p:cNvPr id="14" name="Group 14"/>
          <p:cNvGrpSpPr/>
          <p:nvPr/>
        </p:nvGrpSpPr>
        <p:grpSpPr>
          <a:xfrm>
            <a:off x="-233353" y="10507623"/>
            <a:ext cx="4071834" cy="2106472"/>
            <a:chOff x="0" y="0"/>
            <a:chExt cx="5429112" cy="2808629"/>
          </a:xfrm>
        </p:grpSpPr>
        <p:sp>
          <p:nvSpPr>
            <p:cNvPr id="15" name="Freeform 15"/>
            <p:cNvSpPr/>
            <p:nvPr/>
          </p:nvSpPr>
          <p:spPr>
            <a:xfrm>
              <a:off x="0" y="0"/>
              <a:ext cx="5429123" cy="2808605"/>
            </a:xfrm>
            <a:custGeom>
              <a:avLst/>
              <a:gdLst/>
              <a:ahLst/>
              <a:cxnLst/>
              <a:rect l="l" t="t" r="r" b="b"/>
              <a:pathLst>
                <a:path w="5429123" h="2808605">
                  <a:moveTo>
                    <a:pt x="0" y="0"/>
                  </a:moveTo>
                  <a:lnTo>
                    <a:pt x="5429123" y="0"/>
                  </a:lnTo>
                  <a:lnTo>
                    <a:pt x="5429123" y="2808605"/>
                  </a:lnTo>
                  <a:lnTo>
                    <a:pt x="0" y="2808605"/>
                  </a:lnTo>
                  <a:lnTo>
                    <a:pt x="0" y="0"/>
                  </a:lnTo>
                  <a:close/>
                </a:path>
              </a:pathLst>
            </a:custGeom>
            <a:blipFill>
              <a:blip r:embed="rId5"/>
              <a:stretch>
                <a:fillRect t="-9587" b="-9587"/>
              </a:stretch>
            </a:blipFill>
          </p:spPr>
        </p:sp>
      </p:grpSp>
      <p:grpSp>
        <p:nvGrpSpPr>
          <p:cNvPr id="16" name="Group 16"/>
          <p:cNvGrpSpPr/>
          <p:nvPr/>
        </p:nvGrpSpPr>
        <p:grpSpPr>
          <a:xfrm>
            <a:off x="4555517" y="10245480"/>
            <a:ext cx="2682446" cy="1651801"/>
            <a:chOff x="0" y="0"/>
            <a:chExt cx="3576595" cy="2202401"/>
          </a:xfrm>
        </p:grpSpPr>
        <p:sp>
          <p:nvSpPr>
            <p:cNvPr id="17" name="Freeform 17"/>
            <p:cNvSpPr/>
            <p:nvPr/>
          </p:nvSpPr>
          <p:spPr>
            <a:xfrm flipH="1">
              <a:off x="0" y="0"/>
              <a:ext cx="3576574" cy="2202434"/>
            </a:xfrm>
            <a:custGeom>
              <a:avLst/>
              <a:gdLst/>
              <a:ahLst/>
              <a:cxnLst/>
              <a:rect l="l" t="t" r="r" b="b"/>
              <a:pathLst>
                <a:path w="3576574" h="2202434">
                  <a:moveTo>
                    <a:pt x="3576574" y="0"/>
                  </a:moveTo>
                  <a:lnTo>
                    <a:pt x="0" y="0"/>
                  </a:lnTo>
                  <a:lnTo>
                    <a:pt x="0" y="2202434"/>
                  </a:lnTo>
                  <a:lnTo>
                    <a:pt x="3576574" y="2202434"/>
                  </a:lnTo>
                  <a:lnTo>
                    <a:pt x="3576574" y="0"/>
                  </a:lnTo>
                  <a:close/>
                </a:path>
              </a:pathLst>
            </a:custGeom>
            <a:blipFill>
              <a:blip r:embed="rId5"/>
              <a:stretch>
                <a:fillRect t="-59" b="-58"/>
              </a:stretch>
            </a:blipFill>
          </p:spPr>
        </p:sp>
      </p:grpSp>
      <p:grpSp>
        <p:nvGrpSpPr>
          <p:cNvPr id="18" name="Group 18"/>
          <p:cNvGrpSpPr/>
          <p:nvPr/>
        </p:nvGrpSpPr>
        <p:grpSpPr>
          <a:xfrm>
            <a:off x="14836037" y="9355965"/>
            <a:ext cx="1556038" cy="2204894"/>
            <a:chOff x="0" y="0"/>
            <a:chExt cx="2074717" cy="2939859"/>
          </a:xfrm>
        </p:grpSpPr>
        <p:sp>
          <p:nvSpPr>
            <p:cNvPr id="19" name="Freeform 19"/>
            <p:cNvSpPr/>
            <p:nvPr/>
          </p:nvSpPr>
          <p:spPr>
            <a:xfrm flipH="1">
              <a:off x="0" y="0"/>
              <a:ext cx="2074672" cy="2939923"/>
            </a:xfrm>
            <a:custGeom>
              <a:avLst/>
              <a:gdLst/>
              <a:ahLst/>
              <a:cxnLst/>
              <a:rect l="l" t="t" r="r" b="b"/>
              <a:pathLst>
                <a:path w="2074672" h="2939923">
                  <a:moveTo>
                    <a:pt x="2074672" y="0"/>
                  </a:moveTo>
                  <a:lnTo>
                    <a:pt x="0" y="0"/>
                  </a:lnTo>
                  <a:lnTo>
                    <a:pt x="0" y="2939923"/>
                  </a:lnTo>
                  <a:lnTo>
                    <a:pt x="2074672" y="2939923"/>
                  </a:lnTo>
                  <a:lnTo>
                    <a:pt x="2074672" y="0"/>
                  </a:lnTo>
                  <a:close/>
                </a:path>
              </a:pathLst>
            </a:custGeom>
            <a:blipFill>
              <a:blip r:embed="rId5"/>
              <a:stretch>
                <a:fillRect l="-64920" r="-64922" b="2"/>
              </a:stretch>
            </a:blipFill>
          </p:spPr>
        </p:sp>
      </p:grpSp>
      <p:sp>
        <p:nvSpPr>
          <p:cNvPr id="20" name="TextBox 20"/>
          <p:cNvSpPr txBox="1"/>
          <p:nvPr/>
        </p:nvSpPr>
        <p:spPr>
          <a:xfrm>
            <a:off x="556712" y="583746"/>
            <a:ext cx="16719873" cy="1241524"/>
          </a:xfrm>
          <a:prstGeom prst="rect">
            <a:avLst/>
          </a:prstGeom>
        </p:spPr>
        <p:txBody>
          <a:bodyPr lIns="0" tIns="0" rIns="0" bIns="0" rtlCol="0" anchor="t">
            <a:spAutoFit/>
          </a:bodyPr>
          <a:lstStyle/>
          <a:p>
            <a:pPr algn="just">
              <a:lnSpc>
                <a:spcPts val="4800"/>
              </a:lnSpc>
            </a:pPr>
            <a:r>
              <a:rPr lang="en-US" sz="4000">
                <a:solidFill>
                  <a:srgbClr val="0070C0"/>
                </a:solidFill>
                <a:latin typeface="Cambria Bold"/>
                <a:ea typeface="Cambria Bold"/>
                <a:cs typeface="Cambria Bold"/>
                <a:sym typeface="Cambria Bold"/>
              </a:rPr>
              <a:t>4. </a:t>
            </a:r>
            <a:r>
              <a:rPr lang="en-US" sz="4000">
                <a:solidFill>
                  <a:srgbClr val="000000"/>
                </a:solidFill>
                <a:latin typeface="Cambria"/>
                <a:ea typeface="Cambria"/>
                <a:cs typeface="Cambria"/>
                <a:sym typeface="Cambria"/>
              </a:rPr>
              <a:t>Đóng vai hạt thóc trong câu chuyện Hạt thóc, viết câu đáp lại lời của ngô, trong câu có sử dụng một đại từ.</a:t>
            </a:r>
          </a:p>
        </p:txBody>
      </p:sp>
      <p:sp>
        <p:nvSpPr>
          <p:cNvPr id="21" name="TextBox 21"/>
          <p:cNvSpPr txBox="1"/>
          <p:nvPr/>
        </p:nvSpPr>
        <p:spPr>
          <a:xfrm>
            <a:off x="4646957" y="1865099"/>
            <a:ext cx="2851473" cy="625971"/>
          </a:xfrm>
          <a:prstGeom prst="rect">
            <a:avLst/>
          </a:prstGeom>
        </p:spPr>
        <p:txBody>
          <a:bodyPr lIns="0" tIns="0" rIns="0" bIns="0" rtlCol="0" anchor="t">
            <a:spAutoFit/>
          </a:bodyPr>
          <a:lstStyle/>
          <a:p>
            <a:pPr algn="just">
              <a:lnSpc>
                <a:spcPts val="4800"/>
              </a:lnSpc>
            </a:pPr>
            <a:r>
              <a:rPr lang="en-US" sz="4000">
                <a:solidFill>
                  <a:srgbClr val="DA5365"/>
                </a:solidFill>
                <a:latin typeface="Cambria Bold"/>
                <a:ea typeface="Cambria Bold"/>
                <a:cs typeface="Cambria Bold"/>
                <a:sym typeface="Cambria Bold"/>
              </a:rPr>
              <a:t>Hạt thóc</a:t>
            </a:r>
          </a:p>
        </p:txBody>
      </p:sp>
      <p:sp>
        <p:nvSpPr>
          <p:cNvPr id="22" name="TextBox 22"/>
          <p:cNvSpPr txBox="1"/>
          <p:nvPr/>
        </p:nvSpPr>
        <p:spPr>
          <a:xfrm>
            <a:off x="501420" y="2597702"/>
            <a:ext cx="10790640" cy="6165949"/>
          </a:xfrm>
          <a:prstGeom prst="rect">
            <a:avLst/>
          </a:prstGeom>
        </p:spPr>
        <p:txBody>
          <a:bodyPr lIns="0" tIns="0" rIns="0" bIns="0" rtlCol="0" anchor="t">
            <a:spAutoFit/>
          </a:bodyPr>
          <a:lstStyle/>
          <a:p>
            <a:pPr algn="just">
              <a:lnSpc>
                <a:spcPts val="4800"/>
              </a:lnSpc>
            </a:pPr>
            <a:r>
              <a:rPr lang="en-US" sz="4000">
                <a:solidFill>
                  <a:srgbClr val="000000"/>
                </a:solidFill>
                <a:latin typeface="Cambria"/>
                <a:ea typeface="Cambria"/>
                <a:cs typeface="Cambria"/>
                <a:sym typeface="Cambria"/>
              </a:rPr>
              <a:t>Hạt thóc được mẹ lúa yêu thương, chiều chuộng nên rất kiêu. Thóc nói với ngô, khoai, sắn:</a:t>
            </a:r>
          </a:p>
          <a:p>
            <a:pPr algn="just">
              <a:lnSpc>
                <a:spcPts val="4800"/>
              </a:lnSpc>
            </a:pPr>
            <a:r>
              <a:rPr lang="en-US" sz="4000">
                <a:solidFill>
                  <a:srgbClr val="000000"/>
                </a:solidFill>
                <a:latin typeface="Cambria"/>
                <a:ea typeface="Cambria"/>
                <a:cs typeface="Cambria"/>
                <a:sym typeface="Cambria"/>
              </a:rPr>
              <a:t>	- </a:t>
            </a:r>
            <a:r>
              <a:rPr lang="en-US" sz="4000">
                <a:solidFill>
                  <a:srgbClr val="000000"/>
                </a:solidFill>
                <a:latin typeface="Cambria Bold"/>
                <a:ea typeface="Cambria Bold"/>
                <a:cs typeface="Cambria Bold"/>
                <a:sym typeface="Cambria Bold"/>
              </a:rPr>
              <a:t>Tôi</a:t>
            </a:r>
            <a:r>
              <a:rPr lang="en-US" sz="4000">
                <a:solidFill>
                  <a:srgbClr val="000000"/>
                </a:solidFill>
                <a:latin typeface="Cambria"/>
                <a:ea typeface="Cambria"/>
                <a:cs typeface="Cambria"/>
                <a:sym typeface="Cambria"/>
              </a:rPr>
              <a:t> là hạt vàng đấy, các </a:t>
            </a:r>
            <a:r>
              <a:rPr lang="en-US" sz="4000">
                <a:solidFill>
                  <a:srgbClr val="000000"/>
                </a:solidFill>
                <a:latin typeface="Cambria Bold"/>
                <a:ea typeface="Cambria Bold"/>
                <a:cs typeface="Cambria Bold"/>
                <a:sym typeface="Cambria Bold"/>
              </a:rPr>
              <a:t>bạn</a:t>
            </a:r>
            <a:r>
              <a:rPr lang="en-US" sz="4000">
                <a:solidFill>
                  <a:srgbClr val="000000"/>
                </a:solidFill>
                <a:latin typeface="Cambria"/>
                <a:ea typeface="Cambria"/>
                <a:cs typeface="Cambria"/>
                <a:sym typeface="Cambria"/>
              </a:rPr>
              <a:t> ạ. Chẳng ai bằng </a:t>
            </a:r>
            <a:r>
              <a:rPr lang="en-US" sz="4000">
                <a:solidFill>
                  <a:srgbClr val="000000"/>
                </a:solidFill>
                <a:latin typeface="Cambria Bold"/>
                <a:ea typeface="Cambria Bold"/>
                <a:cs typeface="Cambria Bold"/>
                <a:sym typeface="Cambria Bold"/>
              </a:rPr>
              <a:t>tôi</a:t>
            </a:r>
            <a:r>
              <a:rPr lang="en-US" sz="4000">
                <a:solidFill>
                  <a:srgbClr val="000000"/>
                </a:solidFill>
                <a:latin typeface="Cambria"/>
                <a:ea typeface="Cambria"/>
                <a:cs typeface="Cambria"/>
                <a:sym typeface="Cambria"/>
              </a:rPr>
              <a:t> được.</a:t>
            </a:r>
          </a:p>
          <a:p>
            <a:pPr algn="just">
              <a:lnSpc>
                <a:spcPts val="4800"/>
              </a:lnSpc>
            </a:pPr>
            <a:r>
              <a:rPr lang="en-US" sz="4000">
                <a:solidFill>
                  <a:srgbClr val="000000"/>
                </a:solidFill>
                <a:latin typeface="Cambria"/>
                <a:ea typeface="Cambria"/>
                <a:cs typeface="Cambria"/>
                <a:sym typeface="Cambria"/>
              </a:rPr>
              <a:t>	Ngô liền nói:</a:t>
            </a:r>
          </a:p>
          <a:p>
            <a:pPr algn="just">
              <a:lnSpc>
                <a:spcPts val="4800"/>
              </a:lnSpc>
            </a:pPr>
            <a:r>
              <a:rPr lang="en-US" sz="4000">
                <a:solidFill>
                  <a:srgbClr val="000000"/>
                </a:solidFill>
                <a:latin typeface="Cambria"/>
                <a:ea typeface="Cambria"/>
                <a:cs typeface="Cambria"/>
                <a:sym typeface="Cambria"/>
              </a:rPr>
              <a:t>	- </a:t>
            </a:r>
            <a:r>
              <a:rPr lang="en-US" sz="4000">
                <a:solidFill>
                  <a:srgbClr val="000000"/>
                </a:solidFill>
                <a:latin typeface="Cambria Bold"/>
                <a:ea typeface="Cambria Bold"/>
                <a:cs typeface="Cambria Bold"/>
                <a:sym typeface="Cambria Bold"/>
              </a:rPr>
              <a:t>Cậu</a:t>
            </a:r>
            <a:r>
              <a:rPr lang="en-US" sz="4000">
                <a:solidFill>
                  <a:srgbClr val="000000"/>
                </a:solidFill>
                <a:latin typeface="Cambria"/>
                <a:ea typeface="Cambria"/>
                <a:cs typeface="Cambria"/>
                <a:sym typeface="Cambria"/>
              </a:rPr>
              <a:t> ơi, </a:t>
            </a:r>
            <a:r>
              <a:rPr lang="en-US" sz="4000">
                <a:solidFill>
                  <a:srgbClr val="000000"/>
                </a:solidFill>
                <a:latin typeface="Cambria Bold"/>
                <a:ea typeface="Cambria Bold"/>
                <a:cs typeface="Cambria Bold"/>
                <a:sym typeface="Cambria Bold"/>
              </a:rPr>
              <a:t>tớ</a:t>
            </a:r>
            <a:r>
              <a:rPr lang="en-US" sz="4000">
                <a:solidFill>
                  <a:srgbClr val="000000"/>
                </a:solidFill>
                <a:latin typeface="Cambria"/>
                <a:ea typeface="Cambria"/>
                <a:cs typeface="Cambria"/>
                <a:sym typeface="Cambria"/>
              </a:rPr>
              <a:t> nghĩ </a:t>
            </a:r>
            <a:r>
              <a:rPr lang="en-US" sz="4000">
                <a:solidFill>
                  <a:srgbClr val="000000"/>
                </a:solidFill>
                <a:latin typeface="Cambria Bold"/>
                <a:ea typeface="Cambria Bold"/>
                <a:cs typeface="Cambria Bold"/>
                <a:sym typeface="Cambria Bold"/>
              </a:rPr>
              <a:t>cậu</a:t>
            </a:r>
            <a:r>
              <a:rPr lang="en-US" sz="4000">
                <a:solidFill>
                  <a:srgbClr val="000000"/>
                </a:solidFill>
                <a:latin typeface="Cambria"/>
                <a:ea typeface="Cambria"/>
                <a:cs typeface="Cambria"/>
                <a:sym typeface="Cambria"/>
              </a:rPr>
              <a:t> chỉ là hạt vàng khu ở trên cánh đồng này thôi. Còn nếu ở trong bát cơm, chắc chắn </a:t>
            </a:r>
            <a:r>
              <a:rPr lang="en-US" sz="4000">
                <a:solidFill>
                  <a:srgbClr val="000000"/>
                </a:solidFill>
                <a:latin typeface="Cambria Bold"/>
                <a:ea typeface="Cambria Bold"/>
                <a:cs typeface="Cambria Bold"/>
                <a:sym typeface="Cambria Bold"/>
              </a:rPr>
              <a:t>cậu</a:t>
            </a:r>
            <a:r>
              <a:rPr lang="en-US" sz="4000">
                <a:solidFill>
                  <a:srgbClr val="000000"/>
                </a:solidFill>
                <a:latin typeface="Cambria"/>
                <a:ea typeface="Cambria"/>
                <a:cs typeface="Cambria"/>
                <a:sym typeface="Cambria"/>
              </a:rPr>
              <a:t> sẽ bị gắp bỏ ra ngoài.</a:t>
            </a:r>
          </a:p>
          <a:p>
            <a:pPr algn="just">
              <a:lnSpc>
                <a:spcPts val="4800"/>
              </a:lnSpc>
            </a:pPr>
            <a:r>
              <a:rPr lang="en-US" sz="4000">
                <a:solidFill>
                  <a:srgbClr val="000000"/>
                </a:solidFill>
                <a:latin typeface="Cambria"/>
                <a:ea typeface="Cambria"/>
                <a:cs typeface="Cambria"/>
                <a:sym typeface="Cambria"/>
              </a:rPr>
              <a:t>	Hạt thóc nghe xong, im lặng.</a:t>
            </a:r>
          </a:p>
        </p:txBody>
      </p:sp>
      <p:sp>
        <p:nvSpPr>
          <p:cNvPr id="23" name="Freeform 23"/>
          <p:cNvSpPr/>
          <p:nvPr/>
        </p:nvSpPr>
        <p:spPr>
          <a:xfrm>
            <a:off x="11376066" y="4129553"/>
            <a:ext cx="6839916" cy="5126865"/>
          </a:xfrm>
          <a:custGeom>
            <a:avLst/>
            <a:gdLst/>
            <a:ahLst/>
            <a:cxnLst/>
            <a:rect l="l" t="t" r="r" b="b"/>
            <a:pathLst>
              <a:path w="6839916" h="5126865">
                <a:moveTo>
                  <a:pt x="0" y="0"/>
                </a:moveTo>
                <a:lnTo>
                  <a:pt x="6839916" y="0"/>
                </a:lnTo>
                <a:lnTo>
                  <a:pt x="6839916" y="5126865"/>
                </a:lnTo>
                <a:lnTo>
                  <a:pt x="0" y="5126865"/>
                </a:lnTo>
                <a:lnTo>
                  <a:pt x="0" y="0"/>
                </a:lnTo>
                <a:close/>
              </a:path>
            </a:pathLst>
          </a:custGeom>
          <a:blipFill>
            <a:blip r:embed="rId6"/>
            <a:stretch>
              <a:fillRect l="-836" r="-836"/>
            </a:stretch>
          </a:blipFill>
        </p:spPr>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3942744" y="3775244"/>
            <a:ext cx="4233864" cy="2827868"/>
            <a:chOff x="0" y="0"/>
            <a:chExt cx="5645152" cy="3770491"/>
          </a:xfrm>
        </p:grpSpPr>
        <p:sp>
          <p:nvSpPr>
            <p:cNvPr id="8" name="Freeform 8"/>
            <p:cNvSpPr/>
            <p:nvPr/>
          </p:nvSpPr>
          <p:spPr>
            <a:xfrm flipH="1">
              <a:off x="0" y="0"/>
              <a:ext cx="5645150" cy="3770503"/>
            </a:xfrm>
            <a:custGeom>
              <a:avLst/>
              <a:gdLst/>
              <a:ahLst/>
              <a:cxnLst/>
              <a:rect l="l" t="t" r="r" b="b"/>
              <a:pathLst>
                <a:path w="5645150" h="3770503">
                  <a:moveTo>
                    <a:pt x="5645150" y="0"/>
                  </a:moveTo>
                  <a:lnTo>
                    <a:pt x="0" y="0"/>
                  </a:lnTo>
                  <a:lnTo>
                    <a:pt x="0" y="3770503"/>
                  </a:lnTo>
                  <a:lnTo>
                    <a:pt x="5645150" y="3770503"/>
                  </a:lnTo>
                  <a:lnTo>
                    <a:pt x="5645150" y="0"/>
                  </a:lnTo>
                  <a:close/>
                </a:path>
              </a:pathLst>
            </a:custGeom>
            <a:blipFill>
              <a:blip r:embed="rId3"/>
              <a:stretch>
                <a:fillRect t="-54" b="-54"/>
              </a:stretch>
            </a:blipFill>
          </p:spPr>
        </p:sp>
      </p:grpSp>
      <p:grpSp>
        <p:nvGrpSpPr>
          <p:cNvPr id="9" name="Group 9"/>
          <p:cNvGrpSpPr/>
          <p:nvPr/>
        </p:nvGrpSpPr>
        <p:grpSpPr>
          <a:xfrm>
            <a:off x="431543" y="2861415"/>
            <a:ext cx="3386224" cy="5667320"/>
            <a:chOff x="0" y="0"/>
            <a:chExt cx="4514965" cy="7556427"/>
          </a:xfrm>
        </p:grpSpPr>
        <p:sp>
          <p:nvSpPr>
            <p:cNvPr id="10" name="Freeform 10"/>
            <p:cNvSpPr/>
            <p:nvPr/>
          </p:nvSpPr>
          <p:spPr>
            <a:xfrm flipH="1">
              <a:off x="0" y="0"/>
              <a:ext cx="4514977" cy="7556373"/>
            </a:xfrm>
            <a:custGeom>
              <a:avLst/>
              <a:gdLst/>
              <a:ahLst/>
              <a:cxnLst/>
              <a:rect l="l" t="t" r="r" b="b"/>
              <a:pathLst>
                <a:path w="4514977" h="7556373">
                  <a:moveTo>
                    <a:pt x="4514977" y="0"/>
                  </a:moveTo>
                  <a:lnTo>
                    <a:pt x="0" y="0"/>
                  </a:lnTo>
                  <a:lnTo>
                    <a:pt x="0" y="7556373"/>
                  </a:lnTo>
                  <a:lnTo>
                    <a:pt x="4514977" y="7556373"/>
                  </a:lnTo>
                  <a:lnTo>
                    <a:pt x="4514977" y="0"/>
                  </a:lnTo>
                  <a:close/>
                </a:path>
              </a:pathLst>
            </a:custGeom>
            <a:blipFill>
              <a:blip r:embed="rId4"/>
              <a:stretch>
                <a:fillRect t="-90" b="-91"/>
              </a:stretch>
            </a:blipFill>
          </p:spPr>
        </p:sp>
      </p:grpSp>
      <p:grpSp>
        <p:nvGrpSpPr>
          <p:cNvPr id="11" name="Group 11"/>
          <p:cNvGrpSpPr/>
          <p:nvPr/>
        </p:nvGrpSpPr>
        <p:grpSpPr>
          <a:xfrm rot="-556488">
            <a:off x="-251382" y="5808686"/>
            <a:ext cx="4233864" cy="2827868"/>
            <a:chOff x="0" y="0"/>
            <a:chExt cx="5645152" cy="3770491"/>
          </a:xfrm>
        </p:grpSpPr>
        <p:sp>
          <p:nvSpPr>
            <p:cNvPr id="12" name="Freeform 12"/>
            <p:cNvSpPr/>
            <p:nvPr/>
          </p:nvSpPr>
          <p:spPr>
            <a:xfrm>
              <a:off x="0" y="0"/>
              <a:ext cx="5645150" cy="3770503"/>
            </a:xfrm>
            <a:custGeom>
              <a:avLst/>
              <a:gdLst/>
              <a:ahLst/>
              <a:cxnLst/>
              <a:rect l="l" t="t" r="r" b="b"/>
              <a:pathLst>
                <a:path w="5645150" h="3770503">
                  <a:moveTo>
                    <a:pt x="0" y="0"/>
                  </a:moveTo>
                  <a:lnTo>
                    <a:pt x="5645150" y="0"/>
                  </a:lnTo>
                  <a:lnTo>
                    <a:pt x="5645150" y="3770503"/>
                  </a:lnTo>
                  <a:lnTo>
                    <a:pt x="0" y="3770503"/>
                  </a:lnTo>
                  <a:lnTo>
                    <a:pt x="0" y="0"/>
                  </a:lnTo>
                  <a:close/>
                </a:path>
              </a:pathLst>
            </a:custGeom>
            <a:blipFill>
              <a:blip r:embed="rId3"/>
              <a:stretch>
                <a:fillRect t="-54" b="-54"/>
              </a:stretch>
            </a:blipFill>
          </p:spPr>
        </p:sp>
      </p:grpSp>
      <p:grpSp>
        <p:nvGrpSpPr>
          <p:cNvPr id="13" name="Group 13"/>
          <p:cNvGrpSpPr/>
          <p:nvPr/>
        </p:nvGrpSpPr>
        <p:grpSpPr>
          <a:xfrm>
            <a:off x="-303871" y="6517065"/>
            <a:ext cx="18486055" cy="6958294"/>
            <a:chOff x="0" y="0"/>
            <a:chExt cx="24648073" cy="9277725"/>
          </a:xfrm>
        </p:grpSpPr>
        <p:sp>
          <p:nvSpPr>
            <p:cNvPr id="14" name="Freeform 14"/>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5"/>
              <a:stretch>
                <a:fillRect l="-38080" r="-38080"/>
              </a:stretch>
            </a:blipFill>
          </p:spPr>
        </p:sp>
      </p:grpSp>
      <p:grpSp>
        <p:nvGrpSpPr>
          <p:cNvPr id="15" name="Group 15"/>
          <p:cNvGrpSpPr/>
          <p:nvPr/>
        </p:nvGrpSpPr>
        <p:grpSpPr>
          <a:xfrm>
            <a:off x="4414924" y="7422365"/>
            <a:ext cx="4179804" cy="2573847"/>
            <a:chOff x="0" y="0"/>
            <a:chExt cx="5573072" cy="3431796"/>
          </a:xfrm>
        </p:grpSpPr>
        <p:sp>
          <p:nvSpPr>
            <p:cNvPr id="16" name="Freeform 16"/>
            <p:cNvSpPr/>
            <p:nvPr/>
          </p:nvSpPr>
          <p:spPr>
            <a:xfrm>
              <a:off x="0" y="0"/>
              <a:ext cx="5573014" cy="3431794"/>
            </a:xfrm>
            <a:custGeom>
              <a:avLst/>
              <a:gdLst/>
              <a:ahLst/>
              <a:cxnLst/>
              <a:rect l="l" t="t" r="r" b="b"/>
              <a:pathLst>
                <a:path w="5573014" h="3431794">
                  <a:moveTo>
                    <a:pt x="0" y="0"/>
                  </a:moveTo>
                  <a:lnTo>
                    <a:pt x="5573014" y="0"/>
                  </a:lnTo>
                  <a:lnTo>
                    <a:pt x="5573014" y="3431794"/>
                  </a:lnTo>
                  <a:lnTo>
                    <a:pt x="0" y="3431794"/>
                  </a:lnTo>
                  <a:lnTo>
                    <a:pt x="0" y="0"/>
                  </a:lnTo>
                  <a:close/>
                </a:path>
              </a:pathLst>
            </a:custGeom>
            <a:blipFill>
              <a:blip r:embed="rId6"/>
              <a:stretch>
                <a:fillRect t="-59" r="-1" b="-59"/>
              </a:stretch>
            </a:blipFill>
          </p:spPr>
        </p:sp>
      </p:grpSp>
      <p:grpSp>
        <p:nvGrpSpPr>
          <p:cNvPr id="17" name="Group 17"/>
          <p:cNvGrpSpPr/>
          <p:nvPr/>
        </p:nvGrpSpPr>
        <p:grpSpPr>
          <a:xfrm>
            <a:off x="8594728" y="8604893"/>
            <a:ext cx="2325728" cy="1432141"/>
            <a:chOff x="0" y="0"/>
            <a:chExt cx="3100971" cy="1909521"/>
          </a:xfrm>
        </p:grpSpPr>
        <p:sp>
          <p:nvSpPr>
            <p:cNvPr id="18" name="Freeform 18"/>
            <p:cNvSpPr/>
            <p:nvPr/>
          </p:nvSpPr>
          <p:spPr>
            <a:xfrm flipH="1">
              <a:off x="0" y="0"/>
              <a:ext cx="3100959" cy="1909572"/>
            </a:xfrm>
            <a:custGeom>
              <a:avLst/>
              <a:gdLst/>
              <a:ahLst/>
              <a:cxnLst/>
              <a:rect l="l" t="t" r="r" b="b"/>
              <a:pathLst>
                <a:path w="3100959" h="1909572">
                  <a:moveTo>
                    <a:pt x="3100959" y="0"/>
                  </a:moveTo>
                  <a:lnTo>
                    <a:pt x="0" y="0"/>
                  </a:lnTo>
                  <a:lnTo>
                    <a:pt x="0" y="1909572"/>
                  </a:lnTo>
                  <a:lnTo>
                    <a:pt x="3100959" y="1909572"/>
                  </a:lnTo>
                  <a:lnTo>
                    <a:pt x="3100959" y="0"/>
                  </a:lnTo>
                  <a:close/>
                </a:path>
              </a:pathLst>
            </a:custGeom>
            <a:blipFill>
              <a:blip r:embed="rId6"/>
              <a:stretch>
                <a:fillRect t="-59" b="-57"/>
              </a:stretch>
            </a:blipFill>
          </p:spPr>
        </p:sp>
      </p:grpSp>
      <p:grpSp>
        <p:nvGrpSpPr>
          <p:cNvPr id="19" name="Group 19"/>
          <p:cNvGrpSpPr/>
          <p:nvPr/>
        </p:nvGrpSpPr>
        <p:grpSpPr>
          <a:xfrm>
            <a:off x="10920456" y="7832474"/>
            <a:ext cx="3602538" cy="2218377"/>
            <a:chOff x="0" y="0"/>
            <a:chExt cx="4803384" cy="2957836"/>
          </a:xfrm>
        </p:grpSpPr>
        <p:sp>
          <p:nvSpPr>
            <p:cNvPr id="20" name="Freeform 20"/>
            <p:cNvSpPr/>
            <p:nvPr/>
          </p:nvSpPr>
          <p:spPr>
            <a:xfrm flipH="1">
              <a:off x="0" y="0"/>
              <a:ext cx="4803394" cy="2957830"/>
            </a:xfrm>
            <a:custGeom>
              <a:avLst/>
              <a:gdLst/>
              <a:ahLst/>
              <a:cxnLst/>
              <a:rect l="l" t="t" r="r" b="b"/>
              <a:pathLst>
                <a:path w="4803394" h="2957830">
                  <a:moveTo>
                    <a:pt x="4803394" y="0"/>
                  </a:moveTo>
                  <a:lnTo>
                    <a:pt x="0" y="0"/>
                  </a:lnTo>
                  <a:lnTo>
                    <a:pt x="0" y="2957830"/>
                  </a:lnTo>
                  <a:lnTo>
                    <a:pt x="4803394" y="2957830"/>
                  </a:lnTo>
                  <a:lnTo>
                    <a:pt x="4803394" y="0"/>
                  </a:lnTo>
                  <a:close/>
                </a:path>
              </a:pathLst>
            </a:custGeom>
            <a:blipFill>
              <a:blip r:embed="rId6"/>
              <a:stretch>
                <a:fillRect t="-59" b="-60"/>
              </a:stretch>
            </a:blipFill>
          </p:spPr>
        </p:sp>
      </p:grpSp>
      <p:grpSp>
        <p:nvGrpSpPr>
          <p:cNvPr id="21" name="Group 21"/>
          <p:cNvGrpSpPr/>
          <p:nvPr/>
        </p:nvGrpSpPr>
        <p:grpSpPr>
          <a:xfrm>
            <a:off x="14522993" y="8851685"/>
            <a:ext cx="2004526" cy="1234350"/>
            <a:chOff x="0" y="0"/>
            <a:chExt cx="2672701" cy="1645800"/>
          </a:xfrm>
        </p:grpSpPr>
        <p:sp>
          <p:nvSpPr>
            <p:cNvPr id="22" name="Freeform 22"/>
            <p:cNvSpPr/>
            <p:nvPr/>
          </p:nvSpPr>
          <p:spPr>
            <a:xfrm>
              <a:off x="0" y="0"/>
              <a:ext cx="2672715" cy="1645793"/>
            </a:xfrm>
            <a:custGeom>
              <a:avLst/>
              <a:gdLst/>
              <a:ahLst/>
              <a:cxnLst/>
              <a:rect l="l" t="t" r="r" b="b"/>
              <a:pathLst>
                <a:path w="2672715" h="1645793">
                  <a:moveTo>
                    <a:pt x="0" y="0"/>
                  </a:moveTo>
                  <a:lnTo>
                    <a:pt x="2672715" y="0"/>
                  </a:lnTo>
                  <a:lnTo>
                    <a:pt x="2672715" y="1645793"/>
                  </a:lnTo>
                  <a:lnTo>
                    <a:pt x="0" y="1645793"/>
                  </a:lnTo>
                  <a:lnTo>
                    <a:pt x="0" y="0"/>
                  </a:lnTo>
                  <a:close/>
                </a:path>
              </a:pathLst>
            </a:custGeom>
            <a:blipFill>
              <a:blip r:embed="rId6"/>
              <a:stretch>
                <a:fillRect t="-59" b="-60"/>
              </a:stretch>
            </a:blipFill>
          </p:spPr>
        </p:sp>
      </p:grpSp>
      <p:sp>
        <p:nvSpPr>
          <p:cNvPr id="23" name="Freeform 23"/>
          <p:cNvSpPr/>
          <p:nvPr/>
        </p:nvSpPr>
        <p:spPr>
          <a:xfrm>
            <a:off x="3817767" y="995321"/>
            <a:ext cx="13803663" cy="6825289"/>
          </a:xfrm>
          <a:custGeom>
            <a:avLst/>
            <a:gdLst/>
            <a:ahLst/>
            <a:cxnLst/>
            <a:rect l="l" t="t" r="r" b="b"/>
            <a:pathLst>
              <a:path w="13803663" h="6825289">
                <a:moveTo>
                  <a:pt x="0" y="0"/>
                </a:moveTo>
                <a:lnTo>
                  <a:pt x="13803663" y="0"/>
                </a:lnTo>
                <a:lnTo>
                  <a:pt x="13803663" y="6825289"/>
                </a:lnTo>
                <a:lnTo>
                  <a:pt x="0" y="6825289"/>
                </a:lnTo>
                <a:lnTo>
                  <a:pt x="0" y="0"/>
                </a:lnTo>
                <a:close/>
              </a:path>
            </a:pathLst>
          </a:custGeom>
          <a:blipFill>
            <a:blip r:embed="rId7"/>
            <a:stretch>
              <a:fillRect l="-22871" r="-22871"/>
            </a:stretch>
          </a:blipFill>
        </p:spPr>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64237" y="6362700"/>
            <a:ext cx="4056445" cy="2709367"/>
            <a:chOff x="0" y="0"/>
            <a:chExt cx="5408593" cy="3612489"/>
          </a:xfrm>
        </p:grpSpPr>
        <p:sp>
          <p:nvSpPr>
            <p:cNvPr id="8" name="Freeform 8"/>
            <p:cNvSpPr/>
            <p:nvPr/>
          </p:nvSpPr>
          <p:spPr>
            <a:xfrm>
              <a:off x="0" y="0"/>
              <a:ext cx="5408549" cy="3612515"/>
            </a:xfrm>
            <a:custGeom>
              <a:avLst/>
              <a:gdLst/>
              <a:ahLst/>
              <a:cxnLst/>
              <a:rect l="l" t="t" r="r" b="b"/>
              <a:pathLst>
                <a:path w="5408549" h="3612515">
                  <a:moveTo>
                    <a:pt x="0" y="0"/>
                  </a:moveTo>
                  <a:lnTo>
                    <a:pt x="5408549" y="0"/>
                  </a:lnTo>
                  <a:lnTo>
                    <a:pt x="5408549" y="3612515"/>
                  </a:lnTo>
                  <a:lnTo>
                    <a:pt x="0" y="3612515"/>
                  </a:lnTo>
                  <a:lnTo>
                    <a:pt x="0" y="0"/>
                  </a:lnTo>
                  <a:close/>
                </a:path>
              </a:pathLst>
            </a:custGeom>
            <a:blipFill>
              <a:blip r:embed="rId3"/>
              <a:stretch>
                <a:fillRect t="-54" b="-54"/>
              </a:stretch>
            </a:blipFill>
          </p:spPr>
        </p:sp>
      </p:grpSp>
      <p:grpSp>
        <p:nvGrpSpPr>
          <p:cNvPr id="9" name="Group 9"/>
          <p:cNvGrpSpPr/>
          <p:nvPr/>
        </p:nvGrpSpPr>
        <p:grpSpPr>
          <a:xfrm>
            <a:off x="-164237" y="5983663"/>
            <a:ext cx="18486055" cy="6958294"/>
            <a:chOff x="0" y="0"/>
            <a:chExt cx="24648073" cy="9277725"/>
          </a:xfrm>
        </p:grpSpPr>
        <p:sp>
          <p:nvSpPr>
            <p:cNvPr id="10" name="Freeform 10"/>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1" name="Group 11"/>
          <p:cNvGrpSpPr/>
          <p:nvPr/>
        </p:nvGrpSpPr>
        <p:grpSpPr>
          <a:xfrm>
            <a:off x="388623" y="1104900"/>
            <a:ext cx="3657600" cy="8590254"/>
            <a:chOff x="0" y="0"/>
            <a:chExt cx="4876800" cy="11453672"/>
          </a:xfrm>
        </p:grpSpPr>
        <p:sp>
          <p:nvSpPr>
            <p:cNvPr id="12" name="Freeform 12"/>
            <p:cNvSpPr/>
            <p:nvPr/>
          </p:nvSpPr>
          <p:spPr>
            <a:xfrm>
              <a:off x="0" y="0"/>
              <a:ext cx="4876800" cy="11453622"/>
            </a:xfrm>
            <a:custGeom>
              <a:avLst/>
              <a:gdLst/>
              <a:ahLst/>
              <a:cxnLst/>
              <a:rect l="l" t="t" r="r" b="b"/>
              <a:pathLst>
                <a:path w="4876800" h="11453622">
                  <a:moveTo>
                    <a:pt x="0" y="0"/>
                  </a:moveTo>
                  <a:lnTo>
                    <a:pt x="4876800" y="0"/>
                  </a:lnTo>
                  <a:lnTo>
                    <a:pt x="4876800" y="11453622"/>
                  </a:lnTo>
                  <a:lnTo>
                    <a:pt x="0" y="11453622"/>
                  </a:lnTo>
                  <a:lnTo>
                    <a:pt x="0" y="0"/>
                  </a:lnTo>
                  <a:close/>
                </a:path>
              </a:pathLst>
            </a:custGeom>
            <a:blipFill>
              <a:blip r:embed="rId5"/>
              <a:stretch>
                <a:fillRect t="-8618" b="-8619"/>
              </a:stretch>
            </a:blipFill>
          </p:spPr>
        </p:sp>
      </p:grpSp>
      <p:sp>
        <p:nvSpPr>
          <p:cNvPr id="13" name="Freeform 13"/>
          <p:cNvSpPr/>
          <p:nvPr/>
        </p:nvSpPr>
        <p:spPr>
          <a:xfrm>
            <a:off x="4331016" y="3682779"/>
            <a:ext cx="13397979" cy="5826908"/>
          </a:xfrm>
          <a:custGeom>
            <a:avLst/>
            <a:gdLst/>
            <a:ahLst/>
            <a:cxnLst/>
            <a:rect l="l" t="t" r="r" b="b"/>
            <a:pathLst>
              <a:path w="13397979" h="5826908">
                <a:moveTo>
                  <a:pt x="0" y="0"/>
                </a:moveTo>
                <a:lnTo>
                  <a:pt x="13397979" y="0"/>
                </a:lnTo>
                <a:lnTo>
                  <a:pt x="13397979" y="5826908"/>
                </a:lnTo>
                <a:lnTo>
                  <a:pt x="0" y="582690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4" name="TextBox 14"/>
          <p:cNvSpPr txBox="1"/>
          <p:nvPr/>
        </p:nvSpPr>
        <p:spPr>
          <a:xfrm>
            <a:off x="8689052" y="3874058"/>
            <a:ext cx="4498210" cy="686633"/>
          </a:xfrm>
          <a:prstGeom prst="rect">
            <a:avLst/>
          </a:prstGeom>
        </p:spPr>
        <p:txBody>
          <a:bodyPr lIns="0" tIns="0" rIns="0" bIns="0" rtlCol="0" anchor="t">
            <a:spAutoFit/>
          </a:bodyPr>
          <a:lstStyle/>
          <a:p>
            <a:pPr algn="ctr">
              <a:lnSpc>
                <a:spcPts val="5280"/>
              </a:lnSpc>
            </a:pPr>
            <a:r>
              <a:rPr lang="en-US" sz="4400" u="sng">
                <a:solidFill>
                  <a:srgbClr val="000000"/>
                </a:solidFill>
                <a:latin typeface="Cambria"/>
                <a:ea typeface="Cambria"/>
                <a:cs typeface="Cambria"/>
                <a:sym typeface="Cambria"/>
              </a:rPr>
              <a:t>Luật chơi:</a:t>
            </a:r>
          </a:p>
        </p:txBody>
      </p:sp>
      <p:sp>
        <p:nvSpPr>
          <p:cNvPr id="15" name="TextBox 15"/>
          <p:cNvSpPr txBox="1"/>
          <p:nvPr/>
        </p:nvSpPr>
        <p:spPr>
          <a:xfrm>
            <a:off x="4359591" y="4629442"/>
            <a:ext cx="13157132" cy="4749284"/>
          </a:xfrm>
          <a:prstGeom prst="rect">
            <a:avLst/>
          </a:prstGeom>
        </p:spPr>
        <p:txBody>
          <a:bodyPr lIns="0" tIns="0" rIns="0" bIns="0" rtlCol="0" anchor="t">
            <a:spAutoFit/>
          </a:bodyPr>
          <a:lstStyle/>
          <a:p>
            <a:pPr marL="888048" lvl="1" indent="-444024" algn="just">
              <a:lnSpc>
                <a:spcPts val="5280"/>
              </a:lnSpc>
              <a:buFont typeface="Arial"/>
              <a:buChar char="•"/>
            </a:pPr>
            <a:r>
              <a:rPr lang="en-US" sz="4400">
                <a:solidFill>
                  <a:srgbClr val="000000"/>
                </a:solidFill>
                <a:latin typeface="Cambria"/>
                <a:ea typeface="Cambria"/>
                <a:cs typeface="Cambria"/>
                <a:sym typeface="Cambria"/>
              </a:rPr>
              <a:t>GV cho một bạn HS lên bảng chọn gói từ là các đại từ thay thế ( đó, đây, kia,…), đại từ xưng hô (tôi, bạn,…). GV sẽ lần lượt lấy từng từ để HS dùng cử chỉ, điệu bộ diễn tả từ đó cho các bạn dưới lớp quan sát.</a:t>
            </a:r>
          </a:p>
          <a:p>
            <a:pPr marL="888048" lvl="1" indent="-444024" algn="just">
              <a:lnSpc>
                <a:spcPts val="5280"/>
              </a:lnSpc>
              <a:buFont typeface="Arial"/>
              <a:buChar char="•"/>
            </a:pPr>
            <a:r>
              <a:rPr lang="en-US" sz="4400">
                <a:solidFill>
                  <a:srgbClr val="000000"/>
                </a:solidFill>
                <a:latin typeface="Cambria"/>
                <a:ea typeface="Cambria"/>
                <a:cs typeface="Cambria"/>
                <a:sym typeface="Cambria"/>
              </a:rPr>
              <a:t>HS sẽ xung phong đoán từ đó. Nếu đoán sai thì gọi HS khác, nếu đoán đúng HS đó sẽ được tặng một tràng pháo tay thật lớn.</a:t>
            </a:r>
          </a:p>
        </p:txBody>
      </p:sp>
      <p:sp>
        <p:nvSpPr>
          <p:cNvPr id="16" name="Freeform 16"/>
          <p:cNvSpPr/>
          <p:nvPr/>
        </p:nvSpPr>
        <p:spPr>
          <a:xfrm>
            <a:off x="2667000" y="-2820450"/>
            <a:ext cx="17527519" cy="6102625"/>
          </a:xfrm>
          <a:custGeom>
            <a:avLst/>
            <a:gdLst/>
            <a:ahLst/>
            <a:cxnLst/>
            <a:rect l="l" t="t" r="r" b="b"/>
            <a:pathLst>
              <a:path w="17527519" h="6102625">
                <a:moveTo>
                  <a:pt x="0" y="0"/>
                </a:moveTo>
                <a:lnTo>
                  <a:pt x="17527519" y="0"/>
                </a:lnTo>
                <a:lnTo>
                  <a:pt x="17527519" y="6102625"/>
                </a:lnTo>
                <a:lnTo>
                  <a:pt x="0" y="6102625"/>
                </a:lnTo>
                <a:lnTo>
                  <a:pt x="0" y="0"/>
                </a:lnTo>
                <a:close/>
              </a:path>
            </a:pathLst>
          </a:custGeom>
          <a:blipFill>
            <a:blip r:embed="rId10"/>
            <a:stretch>
              <a:fillRect/>
            </a:stretch>
          </a:blipFill>
        </p:spPr>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4203677" y="4076700"/>
            <a:ext cx="4056445" cy="2709367"/>
            <a:chOff x="0" y="0"/>
            <a:chExt cx="5408593" cy="3612489"/>
          </a:xfrm>
        </p:grpSpPr>
        <p:sp>
          <p:nvSpPr>
            <p:cNvPr id="8" name="Freeform 8"/>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9" name="Group 9"/>
          <p:cNvGrpSpPr/>
          <p:nvPr/>
        </p:nvGrpSpPr>
        <p:grpSpPr>
          <a:xfrm>
            <a:off x="0" y="6143818"/>
            <a:ext cx="4056445" cy="2709367"/>
            <a:chOff x="0" y="0"/>
            <a:chExt cx="5408593" cy="3612489"/>
          </a:xfrm>
        </p:grpSpPr>
        <p:sp>
          <p:nvSpPr>
            <p:cNvPr id="10" name="Freeform 10"/>
            <p:cNvSpPr/>
            <p:nvPr/>
          </p:nvSpPr>
          <p:spPr>
            <a:xfrm>
              <a:off x="0" y="0"/>
              <a:ext cx="5408549" cy="3612515"/>
            </a:xfrm>
            <a:custGeom>
              <a:avLst/>
              <a:gdLst/>
              <a:ahLst/>
              <a:cxnLst/>
              <a:rect l="l" t="t" r="r" b="b"/>
              <a:pathLst>
                <a:path w="5408549" h="3612515">
                  <a:moveTo>
                    <a:pt x="0" y="0"/>
                  </a:moveTo>
                  <a:lnTo>
                    <a:pt x="5408549" y="0"/>
                  </a:lnTo>
                  <a:lnTo>
                    <a:pt x="5408549" y="3612515"/>
                  </a:lnTo>
                  <a:lnTo>
                    <a:pt x="0" y="3612515"/>
                  </a:lnTo>
                  <a:lnTo>
                    <a:pt x="0" y="0"/>
                  </a:lnTo>
                  <a:close/>
                </a:path>
              </a:pathLst>
            </a:custGeom>
            <a:blipFill>
              <a:blip r:embed="rId3"/>
              <a:stretch>
                <a:fillRect t="-54" b="-54"/>
              </a:stretch>
            </a:blipFill>
          </p:spPr>
        </p:sp>
      </p:grpSp>
      <p:grpSp>
        <p:nvGrpSpPr>
          <p:cNvPr id="11" name="Group 11"/>
          <p:cNvGrpSpPr/>
          <p:nvPr/>
        </p:nvGrpSpPr>
        <p:grpSpPr>
          <a:xfrm>
            <a:off x="-99028" y="6176450"/>
            <a:ext cx="18486055" cy="6958294"/>
            <a:chOff x="0" y="0"/>
            <a:chExt cx="24648073" cy="9277725"/>
          </a:xfrm>
        </p:grpSpPr>
        <p:sp>
          <p:nvSpPr>
            <p:cNvPr id="12" name="Freeform 12"/>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3" name="Group 13"/>
          <p:cNvGrpSpPr/>
          <p:nvPr/>
        </p:nvGrpSpPr>
        <p:grpSpPr>
          <a:xfrm>
            <a:off x="-99058" y="7535560"/>
            <a:ext cx="18486055" cy="6958294"/>
            <a:chOff x="0" y="0"/>
            <a:chExt cx="24648073" cy="9277725"/>
          </a:xfrm>
        </p:grpSpPr>
        <p:sp>
          <p:nvSpPr>
            <p:cNvPr id="14" name="Freeform 14"/>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5" name="Group 15"/>
          <p:cNvGrpSpPr/>
          <p:nvPr/>
        </p:nvGrpSpPr>
        <p:grpSpPr>
          <a:xfrm>
            <a:off x="386465" y="2628900"/>
            <a:ext cx="6623935" cy="8035330"/>
            <a:chOff x="0" y="0"/>
            <a:chExt cx="8831913" cy="10713773"/>
          </a:xfrm>
        </p:grpSpPr>
        <p:sp>
          <p:nvSpPr>
            <p:cNvPr id="16" name="Freeform 16"/>
            <p:cNvSpPr/>
            <p:nvPr/>
          </p:nvSpPr>
          <p:spPr>
            <a:xfrm flipH="1">
              <a:off x="0" y="0"/>
              <a:ext cx="8831961" cy="10713720"/>
            </a:xfrm>
            <a:custGeom>
              <a:avLst/>
              <a:gdLst/>
              <a:ahLst/>
              <a:cxnLst/>
              <a:rect l="l" t="t" r="r" b="b"/>
              <a:pathLst>
                <a:path w="8831961" h="10713720">
                  <a:moveTo>
                    <a:pt x="0" y="0"/>
                  </a:moveTo>
                  <a:lnTo>
                    <a:pt x="8831961" y="0"/>
                  </a:lnTo>
                  <a:lnTo>
                    <a:pt x="8831961" y="10713720"/>
                  </a:lnTo>
                  <a:lnTo>
                    <a:pt x="0" y="10713720"/>
                  </a:lnTo>
                  <a:lnTo>
                    <a:pt x="0" y="0"/>
                  </a:lnTo>
                  <a:close/>
                </a:path>
              </a:pathLst>
            </a:custGeom>
            <a:blipFill>
              <a:blip r:embed="rId5"/>
              <a:stretch>
                <a:fillRect l="-8440" r="-8439"/>
              </a:stretch>
            </a:blipFill>
          </p:spPr>
        </p:sp>
      </p:grpSp>
      <p:sp>
        <p:nvSpPr>
          <p:cNvPr id="17" name="Freeform 17"/>
          <p:cNvSpPr/>
          <p:nvPr/>
        </p:nvSpPr>
        <p:spPr>
          <a:xfrm>
            <a:off x="6248400" y="481633"/>
            <a:ext cx="12479091" cy="5625261"/>
          </a:xfrm>
          <a:custGeom>
            <a:avLst/>
            <a:gdLst/>
            <a:ahLst/>
            <a:cxnLst/>
            <a:rect l="l" t="t" r="r" b="b"/>
            <a:pathLst>
              <a:path w="12479091" h="5625261">
                <a:moveTo>
                  <a:pt x="0" y="0"/>
                </a:moveTo>
                <a:lnTo>
                  <a:pt x="12479091" y="0"/>
                </a:lnTo>
                <a:lnTo>
                  <a:pt x="12479091" y="5625261"/>
                </a:lnTo>
                <a:lnTo>
                  <a:pt x="0" y="5625261"/>
                </a:lnTo>
                <a:lnTo>
                  <a:pt x="0" y="0"/>
                </a:lnTo>
                <a:close/>
              </a:path>
            </a:pathLst>
          </a:custGeom>
          <a:blipFill>
            <a:blip r:embed="rId6"/>
            <a:stretch>
              <a:fillRect/>
            </a:stretch>
          </a:blipFill>
        </p:spPr>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3942744" y="3775244"/>
            <a:ext cx="4233864" cy="2827868"/>
            <a:chOff x="0" y="0"/>
            <a:chExt cx="5645152" cy="3770491"/>
          </a:xfrm>
        </p:grpSpPr>
        <p:sp>
          <p:nvSpPr>
            <p:cNvPr id="8" name="Freeform 8"/>
            <p:cNvSpPr/>
            <p:nvPr/>
          </p:nvSpPr>
          <p:spPr>
            <a:xfrm flipH="1">
              <a:off x="0" y="0"/>
              <a:ext cx="5645150" cy="3770503"/>
            </a:xfrm>
            <a:custGeom>
              <a:avLst/>
              <a:gdLst/>
              <a:ahLst/>
              <a:cxnLst/>
              <a:rect l="l" t="t" r="r" b="b"/>
              <a:pathLst>
                <a:path w="5645150" h="3770503">
                  <a:moveTo>
                    <a:pt x="5645150" y="0"/>
                  </a:moveTo>
                  <a:lnTo>
                    <a:pt x="0" y="0"/>
                  </a:lnTo>
                  <a:lnTo>
                    <a:pt x="0" y="3770503"/>
                  </a:lnTo>
                  <a:lnTo>
                    <a:pt x="5645150" y="3770503"/>
                  </a:lnTo>
                  <a:lnTo>
                    <a:pt x="5645150" y="0"/>
                  </a:lnTo>
                  <a:close/>
                </a:path>
              </a:pathLst>
            </a:custGeom>
            <a:blipFill>
              <a:blip r:embed="rId3"/>
              <a:stretch>
                <a:fillRect t="-54" b="-54"/>
              </a:stretch>
            </a:blipFill>
          </p:spPr>
        </p:sp>
      </p:grpSp>
      <p:grpSp>
        <p:nvGrpSpPr>
          <p:cNvPr id="9" name="Group 9"/>
          <p:cNvGrpSpPr/>
          <p:nvPr/>
        </p:nvGrpSpPr>
        <p:grpSpPr>
          <a:xfrm>
            <a:off x="431543" y="2861415"/>
            <a:ext cx="3386224" cy="5667320"/>
            <a:chOff x="0" y="0"/>
            <a:chExt cx="4514965" cy="7556427"/>
          </a:xfrm>
        </p:grpSpPr>
        <p:sp>
          <p:nvSpPr>
            <p:cNvPr id="10" name="Freeform 10"/>
            <p:cNvSpPr/>
            <p:nvPr/>
          </p:nvSpPr>
          <p:spPr>
            <a:xfrm flipH="1">
              <a:off x="0" y="0"/>
              <a:ext cx="4514977" cy="7556373"/>
            </a:xfrm>
            <a:custGeom>
              <a:avLst/>
              <a:gdLst/>
              <a:ahLst/>
              <a:cxnLst/>
              <a:rect l="l" t="t" r="r" b="b"/>
              <a:pathLst>
                <a:path w="4514977" h="7556373">
                  <a:moveTo>
                    <a:pt x="4514977" y="0"/>
                  </a:moveTo>
                  <a:lnTo>
                    <a:pt x="0" y="0"/>
                  </a:lnTo>
                  <a:lnTo>
                    <a:pt x="0" y="7556373"/>
                  </a:lnTo>
                  <a:lnTo>
                    <a:pt x="4514977" y="7556373"/>
                  </a:lnTo>
                  <a:lnTo>
                    <a:pt x="4514977" y="0"/>
                  </a:lnTo>
                  <a:close/>
                </a:path>
              </a:pathLst>
            </a:custGeom>
            <a:blipFill>
              <a:blip r:embed="rId4"/>
              <a:stretch>
                <a:fillRect t="-90" b="-91"/>
              </a:stretch>
            </a:blipFill>
          </p:spPr>
        </p:sp>
      </p:grpSp>
      <p:grpSp>
        <p:nvGrpSpPr>
          <p:cNvPr id="11" name="Group 11"/>
          <p:cNvGrpSpPr/>
          <p:nvPr/>
        </p:nvGrpSpPr>
        <p:grpSpPr>
          <a:xfrm rot="-556488">
            <a:off x="-251382" y="5808686"/>
            <a:ext cx="4233864" cy="2827868"/>
            <a:chOff x="0" y="0"/>
            <a:chExt cx="5645152" cy="3770491"/>
          </a:xfrm>
        </p:grpSpPr>
        <p:sp>
          <p:nvSpPr>
            <p:cNvPr id="12" name="Freeform 12"/>
            <p:cNvSpPr/>
            <p:nvPr/>
          </p:nvSpPr>
          <p:spPr>
            <a:xfrm>
              <a:off x="0" y="0"/>
              <a:ext cx="5645150" cy="3770503"/>
            </a:xfrm>
            <a:custGeom>
              <a:avLst/>
              <a:gdLst/>
              <a:ahLst/>
              <a:cxnLst/>
              <a:rect l="l" t="t" r="r" b="b"/>
              <a:pathLst>
                <a:path w="5645150" h="3770503">
                  <a:moveTo>
                    <a:pt x="0" y="0"/>
                  </a:moveTo>
                  <a:lnTo>
                    <a:pt x="5645150" y="0"/>
                  </a:lnTo>
                  <a:lnTo>
                    <a:pt x="5645150" y="3770503"/>
                  </a:lnTo>
                  <a:lnTo>
                    <a:pt x="0" y="3770503"/>
                  </a:lnTo>
                  <a:lnTo>
                    <a:pt x="0" y="0"/>
                  </a:lnTo>
                  <a:close/>
                </a:path>
              </a:pathLst>
            </a:custGeom>
            <a:blipFill>
              <a:blip r:embed="rId3"/>
              <a:stretch>
                <a:fillRect t="-54" b="-54"/>
              </a:stretch>
            </a:blipFill>
          </p:spPr>
        </p:sp>
      </p:grpSp>
      <p:grpSp>
        <p:nvGrpSpPr>
          <p:cNvPr id="13" name="Group 13"/>
          <p:cNvGrpSpPr/>
          <p:nvPr/>
        </p:nvGrpSpPr>
        <p:grpSpPr>
          <a:xfrm>
            <a:off x="-198055" y="6336504"/>
            <a:ext cx="18486055" cy="6958294"/>
            <a:chOff x="0" y="0"/>
            <a:chExt cx="24648073" cy="9277725"/>
          </a:xfrm>
        </p:grpSpPr>
        <p:sp>
          <p:nvSpPr>
            <p:cNvPr id="14" name="Freeform 14"/>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5"/>
              <a:stretch>
                <a:fillRect l="-38080" r="-38080"/>
              </a:stretch>
            </a:blipFill>
          </p:spPr>
        </p:sp>
      </p:grpSp>
      <p:grpSp>
        <p:nvGrpSpPr>
          <p:cNvPr id="15" name="Group 15"/>
          <p:cNvGrpSpPr/>
          <p:nvPr/>
        </p:nvGrpSpPr>
        <p:grpSpPr>
          <a:xfrm>
            <a:off x="4414924" y="7422365"/>
            <a:ext cx="4179804" cy="2573847"/>
            <a:chOff x="0" y="0"/>
            <a:chExt cx="5573072" cy="3431796"/>
          </a:xfrm>
        </p:grpSpPr>
        <p:sp>
          <p:nvSpPr>
            <p:cNvPr id="16" name="Freeform 16"/>
            <p:cNvSpPr/>
            <p:nvPr/>
          </p:nvSpPr>
          <p:spPr>
            <a:xfrm>
              <a:off x="0" y="0"/>
              <a:ext cx="5573014" cy="3431794"/>
            </a:xfrm>
            <a:custGeom>
              <a:avLst/>
              <a:gdLst/>
              <a:ahLst/>
              <a:cxnLst/>
              <a:rect l="l" t="t" r="r" b="b"/>
              <a:pathLst>
                <a:path w="5573014" h="3431794">
                  <a:moveTo>
                    <a:pt x="0" y="0"/>
                  </a:moveTo>
                  <a:lnTo>
                    <a:pt x="5573014" y="0"/>
                  </a:lnTo>
                  <a:lnTo>
                    <a:pt x="5573014" y="3431794"/>
                  </a:lnTo>
                  <a:lnTo>
                    <a:pt x="0" y="3431794"/>
                  </a:lnTo>
                  <a:lnTo>
                    <a:pt x="0" y="0"/>
                  </a:lnTo>
                  <a:close/>
                </a:path>
              </a:pathLst>
            </a:custGeom>
            <a:blipFill>
              <a:blip r:embed="rId6"/>
              <a:stretch>
                <a:fillRect t="-59" r="-1" b="-59"/>
              </a:stretch>
            </a:blipFill>
          </p:spPr>
        </p:sp>
      </p:grpSp>
      <p:grpSp>
        <p:nvGrpSpPr>
          <p:cNvPr id="17" name="Group 17"/>
          <p:cNvGrpSpPr/>
          <p:nvPr/>
        </p:nvGrpSpPr>
        <p:grpSpPr>
          <a:xfrm>
            <a:off x="8594728" y="8604893"/>
            <a:ext cx="2325728" cy="1432141"/>
            <a:chOff x="0" y="0"/>
            <a:chExt cx="3100971" cy="1909521"/>
          </a:xfrm>
        </p:grpSpPr>
        <p:sp>
          <p:nvSpPr>
            <p:cNvPr id="18" name="Freeform 18"/>
            <p:cNvSpPr/>
            <p:nvPr/>
          </p:nvSpPr>
          <p:spPr>
            <a:xfrm flipH="1">
              <a:off x="0" y="0"/>
              <a:ext cx="3100959" cy="1909572"/>
            </a:xfrm>
            <a:custGeom>
              <a:avLst/>
              <a:gdLst/>
              <a:ahLst/>
              <a:cxnLst/>
              <a:rect l="l" t="t" r="r" b="b"/>
              <a:pathLst>
                <a:path w="3100959" h="1909572">
                  <a:moveTo>
                    <a:pt x="3100959" y="0"/>
                  </a:moveTo>
                  <a:lnTo>
                    <a:pt x="0" y="0"/>
                  </a:lnTo>
                  <a:lnTo>
                    <a:pt x="0" y="1909572"/>
                  </a:lnTo>
                  <a:lnTo>
                    <a:pt x="3100959" y="1909572"/>
                  </a:lnTo>
                  <a:lnTo>
                    <a:pt x="3100959" y="0"/>
                  </a:lnTo>
                  <a:close/>
                </a:path>
              </a:pathLst>
            </a:custGeom>
            <a:blipFill>
              <a:blip r:embed="rId6"/>
              <a:stretch>
                <a:fillRect t="-59" b="-57"/>
              </a:stretch>
            </a:blipFill>
          </p:spPr>
        </p:sp>
      </p:grpSp>
      <p:grpSp>
        <p:nvGrpSpPr>
          <p:cNvPr id="19" name="Group 19"/>
          <p:cNvGrpSpPr/>
          <p:nvPr/>
        </p:nvGrpSpPr>
        <p:grpSpPr>
          <a:xfrm>
            <a:off x="10920456" y="7832474"/>
            <a:ext cx="3602538" cy="2218377"/>
            <a:chOff x="0" y="0"/>
            <a:chExt cx="4803384" cy="2957836"/>
          </a:xfrm>
        </p:grpSpPr>
        <p:sp>
          <p:nvSpPr>
            <p:cNvPr id="20" name="Freeform 20"/>
            <p:cNvSpPr/>
            <p:nvPr/>
          </p:nvSpPr>
          <p:spPr>
            <a:xfrm flipH="1">
              <a:off x="0" y="0"/>
              <a:ext cx="4803394" cy="2957830"/>
            </a:xfrm>
            <a:custGeom>
              <a:avLst/>
              <a:gdLst/>
              <a:ahLst/>
              <a:cxnLst/>
              <a:rect l="l" t="t" r="r" b="b"/>
              <a:pathLst>
                <a:path w="4803394" h="2957830">
                  <a:moveTo>
                    <a:pt x="4803394" y="0"/>
                  </a:moveTo>
                  <a:lnTo>
                    <a:pt x="0" y="0"/>
                  </a:lnTo>
                  <a:lnTo>
                    <a:pt x="0" y="2957830"/>
                  </a:lnTo>
                  <a:lnTo>
                    <a:pt x="4803394" y="2957830"/>
                  </a:lnTo>
                  <a:lnTo>
                    <a:pt x="4803394" y="0"/>
                  </a:lnTo>
                  <a:close/>
                </a:path>
              </a:pathLst>
            </a:custGeom>
            <a:blipFill>
              <a:blip r:embed="rId6"/>
              <a:stretch>
                <a:fillRect t="-59" b="-60"/>
              </a:stretch>
            </a:blipFill>
          </p:spPr>
        </p:sp>
      </p:grpSp>
      <p:grpSp>
        <p:nvGrpSpPr>
          <p:cNvPr id="21" name="Group 21"/>
          <p:cNvGrpSpPr/>
          <p:nvPr/>
        </p:nvGrpSpPr>
        <p:grpSpPr>
          <a:xfrm>
            <a:off x="14522993" y="8851685"/>
            <a:ext cx="2004526" cy="1234350"/>
            <a:chOff x="0" y="0"/>
            <a:chExt cx="2672701" cy="1645800"/>
          </a:xfrm>
        </p:grpSpPr>
        <p:sp>
          <p:nvSpPr>
            <p:cNvPr id="22" name="Freeform 22"/>
            <p:cNvSpPr/>
            <p:nvPr/>
          </p:nvSpPr>
          <p:spPr>
            <a:xfrm>
              <a:off x="0" y="0"/>
              <a:ext cx="2672715" cy="1645793"/>
            </a:xfrm>
            <a:custGeom>
              <a:avLst/>
              <a:gdLst/>
              <a:ahLst/>
              <a:cxnLst/>
              <a:rect l="l" t="t" r="r" b="b"/>
              <a:pathLst>
                <a:path w="2672715" h="1645793">
                  <a:moveTo>
                    <a:pt x="0" y="0"/>
                  </a:moveTo>
                  <a:lnTo>
                    <a:pt x="2672715" y="0"/>
                  </a:lnTo>
                  <a:lnTo>
                    <a:pt x="2672715" y="1645793"/>
                  </a:lnTo>
                  <a:lnTo>
                    <a:pt x="0" y="1645793"/>
                  </a:lnTo>
                  <a:lnTo>
                    <a:pt x="0" y="0"/>
                  </a:lnTo>
                  <a:close/>
                </a:path>
              </a:pathLst>
            </a:custGeom>
            <a:blipFill>
              <a:blip r:embed="rId6"/>
              <a:stretch>
                <a:fillRect t="-59" b="-60"/>
              </a:stretch>
            </a:blipFill>
          </p:spPr>
        </p:sp>
      </p:grpSp>
      <p:sp>
        <p:nvSpPr>
          <p:cNvPr id="23" name="Freeform 23"/>
          <p:cNvSpPr/>
          <p:nvPr/>
        </p:nvSpPr>
        <p:spPr>
          <a:xfrm>
            <a:off x="3808474" y="1126402"/>
            <a:ext cx="13375783" cy="4115157"/>
          </a:xfrm>
          <a:custGeom>
            <a:avLst/>
            <a:gdLst/>
            <a:ahLst/>
            <a:cxnLst/>
            <a:rect l="l" t="t" r="r" b="b"/>
            <a:pathLst>
              <a:path w="13375783" h="4115157">
                <a:moveTo>
                  <a:pt x="0" y="0"/>
                </a:moveTo>
                <a:lnTo>
                  <a:pt x="13375783" y="0"/>
                </a:lnTo>
                <a:lnTo>
                  <a:pt x="13375783" y="4115157"/>
                </a:lnTo>
                <a:lnTo>
                  <a:pt x="0" y="4115157"/>
                </a:lnTo>
                <a:lnTo>
                  <a:pt x="0" y="0"/>
                </a:lnTo>
                <a:close/>
              </a:path>
            </a:pathLst>
          </a:custGeom>
          <a:blipFill>
            <a:blip r:embed="rId7"/>
            <a:stretch>
              <a:fillRect/>
            </a:stretch>
          </a:blipFill>
        </p:spPr>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64237" y="6362700"/>
            <a:ext cx="4056445" cy="2709367"/>
            <a:chOff x="0" y="0"/>
            <a:chExt cx="5408593" cy="3612489"/>
          </a:xfrm>
        </p:grpSpPr>
        <p:sp>
          <p:nvSpPr>
            <p:cNvPr id="8" name="Freeform 8"/>
            <p:cNvSpPr/>
            <p:nvPr/>
          </p:nvSpPr>
          <p:spPr>
            <a:xfrm>
              <a:off x="0" y="0"/>
              <a:ext cx="5408549" cy="3612515"/>
            </a:xfrm>
            <a:custGeom>
              <a:avLst/>
              <a:gdLst/>
              <a:ahLst/>
              <a:cxnLst/>
              <a:rect l="l" t="t" r="r" b="b"/>
              <a:pathLst>
                <a:path w="5408549" h="3612515">
                  <a:moveTo>
                    <a:pt x="0" y="0"/>
                  </a:moveTo>
                  <a:lnTo>
                    <a:pt x="5408549" y="0"/>
                  </a:lnTo>
                  <a:lnTo>
                    <a:pt x="5408549" y="3612515"/>
                  </a:lnTo>
                  <a:lnTo>
                    <a:pt x="0" y="3612515"/>
                  </a:lnTo>
                  <a:lnTo>
                    <a:pt x="0" y="0"/>
                  </a:lnTo>
                  <a:close/>
                </a:path>
              </a:pathLst>
            </a:custGeom>
            <a:blipFill>
              <a:blip r:embed="rId3"/>
              <a:stretch>
                <a:fillRect t="-54" b="-54"/>
              </a:stretch>
            </a:blipFill>
          </p:spPr>
        </p:sp>
      </p:grpSp>
      <p:grpSp>
        <p:nvGrpSpPr>
          <p:cNvPr id="9" name="Group 9"/>
          <p:cNvGrpSpPr/>
          <p:nvPr/>
        </p:nvGrpSpPr>
        <p:grpSpPr>
          <a:xfrm>
            <a:off x="-164237" y="5983663"/>
            <a:ext cx="18486055" cy="6958294"/>
            <a:chOff x="0" y="0"/>
            <a:chExt cx="24648073" cy="9277725"/>
          </a:xfrm>
        </p:grpSpPr>
        <p:sp>
          <p:nvSpPr>
            <p:cNvPr id="10" name="Freeform 10"/>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1" name="Group 11"/>
          <p:cNvGrpSpPr/>
          <p:nvPr/>
        </p:nvGrpSpPr>
        <p:grpSpPr>
          <a:xfrm>
            <a:off x="388623" y="1104900"/>
            <a:ext cx="3657600" cy="8590254"/>
            <a:chOff x="0" y="0"/>
            <a:chExt cx="4876800" cy="11453672"/>
          </a:xfrm>
        </p:grpSpPr>
        <p:sp>
          <p:nvSpPr>
            <p:cNvPr id="12" name="Freeform 12"/>
            <p:cNvSpPr/>
            <p:nvPr/>
          </p:nvSpPr>
          <p:spPr>
            <a:xfrm>
              <a:off x="0" y="0"/>
              <a:ext cx="4876800" cy="11453622"/>
            </a:xfrm>
            <a:custGeom>
              <a:avLst/>
              <a:gdLst/>
              <a:ahLst/>
              <a:cxnLst/>
              <a:rect l="l" t="t" r="r" b="b"/>
              <a:pathLst>
                <a:path w="4876800" h="11453622">
                  <a:moveTo>
                    <a:pt x="0" y="0"/>
                  </a:moveTo>
                  <a:lnTo>
                    <a:pt x="4876800" y="0"/>
                  </a:lnTo>
                  <a:lnTo>
                    <a:pt x="4876800" y="11453622"/>
                  </a:lnTo>
                  <a:lnTo>
                    <a:pt x="0" y="11453622"/>
                  </a:lnTo>
                  <a:lnTo>
                    <a:pt x="0" y="0"/>
                  </a:lnTo>
                  <a:close/>
                </a:path>
              </a:pathLst>
            </a:custGeom>
            <a:blipFill>
              <a:blip r:embed="rId5"/>
              <a:stretch>
                <a:fillRect t="-8618" b="-8619"/>
              </a:stretch>
            </a:blipFill>
          </p:spPr>
        </p:sp>
      </p:grpSp>
      <p:sp>
        <p:nvSpPr>
          <p:cNvPr id="13" name="Freeform 13"/>
          <p:cNvSpPr/>
          <p:nvPr/>
        </p:nvSpPr>
        <p:spPr>
          <a:xfrm>
            <a:off x="4232796" y="3896821"/>
            <a:ext cx="13397979" cy="4873693"/>
          </a:xfrm>
          <a:custGeom>
            <a:avLst/>
            <a:gdLst/>
            <a:ahLst/>
            <a:cxnLst/>
            <a:rect l="l" t="t" r="r" b="b"/>
            <a:pathLst>
              <a:path w="13397979" h="4873693">
                <a:moveTo>
                  <a:pt x="0" y="0"/>
                </a:moveTo>
                <a:lnTo>
                  <a:pt x="13397979" y="0"/>
                </a:lnTo>
                <a:lnTo>
                  <a:pt x="13397979" y="4873693"/>
                </a:lnTo>
                <a:lnTo>
                  <a:pt x="0" y="4873693"/>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4" name="TextBox 14"/>
          <p:cNvSpPr txBox="1"/>
          <p:nvPr/>
        </p:nvSpPr>
        <p:spPr>
          <a:xfrm>
            <a:off x="8590832" y="4108151"/>
            <a:ext cx="4498210" cy="748189"/>
          </a:xfrm>
          <a:prstGeom prst="rect">
            <a:avLst/>
          </a:prstGeom>
        </p:spPr>
        <p:txBody>
          <a:bodyPr lIns="0" tIns="0" rIns="0" bIns="0" rtlCol="0" anchor="t">
            <a:spAutoFit/>
          </a:bodyPr>
          <a:lstStyle/>
          <a:p>
            <a:pPr algn="ctr">
              <a:lnSpc>
                <a:spcPts val="5759"/>
              </a:lnSpc>
            </a:pPr>
            <a:r>
              <a:rPr lang="en-US" sz="4800" u="sng">
                <a:solidFill>
                  <a:srgbClr val="000000"/>
                </a:solidFill>
                <a:latin typeface="Cambria"/>
                <a:ea typeface="Cambria"/>
                <a:cs typeface="Cambria"/>
                <a:sym typeface="Cambria"/>
              </a:rPr>
              <a:t>Luật chơi:</a:t>
            </a:r>
          </a:p>
        </p:txBody>
      </p:sp>
      <p:sp>
        <p:nvSpPr>
          <p:cNvPr id="15" name="TextBox 15"/>
          <p:cNvSpPr txBox="1"/>
          <p:nvPr/>
        </p:nvSpPr>
        <p:spPr>
          <a:xfrm>
            <a:off x="4261371" y="4905375"/>
            <a:ext cx="13157132" cy="3702844"/>
          </a:xfrm>
          <a:prstGeom prst="rect">
            <a:avLst/>
          </a:prstGeom>
        </p:spPr>
        <p:txBody>
          <a:bodyPr lIns="0" tIns="0" rIns="0" bIns="0" rtlCol="0" anchor="t">
            <a:spAutoFit/>
          </a:bodyPr>
          <a:lstStyle/>
          <a:p>
            <a:pPr marL="936308" lvl="1" indent="-468154" algn="just">
              <a:lnSpc>
                <a:spcPts val="5759"/>
              </a:lnSpc>
              <a:buFont typeface="Arial"/>
              <a:buChar char="•"/>
            </a:pPr>
            <a:r>
              <a:rPr lang="en-US" sz="4800">
                <a:solidFill>
                  <a:srgbClr val="000000"/>
                </a:solidFill>
                <a:latin typeface="Cambria"/>
                <a:ea typeface="Cambria"/>
                <a:cs typeface="Cambria"/>
                <a:sym typeface="Cambria"/>
              </a:rPr>
              <a:t>GV đặt ra các câu nói trong đó có chứa các tổ hợp từ giống nhau.</a:t>
            </a:r>
          </a:p>
          <a:p>
            <a:pPr marL="936308" lvl="1" indent="-468154" algn="just">
              <a:lnSpc>
                <a:spcPts val="5759"/>
              </a:lnSpc>
              <a:buFont typeface="Arial"/>
              <a:buChar char="•"/>
            </a:pPr>
            <a:r>
              <a:rPr lang="en-US" sz="4800">
                <a:solidFill>
                  <a:srgbClr val="000000"/>
                </a:solidFill>
                <a:latin typeface="Cambria"/>
                <a:ea typeface="Cambria"/>
                <a:cs typeface="Cambria"/>
                <a:sym typeface="Cambria"/>
              </a:rPr>
              <a:t>HS phát hiện tổ hợp từ giống nhau và đưa tay phát biểu. Ai đưa tay nhanh nhất sẽ giành quyền trả lời.</a:t>
            </a:r>
          </a:p>
        </p:txBody>
      </p:sp>
      <p:sp>
        <p:nvSpPr>
          <p:cNvPr id="16" name="Freeform 16"/>
          <p:cNvSpPr/>
          <p:nvPr/>
        </p:nvSpPr>
        <p:spPr>
          <a:xfrm>
            <a:off x="1600201" y="-571500"/>
            <a:ext cx="16459200" cy="4306026"/>
          </a:xfrm>
          <a:custGeom>
            <a:avLst/>
            <a:gdLst/>
            <a:ahLst/>
            <a:cxnLst/>
            <a:rect l="l" t="t" r="r" b="b"/>
            <a:pathLst>
              <a:path w="17527519" h="6212362">
                <a:moveTo>
                  <a:pt x="0" y="0"/>
                </a:moveTo>
                <a:lnTo>
                  <a:pt x="17527519" y="0"/>
                </a:lnTo>
                <a:lnTo>
                  <a:pt x="17527519" y="6212362"/>
                </a:lnTo>
                <a:lnTo>
                  <a:pt x="0" y="6212362"/>
                </a:lnTo>
                <a:lnTo>
                  <a:pt x="0" y="0"/>
                </a:lnTo>
                <a:close/>
              </a:path>
            </a:pathLst>
          </a:custGeom>
          <a:blipFill>
            <a:blip r:embed="rId10"/>
            <a:stretch>
              <a:fillRect/>
            </a:stretch>
          </a:blipFill>
        </p:spPr>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050329" y="4224761"/>
            <a:ext cx="20190602" cy="6193565"/>
            <a:chOff x="0" y="0"/>
            <a:chExt cx="26920803" cy="8258087"/>
          </a:xfrm>
        </p:grpSpPr>
        <p:sp>
          <p:nvSpPr>
            <p:cNvPr id="8" name="Freeform 8"/>
            <p:cNvSpPr/>
            <p:nvPr/>
          </p:nvSpPr>
          <p:spPr>
            <a:xfrm>
              <a:off x="0" y="0"/>
              <a:ext cx="26920825" cy="8258048"/>
            </a:xfrm>
            <a:custGeom>
              <a:avLst/>
              <a:gdLst/>
              <a:ahLst/>
              <a:cxnLst/>
              <a:rect l="l" t="t" r="r" b="b"/>
              <a:pathLst>
                <a:path w="26920825" h="8258048">
                  <a:moveTo>
                    <a:pt x="0" y="0"/>
                  </a:moveTo>
                  <a:lnTo>
                    <a:pt x="26920825" y="0"/>
                  </a:lnTo>
                  <a:lnTo>
                    <a:pt x="26920825" y="8258048"/>
                  </a:lnTo>
                  <a:lnTo>
                    <a:pt x="0" y="8258048"/>
                  </a:lnTo>
                  <a:lnTo>
                    <a:pt x="0" y="0"/>
                  </a:lnTo>
                  <a:close/>
                </a:path>
              </a:pathLst>
            </a:custGeom>
            <a:blipFill>
              <a:blip r:embed="rId3"/>
              <a:stretch>
                <a:fillRect l="-2869" r="-2869"/>
              </a:stretch>
            </a:blipFill>
          </p:spPr>
        </p:sp>
      </p:grpSp>
      <p:grpSp>
        <p:nvGrpSpPr>
          <p:cNvPr id="9" name="Group 9"/>
          <p:cNvGrpSpPr/>
          <p:nvPr/>
        </p:nvGrpSpPr>
        <p:grpSpPr>
          <a:xfrm>
            <a:off x="7434" y="5430675"/>
            <a:ext cx="18486055" cy="6958294"/>
            <a:chOff x="0" y="0"/>
            <a:chExt cx="24648073" cy="9277725"/>
          </a:xfrm>
        </p:grpSpPr>
        <p:sp>
          <p:nvSpPr>
            <p:cNvPr id="10" name="Freeform 10"/>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1" name="Group 11"/>
          <p:cNvGrpSpPr/>
          <p:nvPr/>
        </p:nvGrpSpPr>
        <p:grpSpPr>
          <a:xfrm>
            <a:off x="487556" y="2462469"/>
            <a:ext cx="3729335" cy="6954471"/>
            <a:chOff x="0" y="0"/>
            <a:chExt cx="4972447" cy="9272628"/>
          </a:xfrm>
        </p:grpSpPr>
        <p:sp>
          <p:nvSpPr>
            <p:cNvPr id="12" name="Freeform 12"/>
            <p:cNvSpPr/>
            <p:nvPr/>
          </p:nvSpPr>
          <p:spPr>
            <a:xfrm>
              <a:off x="0" y="0"/>
              <a:ext cx="4972431" cy="9272651"/>
            </a:xfrm>
            <a:custGeom>
              <a:avLst/>
              <a:gdLst/>
              <a:ahLst/>
              <a:cxnLst/>
              <a:rect l="l" t="t" r="r" b="b"/>
              <a:pathLst>
                <a:path w="4972431" h="9272651">
                  <a:moveTo>
                    <a:pt x="0" y="0"/>
                  </a:moveTo>
                  <a:lnTo>
                    <a:pt x="4972431" y="0"/>
                  </a:lnTo>
                  <a:lnTo>
                    <a:pt x="4972431" y="9272651"/>
                  </a:lnTo>
                  <a:lnTo>
                    <a:pt x="0" y="9272651"/>
                  </a:lnTo>
                  <a:lnTo>
                    <a:pt x="0" y="0"/>
                  </a:lnTo>
                  <a:close/>
                </a:path>
              </a:pathLst>
            </a:custGeom>
            <a:blipFill>
              <a:blip r:embed="rId5"/>
              <a:stretch>
                <a:fillRect l="-17" r="-17"/>
              </a:stretch>
            </a:blipFill>
          </p:spPr>
        </p:sp>
      </p:grpSp>
      <p:grpSp>
        <p:nvGrpSpPr>
          <p:cNvPr id="13" name="Group 13"/>
          <p:cNvGrpSpPr/>
          <p:nvPr/>
        </p:nvGrpSpPr>
        <p:grpSpPr>
          <a:xfrm>
            <a:off x="3718169" y="6896897"/>
            <a:ext cx="3095483" cy="2061471"/>
            <a:chOff x="0" y="0"/>
            <a:chExt cx="4127311" cy="2748628"/>
          </a:xfrm>
        </p:grpSpPr>
        <p:sp>
          <p:nvSpPr>
            <p:cNvPr id="14" name="Freeform 14"/>
            <p:cNvSpPr/>
            <p:nvPr/>
          </p:nvSpPr>
          <p:spPr>
            <a:xfrm>
              <a:off x="0" y="0"/>
              <a:ext cx="4127373" cy="2748661"/>
            </a:xfrm>
            <a:custGeom>
              <a:avLst/>
              <a:gdLst/>
              <a:ahLst/>
              <a:cxnLst/>
              <a:rect l="l" t="t" r="r" b="b"/>
              <a:pathLst>
                <a:path w="4127373" h="2748661">
                  <a:moveTo>
                    <a:pt x="0" y="0"/>
                  </a:moveTo>
                  <a:lnTo>
                    <a:pt x="4127373" y="0"/>
                  </a:lnTo>
                  <a:lnTo>
                    <a:pt x="4127373" y="2748661"/>
                  </a:lnTo>
                  <a:lnTo>
                    <a:pt x="0" y="2748661"/>
                  </a:lnTo>
                  <a:lnTo>
                    <a:pt x="0" y="0"/>
                  </a:lnTo>
                  <a:close/>
                </a:path>
              </a:pathLst>
            </a:custGeom>
            <a:blipFill>
              <a:blip r:embed="rId6"/>
              <a:stretch>
                <a:fillRect t="-833" r="1" b="-832"/>
              </a:stretch>
            </a:blipFill>
          </p:spPr>
        </p:sp>
      </p:grpSp>
      <p:grpSp>
        <p:nvGrpSpPr>
          <p:cNvPr id="15" name="Group 15"/>
          <p:cNvGrpSpPr/>
          <p:nvPr/>
        </p:nvGrpSpPr>
        <p:grpSpPr>
          <a:xfrm>
            <a:off x="11425851" y="0"/>
            <a:ext cx="6878698" cy="8640429"/>
            <a:chOff x="0" y="0"/>
            <a:chExt cx="9171597" cy="11520572"/>
          </a:xfrm>
        </p:grpSpPr>
        <p:sp>
          <p:nvSpPr>
            <p:cNvPr id="16" name="Freeform 16"/>
            <p:cNvSpPr/>
            <p:nvPr/>
          </p:nvSpPr>
          <p:spPr>
            <a:xfrm>
              <a:off x="0" y="0"/>
              <a:ext cx="9171559" cy="11520551"/>
            </a:xfrm>
            <a:custGeom>
              <a:avLst/>
              <a:gdLst/>
              <a:ahLst/>
              <a:cxnLst/>
              <a:rect l="l" t="t" r="r" b="b"/>
              <a:pathLst>
                <a:path w="9171559" h="11520551">
                  <a:moveTo>
                    <a:pt x="0" y="0"/>
                  </a:moveTo>
                  <a:lnTo>
                    <a:pt x="9171559" y="0"/>
                  </a:lnTo>
                  <a:lnTo>
                    <a:pt x="9171559" y="11520551"/>
                  </a:lnTo>
                  <a:lnTo>
                    <a:pt x="0" y="11520551"/>
                  </a:lnTo>
                  <a:lnTo>
                    <a:pt x="0" y="0"/>
                  </a:lnTo>
                  <a:close/>
                </a:path>
              </a:pathLst>
            </a:custGeom>
            <a:blipFill>
              <a:blip r:embed="rId7"/>
              <a:stretch>
                <a:fillRect l="-10485" r="-10485"/>
              </a:stretch>
            </a:blipFill>
          </p:spPr>
        </p:sp>
      </p:grpSp>
      <p:grpSp>
        <p:nvGrpSpPr>
          <p:cNvPr id="17" name="Group 17"/>
          <p:cNvGrpSpPr/>
          <p:nvPr/>
        </p:nvGrpSpPr>
        <p:grpSpPr>
          <a:xfrm>
            <a:off x="4779042" y="1113133"/>
            <a:ext cx="10464543" cy="3129980"/>
            <a:chOff x="0" y="0"/>
            <a:chExt cx="13952724" cy="4173306"/>
          </a:xfrm>
        </p:grpSpPr>
        <p:sp>
          <p:nvSpPr>
            <p:cNvPr id="18" name="Freeform 18"/>
            <p:cNvSpPr/>
            <p:nvPr/>
          </p:nvSpPr>
          <p:spPr>
            <a:xfrm>
              <a:off x="-1460754" y="38100"/>
              <a:ext cx="15392018" cy="4124452"/>
            </a:xfrm>
            <a:custGeom>
              <a:avLst/>
              <a:gdLst/>
              <a:ahLst/>
              <a:cxnLst/>
              <a:rect l="l" t="t" r="r" b="b"/>
              <a:pathLst>
                <a:path w="15392018" h="4124452">
                  <a:moveTo>
                    <a:pt x="1498854" y="687451"/>
                  </a:moveTo>
                  <a:cubicBezTo>
                    <a:pt x="1498854" y="307721"/>
                    <a:pt x="1808988" y="0"/>
                    <a:pt x="2191512" y="0"/>
                  </a:cubicBezTo>
                  <a:lnTo>
                    <a:pt x="3814445" y="0"/>
                  </a:lnTo>
                  <a:lnTo>
                    <a:pt x="7287641" y="0"/>
                  </a:lnTo>
                  <a:lnTo>
                    <a:pt x="14699361" y="0"/>
                  </a:lnTo>
                  <a:cubicBezTo>
                    <a:pt x="15081885" y="0"/>
                    <a:pt x="15392018" y="307721"/>
                    <a:pt x="15392018" y="687451"/>
                  </a:cubicBezTo>
                  <a:lnTo>
                    <a:pt x="15392018" y="2405888"/>
                  </a:lnTo>
                  <a:lnTo>
                    <a:pt x="15392018" y="3437001"/>
                  </a:lnTo>
                  <a:cubicBezTo>
                    <a:pt x="15392018" y="3816604"/>
                    <a:pt x="15081885" y="4124452"/>
                    <a:pt x="14699361" y="4124452"/>
                  </a:cubicBezTo>
                  <a:lnTo>
                    <a:pt x="7287641" y="4124452"/>
                  </a:lnTo>
                  <a:lnTo>
                    <a:pt x="3814445" y="4124452"/>
                  </a:lnTo>
                  <a:lnTo>
                    <a:pt x="2191512" y="4124452"/>
                  </a:lnTo>
                  <a:cubicBezTo>
                    <a:pt x="1808988" y="4124325"/>
                    <a:pt x="1498854" y="3816604"/>
                    <a:pt x="1498854" y="3437001"/>
                  </a:cubicBezTo>
                  <a:lnTo>
                    <a:pt x="0" y="2233676"/>
                  </a:lnTo>
                  <a:lnTo>
                    <a:pt x="1498854" y="2405888"/>
                  </a:lnTo>
                  <a:close/>
                </a:path>
              </a:pathLst>
            </a:custGeom>
            <a:solidFill>
              <a:srgbClr val="FFFFFF"/>
            </a:solidFill>
          </p:spPr>
        </p:sp>
        <p:sp>
          <p:nvSpPr>
            <p:cNvPr id="19" name="Freeform 19"/>
            <p:cNvSpPr/>
            <p:nvPr/>
          </p:nvSpPr>
          <p:spPr>
            <a:xfrm>
              <a:off x="-1502537" y="0"/>
              <a:ext cx="15471901" cy="4200652"/>
            </a:xfrm>
            <a:custGeom>
              <a:avLst/>
              <a:gdLst/>
              <a:ahLst/>
              <a:cxnLst/>
              <a:rect l="l" t="t" r="r" b="b"/>
              <a:pathLst>
                <a:path w="15471901" h="4200652">
                  <a:moveTo>
                    <a:pt x="1502537" y="725551"/>
                  </a:moveTo>
                  <a:cubicBezTo>
                    <a:pt x="1502537" y="324612"/>
                    <a:pt x="1829943" y="0"/>
                    <a:pt x="2233295" y="0"/>
                  </a:cubicBezTo>
                  <a:lnTo>
                    <a:pt x="3856228" y="0"/>
                  </a:lnTo>
                  <a:lnTo>
                    <a:pt x="3856228" y="38100"/>
                  </a:lnTo>
                  <a:lnTo>
                    <a:pt x="3856228" y="0"/>
                  </a:lnTo>
                  <a:lnTo>
                    <a:pt x="3856228" y="38100"/>
                  </a:lnTo>
                  <a:lnTo>
                    <a:pt x="3856228" y="0"/>
                  </a:lnTo>
                  <a:lnTo>
                    <a:pt x="7329424" y="0"/>
                  </a:lnTo>
                  <a:lnTo>
                    <a:pt x="7329424" y="38100"/>
                  </a:lnTo>
                  <a:lnTo>
                    <a:pt x="7329424" y="0"/>
                  </a:lnTo>
                  <a:lnTo>
                    <a:pt x="14741144" y="0"/>
                  </a:lnTo>
                  <a:lnTo>
                    <a:pt x="14741144" y="38100"/>
                  </a:lnTo>
                  <a:lnTo>
                    <a:pt x="14741144" y="0"/>
                  </a:lnTo>
                  <a:cubicBezTo>
                    <a:pt x="15144369" y="0"/>
                    <a:pt x="15471901" y="324612"/>
                    <a:pt x="15471901" y="725551"/>
                  </a:cubicBezTo>
                  <a:lnTo>
                    <a:pt x="15433801" y="725551"/>
                  </a:lnTo>
                  <a:lnTo>
                    <a:pt x="15471901" y="725551"/>
                  </a:lnTo>
                  <a:lnTo>
                    <a:pt x="15471901" y="2443988"/>
                  </a:lnTo>
                  <a:lnTo>
                    <a:pt x="15433801" y="2443988"/>
                  </a:lnTo>
                  <a:lnTo>
                    <a:pt x="15433801" y="2405888"/>
                  </a:lnTo>
                  <a:cubicBezTo>
                    <a:pt x="15454884" y="2405888"/>
                    <a:pt x="15471901" y="2422906"/>
                    <a:pt x="15471901" y="2443988"/>
                  </a:cubicBezTo>
                  <a:lnTo>
                    <a:pt x="15471901" y="3475101"/>
                  </a:lnTo>
                  <a:lnTo>
                    <a:pt x="15433801" y="3475101"/>
                  </a:lnTo>
                  <a:lnTo>
                    <a:pt x="15395701" y="3475101"/>
                  </a:lnTo>
                  <a:lnTo>
                    <a:pt x="15433801" y="3475101"/>
                  </a:lnTo>
                  <a:lnTo>
                    <a:pt x="15471901" y="3475101"/>
                  </a:lnTo>
                  <a:cubicBezTo>
                    <a:pt x="15471901" y="3876040"/>
                    <a:pt x="15144495" y="4200652"/>
                    <a:pt x="14741144" y="4200652"/>
                  </a:cubicBezTo>
                  <a:lnTo>
                    <a:pt x="14741144" y="4162552"/>
                  </a:lnTo>
                  <a:lnTo>
                    <a:pt x="14741144" y="4200652"/>
                  </a:lnTo>
                  <a:lnTo>
                    <a:pt x="7329424" y="4200652"/>
                  </a:lnTo>
                  <a:lnTo>
                    <a:pt x="7329424" y="4162552"/>
                  </a:lnTo>
                  <a:lnTo>
                    <a:pt x="7329424" y="4200652"/>
                  </a:lnTo>
                  <a:lnTo>
                    <a:pt x="3856228" y="4200652"/>
                  </a:lnTo>
                  <a:lnTo>
                    <a:pt x="3856228" y="4162552"/>
                  </a:lnTo>
                  <a:lnTo>
                    <a:pt x="3856228" y="4124452"/>
                  </a:lnTo>
                  <a:lnTo>
                    <a:pt x="3856228" y="4162552"/>
                  </a:lnTo>
                  <a:lnTo>
                    <a:pt x="3856228" y="4200652"/>
                  </a:lnTo>
                  <a:lnTo>
                    <a:pt x="2233295" y="4200652"/>
                  </a:lnTo>
                  <a:lnTo>
                    <a:pt x="2233295" y="4162552"/>
                  </a:lnTo>
                  <a:lnTo>
                    <a:pt x="2233295" y="4200652"/>
                  </a:lnTo>
                  <a:cubicBezTo>
                    <a:pt x="1829943" y="4200525"/>
                    <a:pt x="1502537" y="3876040"/>
                    <a:pt x="1502537" y="3475101"/>
                  </a:cubicBezTo>
                  <a:lnTo>
                    <a:pt x="1540637" y="3475101"/>
                  </a:lnTo>
                  <a:lnTo>
                    <a:pt x="1578737" y="3475101"/>
                  </a:lnTo>
                  <a:cubicBezTo>
                    <a:pt x="1578737" y="3489706"/>
                    <a:pt x="1570355" y="3503168"/>
                    <a:pt x="1557147" y="3509518"/>
                  </a:cubicBezTo>
                  <a:cubicBezTo>
                    <a:pt x="1543939" y="3515868"/>
                    <a:pt x="1528191" y="3514090"/>
                    <a:pt x="1516761" y="3504819"/>
                  </a:cubicBezTo>
                  <a:lnTo>
                    <a:pt x="17907" y="2301494"/>
                  </a:lnTo>
                  <a:cubicBezTo>
                    <a:pt x="4699" y="2290826"/>
                    <a:pt x="0" y="2272792"/>
                    <a:pt x="6604" y="2257044"/>
                  </a:cubicBezTo>
                  <a:cubicBezTo>
                    <a:pt x="13208" y="2241296"/>
                    <a:pt x="29210" y="2231898"/>
                    <a:pt x="46101" y="2233930"/>
                  </a:cubicBezTo>
                  <a:lnTo>
                    <a:pt x="1544955" y="2406142"/>
                  </a:lnTo>
                  <a:lnTo>
                    <a:pt x="1540637" y="2443988"/>
                  </a:lnTo>
                  <a:lnTo>
                    <a:pt x="1502537" y="2443988"/>
                  </a:lnTo>
                  <a:lnTo>
                    <a:pt x="1502537" y="725551"/>
                  </a:lnTo>
                  <a:lnTo>
                    <a:pt x="1540637" y="725551"/>
                  </a:lnTo>
                  <a:lnTo>
                    <a:pt x="1502537" y="725551"/>
                  </a:lnTo>
                  <a:moveTo>
                    <a:pt x="1578737" y="725551"/>
                  </a:moveTo>
                  <a:lnTo>
                    <a:pt x="1578737" y="2443988"/>
                  </a:lnTo>
                  <a:cubicBezTo>
                    <a:pt x="1578737" y="2454910"/>
                    <a:pt x="1574038" y="2465197"/>
                    <a:pt x="1566037" y="2472436"/>
                  </a:cubicBezTo>
                  <a:cubicBezTo>
                    <a:pt x="1558036" y="2479675"/>
                    <a:pt x="1547114" y="2483104"/>
                    <a:pt x="1536319" y="2481834"/>
                  </a:cubicBezTo>
                  <a:lnTo>
                    <a:pt x="37465" y="2309622"/>
                  </a:lnTo>
                  <a:lnTo>
                    <a:pt x="41783" y="2271776"/>
                  </a:lnTo>
                  <a:lnTo>
                    <a:pt x="65659" y="2242058"/>
                  </a:lnTo>
                  <a:lnTo>
                    <a:pt x="1564513" y="3445383"/>
                  </a:lnTo>
                  <a:lnTo>
                    <a:pt x="1540637" y="3475101"/>
                  </a:lnTo>
                  <a:lnTo>
                    <a:pt x="1502537" y="3475101"/>
                  </a:lnTo>
                  <a:cubicBezTo>
                    <a:pt x="1502537" y="3454019"/>
                    <a:pt x="1519555" y="3437001"/>
                    <a:pt x="1540637" y="3437001"/>
                  </a:cubicBezTo>
                  <a:cubicBezTo>
                    <a:pt x="1561719" y="3437001"/>
                    <a:pt x="1578737" y="3454019"/>
                    <a:pt x="1578737" y="3475101"/>
                  </a:cubicBezTo>
                  <a:cubicBezTo>
                    <a:pt x="1578737" y="3833495"/>
                    <a:pt x="1871472" y="4124452"/>
                    <a:pt x="2233295" y="4124452"/>
                  </a:cubicBezTo>
                  <a:lnTo>
                    <a:pt x="3856228" y="4124452"/>
                  </a:lnTo>
                  <a:cubicBezTo>
                    <a:pt x="3877310" y="4124452"/>
                    <a:pt x="3894328" y="4141470"/>
                    <a:pt x="3894328" y="4162552"/>
                  </a:cubicBezTo>
                  <a:cubicBezTo>
                    <a:pt x="3894328" y="4183634"/>
                    <a:pt x="3877310" y="4200652"/>
                    <a:pt x="3856228" y="4200652"/>
                  </a:cubicBezTo>
                  <a:cubicBezTo>
                    <a:pt x="3835146" y="4200652"/>
                    <a:pt x="3818128" y="4183634"/>
                    <a:pt x="3818128" y="4162552"/>
                  </a:cubicBezTo>
                  <a:cubicBezTo>
                    <a:pt x="3818128" y="4141470"/>
                    <a:pt x="3835146" y="4124452"/>
                    <a:pt x="3856228" y="4124452"/>
                  </a:cubicBezTo>
                  <a:lnTo>
                    <a:pt x="7329424" y="4124452"/>
                  </a:lnTo>
                  <a:lnTo>
                    <a:pt x="14741144" y="4124452"/>
                  </a:lnTo>
                  <a:cubicBezTo>
                    <a:pt x="15102840" y="4124452"/>
                    <a:pt x="15395701" y="3833495"/>
                    <a:pt x="15395701" y="3475101"/>
                  </a:cubicBezTo>
                  <a:cubicBezTo>
                    <a:pt x="15395701" y="3454019"/>
                    <a:pt x="15412720" y="3437001"/>
                    <a:pt x="15433801" y="3437001"/>
                  </a:cubicBezTo>
                  <a:cubicBezTo>
                    <a:pt x="15454884" y="3437001"/>
                    <a:pt x="15471901" y="3454019"/>
                    <a:pt x="15471901" y="3475101"/>
                  </a:cubicBezTo>
                  <a:cubicBezTo>
                    <a:pt x="15471901" y="3496183"/>
                    <a:pt x="15454884" y="3513201"/>
                    <a:pt x="15433801" y="3513201"/>
                  </a:cubicBezTo>
                  <a:cubicBezTo>
                    <a:pt x="15412720" y="3513201"/>
                    <a:pt x="15395701" y="3496183"/>
                    <a:pt x="15395701" y="3475101"/>
                  </a:cubicBezTo>
                  <a:lnTo>
                    <a:pt x="15395701" y="2443988"/>
                  </a:lnTo>
                  <a:lnTo>
                    <a:pt x="15433801" y="2443988"/>
                  </a:lnTo>
                  <a:lnTo>
                    <a:pt x="15433801" y="2482088"/>
                  </a:lnTo>
                  <a:cubicBezTo>
                    <a:pt x="15412720" y="2482088"/>
                    <a:pt x="15395701" y="2465070"/>
                    <a:pt x="15395701" y="2443988"/>
                  </a:cubicBezTo>
                  <a:lnTo>
                    <a:pt x="15395701" y="725551"/>
                  </a:lnTo>
                  <a:cubicBezTo>
                    <a:pt x="15395701" y="367157"/>
                    <a:pt x="15102967" y="76200"/>
                    <a:pt x="14741144" y="76200"/>
                  </a:cubicBezTo>
                  <a:lnTo>
                    <a:pt x="7329424" y="76200"/>
                  </a:lnTo>
                  <a:lnTo>
                    <a:pt x="3856228" y="76200"/>
                  </a:lnTo>
                  <a:lnTo>
                    <a:pt x="2233295" y="76200"/>
                  </a:lnTo>
                  <a:lnTo>
                    <a:pt x="2233295" y="38100"/>
                  </a:lnTo>
                  <a:lnTo>
                    <a:pt x="2233295" y="76200"/>
                  </a:lnTo>
                  <a:cubicBezTo>
                    <a:pt x="1871472" y="76200"/>
                    <a:pt x="1578737" y="367157"/>
                    <a:pt x="1578737" y="725551"/>
                  </a:cubicBezTo>
                  <a:close/>
                </a:path>
              </a:pathLst>
            </a:custGeom>
            <a:solidFill>
              <a:srgbClr val="4F81BD"/>
            </a:solidFill>
          </p:spPr>
        </p:sp>
      </p:grpSp>
      <p:sp>
        <p:nvSpPr>
          <p:cNvPr id="20" name="TextBox 20"/>
          <p:cNvSpPr txBox="1"/>
          <p:nvPr/>
        </p:nvSpPr>
        <p:spPr>
          <a:xfrm>
            <a:off x="5188282" y="1178268"/>
            <a:ext cx="9646064" cy="2364717"/>
          </a:xfrm>
          <a:prstGeom prst="rect">
            <a:avLst/>
          </a:prstGeom>
        </p:spPr>
        <p:txBody>
          <a:bodyPr lIns="0" tIns="0" rIns="0" bIns="0" rtlCol="0" anchor="t">
            <a:spAutoFit/>
          </a:bodyPr>
          <a:lstStyle/>
          <a:p>
            <a:pPr algn="just">
              <a:lnSpc>
                <a:spcPts val="8640"/>
              </a:lnSpc>
            </a:pPr>
            <a:r>
              <a:rPr lang="en-US" sz="4800">
                <a:solidFill>
                  <a:srgbClr val="000000"/>
                </a:solidFill>
                <a:latin typeface="Cambria"/>
                <a:ea typeface="Cambria"/>
                <a:cs typeface="Cambria"/>
                <a:sym typeface="Cambria"/>
              </a:rPr>
              <a:t>“Lan đi học đúng giờ và Nam cũng đi học đúng giờ?”</a:t>
            </a:r>
          </a:p>
        </p:txBody>
      </p:sp>
      <p:sp>
        <p:nvSpPr>
          <p:cNvPr id="21" name="AutoShape 21"/>
          <p:cNvSpPr/>
          <p:nvPr/>
        </p:nvSpPr>
        <p:spPr>
          <a:xfrm rot="53543">
            <a:off x="6953975" y="2443419"/>
            <a:ext cx="4281022" cy="0"/>
          </a:xfrm>
          <a:prstGeom prst="line">
            <a:avLst/>
          </a:prstGeom>
          <a:ln w="47625" cap="rnd">
            <a:solidFill>
              <a:srgbClr val="C00000"/>
            </a:solidFill>
            <a:prstDash val="solid"/>
            <a:headEnd type="none" w="sm" len="sm"/>
            <a:tailEnd type="none" w="sm" len="sm"/>
          </a:ln>
        </p:spPr>
      </p:sp>
      <p:sp>
        <p:nvSpPr>
          <p:cNvPr id="22" name="AutoShape 22"/>
          <p:cNvSpPr/>
          <p:nvPr/>
        </p:nvSpPr>
        <p:spPr>
          <a:xfrm rot="54811">
            <a:off x="5528997" y="3524250"/>
            <a:ext cx="4182007" cy="0"/>
          </a:xfrm>
          <a:prstGeom prst="line">
            <a:avLst/>
          </a:prstGeom>
          <a:ln w="47625" cap="rnd">
            <a:solidFill>
              <a:srgbClr val="C00000"/>
            </a:solidFill>
            <a:prstDash val="solid"/>
            <a:headEnd type="none" w="sm" len="sm"/>
            <a:tailEnd type="none" w="sm" len="sm"/>
          </a:ln>
        </p:spPr>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050329" y="4224761"/>
            <a:ext cx="20190602" cy="6193565"/>
            <a:chOff x="0" y="0"/>
            <a:chExt cx="26920803" cy="8258087"/>
          </a:xfrm>
        </p:grpSpPr>
        <p:sp>
          <p:nvSpPr>
            <p:cNvPr id="8" name="Freeform 8"/>
            <p:cNvSpPr/>
            <p:nvPr/>
          </p:nvSpPr>
          <p:spPr>
            <a:xfrm>
              <a:off x="0" y="0"/>
              <a:ext cx="26920825" cy="8258048"/>
            </a:xfrm>
            <a:custGeom>
              <a:avLst/>
              <a:gdLst/>
              <a:ahLst/>
              <a:cxnLst/>
              <a:rect l="l" t="t" r="r" b="b"/>
              <a:pathLst>
                <a:path w="26920825" h="8258048">
                  <a:moveTo>
                    <a:pt x="0" y="0"/>
                  </a:moveTo>
                  <a:lnTo>
                    <a:pt x="26920825" y="0"/>
                  </a:lnTo>
                  <a:lnTo>
                    <a:pt x="26920825" y="8258048"/>
                  </a:lnTo>
                  <a:lnTo>
                    <a:pt x="0" y="8258048"/>
                  </a:lnTo>
                  <a:lnTo>
                    <a:pt x="0" y="0"/>
                  </a:lnTo>
                  <a:close/>
                </a:path>
              </a:pathLst>
            </a:custGeom>
            <a:blipFill>
              <a:blip r:embed="rId3"/>
              <a:stretch>
                <a:fillRect l="-2869" r="-2869"/>
              </a:stretch>
            </a:blipFill>
          </p:spPr>
        </p:sp>
      </p:grpSp>
      <p:grpSp>
        <p:nvGrpSpPr>
          <p:cNvPr id="9" name="Group 9"/>
          <p:cNvGrpSpPr/>
          <p:nvPr/>
        </p:nvGrpSpPr>
        <p:grpSpPr>
          <a:xfrm>
            <a:off x="7434" y="5430675"/>
            <a:ext cx="18486055" cy="6958294"/>
            <a:chOff x="0" y="0"/>
            <a:chExt cx="24648073" cy="9277725"/>
          </a:xfrm>
        </p:grpSpPr>
        <p:sp>
          <p:nvSpPr>
            <p:cNvPr id="10" name="Freeform 10"/>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4"/>
              <a:stretch>
                <a:fillRect l="-38080" r="-38080"/>
              </a:stretch>
            </a:blipFill>
          </p:spPr>
        </p:sp>
      </p:grpSp>
      <p:grpSp>
        <p:nvGrpSpPr>
          <p:cNvPr id="11" name="Group 11"/>
          <p:cNvGrpSpPr/>
          <p:nvPr/>
        </p:nvGrpSpPr>
        <p:grpSpPr>
          <a:xfrm>
            <a:off x="487556" y="2462469"/>
            <a:ext cx="3729335" cy="6954471"/>
            <a:chOff x="0" y="0"/>
            <a:chExt cx="4972447" cy="9272628"/>
          </a:xfrm>
        </p:grpSpPr>
        <p:sp>
          <p:nvSpPr>
            <p:cNvPr id="12" name="Freeform 12"/>
            <p:cNvSpPr/>
            <p:nvPr/>
          </p:nvSpPr>
          <p:spPr>
            <a:xfrm>
              <a:off x="0" y="0"/>
              <a:ext cx="4972431" cy="9272651"/>
            </a:xfrm>
            <a:custGeom>
              <a:avLst/>
              <a:gdLst/>
              <a:ahLst/>
              <a:cxnLst/>
              <a:rect l="l" t="t" r="r" b="b"/>
              <a:pathLst>
                <a:path w="4972431" h="9272651">
                  <a:moveTo>
                    <a:pt x="0" y="0"/>
                  </a:moveTo>
                  <a:lnTo>
                    <a:pt x="4972431" y="0"/>
                  </a:lnTo>
                  <a:lnTo>
                    <a:pt x="4972431" y="9272651"/>
                  </a:lnTo>
                  <a:lnTo>
                    <a:pt x="0" y="9272651"/>
                  </a:lnTo>
                  <a:lnTo>
                    <a:pt x="0" y="0"/>
                  </a:lnTo>
                  <a:close/>
                </a:path>
              </a:pathLst>
            </a:custGeom>
            <a:blipFill>
              <a:blip r:embed="rId5"/>
              <a:stretch>
                <a:fillRect l="-17" r="-17"/>
              </a:stretch>
            </a:blipFill>
          </p:spPr>
        </p:sp>
      </p:grpSp>
      <p:grpSp>
        <p:nvGrpSpPr>
          <p:cNvPr id="13" name="Group 13"/>
          <p:cNvGrpSpPr/>
          <p:nvPr/>
        </p:nvGrpSpPr>
        <p:grpSpPr>
          <a:xfrm>
            <a:off x="3718169" y="6896897"/>
            <a:ext cx="3095483" cy="2061471"/>
            <a:chOff x="0" y="0"/>
            <a:chExt cx="4127311" cy="2748628"/>
          </a:xfrm>
        </p:grpSpPr>
        <p:sp>
          <p:nvSpPr>
            <p:cNvPr id="14" name="Freeform 14"/>
            <p:cNvSpPr/>
            <p:nvPr/>
          </p:nvSpPr>
          <p:spPr>
            <a:xfrm>
              <a:off x="0" y="0"/>
              <a:ext cx="4127373" cy="2748661"/>
            </a:xfrm>
            <a:custGeom>
              <a:avLst/>
              <a:gdLst/>
              <a:ahLst/>
              <a:cxnLst/>
              <a:rect l="l" t="t" r="r" b="b"/>
              <a:pathLst>
                <a:path w="4127373" h="2748661">
                  <a:moveTo>
                    <a:pt x="0" y="0"/>
                  </a:moveTo>
                  <a:lnTo>
                    <a:pt x="4127373" y="0"/>
                  </a:lnTo>
                  <a:lnTo>
                    <a:pt x="4127373" y="2748661"/>
                  </a:lnTo>
                  <a:lnTo>
                    <a:pt x="0" y="2748661"/>
                  </a:lnTo>
                  <a:lnTo>
                    <a:pt x="0" y="0"/>
                  </a:lnTo>
                  <a:close/>
                </a:path>
              </a:pathLst>
            </a:custGeom>
            <a:blipFill>
              <a:blip r:embed="rId6"/>
              <a:stretch>
                <a:fillRect t="-833" r="1" b="-832"/>
              </a:stretch>
            </a:blipFill>
          </p:spPr>
        </p:sp>
      </p:grpSp>
      <p:grpSp>
        <p:nvGrpSpPr>
          <p:cNvPr id="15" name="Group 15"/>
          <p:cNvGrpSpPr/>
          <p:nvPr/>
        </p:nvGrpSpPr>
        <p:grpSpPr>
          <a:xfrm>
            <a:off x="11440640" y="-236474"/>
            <a:ext cx="6878698" cy="8640429"/>
            <a:chOff x="0" y="0"/>
            <a:chExt cx="9171597" cy="11520572"/>
          </a:xfrm>
        </p:grpSpPr>
        <p:sp>
          <p:nvSpPr>
            <p:cNvPr id="16" name="Freeform 16"/>
            <p:cNvSpPr/>
            <p:nvPr/>
          </p:nvSpPr>
          <p:spPr>
            <a:xfrm>
              <a:off x="0" y="0"/>
              <a:ext cx="9171559" cy="11520551"/>
            </a:xfrm>
            <a:custGeom>
              <a:avLst/>
              <a:gdLst/>
              <a:ahLst/>
              <a:cxnLst/>
              <a:rect l="l" t="t" r="r" b="b"/>
              <a:pathLst>
                <a:path w="9171559" h="11520551">
                  <a:moveTo>
                    <a:pt x="0" y="0"/>
                  </a:moveTo>
                  <a:lnTo>
                    <a:pt x="9171559" y="0"/>
                  </a:lnTo>
                  <a:lnTo>
                    <a:pt x="9171559" y="11520551"/>
                  </a:lnTo>
                  <a:lnTo>
                    <a:pt x="0" y="11520551"/>
                  </a:lnTo>
                  <a:lnTo>
                    <a:pt x="0" y="0"/>
                  </a:lnTo>
                  <a:close/>
                </a:path>
              </a:pathLst>
            </a:custGeom>
            <a:blipFill>
              <a:blip r:embed="rId7"/>
              <a:stretch>
                <a:fillRect l="-10485" r="-10485"/>
              </a:stretch>
            </a:blipFill>
          </p:spPr>
        </p:sp>
      </p:grpSp>
      <p:grpSp>
        <p:nvGrpSpPr>
          <p:cNvPr id="17" name="Group 17"/>
          <p:cNvGrpSpPr/>
          <p:nvPr/>
        </p:nvGrpSpPr>
        <p:grpSpPr>
          <a:xfrm>
            <a:off x="4779042" y="1113133"/>
            <a:ext cx="10464543" cy="3129980"/>
            <a:chOff x="0" y="0"/>
            <a:chExt cx="13952724" cy="4173306"/>
          </a:xfrm>
        </p:grpSpPr>
        <p:sp>
          <p:nvSpPr>
            <p:cNvPr id="18" name="Freeform 18"/>
            <p:cNvSpPr/>
            <p:nvPr/>
          </p:nvSpPr>
          <p:spPr>
            <a:xfrm>
              <a:off x="-1460754" y="38100"/>
              <a:ext cx="15392018" cy="4124452"/>
            </a:xfrm>
            <a:custGeom>
              <a:avLst/>
              <a:gdLst/>
              <a:ahLst/>
              <a:cxnLst/>
              <a:rect l="l" t="t" r="r" b="b"/>
              <a:pathLst>
                <a:path w="15392018" h="4124452">
                  <a:moveTo>
                    <a:pt x="1498854" y="687451"/>
                  </a:moveTo>
                  <a:cubicBezTo>
                    <a:pt x="1498854" y="307721"/>
                    <a:pt x="1808988" y="0"/>
                    <a:pt x="2191512" y="0"/>
                  </a:cubicBezTo>
                  <a:lnTo>
                    <a:pt x="3814445" y="0"/>
                  </a:lnTo>
                  <a:lnTo>
                    <a:pt x="7287641" y="0"/>
                  </a:lnTo>
                  <a:lnTo>
                    <a:pt x="14699361" y="0"/>
                  </a:lnTo>
                  <a:cubicBezTo>
                    <a:pt x="15081885" y="0"/>
                    <a:pt x="15392018" y="307721"/>
                    <a:pt x="15392018" y="687451"/>
                  </a:cubicBezTo>
                  <a:lnTo>
                    <a:pt x="15392018" y="2405888"/>
                  </a:lnTo>
                  <a:lnTo>
                    <a:pt x="15392018" y="3437001"/>
                  </a:lnTo>
                  <a:cubicBezTo>
                    <a:pt x="15392018" y="3816604"/>
                    <a:pt x="15081885" y="4124452"/>
                    <a:pt x="14699361" y="4124452"/>
                  </a:cubicBezTo>
                  <a:lnTo>
                    <a:pt x="7287641" y="4124452"/>
                  </a:lnTo>
                  <a:lnTo>
                    <a:pt x="3814445" y="4124452"/>
                  </a:lnTo>
                  <a:lnTo>
                    <a:pt x="2191512" y="4124452"/>
                  </a:lnTo>
                  <a:cubicBezTo>
                    <a:pt x="1808988" y="4124325"/>
                    <a:pt x="1498854" y="3816604"/>
                    <a:pt x="1498854" y="3437001"/>
                  </a:cubicBezTo>
                  <a:lnTo>
                    <a:pt x="0" y="2233676"/>
                  </a:lnTo>
                  <a:lnTo>
                    <a:pt x="1498854" y="2405888"/>
                  </a:lnTo>
                  <a:close/>
                </a:path>
              </a:pathLst>
            </a:custGeom>
            <a:solidFill>
              <a:srgbClr val="FFFFFF"/>
            </a:solidFill>
          </p:spPr>
        </p:sp>
        <p:sp>
          <p:nvSpPr>
            <p:cNvPr id="19" name="Freeform 19"/>
            <p:cNvSpPr/>
            <p:nvPr/>
          </p:nvSpPr>
          <p:spPr>
            <a:xfrm>
              <a:off x="-1502537" y="0"/>
              <a:ext cx="15471901" cy="4200652"/>
            </a:xfrm>
            <a:custGeom>
              <a:avLst/>
              <a:gdLst/>
              <a:ahLst/>
              <a:cxnLst/>
              <a:rect l="l" t="t" r="r" b="b"/>
              <a:pathLst>
                <a:path w="15471901" h="4200652">
                  <a:moveTo>
                    <a:pt x="1502537" y="725551"/>
                  </a:moveTo>
                  <a:cubicBezTo>
                    <a:pt x="1502537" y="324612"/>
                    <a:pt x="1829943" y="0"/>
                    <a:pt x="2233295" y="0"/>
                  </a:cubicBezTo>
                  <a:lnTo>
                    <a:pt x="3856228" y="0"/>
                  </a:lnTo>
                  <a:lnTo>
                    <a:pt x="3856228" y="38100"/>
                  </a:lnTo>
                  <a:lnTo>
                    <a:pt x="3856228" y="0"/>
                  </a:lnTo>
                  <a:lnTo>
                    <a:pt x="3856228" y="38100"/>
                  </a:lnTo>
                  <a:lnTo>
                    <a:pt x="3856228" y="0"/>
                  </a:lnTo>
                  <a:lnTo>
                    <a:pt x="7329424" y="0"/>
                  </a:lnTo>
                  <a:lnTo>
                    <a:pt x="7329424" y="38100"/>
                  </a:lnTo>
                  <a:lnTo>
                    <a:pt x="7329424" y="0"/>
                  </a:lnTo>
                  <a:lnTo>
                    <a:pt x="14741144" y="0"/>
                  </a:lnTo>
                  <a:lnTo>
                    <a:pt x="14741144" y="38100"/>
                  </a:lnTo>
                  <a:lnTo>
                    <a:pt x="14741144" y="0"/>
                  </a:lnTo>
                  <a:cubicBezTo>
                    <a:pt x="15144369" y="0"/>
                    <a:pt x="15471901" y="324612"/>
                    <a:pt x="15471901" y="725551"/>
                  </a:cubicBezTo>
                  <a:lnTo>
                    <a:pt x="15433801" y="725551"/>
                  </a:lnTo>
                  <a:lnTo>
                    <a:pt x="15471901" y="725551"/>
                  </a:lnTo>
                  <a:lnTo>
                    <a:pt x="15471901" y="2443988"/>
                  </a:lnTo>
                  <a:lnTo>
                    <a:pt x="15433801" y="2443988"/>
                  </a:lnTo>
                  <a:lnTo>
                    <a:pt x="15433801" y="2405888"/>
                  </a:lnTo>
                  <a:cubicBezTo>
                    <a:pt x="15454884" y="2405888"/>
                    <a:pt x="15471901" y="2422906"/>
                    <a:pt x="15471901" y="2443988"/>
                  </a:cubicBezTo>
                  <a:lnTo>
                    <a:pt x="15471901" y="3475101"/>
                  </a:lnTo>
                  <a:lnTo>
                    <a:pt x="15433801" y="3475101"/>
                  </a:lnTo>
                  <a:lnTo>
                    <a:pt x="15395701" y="3475101"/>
                  </a:lnTo>
                  <a:lnTo>
                    <a:pt x="15433801" y="3475101"/>
                  </a:lnTo>
                  <a:lnTo>
                    <a:pt x="15471901" y="3475101"/>
                  </a:lnTo>
                  <a:cubicBezTo>
                    <a:pt x="15471901" y="3876040"/>
                    <a:pt x="15144495" y="4200652"/>
                    <a:pt x="14741144" y="4200652"/>
                  </a:cubicBezTo>
                  <a:lnTo>
                    <a:pt x="14741144" y="4162552"/>
                  </a:lnTo>
                  <a:lnTo>
                    <a:pt x="14741144" y="4200652"/>
                  </a:lnTo>
                  <a:lnTo>
                    <a:pt x="7329424" y="4200652"/>
                  </a:lnTo>
                  <a:lnTo>
                    <a:pt x="7329424" y="4162552"/>
                  </a:lnTo>
                  <a:lnTo>
                    <a:pt x="7329424" y="4200652"/>
                  </a:lnTo>
                  <a:lnTo>
                    <a:pt x="3856228" y="4200652"/>
                  </a:lnTo>
                  <a:lnTo>
                    <a:pt x="3856228" y="4162552"/>
                  </a:lnTo>
                  <a:lnTo>
                    <a:pt x="3856228" y="4124452"/>
                  </a:lnTo>
                  <a:lnTo>
                    <a:pt x="3856228" y="4162552"/>
                  </a:lnTo>
                  <a:lnTo>
                    <a:pt x="3856228" y="4200652"/>
                  </a:lnTo>
                  <a:lnTo>
                    <a:pt x="2233295" y="4200652"/>
                  </a:lnTo>
                  <a:lnTo>
                    <a:pt x="2233295" y="4162552"/>
                  </a:lnTo>
                  <a:lnTo>
                    <a:pt x="2233295" y="4200652"/>
                  </a:lnTo>
                  <a:cubicBezTo>
                    <a:pt x="1829943" y="4200525"/>
                    <a:pt x="1502537" y="3876040"/>
                    <a:pt x="1502537" y="3475101"/>
                  </a:cubicBezTo>
                  <a:lnTo>
                    <a:pt x="1540637" y="3475101"/>
                  </a:lnTo>
                  <a:lnTo>
                    <a:pt x="1578737" y="3475101"/>
                  </a:lnTo>
                  <a:cubicBezTo>
                    <a:pt x="1578737" y="3489706"/>
                    <a:pt x="1570355" y="3503168"/>
                    <a:pt x="1557147" y="3509518"/>
                  </a:cubicBezTo>
                  <a:cubicBezTo>
                    <a:pt x="1543939" y="3515868"/>
                    <a:pt x="1528191" y="3514090"/>
                    <a:pt x="1516761" y="3504819"/>
                  </a:cubicBezTo>
                  <a:lnTo>
                    <a:pt x="17907" y="2301494"/>
                  </a:lnTo>
                  <a:cubicBezTo>
                    <a:pt x="4699" y="2290826"/>
                    <a:pt x="0" y="2272792"/>
                    <a:pt x="6604" y="2257044"/>
                  </a:cubicBezTo>
                  <a:cubicBezTo>
                    <a:pt x="13208" y="2241296"/>
                    <a:pt x="29210" y="2231898"/>
                    <a:pt x="46101" y="2233930"/>
                  </a:cubicBezTo>
                  <a:lnTo>
                    <a:pt x="1544955" y="2406142"/>
                  </a:lnTo>
                  <a:lnTo>
                    <a:pt x="1540637" y="2443988"/>
                  </a:lnTo>
                  <a:lnTo>
                    <a:pt x="1502537" y="2443988"/>
                  </a:lnTo>
                  <a:lnTo>
                    <a:pt x="1502537" y="725551"/>
                  </a:lnTo>
                  <a:lnTo>
                    <a:pt x="1540637" y="725551"/>
                  </a:lnTo>
                  <a:lnTo>
                    <a:pt x="1502537" y="725551"/>
                  </a:lnTo>
                  <a:moveTo>
                    <a:pt x="1578737" y="725551"/>
                  </a:moveTo>
                  <a:lnTo>
                    <a:pt x="1578737" y="2443988"/>
                  </a:lnTo>
                  <a:cubicBezTo>
                    <a:pt x="1578737" y="2454910"/>
                    <a:pt x="1574038" y="2465197"/>
                    <a:pt x="1566037" y="2472436"/>
                  </a:cubicBezTo>
                  <a:cubicBezTo>
                    <a:pt x="1558036" y="2479675"/>
                    <a:pt x="1547114" y="2483104"/>
                    <a:pt x="1536319" y="2481834"/>
                  </a:cubicBezTo>
                  <a:lnTo>
                    <a:pt x="37465" y="2309622"/>
                  </a:lnTo>
                  <a:lnTo>
                    <a:pt x="41783" y="2271776"/>
                  </a:lnTo>
                  <a:lnTo>
                    <a:pt x="65659" y="2242058"/>
                  </a:lnTo>
                  <a:lnTo>
                    <a:pt x="1564513" y="3445383"/>
                  </a:lnTo>
                  <a:lnTo>
                    <a:pt x="1540637" y="3475101"/>
                  </a:lnTo>
                  <a:lnTo>
                    <a:pt x="1502537" y="3475101"/>
                  </a:lnTo>
                  <a:cubicBezTo>
                    <a:pt x="1502537" y="3454019"/>
                    <a:pt x="1519555" y="3437001"/>
                    <a:pt x="1540637" y="3437001"/>
                  </a:cubicBezTo>
                  <a:cubicBezTo>
                    <a:pt x="1561719" y="3437001"/>
                    <a:pt x="1578737" y="3454019"/>
                    <a:pt x="1578737" y="3475101"/>
                  </a:cubicBezTo>
                  <a:cubicBezTo>
                    <a:pt x="1578737" y="3833495"/>
                    <a:pt x="1871472" y="4124452"/>
                    <a:pt x="2233295" y="4124452"/>
                  </a:cubicBezTo>
                  <a:lnTo>
                    <a:pt x="3856228" y="4124452"/>
                  </a:lnTo>
                  <a:cubicBezTo>
                    <a:pt x="3877310" y="4124452"/>
                    <a:pt x="3894328" y="4141470"/>
                    <a:pt x="3894328" y="4162552"/>
                  </a:cubicBezTo>
                  <a:cubicBezTo>
                    <a:pt x="3894328" y="4183634"/>
                    <a:pt x="3877310" y="4200652"/>
                    <a:pt x="3856228" y="4200652"/>
                  </a:cubicBezTo>
                  <a:cubicBezTo>
                    <a:pt x="3835146" y="4200652"/>
                    <a:pt x="3818128" y="4183634"/>
                    <a:pt x="3818128" y="4162552"/>
                  </a:cubicBezTo>
                  <a:cubicBezTo>
                    <a:pt x="3818128" y="4141470"/>
                    <a:pt x="3835146" y="4124452"/>
                    <a:pt x="3856228" y="4124452"/>
                  </a:cubicBezTo>
                  <a:lnTo>
                    <a:pt x="7329424" y="4124452"/>
                  </a:lnTo>
                  <a:lnTo>
                    <a:pt x="14741144" y="4124452"/>
                  </a:lnTo>
                  <a:cubicBezTo>
                    <a:pt x="15102840" y="4124452"/>
                    <a:pt x="15395701" y="3833495"/>
                    <a:pt x="15395701" y="3475101"/>
                  </a:cubicBezTo>
                  <a:cubicBezTo>
                    <a:pt x="15395701" y="3454019"/>
                    <a:pt x="15412720" y="3437001"/>
                    <a:pt x="15433801" y="3437001"/>
                  </a:cubicBezTo>
                  <a:cubicBezTo>
                    <a:pt x="15454884" y="3437001"/>
                    <a:pt x="15471901" y="3454019"/>
                    <a:pt x="15471901" y="3475101"/>
                  </a:cubicBezTo>
                  <a:cubicBezTo>
                    <a:pt x="15471901" y="3496183"/>
                    <a:pt x="15454884" y="3513201"/>
                    <a:pt x="15433801" y="3513201"/>
                  </a:cubicBezTo>
                  <a:cubicBezTo>
                    <a:pt x="15412720" y="3513201"/>
                    <a:pt x="15395701" y="3496183"/>
                    <a:pt x="15395701" y="3475101"/>
                  </a:cubicBezTo>
                  <a:lnTo>
                    <a:pt x="15395701" y="2443988"/>
                  </a:lnTo>
                  <a:lnTo>
                    <a:pt x="15433801" y="2443988"/>
                  </a:lnTo>
                  <a:lnTo>
                    <a:pt x="15433801" y="2482088"/>
                  </a:lnTo>
                  <a:cubicBezTo>
                    <a:pt x="15412720" y="2482088"/>
                    <a:pt x="15395701" y="2465070"/>
                    <a:pt x="15395701" y="2443988"/>
                  </a:cubicBezTo>
                  <a:lnTo>
                    <a:pt x="15395701" y="725551"/>
                  </a:lnTo>
                  <a:cubicBezTo>
                    <a:pt x="15395701" y="367157"/>
                    <a:pt x="15102967" y="76200"/>
                    <a:pt x="14741144" y="76200"/>
                  </a:cubicBezTo>
                  <a:lnTo>
                    <a:pt x="7329424" y="76200"/>
                  </a:lnTo>
                  <a:lnTo>
                    <a:pt x="3856228" y="76200"/>
                  </a:lnTo>
                  <a:lnTo>
                    <a:pt x="2233295" y="76200"/>
                  </a:lnTo>
                  <a:lnTo>
                    <a:pt x="2233295" y="38100"/>
                  </a:lnTo>
                  <a:lnTo>
                    <a:pt x="2233295" y="76200"/>
                  </a:lnTo>
                  <a:cubicBezTo>
                    <a:pt x="1871472" y="76200"/>
                    <a:pt x="1578737" y="367157"/>
                    <a:pt x="1578737" y="725551"/>
                  </a:cubicBezTo>
                  <a:close/>
                </a:path>
              </a:pathLst>
            </a:custGeom>
            <a:solidFill>
              <a:srgbClr val="4F81BD"/>
            </a:solidFill>
          </p:spPr>
        </p:sp>
      </p:grpSp>
      <p:sp>
        <p:nvSpPr>
          <p:cNvPr id="20" name="TextBox 20"/>
          <p:cNvSpPr txBox="1"/>
          <p:nvPr/>
        </p:nvSpPr>
        <p:spPr>
          <a:xfrm>
            <a:off x="5188282" y="1178268"/>
            <a:ext cx="9646064" cy="2364717"/>
          </a:xfrm>
          <a:prstGeom prst="rect">
            <a:avLst/>
          </a:prstGeom>
        </p:spPr>
        <p:txBody>
          <a:bodyPr lIns="0" tIns="0" rIns="0" bIns="0" rtlCol="0" anchor="t">
            <a:spAutoFit/>
          </a:bodyPr>
          <a:lstStyle/>
          <a:p>
            <a:pPr algn="just">
              <a:lnSpc>
                <a:spcPts val="8640"/>
              </a:lnSpc>
            </a:pPr>
            <a:r>
              <a:rPr lang="en-US" sz="4800">
                <a:solidFill>
                  <a:srgbClr val="000000"/>
                </a:solidFill>
                <a:latin typeface="Cambria"/>
                <a:ea typeface="Cambria"/>
                <a:cs typeface="Cambria"/>
                <a:sym typeface="Cambria"/>
              </a:rPr>
              <a:t>“Hùng thích chơi bóng đá và Hải cũng thích chơi bóng đá?”</a:t>
            </a:r>
          </a:p>
        </p:txBody>
      </p:sp>
      <p:sp>
        <p:nvSpPr>
          <p:cNvPr id="21" name="AutoShape 21"/>
          <p:cNvSpPr/>
          <p:nvPr/>
        </p:nvSpPr>
        <p:spPr>
          <a:xfrm rot="43894">
            <a:off x="7536936" y="2430317"/>
            <a:ext cx="5222015" cy="0"/>
          </a:xfrm>
          <a:prstGeom prst="line">
            <a:avLst/>
          </a:prstGeom>
          <a:ln w="47625" cap="rnd">
            <a:solidFill>
              <a:srgbClr val="C00000"/>
            </a:solidFill>
            <a:prstDash val="solid"/>
            <a:headEnd type="none" w="sm" len="sm"/>
            <a:tailEnd type="none" w="sm" len="sm"/>
          </a:ln>
        </p:spPr>
      </p:sp>
      <p:sp>
        <p:nvSpPr>
          <p:cNvPr id="22" name="AutoShape 22"/>
          <p:cNvSpPr/>
          <p:nvPr/>
        </p:nvSpPr>
        <p:spPr>
          <a:xfrm rot="47838">
            <a:off x="6976831" y="3523935"/>
            <a:ext cx="4791539" cy="0"/>
          </a:xfrm>
          <a:prstGeom prst="line">
            <a:avLst/>
          </a:prstGeom>
          <a:ln w="47625" cap="rnd">
            <a:solidFill>
              <a:srgbClr val="C00000"/>
            </a:solidFill>
            <a:prstDash val="solid"/>
            <a:headEnd type="none" w="sm" len="sm"/>
            <a:tailEnd type="none" w="sm" len="sm"/>
          </a:ln>
        </p:spPr>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4231555" y="3950404"/>
            <a:ext cx="4056445" cy="2709367"/>
            <a:chOff x="0" y="0"/>
            <a:chExt cx="5408593" cy="3612489"/>
          </a:xfrm>
        </p:grpSpPr>
        <p:sp>
          <p:nvSpPr>
            <p:cNvPr id="8" name="Freeform 8"/>
            <p:cNvSpPr/>
            <p:nvPr/>
          </p:nvSpPr>
          <p:spPr>
            <a:xfrm flipH="1">
              <a:off x="0" y="0"/>
              <a:ext cx="5408549" cy="3612515"/>
            </a:xfrm>
            <a:custGeom>
              <a:avLst/>
              <a:gdLst/>
              <a:ahLst/>
              <a:cxnLst/>
              <a:rect l="l" t="t" r="r" b="b"/>
              <a:pathLst>
                <a:path w="5408549" h="3612515">
                  <a:moveTo>
                    <a:pt x="5408549" y="0"/>
                  </a:moveTo>
                  <a:lnTo>
                    <a:pt x="0" y="0"/>
                  </a:lnTo>
                  <a:lnTo>
                    <a:pt x="0" y="3612515"/>
                  </a:lnTo>
                  <a:lnTo>
                    <a:pt x="5408549" y="3612515"/>
                  </a:lnTo>
                  <a:lnTo>
                    <a:pt x="5408549" y="0"/>
                  </a:lnTo>
                  <a:close/>
                </a:path>
              </a:pathLst>
            </a:custGeom>
            <a:blipFill>
              <a:blip r:embed="rId3"/>
              <a:stretch>
                <a:fillRect t="-54" b="-54"/>
              </a:stretch>
            </a:blipFill>
          </p:spPr>
        </p:sp>
      </p:grpSp>
      <p:grpSp>
        <p:nvGrpSpPr>
          <p:cNvPr id="9" name="Group 9"/>
          <p:cNvGrpSpPr/>
          <p:nvPr/>
        </p:nvGrpSpPr>
        <p:grpSpPr>
          <a:xfrm>
            <a:off x="0" y="5844846"/>
            <a:ext cx="12071020" cy="4492827"/>
            <a:chOff x="0" y="0"/>
            <a:chExt cx="16094693" cy="5990436"/>
          </a:xfrm>
        </p:grpSpPr>
        <p:sp>
          <p:nvSpPr>
            <p:cNvPr id="10" name="Freeform 10"/>
            <p:cNvSpPr/>
            <p:nvPr/>
          </p:nvSpPr>
          <p:spPr>
            <a:xfrm>
              <a:off x="0" y="0"/>
              <a:ext cx="16094711" cy="5990463"/>
            </a:xfrm>
            <a:custGeom>
              <a:avLst/>
              <a:gdLst/>
              <a:ahLst/>
              <a:cxnLst/>
              <a:rect l="l" t="t" r="r" b="b"/>
              <a:pathLst>
                <a:path w="16094711" h="5990463">
                  <a:moveTo>
                    <a:pt x="0" y="0"/>
                  </a:moveTo>
                  <a:lnTo>
                    <a:pt x="16094711" y="0"/>
                  </a:lnTo>
                  <a:lnTo>
                    <a:pt x="16094711" y="5990463"/>
                  </a:lnTo>
                  <a:lnTo>
                    <a:pt x="0" y="5990463"/>
                  </a:lnTo>
                  <a:lnTo>
                    <a:pt x="0" y="0"/>
                  </a:lnTo>
                  <a:close/>
                </a:path>
              </a:pathLst>
            </a:custGeom>
            <a:blipFill>
              <a:blip r:embed="rId4"/>
              <a:stretch>
                <a:fillRect t="-2557" b="-2556"/>
              </a:stretch>
            </a:blipFill>
          </p:spPr>
        </p:sp>
      </p:grpSp>
      <p:grpSp>
        <p:nvGrpSpPr>
          <p:cNvPr id="11" name="Group 11"/>
          <p:cNvGrpSpPr/>
          <p:nvPr/>
        </p:nvGrpSpPr>
        <p:grpSpPr>
          <a:xfrm>
            <a:off x="-1646799" y="6282292"/>
            <a:ext cx="19934799" cy="6484766"/>
            <a:chOff x="0" y="0"/>
            <a:chExt cx="26579732" cy="8646355"/>
          </a:xfrm>
        </p:grpSpPr>
        <p:sp>
          <p:nvSpPr>
            <p:cNvPr id="12" name="Freeform 12"/>
            <p:cNvSpPr/>
            <p:nvPr/>
          </p:nvSpPr>
          <p:spPr>
            <a:xfrm>
              <a:off x="0" y="0"/>
              <a:ext cx="26579702" cy="8646414"/>
            </a:xfrm>
            <a:custGeom>
              <a:avLst/>
              <a:gdLst/>
              <a:ahLst/>
              <a:cxnLst/>
              <a:rect l="l" t="t" r="r" b="b"/>
              <a:pathLst>
                <a:path w="26579702" h="8646414">
                  <a:moveTo>
                    <a:pt x="0" y="0"/>
                  </a:moveTo>
                  <a:lnTo>
                    <a:pt x="26579702" y="0"/>
                  </a:lnTo>
                  <a:lnTo>
                    <a:pt x="26579702" y="8646414"/>
                  </a:lnTo>
                  <a:lnTo>
                    <a:pt x="0" y="8646414"/>
                  </a:lnTo>
                  <a:lnTo>
                    <a:pt x="0" y="0"/>
                  </a:lnTo>
                  <a:close/>
                </a:path>
              </a:pathLst>
            </a:custGeom>
            <a:blipFill>
              <a:blip r:embed="rId5"/>
              <a:stretch>
                <a:fillRect l="-26120" r="-26120"/>
              </a:stretch>
            </a:blipFill>
          </p:spPr>
        </p:sp>
      </p:grpSp>
      <p:grpSp>
        <p:nvGrpSpPr>
          <p:cNvPr id="13" name="Group 13"/>
          <p:cNvGrpSpPr/>
          <p:nvPr/>
        </p:nvGrpSpPr>
        <p:grpSpPr>
          <a:xfrm>
            <a:off x="-120135" y="7433748"/>
            <a:ext cx="4820898" cy="2968621"/>
            <a:chOff x="0" y="0"/>
            <a:chExt cx="6427864" cy="3958161"/>
          </a:xfrm>
        </p:grpSpPr>
        <p:sp>
          <p:nvSpPr>
            <p:cNvPr id="14" name="Freeform 14"/>
            <p:cNvSpPr/>
            <p:nvPr/>
          </p:nvSpPr>
          <p:spPr>
            <a:xfrm>
              <a:off x="0" y="0"/>
              <a:ext cx="6427851" cy="3958209"/>
            </a:xfrm>
            <a:custGeom>
              <a:avLst/>
              <a:gdLst/>
              <a:ahLst/>
              <a:cxnLst/>
              <a:rect l="l" t="t" r="r" b="b"/>
              <a:pathLst>
                <a:path w="6427851" h="3958209">
                  <a:moveTo>
                    <a:pt x="0" y="0"/>
                  </a:moveTo>
                  <a:lnTo>
                    <a:pt x="6427851" y="0"/>
                  </a:lnTo>
                  <a:lnTo>
                    <a:pt x="6427851" y="3958209"/>
                  </a:lnTo>
                  <a:lnTo>
                    <a:pt x="0" y="3958209"/>
                  </a:lnTo>
                  <a:lnTo>
                    <a:pt x="0" y="0"/>
                  </a:lnTo>
                  <a:close/>
                </a:path>
              </a:pathLst>
            </a:custGeom>
            <a:blipFill>
              <a:blip r:embed="rId6"/>
              <a:stretch>
                <a:fillRect t="-59" b="-58"/>
              </a:stretch>
            </a:blipFill>
          </p:spPr>
        </p:sp>
      </p:grpSp>
      <p:grpSp>
        <p:nvGrpSpPr>
          <p:cNvPr id="15" name="Group 15"/>
          <p:cNvGrpSpPr/>
          <p:nvPr/>
        </p:nvGrpSpPr>
        <p:grpSpPr>
          <a:xfrm>
            <a:off x="4559766" y="8918059"/>
            <a:ext cx="2682446" cy="1651801"/>
            <a:chOff x="0" y="0"/>
            <a:chExt cx="3576595" cy="2202401"/>
          </a:xfrm>
        </p:grpSpPr>
        <p:sp>
          <p:nvSpPr>
            <p:cNvPr id="16" name="Freeform 16"/>
            <p:cNvSpPr/>
            <p:nvPr/>
          </p:nvSpPr>
          <p:spPr>
            <a:xfrm flipH="1">
              <a:off x="0" y="0"/>
              <a:ext cx="3576574" cy="2202434"/>
            </a:xfrm>
            <a:custGeom>
              <a:avLst/>
              <a:gdLst/>
              <a:ahLst/>
              <a:cxnLst/>
              <a:rect l="l" t="t" r="r" b="b"/>
              <a:pathLst>
                <a:path w="3576574" h="2202434">
                  <a:moveTo>
                    <a:pt x="3576574" y="0"/>
                  </a:moveTo>
                  <a:lnTo>
                    <a:pt x="0" y="0"/>
                  </a:lnTo>
                  <a:lnTo>
                    <a:pt x="0" y="2202434"/>
                  </a:lnTo>
                  <a:lnTo>
                    <a:pt x="3576574" y="2202434"/>
                  </a:lnTo>
                  <a:lnTo>
                    <a:pt x="3576574" y="0"/>
                  </a:lnTo>
                  <a:close/>
                </a:path>
              </a:pathLst>
            </a:custGeom>
            <a:blipFill>
              <a:blip r:embed="rId6"/>
              <a:stretch>
                <a:fillRect t="-59" b="-58"/>
              </a:stretch>
            </a:blipFill>
          </p:spPr>
        </p:sp>
      </p:grpSp>
      <p:grpSp>
        <p:nvGrpSpPr>
          <p:cNvPr id="17" name="Group 17"/>
          <p:cNvGrpSpPr/>
          <p:nvPr/>
        </p:nvGrpSpPr>
        <p:grpSpPr>
          <a:xfrm>
            <a:off x="16731962" y="8040586"/>
            <a:ext cx="1556038" cy="2204894"/>
            <a:chOff x="0" y="0"/>
            <a:chExt cx="2074717" cy="2939859"/>
          </a:xfrm>
        </p:grpSpPr>
        <p:sp>
          <p:nvSpPr>
            <p:cNvPr id="18" name="Freeform 18"/>
            <p:cNvSpPr/>
            <p:nvPr/>
          </p:nvSpPr>
          <p:spPr>
            <a:xfrm flipH="1">
              <a:off x="0" y="0"/>
              <a:ext cx="2074672" cy="2939923"/>
            </a:xfrm>
            <a:custGeom>
              <a:avLst/>
              <a:gdLst/>
              <a:ahLst/>
              <a:cxnLst/>
              <a:rect l="l" t="t" r="r" b="b"/>
              <a:pathLst>
                <a:path w="2074672" h="2939923">
                  <a:moveTo>
                    <a:pt x="2074672" y="0"/>
                  </a:moveTo>
                  <a:lnTo>
                    <a:pt x="0" y="0"/>
                  </a:lnTo>
                  <a:lnTo>
                    <a:pt x="0" y="2939923"/>
                  </a:lnTo>
                  <a:lnTo>
                    <a:pt x="2074672" y="2939923"/>
                  </a:lnTo>
                  <a:lnTo>
                    <a:pt x="2074672" y="0"/>
                  </a:lnTo>
                  <a:close/>
                </a:path>
              </a:pathLst>
            </a:custGeom>
            <a:blipFill>
              <a:blip r:embed="rId6"/>
              <a:stretch>
                <a:fillRect l="-64920" r="-64922" b="2"/>
              </a:stretch>
            </a:blipFill>
          </p:spPr>
        </p:sp>
      </p:grpSp>
      <p:grpSp>
        <p:nvGrpSpPr>
          <p:cNvPr id="19" name="Group 19"/>
          <p:cNvGrpSpPr/>
          <p:nvPr/>
        </p:nvGrpSpPr>
        <p:grpSpPr>
          <a:xfrm>
            <a:off x="11488656" y="1697244"/>
            <a:ext cx="6878698" cy="8640429"/>
            <a:chOff x="0" y="0"/>
            <a:chExt cx="9171597" cy="11520572"/>
          </a:xfrm>
        </p:grpSpPr>
        <p:sp>
          <p:nvSpPr>
            <p:cNvPr id="20" name="Freeform 20"/>
            <p:cNvSpPr/>
            <p:nvPr/>
          </p:nvSpPr>
          <p:spPr>
            <a:xfrm>
              <a:off x="0" y="0"/>
              <a:ext cx="9171559" cy="11520551"/>
            </a:xfrm>
            <a:custGeom>
              <a:avLst/>
              <a:gdLst/>
              <a:ahLst/>
              <a:cxnLst/>
              <a:rect l="l" t="t" r="r" b="b"/>
              <a:pathLst>
                <a:path w="9171559" h="11520551">
                  <a:moveTo>
                    <a:pt x="0" y="0"/>
                  </a:moveTo>
                  <a:lnTo>
                    <a:pt x="9171559" y="0"/>
                  </a:lnTo>
                  <a:lnTo>
                    <a:pt x="9171559" y="11520551"/>
                  </a:lnTo>
                  <a:lnTo>
                    <a:pt x="0" y="11520551"/>
                  </a:lnTo>
                  <a:lnTo>
                    <a:pt x="0" y="0"/>
                  </a:lnTo>
                  <a:close/>
                </a:path>
              </a:pathLst>
            </a:custGeom>
            <a:blipFill>
              <a:blip r:embed="rId7"/>
              <a:stretch>
                <a:fillRect l="-10485" r="-10485"/>
              </a:stretch>
            </a:blipFill>
          </p:spPr>
        </p:sp>
      </p:grpSp>
      <p:grpSp>
        <p:nvGrpSpPr>
          <p:cNvPr id="21" name="Group 21"/>
          <p:cNvGrpSpPr/>
          <p:nvPr/>
        </p:nvGrpSpPr>
        <p:grpSpPr>
          <a:xfrm>
            <a:off x="9260529" y="4951373"/>
            <a:ext cx="4115715" cy="5448133"/>
            <a:chOff x="0" y="0"/>
            <a:chExt cx="5487620" cy="7264177"/>
          </a:xfrm>
        </p:grpSpPr>
        <p:sp>
          <p:nvSpPr>
            <p:cNvPr id="22" name="Freeform 22"/>
            <p:cNvSpPr/>
            <p:nvPr/>
          </p:nvSpPr>
          <p:spPr>
            <a:xfrm>
              <a:off x="0" y="0"/>
              <a:ext cx="5487670" cy="7264146"/>
            </a:xfrm>
            <a:custGeom>
              <a:avLst/>
              <a:gdLst/>
              <a:ahLst/>
              <a:cxnLst/>
              <a:rect l="l" t="t" r="r" b="b"/>
              <a:pathLst>
                <a:path w="5487670" h="7264146">
                  <a:moveTo>
                    <a:pt x="0" y="0"/>
                  </a:moveTo>
                  <a:lnTo>
                    <a:pt x="5487670" y="0"/>
                  </a:lnTo>
                  <a:lnTo>
                    <a:pt x="5487670" y="7264146"/>
                  </a:lnTo>
                  <a:lnTo>
                    <a:pt x="0" y="7264146"/>
                  </a:lnTo>
                  <a:lnTo>
                    <a:pt x="0" y="0"/>
                  </a:lnTo>
                  <a:close/>
                </a:path>
              </a:pathLst>
            </a:custGeom>
            <a:blipFill>
              <a:blip r:embed="rId8"/>
              <a:stretch>
                <a:fillRect t="-3239" b="-3239"/>
              </a:stretch>
            </a:blipFill>
          </p:spPr>
        </p:sp>
      </p:grpSp>
      <p:sp>
        <p:nvSpPr>
          <p:cNvPr id="23" name="Freeform 23"/>
          <p:cNvSpPr/>
          <p:nvPr/>
        </p:nvSpPr>
        <p:spPr>
          <a:xfrm>
            <a:off x="329691" y="2114424"/>
            <a:ext cx="2649503" cy="4421510"/>
          </a:xfrm>
          <a:custGeom>
            <a:avLst/>
            <a:gdLst/>
            <a:ahLst/>
            <a:cxnLst/>
            <a:rect l="l" t="t" r="r" b="b"/>
            <a:pathLst>
              <a:path w="2649503" h="4421510">
                <a:moveTo>
                  <a:pt x="0" y="0"/>
                </a:moveTo>
                <a:lnTo>
                  <a:pt x="2649503" y="0"/>
                </a:lnTo>
                <a:lnTo>
                  <a:pt x="2649503" y="4421510"/>
                </a:lnTo>
                <a:lnTo>
                  <a:pt x="0" y="4421510"/>
                </a:lnTo>
                <a:lnTo>
                  <a:pt x="0" y="0"/>
                </a:lnTo>
                <a:close/>
              </a:path>
            </a:pathLst>
          </a:custGeom>
          <a:blipFill>
            <a:blip r:embed="rId9">
              <a:extLst>
                <a:ext uri="{96DAC541-7B7A-43D3-8B79-37D633B846F1}">
                  <asvg:svgBlip xmlns="" xmlns:asvg="http://schemas.microsoft.com/office/drawing/2016/SVG/main" r:embed="rId12"/>
                </a:ext>
              </a:extLst>
            </a:blip>
            <a:stretch>
              <a:fillRect l="-3114" r="-3114"/>
            </a:stretch>
          </a:blipFill>
        </p:spPr>
      </p:sp>
      <p:sp>
        <p:nvSpPr>
          <p:cNvPr id="24" name="Freeform 24"/>
          <p:cNvSpPr/>
          <p:nvPr/>
        </p:nvSpPr>
        <p:spPr>
          <a:xfrm>
            <a:off x="2794731" y="3972960"/>
            <a:ext cx="2118036" cy="3600351"/>
          </a:xfrm>
          <a:custGeom>
            <a:avLst/>
            <a:gdLst/>
            <a:ahLst/>
            <a:cxnLst/>
            <a:rect l="l" t="t" r="r" b="b"/>
            <a:pathLst>
              <a:path w="2118036" h="3600351">
                <a:moveTo>
                  <a:pt x="0" y="0"/>
                </a:moveTo>
                <a:lnTo>
                  <a:pt x="2118036" y="0"/>
                </a:lnTo>
                <a:lnTo>
                  <a:pt x="2118036" y="3600351"/>
                </a:lnTo>
                <a:lnTo>
                  <a:pt x="0" y="3600351"/>
                </a:lnTo>
                <a:lnTo>
                  <a:pt x="0" y="0"/>
                </a:lnTo>
                <a:close/>
              </a:path>
            </a:pathLst>
          </a:custGeom>
          <a:blipFill>
            <a:blip r:embed="rId13">
              <a:extLst>
                <a:ext uri="{96DAC541-7B7A-43D3-8B79-37D633B846F1}">
                  <asvg:svgBlip xmlns="" xmlns:asvg="http://schemas.microsoft.com/office/drawing/2016/SVG/main" r:embed="rId14"/>
                </a:ext>
              </a:extLst>
            </a:blip>
            <a:stretch>
              <a:fillRect l="-141" r="-141"/>
            </a:stretch>
          </a:blipFill>
        </p:spPr>
      </p:sp>
      <p:sp>
        <p:nvSpPr>
          <p:cNvPr id="25" name="Freeform 25"/>
          <p:cNvSpPr/>
          <p:nvPr/>
        </p:nvSpPr>
        <p:spPr>
          <a:xfrm flipH="1">
            <a:off x="14464356" y="311099"/>
            <a:ext cx="1953370" cy="2030331"/>
          </a:xfrm>
          <a:custGeom>
            <a:avLst/>
            <a:gdLst/>
            <a:ahLst/>
            <a:cxnLst/>
            <a:rect l="l" t="t" r="r" b="b"/>
            <a:pathLst>
              <a:path w="1953370" h="2030331">
                <a:moveTo>
                  <a:pt x="1953370" y="0"/>
                </a:moveTo>
                <a:lnTo>
                  <a:pt x="0" y="0"/>
                </a:lnTo>
                <a:lnTo>
                  <a:pt x="0" y="2030331"/>
                </a:lnTo>
                <a:lnTo>
                  <a:pt x="1953370" y="2030331"/>
                </a:lnTo>
                <a:lnTo>
                  <a:pt x="1953370" y="0"/>
                </a:lnTo>
                <a:close/>
              </a:path>
            </a:pathLst>
          </a:custGeom>
          <a:blipFill>
            <a:blip r:embed="rId15">
              <a:extLst>
                <a:ext uri="{96DAC541-7B7A-43D3-8B79-37D633B846F1}">
                  <asvg:svgBlip xmlns="" xmlns:asvg="http://schemas.microsoft.com/office/drawing/2016/SVG/main" r:embed="rId16"/>
                </a:ext>
              </a:extLst>
            </a:blip>
            <a:stretch>
              <a:fillRect l="-27" r="-27"/>
            </a:stretch>
          </a:blipFill>
        </p:spPr>
      </p:sp>
      <p:sp>
        <p:nvSpPr>
          <p:cNvPr id="26" name="Freeform 26"/>
          <p:cNvSpPr/>
          <p:nvPr/>
        </p:nvSpPr>
        <p:spPr>
          <a:xfrm>
            <a:off x="238305" y="-50673"/>
            <a:ext cx="2392103" cy="2392103"/>
          </a:xfrm>
          <a:custGeom>
            <a:avLst/>
            <a:gdLst/>
            <a:ahLst/>
            <a:cxnLst/>
            <a:rect l="l" t="t" r="r" b="b"/>
            <a:pathLst>
              <a:path w="2392103" h="2392103">
                <a:moveTo>
                  <a:pt x="0" y="0"/>
                </a:moveTo>
                <a:lnTo>
                  <a:pt x="2392103" y="0"/>
                </a:lnTo>
                <a:lnTo>
                  <a:pt x="2392103" y="2392103"/>
                </a:lnTo>
                <a:lnTo>
                  <a:pt x="0" y="2392103"/>
                </a:lnTo>
                <a:lnTo>
                  <a:pt x="0" y="0"/>
                </a:lnTo>
                <a:close/>
              </a:path>
            </a:pathLst>
          </a:custGeom>
          <a:blipFill>
            <a:blip r:embed="rId17"/>
            <a:stretch>
              <a:fillRect/>
            </a:stretch>
          </a:blipFill>
        </p:spPr>
      </p:sp>
      <p:sp>
        <p:nvSpPr>
          <p:cNvPr id="27" name="Freeform 27"/>
          <p:cNvSpPr/>
          <p:nvPr/>
        </p:nvSpPr>
        <p:spPr>
          <a:xfrm>
            <a:off x="4047019" y="394631"/>
            <a:ext cx="9912955" cy="6041660"/>
          </a:xfrm>
          <a:custGeom>
            <a:avLst/>
            <a:gdLst/>
            <a:ahLst/>
            <a:cxnLst/>
            <a:rect l="l" t="t" r="r" b="b"/>
            <a:pathLst>
              <a:path w="9912955" h="6041660">
                <a:moveTo>
                  <a:pt x="0" y="0"/>
                </a:moveTo>
                <a:lnTo>
                  <a:pt x="9912955" y="0"/>
                </a:lnTo>
                <a:lnTo>
                  <a:pt x="9912955" y="6041660"/>
                </a:lnTo>
                <a:lnTo>
                  <a:pt x="0" y="6041660"/>
                </a:lnTo>
                <a:lnTo>
                  <a:pt x="0" y="0"/>
                </a:lnTo>
                <a:close/>
              </a:path>
            </a:pathLst>
          </a:custGeom>
          <a:blipFill>
            <a:blip r:embed="rId18"/>
            <a:stretch>
              <a:fillRect/>
            </a:stretch>
          </a:blipFill>
        </p:spPr>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l="-24635" r="-24635"/>
              </a:stretch>
            </a:blipFill>
          </p:spPr>
        </p:sp>
      </p:grpSp>
      <p:grpSp>
        <p:nvGrpSpPr>
          <p:cNvPr id="7" name="Group 7"/>
          <p:cNvGrpSpPr/>
          <p:nvPr/>
        </p:nvGrpSpPr>
        <p:grpSpPr>
          <a:xfrm>
            <a:off x="13942744" y="3775244"/>
            <a:ext cx="4233864" cy="2827868"/>
            <a:chOff x="0" y="0"/>
            <a:chExt cx="5645152" cy="3770491"/>
          </a:xfrm>
        </p:grpSpPr>
        <p:sp>
          <p:nvSpPr>
            <p:cNvPr id="8" name="Freeform 8"/>
            <p:cNvSpPr/>
            <p:nvPr/>
          </p:nvSpPr>
          <p:spPr>
            <a:xfrm flipH="1">
              <a:off x="0" y="0"/>
              <a:ext cx="5645150" cy="3770503"/>
            </a:xfrm>
            <a:custGeom>
              <a:avLst/>
              <a:gdLst/>
              <a:ahLst/>
              <a:cxnLst/>
              <a:rect l="l" t="t" r="r" b="b"/>
              <a:pathLst>
                <a:path w="5645150" h="3770503">
                  <a:moveTo>
                    <a:pt x="5645150" y="0"/>
                  </a:moveTo>
                  <a:lnTo>
                    <a:pt x="0" y="0"/>
                  </a:lnTo>
                  <a:lnTo>
                    <a:pt x="0" y="3770503"/>
                  </a:lnTo>
                  <a:lnTo>
                    <a:pt x="5645150" y="3770503"/>
                  </a:lnTo>
                  <a:lnTo>
                    <a:pt x="5645150" y="0"/>
                  </a:lnTo>
                  <a:close/>
                </a:path>
              </a:pathLst>
            </a:custGeom>
            <a:blipFill>
              <a:blip r:embed="rId3"/>
              <a:stretch>
                <a:fillRect t="-54" b="-54"/>
              </a:stretch>
            </a:blipFill>
          </p:spPr>
        </p:sp>
      </p:grpSp>
      <p:grpSp>
        <p:nvGrpSpPr>
          <p:cNvPr id="9" name="Group 9"/>
          <p:cNvGrpSpPr/>
          <p:nvPr/>
        </p:nvGrpSpPr>
        <p:grpSpPr>
          <a:xfrm>
            <a:off x="431543" y="2861415"/>
            <a:ext cx="3386224" cy="5667320"/>
            <a:chOff x="0" y="0"/>
            <a:chExt cx="4514965" cy="7556427"/>
          </a:xfrm>
        </p:grpSpPr>
        <p:sp>
          <p:nvSpPr>
            <p:cNvPr id="10" name="Freeform 10"/>
            <p:cNvSpPr/>
            <p:nvPr/>
          </p:nvSpPr>
          <p:spPr>
            <a:xfrm flipH="1">
              <a:off x="0" y="0"/>
              <a:ext cx="4514977" cy="7556373"/>
            </a:xfrm>
            <a:custGeom>
              <a:avLst/>
              <a:gdLst/>
              <a:ahLst/>
              <a:cxnLst/>
              <a:rect l="l" t="t" r="r" b="b"/>
              <a:pathLst>
                <a:path w="4514977" h="7556373">
                  <a:moveTo>
                    <a:pt x="4514977" y="0"/>
                  </a:moveTo>
                  <a:lnTo>
                    <a:pt x="0" y="0"/>
                  </a:lnTo>
                  <a:lnTo>
                    <a:pt x="0" y="7556373"/>
                  </a:lnTo>
                  <a:lnTo>
                    <a:pt x="4514977" y="7556373"/>
                  </a:lnTo>
                  <a:lnTo>
                    <a:pt x="4514977" y="0"/>
                  </a:lnTo>
                  <a:close/>
                </a:path>
              </a:pathLst>
            </a:custGeom>
            <a:blipFill>
              <a:blip r:embed="rId4"/>
              <a:stretch>
                <a:fillRect t="-90" b="-91"/>
              </a:stretch>
            </a:blipFill>
          </p:spPr>
        </p:sp>
      </p:grpSp>
      <p:grpSp>
        <p:nvGrpSpPr>
          <p:cNvPr id="11" name="Group 11"/>
          <p:cNvGrpSpPr/>
          <p:nvPr/>
        </p:nvGrpSpPr>
        <p:grpSpPr>
          <a:xfrm rot="-556488">
            <a:off x="-251382" y="5808686"/>
            <a:ext cx="4233864" cy="2827868"/>
            <a:chOff x="0" y="0"/>
            <a:chExt cx="5645152" cy="3770491"/>
          </a:xfrm>
        </p:grpSpPr>
        <p:sp>
          <p:nvSpPr>
            <p:cNvPr id="12" name="Freeform 12"/>
            <p:cNvSpPr/>
            <p:nvPr/>
          </p:nvSpPr>
          <p:spPr>
            <a:xfrm>
              <a:off x="0" y="0"/>
              <a:ext cx="5645150" cy="3770503"/>
            </a:xfrm>
            <a:custGeom>
              <a:avLst/>
              <a:gdLst/>
              <a:ahLst/>
              <a:cxnLst/>
              <a:rect l="l" t="t" r="r" b="b"/>
              <a:pathLst>
                <a:path w="5645150" h="3770503">
                  <a:moveTo>
                    <a:pt x="0" y="0"/>
                  </a:moveTo>
                  <a:lnTo>
                    <a:pt x="5645150" y="0"/>
                  </a:lnTo>
                  <a:lnTo>
                    <a:pt x="5645150" y="3770503"/>
                  </a:lnTo>
                  <a:lnTo>
                    <a:pt x="0" y="3770503"/>
                  </a:lnTo>
                  <a:lnTo>
                    <a:pt x="0" y="0"/>
                  </a:lnTo>
                  <a:close/>
                </a:path>
              </a:pathLst>
            </a:custGeom>
            <a:blipFill>
              <a:blip r:embed="rId3"/>
              <a:stretch>
                <a:fillRect t="-54" b="-54"/>
              </a:stretch>
            </a:blipFill>
          </p:spPr>
        </p:sp>
      </p:grpSp>
      <p:grpSp>
        <p:nvGrpSpPr>
          <p:cNvPr id="13" name="Group 13"/>
          <p:cNvGrpSpPr/>
          <p:nvPr/>
        </p:nvGrpSpPr>
        <p:grpSpPr>
          <a:xfrm>
            <a:off x="-198055" y="6336504"/>
            <a:ext cx="18486055" cy="6958294"/>
            <a:chOff x="0" y="0"/>
            <a:chExt cx="24648073" cy="9277725"/>
          </a:xfrm>
        </p:grpSpPr>
        <p:sp>
          <p:nvSpPr>
            <p:cNvPr id="14" name="Freeform 14"/>
            <p:cNvSpPr/>
            <p:nvPr/>
          </p:nvSpPr>
          <p:spPr>
            <a:xfrm>
              <a:off x="0" y="0"/>
              <a:ext cx="24648033" cy="9277731"/>
            </a:xfrm>
            <a:custGeom>
              <a:avLst/>
              <a:gdLst/>
              <a:ahLst/>
              <a:cxnLst/>
              <a:rect l="l" t="t" r="r" b="b"/>
              <a:pathLst>
                <a:path w="24648033" h="9277731">
                  <a:moveTo>
                    <a:pt x="0" y="0"/>
                  </a:moveTo>
                  <a:lnTo>
                    <a:pt x="24648033" y="0"/>
                  </a:lnTo>
                  <a:lnTo>
                    <a:pt x="24648033" y="9277731"/>
                  </a:lnTo>
                  <a:lnTo>
                    <a:pt x="0" y="9277731"/>
                  </a:lnTo>
                  <a:lnTo>
                    <a:pt x="0" y="0"/>
                  </a:lnTo>
                  <a:close/>
                </a:path>
              </a:pathLst>
            </a:custGeom>
            <a:blipFill>
              <a:blip r:embed="rId5"/>
              <a:stretch>
                <a:fillRect l="-38080" r="-38080"/>
              </a:stretch>
            </a:blipFill>
          </p:spPr>
        </p:sp>
      </p:grpSp>
      <p:grpSp>
        <p:nvGrpSpPr>
          <p:cNvPr id="15" name="Group 15"/>
          <p:cNvGrpSpPr/>
          <p:nvPr/>
        </p:nvGrpSpPr>
        <p:grpSpPr>
          <a:xfrm>
            <a:off x="4414924" y="7422365"/>
            <a:ext cx="4179804" cy="2573847"/>
            <a:chOff x="0" y="0"/>
            <a:chExt cx="5573072" cy="3431796"/>
          </a:xfrm>
        </p:grpSpPr>
        <p:sp>
          <p:nvSpPr>
            <p:cNvPr id="16" name="Freeform 16"/>
            <p:cNvSpPr/>
            <p:nvPr/>
          </p:nvSpPr>
          <p:spPr>
            <a:xfrm>
              <a:off x="0" y="0"/>
              <a:ext cx="5573014" cy="3431794"/>
            </a:xfrm>
            <a:custGeom>
              <a:avLst/>
              <a:gdLst/>
              <a:ahLst/>
              <a:cxnLst/>
              <a:rect l="l" t="t" r="r" b="b"/>
              <a:pathLst>
                <a:path w="5573014" h="3431794">
                  <a:moveTo>
                    <a:pt x="0" y="0"/>
                  </a:moveTo>
                  <a:lnTo>
                    <a:pt x="5573014" y="0"/>
                  </a:lnTo>
                  <a:lnTo>
                    <a:pt x="5573014" y="3431794"/>
                  </a:lnTo>
                  <a:lnTo>
                    <a:pt x="0" y="3431794"/>
                  </a:lnTo>
                  <a:lnTo>
                    <a:pt x="0" y="0"/>
                  </a:lnTo>
                  <a:close/>
                </a:path>
              </a:pathLst>
            </a:custGeom>
            <a:blipFill>
              <a:blip r:embed="rId6"/>
              <a:stretch>
                <a:fillRect t="-59" r="-1" b="-59"/>
              </a:stretch>
            </a:blipFill>
          </p:spPr>
        </p:sp>
      </p:grpSp>
      <p:grpSp>
        <p:nvGrpSpPr>
          <p:cNvPr id="17" name="Group 17"/>
          <p:cNvGrpSpPr/>
          <p:nvPr/>
        </p:nvGrpSpPr>
        <p:grpSpPr>
          <a:xfrm>
            <a:off x="8594728" y="8604893"/>
            <a:ext cx="2325728" cy="1432141"/>
            <a:chOff x="0" y="0"/>
            <a:chExt cx="3100971" cy="1909521"/>
          </a:xfrm>
        </p:grpSpPr>
        <p:sp>
          <p:nvSpPr>
            <p:cNvPr id="18" name="Freeform 18"/>
            <p:cNvSpPr/>
            <p:nvPr/>
          </p:nvSpPr>
          <p:spPr>
            <a:xfrm flipH="1">
              <a:off x="0" y="0"/>
              <a:ext cx="3100959" cy="1909572"/>
            </a:xfrm>
            <a:custGeom>
              <a:avLst/>
              <a:gdLst/>
              <a:ahLst/>
              <a:cxnLst/>
              <a:rect l="l" t="t" r="r" b="b"/>
              <a:pathLst>
                <a:path w="3100959" h="1909572">
                  <a:moveTo>
                    <a:pt x="3100959" y="0"/>
                  </a:moveTo>
                  <a:lnTo>
                    <a:pt x="0" y="0"/>
                  </a:lnTo>
                  <a:lnTo>
                    <a:pt x="0" y="1909572"/>
                  </a:lnTo>
                  <a:lnTo>
                    <a:pt x="3100959" y="1909572"/>
                  </a:lnTo>
                  <a:lnTo>
                    <a:pt x="3100959" y="0"/>
                  </a:lnTo>
                  <a:close/>
                </a:path>
              </a:pathLst>
            </a:custGeom>
            <a:blipFill>
              <a:blip r:embed="rId6"/>
              <a:stretch>
                <a:fillRect t="-59" b="-57"/>
              </a:stretch>
            </a:blipFill>
          </p:spPr>
        </p:sp>
      </p:grpSp>
      <p:grpSp>
        <p:nvGrpSpPr>
          <p:cNvPr id="19" name="Group 19"/>
          <p:cNvGrpSpPr/>
          <p:nvPr/>
        </p:nvGrpSpPr>
        <p:grpSpPr>
          <a:xfrm>
            <a:off x="10920456" y="7832474"/>
            <a:ext cx="3602538" cy="2218377"/>
            <a:chOff x="0" y="0"/>
            <a:chExt cx="4803384" cy="2957836"/>
          </a:xfrm>
        </p:grpSpPr>
        <p:sp>
          <p:nvSpPr>
            <p:cNvPr id="20" name="Freeform 20"/>
            <p:cNvSpPr/>
            <p:nvPr/>
          </p:nvSpPr>
          <p:spPr>
            <a:xfrm flipH="1">
              <a:off x="0" y="0"/>
              <a:ext cx="4803394" cy="2957830"/>
            </a:xfrm>
            <a:custGeom>
              <a:avLst/>
              <a:gdLst/>
              <a:ahLst/>
              <a:cxnLst/>
              <a:rect l="l" t="t" r="r" b="b"/>
              <a:pathLst>
                <a:path w="4803394" h="2957830">
                  <a:moveTo>
                    <a:pt x="4803394" y="0"/>
                  </a:moveTo>
                  <a:lnTo>
                    <a:pt x="0" y="0"/>
                  </a:lnTo>
                  <a:lnTo>
                    <a:pt x="0" y="2957830"/>
                  </a:lnTo>
                  <a:lnTo>
                    <a:pt x="4803394" y="2957830"/>
                  </a:lnTo>
                  <a:lnTo>
                    <a:pt x="4803394" y="0"/>
                  </a:lnTo>
                  <a:close/>
                </a:path>
              </a:pathLst>
            </a:custGeom>
            <a:blipFill>
              <a:blip r:embed="rId6"/>
              <a:stretch>
                <a:fillRect t="-59" b="-60"/>
              </a:stretch>
            </a:blipFill>
          </p:spPr>
        </p:sp>
      </p:grpSp>
      <p:grpSp>
        <p:nvGrpSpPr>
          <p:cNvPr id="21" name="Group 21"/>
          <p:cNvGrpSpPr/>
          <p:nvPr/>
        </p:nvGrpSpPr>
        <p:grpSpPr>
          <a:xfrm>
            <a:off x="14522993" y="8851685"/>
            <a:ext cx="2004526" cy="1234350"/>
            <a:chOff x="0" y="0"/>
            <a:chExt cx="2672701" cy="1645800"/>
          </a:xfrm>
        </p:grpSpPr>
        <p:sp>
          <p:nvSpPr>
            <p:cNvPr id="22" name="Freeform 22"/>
            <p:cNvSpPr/>
            <p:nvPr/>
          </p:nvSpPr>
          <p:spPr>
            <a:xfrm>
              <a:off x="0" y="0"/>
              <a:ext cx="2672715" cy="1645793"/>
            </a:xfrm>
            <a:custGeom>
              <a:avLst/>
              <a:gdLst/>
              <a:ahLst/>
              <a:cxnLst/>
              <a:rect l="l" t="t" r="r" b="b"/>
              <a:pathLst>
                <a:path w="2672715" h="1645793">
                  <a:moveTo>
                    <a:pt x="0" y="0"/>
                  </a:moveTo>
                  <a:lnTo>
                    <a:pt x="2672715" y="0"/>
                  </a:lnTo>
                  <a:lnTo>
                    <a:pt x="2672715" y="1645793"/>
                  </a:lnTo>
                  <a:lnTo>
                    <a:pt x="0" y="1645793"/>
                  </a:lnTo>
                  <a:lnTo>
                    <a:pt x="0" y="0"/>
                  </a:lnTo>
                  <a:close/>
                </a:path>
              </a:pathLst>
            </a:custGeom>
            <a:blipFill>
              <a:blip r:embed="rId6"/>
              <a:stretch>
                <a:fillRect t="-59" b="-60"/>
              </a:stretch>
            </a:blipFill>
          </p:spPr>
        </p:sp>
      </p:grpSp>
      <p:sp>
        <p:nvSpPr>
          <p:cNvPr id="23" name="Freeform 23"/>
          <p:cNvSpPr/>
          <p:nvPr/>
        </p:nvSpPr>
        <p:spPr>
          <a:xfrm>
            <a:off x="4233806" y="1351931"/>
            <a:ext cx="11108237" cy="2601387"/>
          </a:xfrm>
          <a:custGeom>
            <a:avLst/>
            <a:gdLst/>
            <a:ahLst/>
            <a:cxnLst/>
            <a:rect l="l" t="t" r="r" b="b"/>
            <a:pathLst>
              <a:path w="15011400" h="3905023">
                <a:moveTo>
                  <a:pt x="0" y="0"/>
                </a:moveTo>
                <a:lnTo>
                  <a:pt x="15011400" y="0"/>
                </a:lnTo>
                <a:lnTo>
                  <a:pt x="15011400" y="3905023"/>
                </a:lnTo>
                <a:lnTo>
                  <a:pt x="0" y="3905023"/>
                </a:lnTo>
                <a:lnTo>
                  <a:pt x="0" y="0"/>
                </a:lnTo>
                <a:close/>
              </a:path>
            </a:pathLst>
          </a:custGeom>
          <a:blipFill>
            <a:blip r:embed="rId7"/>
            <a:stretch>
              <a:fillRect l="-11902" r="-11902"/>
            </a:stretch>
          </a:blipFill>
        </p:spPr>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63"/>
            <a:ext cx="18288000" cy="10315326"/>
          </a:xfrm>
          <a:custGeom>
            <a:avLst/>
            <a:gdLst/>
            <a:ahLst/>
            <a:cxnLst/>
            <a:rect l="l" t="t" r="r" b="b"/>
            <a:pathLst>
              <a:path w="18288000" h="10315326">
                <a:moveTo>
                  <a:pt x="0" y="0"/>
                </a:moveTo>
                <a:lnTo>
                  <a:pt x="18288000" y="0"/>
                </a:lnTo>
                <a:lnTo>
                  <a:pt x="18288000" y="10315326"/>
                </a:lnTo>
                <a:lnTo>
                  <a:pt x="0" y="10315326"/>
                </a:lnTo>
                <a:lnTo>
                  <a:pt x="0" y="0"/>
                </a:lnTo>
                <a:close/>
              </a:path>
            </a:pathLst>
          </a:custGeom>
          <a:blipFill>
            <a:blip r:embed="rId2"/>
            <a:stretch>
              <a:fillRect l="-525" r="-525" b="-840"/>
            </a:stretch>
          </a:blipFill>
        </p:spPr>
      </p:sp>
      <p:sp>
        <p:nvSpPr>
          <p:cNvPr id="6" name="TextBox 6"/>
          <p:cNvSpPr txBox="1"/>
          <p:nvPr/>
        </p:nvSpPr>
        <p:spPr>
          <a:xfrm>
            <a:off x="152400" y="333375"/>
            <a:ext cx="17754600" cy="4441508"/>
          </a:xfrm>
          <a:prstGeom prst="rect">
            <a:avLst/>
          </a:prstGeom>
        </p:spPr>
        <p:txBody>
          <a:bodyPr lIns="0" tIns="0" rIns="0" bIns="0" rtlCol="0" anchor="t">
            <a:spAutoFit/>
          </a:bodyPr>
          <a:lstStyle/>
          <a:p>
            <a:pPr algn="just">
              <a:lnSpc>
                <a:spcPts val="5759"/>
              </a:lnSpc>
            </a:pPr>
            <a:r>
              <a:rPr lang="en-US" sz="4800">
                <a:solidFill>
                  <a:srgbClr val="0070C0"/>
                </a:solidFill>
                <a:latin typeface="Cambria Bold"/>
                <a:ea typeface="Cambria Bold"/>
                <a:cs typeface="Cambria Bold"/>
                <a:sym typeface="Cambria Bold"/>
              </a:rPr>
              <a:t>1. </a:t>
            </a:r>
            <a:r>
              <a:rPr lang="en-US" sz="4800">
                <a:solidFill>
                  <a:srgbClr val="000000"/>
                </a:solidFill>
                <a:latin typeface="Cambria"/>
                <a:ea typeface="Cambria"/>
                <a:cs typeface="Cambria"/>
                <a:sym typeface="Cambria"/>
              </a:rPr>
              <a:t>Những từ in đậm trong mỗi câu sau được dùng để thay cho từ ngữ nào?</a:t>
            </a:r>
          </a:p>
          <a:p>
            <a:pPr marL="756920" lvl="1" indent="-378460" algn="just">
              <a:lnSpc>
                <a:spcPts val="5759"/>
              </a:lnSpc>
              <a:buAutoNum type="alphaLcPeriod"/>
            </a:pPr>
            <a:r>
              <a:rPr lang="en-US" sz="4800">
                <a:solidFill>
                  <a:srgbClr val="000000"/>
                </a:solidFill>
                <a:latin typeface="Cambria"/>
                <a:ea typeface="Cambria"/>
                <a:cs typeface="Cambria"/>
                <a:sym typeface="Cambria"/>
              </a:rPr>
              <a:t>Nắng vàng óng. Lúa cũng </a:t>
            </a:r>
            <a:r>
              <a:rPr lang="en-US" sz="4800">
                <a:solidFill>
                  <a:srgbClr val="000000"/>
                </a:solidFill>
                <a:latin typeface="Cambria Bold"/>
                <a:ea typeface="Cambria Bold"/>
                <a:cs typeface="Cambria Bold"/>
                <a:sym typeface="Cambria Bold"/>
              </a:rPr>
              <a:t>vậy</a:t>
            </a:r>
            <a:r>
              <a:rPr lang="en-US" sz="4800">
                <a:solidFill>
                  <a:srgbClr val="000000"/>
                </a:solidFill>
                <a:latin typeface="Cambria"/>
                <a:ea typeface="Cambria"/>
                <a:cs typeface="Cambria"/>
                <a:sym typeface="Cambria"/>
              </a:rPr>
              <a:t>.</a:t>
            </a:r>
          </a:p>
          <a:p>
            <a:pPr marL="756920" lvl="1" indent="-378460" algn="just">
              <a:lnSpc>
                <a:spcPts val="5759"/>
              </a:lnSpc>
              <a:buAutoNum type="alphaLcPeriod"/>
            </a:pPr>
            <a:r>
              <a:rPr lang="en-US" sz="4800">
                <a:solidFill>
                  <a:srgbClr val="000000"/>
                </a:solidFill>
                <a:latin typeface="Cambria"/>
                <a:ea typeface="Cambria"/>
                <a:cs typeface="Cambria"/>
                <a:sym typeface="Cambria"/>
              </a:rPr>
              <a:t>Cây tre này cao và thẳng. Các cây kia cũng </a:t>
            </a:r>
            <a:r>
              <a:rPr lang="en-US" sz="4800">
                <a:solidFill>
                  <a:srgbClr val="000000"/>
                </a:solidFill>
                <a:latin typeface="Cambria Bold"/>
                <a:ea typeface="Cambria Bold"/>
                <a:cs typeface="Cambria Bold"/>
                <a:sym typeface="Cambria Bold"/>
              </a:rPr>
              <a:t>thế</a:t>
            </a:r>
            <a:r>
              <a:rPr lang="en-US" sz="4800">
                <a:solidFill>
                  <a:srgbClr val="000000"/>
                </a:solidFill>
                <a:latin typeface="Cambria"/>
                <a:ea typeface="Cambria"/>
                <a:cs typeface="Cambria"/>
                <a:sym typeface="Cambria"/>
              </a:rPr>
              <a:t>.</a:t>
            </a:r>
          </a:p>
          <a:p>
            <a:pPr marL="756920" lvl="1" indent="-378460" algn="just">
              <a:lnSpc>
                <a:spcPts val="5759"/>
              </a:lnSpc>
              <a:buAutoNum type="alphaLcPeriod"/>
            </a:pPr>
            <a:r>
              <a:rPr lang="en-US" sz="4800">
                <a:solidFill>
                  <a:srgbClr val="000000"/>
                </a:solidFill>
                <a:latin typeface="Cambria"/>
                <a:ea typeface="Cambria"/>
                <a:cs typeface="Cambria"/>
                <a:sym typeface="Cambria"/>
              </a:rPr>
              <a:t>Cánh đồng vàng ruộm báo hiệu một vụ mùa bội thu. </a:t>
            </a:r>
            <a:r>
              <a:rPr lang="en-US" sz="4800">
                <a:solidFill>
                  <a:srgbClr val="000000"/>
                </a:solidFill>
                <a:latin typeface="Cambria Bold"/>
                <a:ea typeface="Cambria Bold"/>
                <a:cs typeface="Cambria Bold"/>
                <a:sym typeface="Cambria Bold"/>
              </a:rPr>
              <a:t>Đó</a:t>
            </a:r>
            <a:r>
              <a:rPr lang="en-US" sz="4800">
                <a:solidFill>
                  <a:srgbClr val="000000"/>
                </a:solidFill>
                <a:latin typeface="Cambria"/>
                <a:ea typeface="Cambria"/>
                <a:cs typeface="Cambria"/>
                <a:sym typeface="Cambria"/>
              </a:rPr>
              <a:t> là thành quả lao động vất vả, “một nắng hai sương” của các cô bác nông dân.</a:t>
            </a:r>
          </a:p>
        </p:txBody>
      </p:sp>
      <p:sp>
        <p:nvSpPr>
          <p:cNvPr id="7" name="Freeform 7"/>
          <p:cNvSpPr/>
          <p:nvPr/>
        </p:nvSpPr>
        <p:spPr>
          <a:xfrm>
            <a:off x="4191000" y="5219700"/>
            <a:ext cx="4038600" cy="4638155"/>
          </a:xfrm>
          <a:custGeom>
            <a:avLst/>
            <a:gdLst/>
            <a:ahLst/>
            <a:cxnLst/>
            <a:rect l="l" t="t" r="r" b="b"/>
            <a:pathLst>
              <a:path w="4038600" h="4638155">
                <a:moveTo>
                  <a:pt x="0" y="0"/>
                </a:moveTo>
                <a:lnTo>
                  <a:pt x="4038600" y="0"/>
                </a:lnTo>
                <a:lnTo>
                  <a:pt x="4038600" y="4638155"/>
                </a:lnTo>
                <a:lnTo>
                  <a:pt x="0" y="4638155"/>
                </a:lnTo>
                <a:lnTo>
                  <a:pt x="0" y="0"/>
                </a:lnTo>
                <a:close/>
              </a:path>
            </a:pathLst>
          </a:custGeom>
          <a:blipFill>
            <a:blip r:embed="rId3"/>
            <a:stretch>
              <a:fillRect/>
            </a:stretch>
          </a:blipFill>
        </p:spPr>
      </p:sp>
      <p:sp>
        <p:nvSpPr>
          <p:cNvPr id="8" name="Freeform 8"/>
          <p:cNvSpPr/>
          <p:nvPr/>
        </p:nvSpPr>
        <p:spPr>
          <a:xfrm>
            <a:off x="11430000" y="4889835"/>
            <a:ext cx="5297883" cy="5297883"/>
          </a:xfrm>
          <a:custGeom>
            <a:avLst/>
            <a:gdLst/>
            <a:ahLst/>
            <a:cxnLst/>
            <a:rect l="l" t="t" r="r" b="b"/>
            <a:pathLst>
              <a:path w="5297883" h="5297883">
                <a:moveTo>
                  <a:pt x="0" y="0"/>
                </a:moveTo>
                <a:lnTo>
                  <a:pt x="5297883" y="0"/>
                </a:lnTo>
                <a:lnTo>
                  <a:pt x="5297883" y="5297883"/>
                </a:lnTo>
                <a:lnTo>
                  <a:pt x="0" y="5297883"/>
                </a:lnTo>
                <a:lnTo>
                  <a:pt x="0" y="0"/>
                </a:lnTo>
                <a:close/>
              </a:path>
            </a:pathLst>
          </a:custGeom>
          <a:blipFill>
            <a:blip r:embed="rId4"/>
            <a:stretch>
              <a:fillRect/>
            </a:stretch>
          </a:blipFill>
        </p:spPr>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63"/>
            <a:ext cx="18288000" cy="10315326"/>
          </a:xfrm>
          <a:custGeom>
            <a:avLst/>
            <a:gdLst/>
            <a:ahLst/>
            <a:cxnLst/>
            <a:rect l="l" t="t" r="r" b="b"/>
            <a:pathLst>
              <a:path w="18288000" h="10315326">
                <a:moveTo>
                  <a:pt x="0" y="0"/>
                </a:moveTo>
                <a:lnTo>
                  <a:pt x="18288000" y="0"/>
                </a:lnTo>
                <a:lnTo>
                  <a:pt x="18288000" y="10315326"/>
                </a:lnTo>
                <a:lnTo>
                  <a:pt x="0" y="10315326"/>
                </a:lnTo>
                <a:lnTo>
                  <a:pt x="0" y="0"/>
                </a:lnTo>
                <a:close/>
              </a:path>
            </a:pathLst>
          </a:custGeom>
          <a:blipFill>
            <a:blip r:embed="rId2"/>
            <a:stretch>
              <a:fillRect l="-525" r="-525" b="-840"/>
            </a:stretch>
          </a:blipFill>
        </p:spPr>
      </p:sp>
      <p:sp>
        <p:nvSpPr>
          <p:cNvPr id="6" name="Freeform 6"/>
          <p:cNvSpPr/>
          <p:nvPr/>
        </p:nvSpPr>
        <p:spPr>
          <a:xfrm>
            <a:off x="5791200" y="4792572"/>
            <a:ext cx="3810000" cy="5311636"/>
          </a:xfrm>
          <a:custGeom>
            <a:avLst/>
            <a:gdLst/>
            <a:ahLst/>
            <a:cxnLst/>
            <a:rect l="l" t="t" r="r" b="b"/>
            <a:pathLst>
              <a:path w="3810000" h="5311636">
                <a:moveTo>
                  <a:pt x="0" y="0"/>
                </a:moveTo>
                <a:lnTo>
                  <a:pt x="3810000" y="0"/>
                </a:lnTo>
                <a:lnTo>
                  <a:pt x="3810000" y="5311636"/>
                </a:lnTo>
                <a:lnTo>
                  <a:pt x="0" y="5311636"/>
                </a:lnTo>
                <a:lnTo>
                  <a:pt x="0" y="0"/>
                </a:lnTo>
                <a:close/>
              </a:path>
            </a:pathLst>
          </a:custGeom>
          <a:blipFill>
            <a:blip r:embed="rId3"/>
            <a:stretch>
              <a:fillRect/>
            </a:stretch>
          </a:blipFill>
        </p:spPr>
      </p:sp>
      <p:sp>
        <p:nvSpPr>
          <p:cNvPr id="7" name="TextBox 7"/>
          <p:cNvSpPr txBox="1"/>
          <p:nvPr/>
        </p:nvSpPr>
        <p:spPr>
          <a:xfrm>
            <a:off x="228600" y="257175"/>
            <a:ext cx="17754600" cy="686633"/>
          </a:xfrm>
          <a:prstGeom prst="rect">
            <a:avLst/>
          </a:prstGeom>
        </p:spPr>
        <p:txBody>
          <a:bodyPr lIns="0" tIns="0" rIns="0" bIns="0" rtlCol="0" anchor="t">
            <a:spAutoFit/>
          </a:bodyPr>
          <a:lstStyle/>
          <a:p>
            <a:pPr marL="708660" lvl="1" indent="-354330" algn="just">
              <a:lnSpc>
                <a:spcPts val="5280"/>
              </a:lnSpc>
              <a:buAutoNum type="alphaLcPeriod"/>
            </a:pPr>
            <a:r>
              <a:rPr lang="en-US" sz="4400">
                <a:solidFill>
                  <a:srgbClr val="000000"/>
                </a:solidFill>
                <a:latin typeface="Cambria Italics"/>
                <a:ea typeface="Cambria Italics"/>
                <a:cs typeface="Cambria Italics"/>
                <a:sym typeface="Cambria Italics"/>
              </a:rPr>
              <a:t>Nắng vàng óng. Lúa cũng </a:t>
            </a:r>
            <a:r>
              <a:rPr lang="en-US" sz="4400">
                <a:solidFill>
                  <a:srgbClr val="000000"/>
                </a:solidFill>
                <a:latin typeface="Cambria Bold Italics"/>
                <a:ea typeface="Cambria Bold Italics"/>
                <a:cs typeface="Cambria Bold Italics"/>
                <a:sym typeface="Cambria Bold Italics"/>
              </a:rPr>
              <a:t>vậy</a:t>
            </a:r>
            <a:r>
              <a:rPr lang="en-US" sz="4400">
                <a:solidFill>
                  <a:srgbClr val="000000"/>
                </a:solidFill>
                <a:latin typeface="Cambria Italics"/>
                <a:ea typeface="Cambria Italics"/>
                <a:cs typeface="Cambria Italics"/>
                <a:sym typeface="Cambria Italics"/>
              </a:rPr>
              <a:t>.</a:t>
            </a:r>
          </a:p>
        </p:txBody>
      </p:sp>
      <p:sp>
        <p:nvSpPr>
          <p:cNvPr id="8" name="TextBox 8"/>
          <p:cNvSpPr txBox="1"/>
          <p:nvPr/>
        </p:nvSpPr>
        <p:spPr>
          <a:xfrm>
            <a:off x="320040" y="2512695"/>
            <a:ext cx="15133320" cy="687526"/>
          </a:xfrm>
          <a:prstGeom prst="rect">
            <a:avLst/>
          </a:prstGeom>
        </p:spPr>
        <p:txBody>
          <a:bodyPr lIns="0" tIns="0" rIns="0" bIns="0" rtlCol="0" anchor="t">
            <a:spAutoFit/>
          </a:bodyPr>
          <a:lstStyle/>
          <a:p>
            <a:pPr algn="just">
              <a:lnSpc>
                <a:spcPts val="5280"/>
              </a:lnSpc>
            </a:pPr>
            <a:r>
              <a:rPr lang="en-US" sz="4400">
                <a:solidFill>
                  <a:srgbClr val="000000"/>
                </a:solidFill>
                <a:latin typeface="Cambria"/>
                <a:ea typeface="Cambria"/>
                <a:cs typeface="Cambria"/>
                <a:sym typeface="Cambria"/>
              </a:rPr>
              <a:t>b. </a:t>
            </a:r>
            <a:r>
              <a:rPr lang="en-US" sz="4400">
                <a:solidFill>
                  <a:srgbClr val="000000"/>
                </a:solidFill>
                <a:latin typeface="Cambria Italics"/>
                <a:ea typeface="Cambria Italics"/>
                <a:cs typeface="Cambria Italics"/>
                <a:sym typeface="Cambria Italics"/>
              </a:rPr>
              <a:t>Cây tre này cao và thẳng. Các cây kia cũng </a:t>
            </a:r>
            <a:r>
              <a:rPr lang="en-US" sz="4400">
                <a:solidFill>
                  <a:srgbClr val="000000"/>
                </a:solidFill>
                <a:latin typeface="Cambria Bold Italics"/>
                <a:ea typeface="Cambria Bold Italics"/>
                <a:cs typeface="Cambria Bold Italics"/>
                <a:sym typeface="Cambria Bold Italics"/>
              </a:rPr>
              <a:t>thế</a:t>
            </a:r>
            <a:r>
              <a:rPr lang="en-US" sz="4400">
                <a:solidFill>
                  <a:srgbClr val="000000"/>
                </a:solidFill>
                <a:latin typeface="Cambria Italics"/>
                <a:ea typeface="Cambria Italics"/>
                <a:cs typeface="Cambria Italics"/>
                <a:sym typeface="Cambria Italics"/>
              </a:rPr>
              <a:t>.</a:t>
            </a:r>
          </a:p>
        </p:txBody>
      </p:sp>
      <p:sp>
        <p:nvSpPr>
          <p:cNvPr id="9" name="TextBox 9"/>
          <p:cNvSpPr txBox="1"/>
          <p:nvPr/>
        </p:nvSpPr>
        <p:spPr>
          <a:xfrm>
            <a:off x="247185" y="1019175"/>
            <a:ext cx="17754600" cy="1363742"/>
          </a:xfrm>
          <a:prstGeom prst="rect">
            <a:avLst/>
          </a:prstGeom>
        </p:spPr>
        <p:txBody>
          <a:bodyPr lIns="0" tIns="0" rIns="0" bIns="0" rtlCol="0" anchor="t">
            <a:spAutoFit/>
          </a:bodyPr>
          <a:lstStyle/>
          <a:p>
            <a:pPr algn="just">
              <a:lnSpc>
                <a:spcPts val="5280"/>
              </a:lnSpc>
            </a:pPr>
            <a:r>
              <a:rPr lang="en-US" sz="4400">
                <a:solidFill>
                  <a:srgbClr val="000000"/>
                </a:solidFill>
                <a:latin typeface="Cambria"/>
                <a:ea typeface="Cambria"/>
                <a:cs typeface="Cambria"/>
                <a:sym typeface="Cambria"/>
              </a:rPr>
              <a:t>=&gt; Từ “</a:t>
            </a:r>
            <a:r>
              <a:rPr lang="en-US" sz="4400">
                <a:solidFill>
                  <a:srgbClr val="000000"/>
                </a:solidFill>
                <a:latin typeface="Cambria Bold"/>
                <a:ea typeface="Cambria Bold"/>
                <a:cs typeface="Cambria Bold"/>
                <a:sym typeface="Cambria Bold"/>
              </a:rPr>
              <a:t>vậy</a:t>
            </a:r>
            <a:r>
              <a:rPr lang="en-US" sz="4400">
                <a:solidFill>
                  <a:srgbClr val="000000"/>
                </a:solidFill>
                <a:latin typeface="Cambria"/>
                <a:ea typeface="Cambria"/>
                <a:cs typeface="Cambria"/>
                <a:sym typeface="Cambria"/>
              </a:rPr>
              <a:t>” được dùng để thay thế cho “</a:t>
            </a:r>
            <a:r>
              <a:rPr lang="en-US" sz="4400">
                <a:solidFill>
                  <a:srgbClr val="000000"/>
                </a:solidFill>
                <a:latin typeface="Cambria Bold"/>
                <a:ea typeface="Cambria Bold"/>
                <a:cs typeface="Cambria Bold"/>
                <a:sym typeface="Cambria Bold"/>
              </a:rPr>
              <a:t>vàng óng</a:t>
            </a:r>
            <a:r>
              <a:rPr lang="en-US" sz="4400">
                <a:solidFill>
                  <a:srgbClr val="000000"/>
                </a:solidFill>
                <a:latin typeface="Cambria"/>
                <a:ea typeface="Cambria"/>
                <a:cs typeface="Cambria"/>
                <a:sym typeface="Cambria"/>
              </a:rPr>
              <a:t>”; câu thứ hai được hiểu là “Lúa cũng vàng óng”.</a:t>
            </a:r>
          </a:p>
        </p:txBody>
      </p:sp>
      <p:sp>
        <p:nvSpPr>
          <p:cNvPr id="10" name="TextBox 10"/>
          <p:cNvSpPr txBox="1"/>
          <p:nvPr/>
        </p:nvSpPr>
        <p:spPr>
          <a:xfrm>
            <a:off x="247185" y="3305175"/>
            <a:ext cx="17754600" cy="1363742"/>
          </a:xfrm>
          <a:prstGeom prst="rect">
            <a:avLst/>
          </a:prstGeom>
        </p:spPr>
        <p:txBody>
          <a:bodyPr lIns="0" tIns="0" rIns="0" bIns="0" rtlCol="0" anchor="t">
            <a:spAutoFit/>
          </a:bodyPr>
          <a:lstStyle/>
          <a:p>
            <a:pPr algn="just">
              <a:lnSpc>
                <a:spcPts val="5280"/>
              </a:lnSpc>
            </a:pPr>
            <a:r>
              <a:rPr lang="en-US" sz="4400">
                <a:solidFill>
                  <a:srgbClr val="000000"/>
                </a:solidFill>
                <a:latin typeface="Cambria"/>
                <a:ea typeface="Cambria"/>
                <a:cs typeface="Cambria"/>
                <a:sym typeface="Cambria"/>
              </a:rPr>
              <a:t>=&gt; Từ “</a:t>
            </a:r>
            <a:r>
              <a:rPr lang="en-US" sz="4400">
                <a:solidFill>
                  <a:srgbClr val="000000"/>
                </a:solidFill>
                <a:latin typeface="Cambria Bold"/>
                <a:ea typeface="Cambria Bold"/>
                <a:cs typeface="Cambria Bold"/>
                <a:sym typeface="Cambria Bold"/>
              </a:rPr>
              <a:t>thế</a:t>
            </a:r>
            <a:r>
              <a:rPr lang="en-US" sz="4400">
                <a:solidFill>
                  <a:srgbClr val="000000"/>
                </a:solidFill>
                <a:latin typeface="Cambria"/>
                <a:ea typeface="Cambria"/>
                <a:cs typeface="Cambria"/>
                <a:sym typeface="Cambria"/>
              </a:rPr>
              <a:t>” được dùng để thay thế cho “</a:t>
            </a:r>
            <a:r>
              <a:rPr lang="en-US" sz="4400">
                <a:solidFill>
                  <a:srgbClr val="000000"/>
                </a:solidFill>
                <a:latin typeface="Cambria Bold"/>
                <a:ea typeface="Cambria Bold"/>
                <a:cs typeface="Cambria Bold"/>
                <a:sym typeface="Cambria Bold"/>
              </a:rPr>
              <a:t>cao và thẳng</a:t>
            </a:r>
            <a:r>
              <a:rPr lang="en-US" sz="4400">
                <a:solidFill>
                  <a:srgbClr val="000000"/>
                </a:solidFill>
                <a:latin typeface="Cambria"/>
                <a:ea typeface="Cambria"/>
                <a:cs typeface="Cambria"/>
                <a:sym typeface="Cambria"/>
              </a:rPr>
              <a:t>”; câu thứ hai được hiểu là “Các cây kia cũng cao và thẳng”.</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1046</Words>
  <Application>Microsoft Office PowerPoint</Application>
  <PresentationFormat>Custom</PresentationFormat>
  <Paragraphs>87</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Cambria</vt:lpstr>
      <vt:lpstr>Cambria Bold</vt:lpstr>
      <vt:lpstr>Calibri</vt:lpstr>
      <vt:lpstr>Cambria Italics</vt:lpstr>
      <vt:lpstr>Cambria Bold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T2_LTVC_Daitu_MNT.pptx</dc:title>
  <cp:lastModifiedBy>Admin</cp:lastModifiedBy>
  <cp:revision>4</cp:revision>
  <dcterms:created xsi:type="dcterms:W3CDTF">2006-08-16T00:00:00Z</dcterms:created>
  <dcterms:modified xsi:type="dcterms:W3CDTF">2024-08-20T01:50:11Z</dcterms:modified>
  <dc:identifier>DAGOWSSuhIY</dc:identifier>
</cp:coreProperties>
</file>