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90" r:id="rId2"/>
    <p:sldId id="473" r:id="rId3"/>
    <p:sldId id="469" r:id="rId4"/>
    <p:sldId id="480" r:id="rId5"/>
    <p:sldId id="486" r:id="rId6"/>
    <p:sldId id="492" r:id="rId7"/>
    <p:sldId id="491" r:id="rId8"/>
    <p:sldId id="493" r:id="rId9"/>
    <p:sldId id="494" r:id="rId10"/>
    <p:sldId id="495" r:id="rId11"/>
    <p:sldId id="4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2875B-1820-4450-A8C9-37C053F7A4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D0CF-2FD7-4E92-A2DD-9D17829B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8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5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5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10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90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59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95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92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0A6F-8CDE-C5FB-C0B1-C4A4CEDC8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241FD-4579-E9C9-8136-6CAF9BC42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7D89-CEF9-0308-CFE5-637E5BA9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A81A2-1895-D640-0951-995878F0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D22FA-8EF4-0827-3181-1959EC84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6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E6608-357F-181A-B8D2-6DAAF30C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F6584-E6B9-3429-B12D-580FB7BF7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71C55-A7AF-8696-53C0-11EC0B98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91ECC-6DBB-C0B2-4D99-3C87F47E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EE20C-99BC-8E8D-7BA1-80D5E89C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242BA-2FD3-FB20-801B-AD3C2D83F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8AFA2-94FF-8011-4F10-777E7AF6F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BAB97-3245-244D-CEC3-537806EB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0997F-73AF-99D1-FC80-C8C2D36A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B914-B6E0-8955-EE26-B10C7F67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CEC8-BA94-C9F5-96CC-0C652B42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ED4AB-E365-E467-0BD0-CE8F8AF9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ACF5-00FD-4A4C-E529-3FACC1B7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E633B-964F-CEBB-ABD4-4BE7F368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E6B23-39CD-B0E5-538D-7E94AFE8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864A-68D3-58C5-C85E-2AFE7484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6D1BC-26AB-6463-F668-8F331F5D8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8CB90-DBC3-F367-D605-E50DF14B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F0FF-583E-57EE-5FBD-D85BF5F6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68F49-201F-A362-79E1-D113308B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C838-D114-6892-B320-6164F1A4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5E9FD-CE84-D0D0-0A88-A56D1BE31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FCE7C-7B23-98CA-02A2-BF430C93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88723-6D2D-3785-A1AD-20F176E0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29072-9311-990C-9DAF-E99D265B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1B61A-98E9-17D6-48CF-8F7C6A96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4F11-45ED-04E3-E203-3C437E21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B2721-3856-CC45-2F97-955A1025D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484EB-2EF7-F286-C8AF-1C01C98CD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D39EA-877C-2BE8-6FF6-2765B1B8B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2F3F3-7CF5-5B7E-E023-F9EB34EE9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BA6AC-1E05-A83E-AEDF-28F38874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FE338-1BCF-B5DE-1690-ABF1FF77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5608AA-1ED1-AF84-3314-6E30CB97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2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3748-537B-B3A7-5081-7A297790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CA048-25FB-C89C-B13F-763BE434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F1F6D-9CAB-E6FE-5146-B65D1AA1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E3B3E-E905-ACF8-F93E-75686162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72228-8188-142E-F4E6-CD5DCC6D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9522F-E983-EBD2-E2D1-E484CAC5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38648-255E-2B72-885D-8D2B3324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9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6457-9636-6D4E-682E-A6F23432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8CF78-43C3-1AA2-C499-6653A7EC5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A70A0-D1AA-143E-7476-0A1B740F4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88910-4313-14F3-A95C-9372AD9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E97A2-A0FC-35BD-30F9-39C806D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B8DA6-3927-0087-3326-ED284DFD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18A2-ED3E-E3E1-EB9B-1F515CC2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76C34-DE89-1527-874B-2A8FF0C61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AFDDE-2207-ABF5-DEFA-51C2A712B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8BC77-0188-6558-9946-6D07DE8B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80E85-6268-4F28-5E5B-2DCFA5ED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2676F-B9A4-35ED-48B2-7EDA5A19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0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504FD8-7F4E-F115-E242-B46BB6FC06D2}"/>
              </a:ext>
            </a:extLst>
          </p:cNvPr>
          <p:cNvGrpSpPr/>
          <p:nvPr/>
        </p:nvGrpSpPr>
        <p:grpSpPr>
          <a:xfrm>
            <a:off x="2257" y="0"/>
            <a:ext cx="12187486" cy="6858000"/>
            <a:chOff x="2257" y="0"/>
            <a:chExt cx="12187486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Text, whiteboard&#10;&#10;Description automatically generated">
              <a:extLst>
                <a:ext uri="{FF2B5EF4-FFF2-40B4-BE49-F238E27FC236}">
                  <a16:creationId xmlns:a16="http://schemas.microsoft.com/office/drawing/2014/main" id="{21109FC4-906D-D75C-7AED-7C945302F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" y="0"/>
              <a:ext cx="12187486" cy="6858000"/>
            </a:xfrm>
            <a:prstGeom prst="rect">
              <a:avLst/>
            </a:prstGeom>
          </p:spPr>
        </p:pic>
      </p:grpSp>
      <p:pic>
        <p:nvPicPr>
          <p:cNvPr id="15" name="Picture 1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055E9044-69AA-D207-66A2-FE8906A12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E8D07DA-688D-D818-2E2B-3E0BB1410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66" y="4000226"/>
            <a:ext cx="4558231" cy="3070311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62A63D2-A72D-A1E8-9BBA-B08F52BDAE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6" y="1537649"/>
            <a:ext cx="1556807" cy="1818247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70AA1532-F0CF-8F83-9FD4-79A124E46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41" y="2944751"/>
            <a:ext cx="1307606" cy="1915958"/>
          </a:xfrm>
          <a:prstGeom prst="rect">
            <a:avLst/>
          </a:prstGeom>
        </p:spPr>
      </p:pic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78F2769-D000-208C-D45F-57C1BF545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0" y="4777946"/>
            <a:ext cx="1861989" cy="18516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C2A888D-D109-16EC-5406-B7649999D934}"/>
              </a:ext>
            </a:extLst>
          </p:cNvPr>
          <p:cNvSpPr txBox="1"/>
          <p:nvPr/>
        </p:nvSpPr>
        <p:spPr>
          <a:xfrm>
            <a:off x="2528295" y="940340"/>
            <a:ext cx="80168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145E2-F2E3-F126-98B2-158314BC5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1165" y="1651220"/>
            <a:ext cx="3389670" cy="77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8EF70-AA06-92A1-A7C2-79C882EB4D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8274" y="2616608"/>
            <a:ext cx="6230652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2703183-256A-16FB-C55F-0029BD346F59}"/>
              </a:ext>
            </a:extLst>
          </p:cNvPr>
          <p:cNvGrpSpPr/>
          <p:nvPr/>
        </p:nvGrpSpPr>
        <p:grpSpPr>
          <a:xfrm>
            <a:off x="2645566" y="1266199"/>
            <a:ext cx="7744644" cy="1655507"/>
            <a:chOff x="566289" y="2437645"/>
            <a:chExt cx="5384265" cy="901747"/>
          </a:xfrm>
        </p:grpSpPr>
        <p:sp>
          <p:nvSpPr>
            <p:cNvPr id="18" name="Rounded Rectangle 36">
              <a:extLst>
                <a:ext uri="{FF2B5EF4-FFF2-40B4-BE49-F238E27FC236}">
                  <a16:creationId xmlns:a16="http://schemas.microsoft.com/office/drawing/2014/main" id="{DFF224E5-A3CF-1172-B168-AB1D223F15CD}"/>
                </a:ext>
              </a:extLst>
            </p:cNvPr>
            <p:cNvSpPr/>
            <p:nvPr/>
          </p:nvSpPr>
          <p:spPr>
            <a:xfrm>
              <a:off x="1338013" y="2618891"/>
              <a:ext cx="4612541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DA508EA-9124-4F41-91BA-8D9E64E15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89" y="2437645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1A2FA1-CE53-1444-D6B2-92893F1676A1}"/>
              </a:ext>
            </a:extLst>
          </p:cNvPr>
          <p:cNvGrpSpPr/>
          <p:nvPr/>
        </p:nvGrpSpPr>
        <p:grpSpPr>
          <a:xfrm>
            <a:off x="816477" y="2846867"/>
            <a:ext cx="8546795" cy="1762782"/>
            <a:chOff x="679733" y="3073214"/>
            <a:chExt cx="6768476" cy="1072260"/>
          </a:xfrm>
        </p:grpSpPr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EE62FC22-AEEA-4980-1A0A-D6B8921E3071}"/>
                </a:ext>
              </a:extLst>
            </p:cNvPr>
            <p:cNvSpPr/>
            <p:nvPr/>
          </p:nvSpPr>
          <p:spPr>
            <a:xfrm>
              <a:off x="1385047" y="3310671"/>
              <a:ext cx="6063162" cy="632011"/>
            </a:xfrm>
            <a:prstGeom prst="roundRect">
              <a:avLst/>
            </a:prstGeom>
            <a:solidFill>
              <a:srgbClr val="FD77EA">
                <a:alpha val="77000"/>
              </a:srgbClr>
            </a:solidFill>
            <a:ln w="2857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…………….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69CBD6D-7FB2-AB65-8CAA-055624A95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67" b="90000" l="6000" r="95500">
                          <a14:foregroundMark x1="37333" y1="11167" x2="59500" y2="22000"/>
                          <a14:foregroundMark x1="48000" y1="12000" x2="56833" y2="17667"/>
                          <a14:foregroundMark x1="61167" y1="17500" x2="80500" y2="19000"/>
                          <a14:foregroundMark x1="80833" y1="20667" x2="82500" y2="44333"/>
                          <a14:foregroundMark x1="84667" y1="46667" x2="90333" y2="60833"/>
                          <a14:foregroundMark x1="89333" y1="62333" x2="71500" y2="75167"/>
                          <a14:foregroundMark x1="44500" y1="82500" x2="64667" y2="87333"/>
                          <a14:foregroundMark x1="16833" y1="65333" x2="41833" y2="81167"/>
                          <a14:foregroundMark x1="20500" y1="76667" x2="30833" y2="79167"/>
                          <a14:foregroundMark x1="10000" y1="51000" x2="15833" y2="2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33" y="3073214"/>
              <a:ext cx="1287378" cy="107226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CD5360-CCC1-9627-ADDD-6B9EE4AA799D}"/>
              </a:ext>
            </a:extLst>
          </p:cNvPr>
          <p:cNvGrpSpPr/>
          <p:nvPr/>
        </p:nvGrpSpPr>
        <p:grpSpPr>
          <a:xfrm>
            <a:off x="-35793" y="4523059"/>
            <a:ext cx="7307947" cy="1538383"/>
            <a:chOff x="809714" y="3914261"/>
            <a:chExt cx="6244239" cy="1204042"/>
          </a:xfrm>
        </p:grpSpPr>
        <p:sp>
          <p:nvSpPr>
            <p:cNvPr id="24" name="Rounded Rectangle 42">
              <a:extLst>
                <a:ext uri="{FF2B5EF4-FFF2-40B4-BE49-F238E27FC236}">
                  <a16:creationId xmlns:a16="http://schemas.microsoft.com/office/drawing/2014/main" id="{579C0664-4FC3-E54E-C984-7D4DC560802A}"/>
                </a:ext>
              </a:extLst>
            </p:cNvPr>
            <p:cNvSpPr/>
            <p:nvPr/>
          </p:nvSpPr>
          <p:spPr>
            <a:xfrm>
              <a:off x="1385046" y="4209313"/>
              <a:ext cx="5668907" cy="815590"/>
            </a:xfrm>
            <a:prstGeom prst="roundRect">
              <a:avLst/>
            </a:prstGeom>
            <a:solidFill>
              <a:srgbClr val="FF9999"/>
            </a:solidFill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……………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B855B3-A573-2E14-D5D8-8C233F106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67" b="96667" l="2667" r="9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24721">
              <a:off x="809714" y="3914261"/>
              <a:ext cx="1389443" cy="120404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6F75CE-3ADF-5521-B1EA-67F562C0AFFF}"/>
              </a:ext>
            </a:extLst>
          </p:cNvPr>
          <p:cNvGrpSpPr/>
          <p:nvPr/>
        </p:nvGrpSpPr>
        <p:grpSpPr>
          <a:xfrm>
            <a:off x="-329925" y="262297"/>
            <a:ext cx="13502384" cy="1850908"/>
            <a:chOff x="-655192" y="-149158"/>
            <a:chExt cx="13502384" cy="185090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D4520A9-9D17-662C-649F-D546E1F9F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247EFB-C142-21F3-12CF-41DF4487BFB0}"/>
                </a:ext>
              </a:extLst>
            </p:cNvPr>
            <p:cNvSpPr txBox="1"/>
            <p:nvPr/>
          </p:nvSpPr>
          <p:spPr>
            <a:xfrm>
              <a:off x="1228161" y="-34896"/>
              <a:ext cx="9032208" cy="17366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Dặn</a:t>
              </a:r>
              <a:r>
                <a: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dò</a:t>
              </a:r>
              <a:endPara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9" name="图片 25">
            <a:extLst>
              <a:ext uri="{FF2B5EF4-FFF2-40B4-BE49-F238E27FC236}">
                <a16:creationId xmlns:a16="http://schemas.microsoft.com/office/drawing/2014/main" id="{7345992B-2CF7-FF42-1A4F-F5EB13E33DF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36684" y="-410444"/>
            <a:ext cx="2725087" cy="21195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19A69A-6144-982A-3E15-71FA784821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272" y="2860768"/>
            <a:ext cx="3003708" cy="34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F2A7562-7222-DC24-AA67-0744CCC1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A44821-E58A-99DA-490A-EEF377E38E39}"/>
              </a:ext>
            </a:extLst>
          </p:cNvPr>
          <p:cNvGrpSpPr/>
          <p:nvPr/>
        </p:nvGrpSpPr>
        <p:grpSpPr>
          <a:xfrm>
            <a:off x="12503852" y="1263780"/>
            <a:ext cx="9010042" cy="5690740"/>
            <a:chOff x="873669" y="1167260"/>
            <a:chExt cx="9010042" cy="5690740"/>
          </a:xfrm>
        </p:grpSpPr>
        <p:pic>
          <p:nvPicPr>
            <p:cNvPr id="5" name="Picture 4" descr="A picture containing yellow, orange&#10;&#10;Description automatically generated">
              <a:extLst>
                <a:ext uri="{FF2B5EF4-FFF2-40B4-BE49-F238E27FC236}">
                  <a16:creationId xmlns:a16="http://schemas.microsoft.com/office/drawing/2014/main" id="{A7F08667-08D7-3373-4CF2-E6EAFD959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69" y="1167260"/>
              <a:ext cx="8347673" cy="56907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F654E6-8DFC-CCEF-6590-1D4CEE7C96B9}"/>
                </a:ext>
              </a:extLst>
            </p:cNvPr>
            <p:cNvSpPr txBox="1"/>
            <p:nvPr/>
          </p:nvSpPr>
          <p:spPr>
            <a:xfrm>
              <a:off x="1669657" y="3931920"/>
              <a:ext cx="8214054" cy="388343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Tạm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biệt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hẹn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gặp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lại</a:t>
              </a: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44008F0-BA31-FF1C-706E-5923C5AA3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64" y="588695"/>
            <a:ext cx="450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07 -0.00439 L -0.96692 -0.03449 " pathEditMode="relative" rAng="0" ptsTypes="AA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93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F2A7562-7222-DC24-AA67-0744CCC1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0110C9B-4307-E17A-09C7-63A618209838}"/>
              </a:ext>
            </a:extLst>
          </p:cNvPr>
          <p:cNvGrpSpPr/>
          <p:nvPr/>
        </p:nvGrpSpPr>
        <p:grpSpPr>
          <a:xfrm>
            <a:off x="1800225" y="1480414"/>
            <a:ext cx="8620125" cy="4863236"/>
            <a:chOff x="2555824" y="1480414"/>
            <a:chExt cx="6927591" cy="3897172"/>
          </a:xfrm>
        </p:grpSpPr>
        <p:pic>
          <p:nvPicPr>
            <p:cNvPr id="15" name="Picture 14" descr="Text, whiteboard&#10;&#10;Description automatically generated">
              <a:extLst>
                <a:ext uri="{FF2B5EF4-FFF2-40B4-BE49-F238E27FC236}">
                  <a16:creationId xmlns:a16="http://schemas.microsoft.com/office/drawing/2014/main" id="{ED849488-1E40-2E46-6B31-FEABAE975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824" y="1480414"/>
              <a:ext cx="6927591" cy="3897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839910-4578-7414-AC1A-602E371F4577}"/>
                </a:ext>
              </a:extLst>
            </p:cNvPr>
            <p:cNvSpPr txBox="1"/>
            <p:nvPr/>
          </p:nvSpPr>
          <p:spPr>
            <a:xfrm>
              <a:off x="2908642" y="2479072"/>
              <a:ext cx="6155926" cy="184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Đề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: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Viết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đoạn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văn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nêu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lí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do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yêu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thích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một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câu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chuyện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đã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hoặc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đã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8ED412-E0DB-A200-1723-72F457505724}"/>
              </a:ext>
            </a:extLst>
          </p:cNvPr>
          <p:cNvGrpSpPr/>
          <p:nvPr/>
        </p:nvGrpSpPr>
        <p:grpSpPr>
          <a:xfrm>
            <a:off x="2952390" y="462994"/>
            <a:ext cx="6191610" cy="1775381"/>
            <a:chOff x="154457" y="2854216"/>
            <a:chExt cx="10939175" cy="3580428"/>
          </a:xfrm>
        </p:grpSpPr>
        <p:pic>
          <p:nvPicPr>
            <p:cNvPr id="26" name="Picture 25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08D06C61-EFA6-99A0-8305-65265BCC7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540" y="2854216"/>
              <a:ext cx="4212092" cy="3502368"/>
            </a:xfrm>
            <a:prstGeom prst="rect">
              <a:avLst/>
            </a:prstGeom>
          </p:spPr>
        </p:pic>
        <p:pic>
          <p:nvPicPr>
            <p:cNvPr id="27" name="Picture 26" descr="Shape, circle&#10;&#10;Description automatically generated with medium confidence">
              <a:extLst>
                <a:ext uri="{FF2B5EF4-FFF2-40B4-BE49-F238E27FC236}">
                  <a16:creationId xmlns:a16="http://schemas.microsoft.com/office/drawing/2014/main" id="{7554B3DA-4667-47D1-E27B-B2280F51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94" y="2866523"/>
              <a:ext cx="2387447" cy="3502368"/>
            </a:xfrm>
            <a:prstGeom prst="rect">
              <a:avLst/>
            </a:prstGeom>
          </p:spPr>
        </p:pic>
        <p:pic>
          <p:nvPicPr>
            <p:cNvPr id="28" name="Picture 2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3E39412D-760F-F4BC-ABB9-61A1A252C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57" y="2932277"/>
              <a:ext cx="3522676" cy="3502367"/>
            </a:xfrm>
            <a:prstGeom prst="rect">
              <a:avLst/>
            </a:prstGeom>
          </p:spPr>
        </p:pic>
        <p:pic>
          <p:nvPicPr>
            <p:cNvPr id="29" name="Picture 2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697812-CF96-8929-F90C-FCDB9C0E2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166" y="2871641"/>
              <a:ext cx="2427006" cy="3502368"/>
            </a:xfrm>
            <a:prstGeom prst="rect">
              <a:avLst/>
            </a:prstGeom>
          </p:spPr>
        </p:pic>
      </p:grp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C7F690-DB1C-5BB7-A4D6-4BC7058F1675}"/>
              </a:ext>
            </a:extLst>
          </p:cNvPr>
          <p:cNvGrpSpPr/>
          <p:nvPr/>
        </p:nvGrpSpPr>
        <p:grpSpPr>
          <a:xfrm>
            <a:off x="207110" y="1762614"/>
            <a:ext cx="3928483" cy="5059007"/>
            <a:chOff x="1346124" y="3428420"/>
            <a:chExt cx="2939233" cy="35916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467FB4-EF94-951B-4642-8E5D2DC8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6" y="4078719"/>
              <a:ext cx="124968" cy="2941326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0BEDB72-1128-7667-8860-5C246EC0910C}"/>
                </a:ext>
              </a:extLst>
            </p:cNvPr>
            <p:cNvGrpSpPr/>
            <p:nvPr/>
          </p:nvGrpSpPr>
          <p:grpSpPr>
            <a:xfrm>
              <a:off x="1346124" y="3428420"/>
              <a:ext cx="2939233" cy="2006073"/>
              <a:chOff x="1346124" y="3428420"/>
              <a:chExt cx="2939233" cy="2006073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ECAA002-A535-8088-D2F8-79C0A205DE51}"/>
                  </a:ext>
                </a:extLst>
              </p:cNvPr>
              <p:cNvSpPr/>
              <p:nvPr/>
            </p:nvSpPr>
            <p:spPr>
              <a:xfrm>
                <a:off x="1346124" y="3428420"/>
                <a:ext cx="2939233" cy="2006073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A675A28-F3D7-9442-BB71-E97DB162A389}"/>
                  </a:ext>
                </a:extLst>
              </p:cNvPr>
              <p:cNvSpPr/>
              <p:nvPr/>
            </p:nvSpPr>
            <p:spPr>
              <a:xfrm>
                <a:off x="1470773" y="3535769"/>
                <a:ext cx="2668386" cy="1764341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F5BFE2B-AD9B-56D5-4F92-981025A39972}"/>
              </a:ext>
            </a:extLst>
          </p:cNvPr>
          <p:cNvSpPr txBox="1"/>
          <p:nvPr/>
        </p:nvSpPr>
        <p:spPr>
          <a:xfrm>
            <a:off x="352424" y="2142554"/>
            <a:ext cx="3790951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0" lang="en-US" sz="5400" b="1" i="0" u="none" strike="noStrike" kern="1200" cap="none" spc="0" normalizeH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kumimoji="0" lang="en-US" sz="5400" b="1" i="0" u="none" strike="noStrike" kern="1200" cap="none" spc="0" normalizeH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endParaRPr kumimoji="0" lang="en-US" sz="5400" b="1" i="0" u="none" strike="noStrike" kern="1200" cap="none" spc="0" normalizeH="0" baseline="0" noProof="0" dirty="0">
              <a:ln w="28575" cap="sq" cmpd="sng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13D7C42-52F8-8057-3ACF-23DAE59EE607}"/>
              </a:ext>
            </a:extLst>
          </p:cNvPr>
          <p:cNvGrpSpPr/>
          <p:nvPr/>
        </p:nvGrpSpPr>
        <p:grpSpPr>
          <a:xfrm>
            <a:off x="568088" y="1309510"/>
            <a:ext cx="3462979" cy="4409813"/>
            <a:chOff x="610963" y="896499"/>
            <a:chExt cx="3462979" cy="4409813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8AF5042-9C45-F9CF-A2AA-2DD89B71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26" y="896499"/>
              <a:ext cx="596984" cy="874725"/>
            </a:xfrm>
            <a:prstGeom prst="rect">
              <a:avLst/>
            </a:prstGeom>
          </p:spPr>
        </p:pic>
        <p:pic>
          <p:nvPicPr>
            <p:cNvPr id="38" name="Picture 3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6AC04EE9-4F59-5170-41F5-56180177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673" y="4333316"/>
              <a:ext cx="978421" cy="972996"/>
            </a:xfrm>
            <a:prstGeom prst="rect">
              <a:avLst/>
            </a:prstGeom>
          </p:spPr>
        </p:pic>
        <p:pic>
          <p:nvPicPr>
            <p:cNvPr id="39" name="Picture 3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432557D-A17E-316D-34EC-A947F8E2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254" y="1080898"/>
              <a:ext cx="707688" cy="826533"/>
            </a:xfrm>
            <a:prstGeom prst="rect">
              <a:avLst/>
            </a:prstGeom>
          </p:spPr>
        </p:pic>
        <p:pic>
          <p:nvPicPr>
            <p:cNvPr id="41" name="Picture 4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933151E-4BBA-6BB1-FF11-BABBF3214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492" y="3625575"/>
              <a:ext cx="474210" cy="468469"/>
            </a:xfrm>
            <a:prstGeom prst="rect">
              <a:avLst/>
            </a:prstGeom>
          </p:spPr>
        </p:pic>
        <p:pic>
          <p:nvPicPr>
            <p:cNvPr id="42" name="Picture 41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4DEA836-96C0-4AB5-9749-8F31ECD9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585" y="1263585"/>
              <a:ext cx="474210" cy="468469"/>
            </a:xfrm>
            <a:prstGeom prst="rect">
              <a:avLst/>
            </a:prstGeom>
          </p:spPr>
        </p:pic>
        <p:pic>
          <p:nvPicPr>
            <p:cNvPr id="43" name="Picture 42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C839061-D9AD-65B1-201A-775A783F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3" y="3604984"/>
              <a:ext cx="310440" cy="30668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293B942-8E81-230E-BA06-5F189738BEE2}"/>
              </a:ext>
            </a:extLst>
          </p:cNvPr>
          <p:cNvGrpSpPr/>
          <p:nvPr/>
        </p:nvGrpSpPr>
        <p:grpSpPr>
          <a:xfrm>
            <a:off x="4595440" y="1571774"/>
            <a:ext cx="3288799" cy="2575744"/>
            <a:chOff x="4579754" y="1778326"/>
            <a:chExt cx="3288799" cy="2575744"/>
          </a:xfrm>
        </p:grpSpPr>
        <p:pic>
          <p:nvPicPr>
            <p:cNvPr id="56" name="Picture 55" descr="Text, whiteboard&#10;&#10;Description automatically generated">
              <a:extLst>
                <a:ext uri="{FF2B5EF4-FFF2-40B4-BE49-F238E27FC236}">
                  <a16:creationId xmlns:a16="http://schemas.microsoft.com/office/drawing/2014/main" id="{AA5997EB-6776-7B2F-FCDF-C77D47833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F80FCA-074C-E4B5-2463-AA8D48F2C8D0}"/>
                </a:ext>
              </a:extLst>
            </p:cNvPr>
            <p:cNvSpPr txBox="1"/>
            <p:nvPr/>
          </p:nvSpPr>
          <p:spPr>
            <a:xfrm>
              <a:off x="4929215" y="3165601"/>
              <a:ext cx="25517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Ưu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điểm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A681F9-EDC3-CB9A-38C2-0AB8E3CE7CE0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58" name="Picture 57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C7DA30DA-6F29-3A5C-2168-3BEB9DD07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3072FD-E5F3-2FE7-FBFE-945C101CDF8D}"/>
                  </a:ext>
                </a:extLst>
              </p:cNvPr>
              <p:cNvSpPr txBox="1"/>
              <p:nvPr/>
            </p:nvSpPr>
            <p:spPr>
              <a:xfrm>
                <a:off x="5811297" y="2063305"/>
                <a:ext cx="669339" cy="7172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BC32D65-8A93-A792-D461-565368EEA671}"/>
              </a:ext>
            </a:extLst>
          </p:cNvPr>
          <p:cNvGrpSpPr/>
          <p:nvPr/>
        </p:nvGrpSpPr>
        <p:grpSpPr>
          <a:xfrm>
            <a:off x="8186222" y="1540320"/>
            <a:ext cx="3288799" cy="2575744"/>
            <a:chOff x="4579754" y="1778326"/>
            <a:chExt cx="3288799" cy="2575744"/>
          </a:xfrm>
        </p:grpSpPr>
        <p:pic>
          <p:nvPicPr>
            <p:cNvPr id="64" name="Picture 63" descr="Text, whiteboard&#10;&#10;Description automatically generated">
              <a:extLst>
                <a:ext uri="{FF2B5EF4-FFF2-40B4-BE49-F238E27FC236}">
                  <a16:creationId xmlns:a16="http://schemas.microsoft.com/office/drawing/2014/main" id="{0F5F8748-B307-AE73-D42B-420A20268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433E5D1-EFA4-57F8-353E-20B546DBFACA}"/>
                </a:ext>
              </a:extLst>
            </p:cNvPr>
            <p:cNvSpPr txBox="1"/>
            <p:nvPr/>
          </p:nvSpPr>
          <p:spPr>
            <a:xfrm>
              <a:off x="4776815" y="3232276"/>
              <a:ext cx="296099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Nhược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điểm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02C92F5-C0E6-4077-3533-7D9860947193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67" name="Picture 66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32BEBDDE-CB45-B785-DFF3-316E1DB01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782C370-2C31-5235-F5C0-806F83FBFA55}"/>
                  </a:ext>
                </a:extLst>
              </p:cNvPr>
              <p:cNvSpPr txBox="1"/>
              <p:nvPr/>
            </p:nvSpPr>
            <p:spPr>
              <a:xfrm>
                <a:off x="5818696" y="2115097"/>
                <a:ext cx="669339" cy="7172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7646A2-F4F2-E5BF-302D-4D6F471CC27E}"/>
              </a:ext>
            </a:extLst>
          </p:cNvPr>
          <p:cNvGrpSpPr/>
          <p:nvPr/>
        </p:nvGrpSpPr>
        <p:grpSpPr>
          <a:xfrm>
            <a:off x="6539946" y="4075704"/>
            <a:ext cx="3545794" cy="2575744"/>
            <a:chOff x="4452068" y="1778326"/>
            <a:chExt cx="3545794" cy="2575744"/>
          </a:xfrm>
        </p:grpSpPr>
        <p:pic>
          <p:nvPicPr>
            <p:cNvPr id="76" name="Picture 75" descr="Text, whiteboard&#10;&#10;Description automatically generated">
              <a:extLst>
                <a:ext uri="{FF2B5EF4-FFF2-40B4-BE49-F238E27FC236}">
                  <a16:creationId xmlns:a16="http://schemas.microsoft.com/office/drawing/2014/main" id="{A104C473-997B-5291-C83D-9F3C6DF9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DB2F9CF-EDD8-5F8C-6D2A-6FA459611B74}"/>
                </a:ext>
              </a:extLst>
            </p:cNvPr>
            <p:cNvSpPr txBox="1"/>
            <p:nvPr/>
          </p:nvSpPr>
          <p:spPr>
            <a:xfrm>
              <a:off x="4452068" y="3215393"/>
              <a:ext cx="354579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……..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E994916-CBEC-D7AC-5E80-E7CE0C76B65F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79" name="Picture 78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7CC32CD1-991B-D79B-75F1-58F4D9869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8C712E8-061C-B4DF-5B47-76699D90D995}"/>
                  </a:ext>
                </a:extLst>
              </p:cNvPr>
              <p:cNvSpPr txBox="1"/>
              <p:nvPr/>
            </p:nvSpPr>
            <p:spPr>
              <a:xfrm>
                <a:off x="5803898" y="2018913"/>
                <a:ext cx="669339" cy="93238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pic>
        <p:nvPicPr>
          <p:cNvPr id="81" name="Picture 80" descr="A picture containing text&#10;&#10;Description automatically generated">
            <a:extLst>
              <a:ext uri="{FF2B5EF4-FFF2-40B4-BE49-F238E27FC236}">
                <a16:creationId xmlns:a16="http://schemas.microsoft.com/office/drawing/2014/main" id="{6D443EF7-6742-6876-5CC2-D1990C4EC1F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9" y="586670"/>
            <a:ext cx="1178219" cy="17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75632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577017" y="-1830379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27" name="Picture 26" descr="Text, whiteboard&#10;&#10;Description automatically generated">
            <a:extLst>
              <a:ext uri="{FF2B5EF4-FFF2-40B4-BE49-F238E27FC236}">
                <a16:creationId xmlns:a16="http://schemas.microsoft.com/office/drawing/2014/main" id="{17F98289-4B3F-29D6-E5F4-3775B3C61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95" y="1616506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945118"/>
            <a:ext cx="12503852" cy="221239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F59D2A5-B317-573A-4DE7-62924C8D2BC6}"/>
              </a:ext>
            </a:extLst>
          </p:cNvPr>
          <p:cNvGrpSpPr/>
          <p:nvPr/>
        </p:nvGrpSpPr>
        <p:grpSpPr>
          <a:xfrm>
            <a:off x="665674" y="198741"/>
            <a:ext cx="10722893" cy="1323439"/>
            <a:chOff x="2942745" y="802283"/>
            <a:chExt cx="6264686" cy="132343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4812D28-C9CA-DC0F-F110-1FABEABDEEFD}"/>
                </a:ext>
              </a:extLst>
            </p:cNvPr>
            <p:cNvSpPr/>
            <p:nvPr/>
          </p:nvSpPr>
          <p:spPr>
            <a:xfrm>
              <a:off x="2942745" y="811957"/>
              <a:ext cx="6264686" cy="1248704"/>
            </a:xfrm>
            <a:custGeom>
              <a:avLst/>
              <a:gdLst>
                <a:gd name="connsiteX0" fmla="*/ 0 w 6264686"/>
                <a:gd name="connsiteY0" fmla="*/ 304946 h 1248704"/>
                <a:gd name="connsiteX1" fmla="*/ 304946 w 6264686"/>
                <a:gd name="connsiteY1" fmla="*/ 0 h 1248704"/>
                <a:gd name="connsiteX2" fmla="*/ 5959740 w 6264686"/>
                <a:gd name="connsiteY2" fmla="*/ 0 h 1248704"/>
                <a:gd name="connsiteX3" fmla="*/ 6264686 w 6264686"/>
                <a:gd name="connsiteY3" fmla="*/ 304946 h 1248704"/>
                <a:gd name="connsiteX4" fmla="*/ 6264686 w 6264686"/>
                <a:gd name="connsiteY4" fmla="*/ 943758 h 1248704"/>
                <a:gd name="connsiteX5" fmla="*/ 5959740 w 6264686"/>
                <a:gd name="connsiteY5" fmla="*/ 1248704 h 1248704"/>
                <a:gd name="connsiteX6" fmla="*/ 304946 w 6264686"/>
                <a:gd name="connsiteY6" fmla="*/ 1248704 h 1248704"/>
                <a:gd name="connsiteX7" fmla="*/ 0 w 6264686"/>
                <a:gd name="connsiteY7" fmla="*/ 943758 h 1248704"/>
                <a:gd name="connsiteX8" fmla="*/ 0 w 6264686"/>
                <a:gd name="connsiteY8" fmla="*/ 304946 h 12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248704" fill="none" extrusionOk="0">
                  <a:moveTo>
                    <a:pt x="0" y="304946"/>
                  </a:moveTo>
                  <a:cubicBezTo>
                    <a:pt x="-8395" y="165946"/>
                    <a:pt x="126184" y="-6952"/>
                    <a:pt x="304946" y="0"/>
                  </a:cubicBezTo>
                  <a:cubicBezTo>
                    <a:pt x="2136601" y="-35273"/>
                    <a:pt x="3872899" y="-144294"/>
                    <a:pt x="5959740" y="0"/>
                  </a:cubicBezTo>
                  <a:cubicBezTo>
                    <a:pt x="6148925" y="6321"/>
                    <a:pt x="6254163" y="127657"/>
                    <a:pt x="6264686" y="304946"/>
                  </a:cubicBezTo>
                  <a:cubicBezTo>
                    <a:pt x="6320187" y="381859"/>
                    <a:pt x="6220263" y="653615"/>
                    <a:pt x="6264686" y="943758"/>
                  </a:cubicBezTo>
                  <a:cubicBezTo>
                    <a:pt x="6268029" y="1109647"/>
                    <a:pt x="6133947" y="1242427"/>
                    <a:pt x="5959740" y="1248704"/>
                  </a:cubicBezTo>
                  <a:cubicBezTo>
                    <a:pt x="3162097" y="1326229"/>
                    <a:pt x="1664564" y="1205001"/>
                    <a:pt x="304946" y="1248704"/>
                  </a:cubicBezTo>
                  <a:cubicBezTo>
                    <a:pt x="111642" y="1241809"/>
                    <a:pt x="-28389" y="1111787"/>
                    <a:pt x="0" y="943758"/>
                  </a:cubicBezTo>
                  <a:cubicBezTo>
                    <a:pt x="-18585" y="800624"/>
                    <a:pt x="44223" y="484041"/>
                    <a:pt x="0" y="304946"/>
                  </a:cubicBezTo>
                  <a:close/>
                </a:path>
                <a:path w="6264686" h="1248704" stroke="0" extrusionOk="0">
                  <a:moveTo>
                    <a:pt x="0" y="304946"/>
                  </a:moveTo>
                  <a:cubicBezTo>
                    <a:pt x="-6988" y="112384"/>
                    <a:pt x="132246" y="3468"/>
                    <a:pt x="304946" y="0"/>
                  </a:cubicBezTo>
                  <a:cubicBezTo>
                    <a:pt x="2580638" y="-95379"/>
                    <a:pt x="3568079" y="58096"/>
                    <a:pt x="5959740" y="0"/>
                  </a:cubicBezTo>
                  <a:cubicBezTo>
                    <a:pt x="6105827" y="-15719"/>
                    <a:pt x="6250674" y="126459"/>
                    <a:pt x="6264686" y="304946"/>
                  </a:cubicBezTo>
                  <a:cubicBezTo>
                    <a:pt x="6250046" y="584281"/>
                    <a:pt x="6214606" y="763715"/>
                    <a:pt x="6264686" y="943758"/>
                  </a:cubicBezTo>
                  <a:cubicBezTo>
                    <a:pt x="6281457" y="1092240"/>
                    <a:pt x="6112019" y="1232629"/>
                    <a:pt x="5959740" y="1248704"/>
                  </a:cubicBezTo>
                  <a:cubicBezTo>
                    <a:pt x="5225959" y="1188798"/>
                    <a:pt x="2331523" y="1331218"/>
                    <a:pt x="304946" y="1248704"/>
                  </a:cubicBezTo>
                  <a:cubicBezTo>
                    <a:pt x="105404" y="1256398"/>
                    <a:pt x="-4807" y="1117054"/>
                    <a:pt x="0" y="943758"/>
                  </a:cubicBezTo>
                  <a:cubicBezTo>
                    <a:pt x="-38387" y="734281"/>
                    <a:pt x="-47895" y="583520"/>
                    <a:pt x="0" y="30494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2FB8BE-585D-65F1-5B33-EAB3E4AB7F89}"/>
                </a:ext>
              </a:extLst>
            </p:cNvPr>
            <p:cNvSpPr txBox="1"/>
            <p:nvPr/>
          </p:nvSpPr>
          <p:spPr>
            <a:xfrm>
              <a:off x="3124585" y="802283"/>
              <a:ext cx="59324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2.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lại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làm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em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và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nhận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xét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thầy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cô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rồi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sửa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chữa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lỗi</a:t>
              </a:r>
              <a:endParaRPr kumimoji="0" lang="en-US" sz="40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FB7DA64-7420-25E3-F5E5-40F18CA3C4E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288" y="4225806"/>
            <a:ext cx="2345386" cy="2720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7B9F5-A80D-4CBF-1106-270FCF5FCF1F}"/>
              </a:ext>
            </a:extLst>
          </p:cNvPr>
          <p:cNvSpPr txBox="1"/>
          <p:nvPr/>
        </p:nvSpPr>
        <p:spPr>
          <a:xfrm>
            <a:off x="1520686" y="2077279"/>
            <a:ext cx="3031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Cách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mở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đầu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triển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khai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thúc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533FD93D-F09C-0B13-5419-9AD1FD6A1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39" y="1586689"/>
            <a:ext cx="4707000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B60BB8-899E-57EC-7509-78564D8210B2}"/>
              </a:ext>
            </a:extLst>
          </p:cNvPr>
          <p:cNvSpPr txBox="1"/>
          <p:nvPr/>
        </p:nvSpPr>
        <p:spPr>
          <a:xfrm>
            <a:off x="6281530" y="2027584"/>
            <a:ext cx="421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Cách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lí</a:t>
            </a:r>
            <a:r>
              <a:rPr lang="en-US" sz="3200" b="1" dirty="0">
                <a:solidFill>
                  <a:srgbClr val="FF0000"/>
                </a:solidFill>
              </a:rPr>
              <a:t> do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dẫn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chứng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0939CC65-47B2-793D-DE4B-5D200A9FC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77" y="3723601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C54E0-5921-7271-DD42-1C5393D1B68A}"/>
              </a:ext>
            </a:extLst>
          </p:cNvPr>
          <p:cNvSpPr txBox="1"/>
          <p:nvPr/>
        </p:nvSpPr>
        <p:spPr>
          <a:xfrm>
            <a:off x="1490868" y="4184374"/>
            <a:ext cx="303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Cách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dùng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từ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đặt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Text, whiteboard&#10;&#10;Description automatically generated">
            <a:extLst>
              <a:ext uri="{FF2B5EF4-FFF2-40B4-BE49-F238E27FC236}">
                <a16:creationId xmlns:a16="http://schemas.microsoft.com/office/drawing/2014/main" id="{4BD9053A-AAC1-6168-206E-97AA6B941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69" y="3793175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69C847-2065-6087-3B12-8149E19B295C}"/>
              </a:ext>
            </a:extLst>
          </p:cNvPr>
          <p:cNvSpPr txBox="1"/>
          <p:nvPr/>
        </p:nvSpPr>
        <p:spPr>
          <a:xfrm>
            <a:off x="6390860" y="4293705"/>
            <a:ext cx="303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Chính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tả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DC94B81-597C-E38E-2AD8-68EEAF842656}"/>
              </a:ext>
            </a:extLst>
          </p:cNvPr>
          <p:cNvSpPr/>
          <p:nvPr/>
        </p:nvSpPr>
        <p:spPr>
          <a:xfrm>
            <a:off x="0" y="4283907"/>
            <a:ext cx="12192000" cy="2536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773831"/>
            <a:ext cx="12503852" cy="2212399"/>
          </a:xfrm>
          <a:prstGeom prst="rect">
            <a:avLst/>
          </a:prstGeom>
        </p:spPr>
      </p:pic>
      <p:pic>
        <p:nvPicPr>
          <p:cNvPr id="44" name="Picture 43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125C789-28E7-2D2D-0BC3-A2C9D86656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0" y="2912489"/>
            <a:ext cx="2459898" cy="2430117"/>
          </a:xfrm>
          <a:prstGeom prst="rect">
            <a:avLst/>
          </a:prstGeom>
        </p:spPr>
      </p:pic>
      <p:pic>
        <p:nvPicPr>
          <p:cNvPr id="45" name="Picture 4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4304C3E-5FA4-1E0C-E270-43403E207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" y="2671217"/>
            <a:ext cx="2113084" cy="21013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E2FD296-4027-EE07-E594-20FF77C82DBE}"/>
              </a:ext>
            </a:extLst>
          </p:cNvPr>
          <p:cNvGrpSpPr/>
          <p:nvPr/>
        </p:nvGrpSpPr>
        <p:grpSpPr>
          <a:xfrm>
            <a:off x="3307559" y="1301313"/>
            <a:ext cx="5528328" cy="3616425"/>
            <a:chOff x="-169443" y="2358641"/>
            <a:chExt cx="2083622" cy="2346797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C5604A36-9532-36D0-D967-BE622AC3141A}"/>
                </a:ext>
              </a:extLst>
            </p:cNvPr>
            <p:cNvSpPr/>
            <p:nvPr/>
          </p:nvSpPr>
          <p:spPr>
            <a:xfrm flipH="1">
              <a:off x="-169443" y="2358641"/>
              <a:ext cx="2083622" cy="2346797"/>
            </a:xfrm>
            <a:custGeom>
              <a:avLst/>
              <a:gdLst>
                <a:gd name="connsiteX0" fmla="*/ 6189240 w 5528328"/>
                <a:gd name="connsiteY0" fmla="*/ 1762139 h 3616425"/>
                <a:gd name="connsiteX1" fmla="*/ 5845540 w 5528328"/>
                <a:gd name="connsiteY1" fmla="*/ 1935860 h 3616425"/>
                <a:gd name="connsiteX2" fmla="*/ 5487812 w 5528328"/>
                <a:gd name="connsiteY2" fmla="*/ 2116671 h 3616425"/>
                <a:gd name="connsiteX3" fmla="*/ 2674600 w 5528328"/>
                <a:gd name="connsiteY3" fmla="*/ 3615477 h 3616425"/>
                <a:gd name="connsiteX4" fmla="*/ 609 w 5528328"/>
                <a:gd name="connsiteY4" fmla="*/ 1846179 h 3616425"/>
                <a:gd name="connsiteX5" fmla="*/ 2624848 w 5528328"/>
                <a:gd name="connsiteY5" fmla="*/ 2298 h 3616425"/>
                <a:gd name="connsiteX6" fmla="*/ 5466125 w 5528328"/>
                <a:gd name="connsiteY6" fmla="*/ 1426770 h 3616425"/>
                <a:gd name="connsiteX7" fmla="*/ 5842145 w 5528328"/>
                <a:gd name="connsiteY7" fmla="*/ 1601162 h 3616425"/>
                <a:gd name="connsiteX8" fmla="*/ 6189240 w 5528328"/>
                <a:gd name="connsiteY8" fmla="*/ 1762139 h 361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8328" h="3616425" fill="none" extrusionOk="0">
                  <a:moveTo>
                    <a:pt x="6189240" y="1762139"/>
                  </a:moveTo>
                  <a:cubicBezTo>
                    <a:pt x="6054108" y="1809184"/>
                    <a:pt x="5982657" y="1860709"/>
                    <a:pt x="5845540" y="1935860"/>
                  </a:cubicBezTo>
                  <a:cubicBezTo>
                    <a:pt x="5708423" y="2011011"/>
                    <a:pt x="5616144" y="2061723"/>
                    <a:pt x="5487812" y="2116671"/>
                  </a:cubicBezTo>
                  <a:cubicBezTo>
                    <a:pt x="5130180" y="3034169"/>
                    <a:pt x="4074322" y="3609060"/>
                    <a:pt x="2674600" y="3615477"/>
                  </a:cubicBezTo>
                  <a:cubicBezTo>
                    <a:pt x="1030804" y="3707108"/>
                    <a:pt x="-108909" y="2922092"/>
                    <a:pt x="609" y="1846179"/>
                  </a:cubicBezTo>
                  <a:cubicBezTo>
                    <a:pt x="-312066" y="652921"/>
                    <a:pt x="1152914" y="12310"/>
                    <a:pt x="2624848" y="2298"/>
                  </a:cubicBezTo>
                  <a:cubicBezTo>
                    <a:pt x="4090697" y="44896"/>
                    <a:pt x="5044255" y="523397"/>
                    <a:pt x="5466125" y="1426770"/>
                  </a:cubicBezTo>
                  <a:cubicBezTo>
                    <a:pt x="5629465" y="1515666"/>
                    <a:pt x="5732873" y="1529406"/>
                    <a:pt x="5842145" y="1601162"/>
                  </a:cubicBezTo>
                  <a:cubicBezTo>
                    <a:pt x="5951417" y="1672918"/>
                    <a:pt x="6024008" y="1705328"/>
                    <a:pt x="6189240" y="1762139"/>
                  </a:cubicBezTo>
                  <a:close/>
                </a:path>
                <a:path w="5528328" h="3616425" stroke="0" extrusionOk="0">
                  <a:moveTo>
                    <a:pt x="6189240" y="1762139"/>
                  </a:moveTo>
                  <a:cubicBezTo>
                    <a:pt x="6089181" y="1805492"/>
                    <a:pt x="5962087" y="1864657"/>
                    <a:pt x="5859569" y="1928769"/>
                  </a:cubicBezTo>
                  <a:cubicBezTo>
                    <a:pt x="5757051" y="1992881"/>
                    <a:pt x="5575108" y="2073315"/>
                    <a:pt x="5487812" y="2116671"/>
                  </a:cubicBezTo>
                  <a:cubicBezTo>
                    <a:pt x="5495176" y="2922964"/>
                    <a:pt x="3952184" y="3952789"/>
                    <a:pt x="2674600" y="3615477"/>
                  </a:cubicBezTo>
                  <a:cubicBezTo>
                    <a:pt x="1171099" y="3664645"/>
                    <a:pt x="40720" y="2887283"/>
                    <a:pt x="609" y="1846179"/>
                  </a:cubicBezTo>
                  <a:cubicBezTo>
                    <a:pt x="-50158" y="593922"/>
                    <a:pt x="1453531" y="178629"/>
                    <a:pt x="2624848" y="2298"/>
                  </a:cubicBezTo>
                  <a:cubicBezTo>
                    <a:pt x="3986384" y="-253842"/>
                    <a:pt x="5236073" y="537797"/>
                    <a:pt x="5466125" y="1426770"/>
                  </a:cubicBezTo>
                  <a:cubicBezTo>
                    <a:pt x="5619909" y="1514111"/>
                    <a:pt x="5673118" y="1509653"/>
                    <a:pt x="5827683" y="1594455"/>
                  </a:cubicBezTo>
                  <a:cubicBezTo>
                    <a:pt x="5982248" y="1679257"/>
                    <a:pt x="6090066" y="1721149"/>
                    <a:pt x="6189240" y="1762139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61955"/>
                        <a:gd name="adj2" fmla="val -127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4E6A4-0742-2D84-F371-651A97F4CA65}"/>
                </a:ext>
              </a:extLst>
            </p:cNvPr>
            <p:cNvSpPr txBox="1"/>
            <p:nvPr/>
          </p:nvSpPr>
          <p:spPr>
            <a:xfrm>
              <a:off x="89842" y="2710884"/>
              <a:ext cx="1618304" cy="18174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3.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làm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bạn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và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nêu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những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điều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em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muốn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tập</a:t>
              </a:r>
              <a:endParaRPr kumimoji="0" lang="en-US" sz="4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2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75632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577017" y="-1830379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945118"/>
            <a:ext cx="12503852" cy="221239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F59D2A5-B317-573A-4DE7-62924C8D2BC6}"/>
              </a:ext>
            </a:extLst>
          </p:cNvPr>
          <p:cNvGrpSpPr/>
          <p:nvPr/>
        </p:nvGrpSpPr>
        <p:grpSpPr>
          <a:xfrm>
            <a:off x="665674" y="208415"/>
            <a:ext cx="10722893" cy="1248704"/>
            <a:chOff x="2942745" y="811957"/>
            <a:chExt cx="6264686" cy="124870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4812D28-C9CA-DC0F-F110-1FABEABDEEFD}"/>
                </a:ext>
              </a:extLst>
            </p:cNvPr>
            <p:cNvSpPr/>
            <p:nvPr/>
          </p:nvSpPr>
          <p:spPr>
            <a:xfrm>
              <a:off x="2942745" y="811957"/>
              <a:ext cx="6264686" cy="1248704"/>
            </a:xfrm>
            <a:custGeom>
              <a:avLst/>
              <a:gdLst>
                <a:gd name="connsiteX0" fmla="*/ 0 w 6264686"/>
                <a:gd name="connsiteY0" fmla="*/ 304946 h 1248704"/>
                <a:gd name="connsiteX1" fmla="*/ 304946 w 6264686"/>
                <a:gd name="connsiteY1" fmla="*/ 0 h 1248704"/>
                <a:gd name="connsiteX2" fmla="*/ 5959740 w 6264686"/>
                <a:gd name="connsiteY2" fmla="*/ 0 h 1248704"/>
                <a:gd name="connsiteX3" fmla="*/ 6264686 w 6264686"/>
                <a:gd name="connsiteY3" fmla="*/ 304946 h 1248704"/>
                <a:gd name="connsiteX4" fmla="*/ 6264686 w 6264686"/>
                <a:gd name="connsiteY4" fmla="*/ 943758 h 1248704"/>
                <a:gd name="connsiteX5" fmla="*/ 5959740 w 6264686"/>
                <a:gd name="connsiteY5" fmla="*/ 1248704 h 1248704"/>
                <a:gd name="connsiteX6" fmla="*/ 304946 w 6264686"/>
                <a:gd name="connsiteY6" fmla="*/ 1248704 h 1248704"/>
                <a:gd name="connsiteX7" fmla="*/ 0 w 6264686"/>
                <a:gd name="connsiteY7" fmla="*/ 943758 h 1248704"/>
                <a:gd name="connsiteX8" fmla="*/ 0 w 6264686"/>
                <a:gd name="connsiteY8" fmla="*/ 304946 h 12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248704" fill="none" extrusionOk="0">
                  <a:moveTo>
                    <a:pt x="0" y="304946"/>
                  </a:moveTo>
                  <a:cubicBezTo>
                    <a:pt x="-8395" y="165946"/>
                    <a:pt x="126184" y="-6952"/>
                    <a:pt x="304946" y="0"/>
                  </a:cubicBezTo>
                  <a:cubicBezTo>
                    <a:pt x="2136601" y="-35273"/>
                    <a:pt x="3872899" y="-144294"/>
                    <a:pt x="5959740" y="0"/>
                  </a:cubicBezTo>
                  <a:cubicBezTo>
                    <a:pt x="6148925" y="6321"/>
                    <a:pt x="6254163" y="127657"/>
                    <a:pt x="6264686" y="304946"/>
                  </a:cubicBezTo>
                  <a:cubicBezTo>
                    <a:pt x="6320187" y="381859"/>
                    <a:pt x="6220263" y="653615"/>
                    <a:pt x="6264686" y="943758"/>
                  </a:cubicBezTo>
                  <a:cubicBezTo>
                    <a:pt x="6268029" y="1109647"/>
                    <a:pt x="6133947" y="1242427"/>
                    <a:pt x="5959740" y="1248704"/>
                  </a:cubicBezTo>
                  <a:cubicBezTo>
                    <a:pt x="3162097" y="1326229"/>
                    <a:pt x="1664564" y="1205001"/>
                    <a:pt x="304946" y="1248704"/>
                  </a:cubicBezTo>
                  <a:cubicBezTo>
                    <a:pt x="111642" y="1241809"/>
                    <a:pt x="-28389" y="1111787"/>
                    <a:pt x="0" y="943758"/>
                  </a:cubicBezTo>
                  <a:cubicBezTo>
                    <a:pt x="-18585" y="800624"/>
                    <a:pt x="44223" y="484041"/>
                    <a:pt x="0" y="304946"/>
                  </a:cubicBezTo>
                  <a:close/>
                </a:path>
                <a:path w="6264686" h="1248704" stroke="0" extrusionOk="0">
                  <a:moveTo>
                    <a:pt x="0" y="304946"/>
                  </a:moveTo>
                  <a:cubicBezTo>
                    <a:pt x="-6988" y="112384"/>
                    <a:pt x="132246" y="3468"/>
                    <a:pt x="304946" y="0"/>
                  </a:cubicBezTo>
                  <a:cubicBezTo>
                    <a:pt x="2580638" y="-95379"/>
                    <a:pt x="3568079" y="58096"/>
                    <a:pt x="5959740" y="0"/>
                  </a:cubicBezTo>
                  <a:cubicBezTo>
                    <a:pt x="6105827" y="-15719"/>
                    <a:pt x="6250674" y="126459"/>
                    <a:pt x="6264686" y="304946"/>
                  </a:cubicBezTo>
                  <a:cubicBezTo>
                    <a:pt x="6250046" y="584281"/>
                    <a:pt x="6214606" y="763715"/>
                    <a:pt x="6264686" y="943758"/>
                  </a:cubicBezTo>
                  <a:cubicBezTo>
                    <a:pt x="6281457" y="1092240"/>
                    <a:pt x="6112019" y="1232629"/>
                    <a:pt x="5959740" y="1248704"/>
                  </a:cubicBezTo>
                  <a:cubicBezTo>
                    <a:pt x="5225959" y="1188798"/>
                    <a:pt x="2331523" y="1331218"/>
                    <a:pt x="304946" y="1248704"/>
                  </a:cubicBezTo>
                  <a:cubicBezTo>
                    <a:pt x="105404" y="1256398"/>
                    <a:pt x="-4807" y="1117054"/>
                    <a:pt x="0" y="943758"/>
                  </a:cubicBezTo>
                  <a:cubicBezTo>
                    <a:pt x="-38387" y="734281"/>
                    <a:pt x="-47895" y="583520"/>
                    <a:pt x="0" y="30494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2FB8BE-585D-65F1-5B33-EAB3E4AB7F89}"/>
                </a:ext>
              </a:extLst>
            </p:cNvPr>
            <p:cNvSpPr txBox="1"/>
            <p:nvPr/>
          </p:nvSpPr>
          <p:spPr>
            <a:xfrm>
              <a:off x="3112972" y="1050761"/>
              <a:ext cx="5932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cho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hay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hơn</a:t>
              </a:r>
              <a:endParaRPr kumimoji="0" lang="en-US" sz="48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FB7DA64-7420-25E3-F5E5-40F18CA3C4E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288" y="4225806"/>
            <a:ext cx="2345386" cy="27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6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F293B942-8E81-230E-BA06-5F189738BEE2}"/>
              </a:ext>
            </a:extLst>
          </p:cNvPr>
          <p:cNvGrpSpPr/>
          <p:nvPr/>
        </p:nvGrpSpPr>
        <p:grpSpPr>
          <a:xfrm>
            <a:off x="3319090" y="87578"/>
            <a:ext cx="6082085" cy="1112572"/>
            <a:chOff x="4579754" y="2503930"/>
            <a:chExt cx="3288799" cy="1850140"/>
          </a:xfrm>
        </p:grpSpPr>
        <p:pic>
          <p:nvPicPr>
            <p:cNvPr id="56" name="Picture 55" descr="Text, whiteboard&#10;&#10;Description automatically generated">
              <a:extLst>
                <a:ext uri="{FF2B5EF4-FFF2-40B4-BE49-F238E27FC236}">
                  <a16:creationId xmlns:a16="http://schemas.microsoft.com/office/drawing/2014/main" id="{AA5997EB-6776-7B2F-FCDF-C77D47833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F80FCA-074C-E4B5-2463-AA8D48F2C8D0}"/>
                </a:ext>
              </a:extLst>
            </p:cNvPr>
            <p:cNvSpPr txBox="1"/>
            <p:nvPr/>
          </p:nvSpPr>
          <p:spPr>
            <a:xfrm>
              <a:off x="4934366" y="2928008"/>
              <a:ext cx="2551775" cy="1177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hay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7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C7F690-DB1C-5BB7-A4D6-4BC7058F1675}"/>
              </a:ext>
            </a:extLst>
          </p:cNvPr>
          <p:cNvGrpSpPr/>
          <p:nvPr/>
        </p:nvGrpSpPr>
        <p:grpSpPr>
          <a:xfrm>
            <a:off x="4864835" y="1562589"/>
            <a:ext cx="3928483" cy="5059007"/>
            <a:chOff x="1346124" y="3428420"/>
            <a:chExt cx="2939233" cy="35916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467FB4-EF94-951B-4642-8E5D2DC8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6" y="4078719"/>
              <a:ext cx="124968" cy="2941326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0BEDB72-1128-7667-8860-5C246EC0910C}"/>
                </a:ext>
              </a:extLst>
            </p:cNvPr>
            <p:cNvGrpSpPr/>
            <p:nvPr/>
          </p:nvGrpSpPr>
          <p:grpSpPr>
            <a:xfrm>
              <a:off x="1346124" y="3428420"/>
              <a:ext cx="2939233" cy="2006073"/>
              <a:chOff x="1346124" y="3428420"/>
              <a:chExt cx="2939233" cy="2006073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ECAA002-A535-8088-D2F8-79C0A205DE51}"/>
                  </a:ext>
                </a:extLst>
              </p:cNvPr>
              <p:cNvSpPr/>
              <p:nvPr/>
            </p:nvSpPr>
            <p:spPr>
              <a:xfrm>
                <a:off x="1346124" y="3428420"/>
                <a:ext cx="2939233" cy="2006073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A675A28-F3D7-9442-BB71-E97DB162A389}"/>
                  </a:ext>
                </a:extLst>
              </p:cNvPr>
              <p:cNvSpPr/>
              <p:nvPr/>
            </p:nvSpPr>
            <p:spPr>
              <a:xfrm>
                <a:off x="1470773" y="3535769"/>
                <a:ext cx="2668386" cy="1764341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F5BFE2B-AD9B-56D5-4F92-981025A39972}"/>
              </a:ext>
            </a:extLst>
          </p:cNvPr>
          <p:cNvSpPr txBox="1"/>
          <p:nvPr/>
        </p:nvSpPr>
        <p:spPr>
          <a:xfrm>
            <a:off x="5057774" y="1828229"/>
            <a:ext cx="3790951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endParaRPr kumimoji="0" lang="en-US" sz="7200" b="1" i="0" u="none" strike="noStrike" kern="1200" cap="none" spc="0" normalizeH="0" baseline="0" noProof="0" dirty="0">
              <a:ln w="28575" cap="sq" cmpd="sng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13D7C42-52F8-8057-3ACF-23DAE59EE607}"/>
              </a:ext>
            </a:extLst>
          </p:cNvPr>
          <p:cNvGrpSpPr/>
          <p:nvPr/>
        </p:nvGrpSpPr>
        <p:grpSpPr>
          <a:xfrm>
            <a:off x="4921013" y="1014235"/>
            <a:ext cx="3706389" cy="4409813"/>
            <a:chOff x="610963" y="896499"/>
            <a:chExt cx="3706389" cy="4409813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8AF5042-9C45-F9CF-A2AA-2DD89B71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26" y="896499"/>
              <a:ext cx="596984" cy="874725"/>
            </a:xfrm>
            <a:prstGeom prst="rect">
              <a:avLst/>
            </a:prstGeom>
          </p:spPr>
        </p:pic>
        <p:pic>
          <p:nvPicPr>
            <p:cNvPr id="38" name="Picture 3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6AC04EE9-4F59-5170-41F5-56180177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673" y="4333316"/>
              <a:ext cx="978421" cy="972996"/>
            </a:xfrm>
            <a:prstGeom prst="rect">
              <a:avLst/>
            </a:prstGeom>
          </p:spPr>
        </p:pic>
        <p:pic>
          <p:nvPicPr>
            <p:cNvPr id="39" name="Picture 3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432557D-A17E-316D-34EC-A947F8E2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254" y="1080898"/>
              <a:ext cx="707688" cy="826533"/>
            </a:xfrm>
            <a:prstGeom prst="rect">
              <a:avLst/>
            </a:prstGeom>
          </p:spPr>
        </p:pic>
        <p:pic>
          <p:nvPicPr>
            <p:cNvPr id="41" name="Picture 4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933151E-4BBA-6BB1-FF11-BABBF3214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142" y="3882750"/>
              <a:ext cx="474210" cy="468469"/>
            </a:xfrm>
            <a:prstGeom prst="rect">
              <a:avLst/>
            </a:prstGeom>
          </p:spPr>
        </p:pic>
        <p:pic>
          <p:nvPicPr>
            <p:cNvPr id="42" name="Picture 41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4DEA836-96C0-4AB5-9749-8F31ECD9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585" y="1263585"/>
              <a:ext cx="474210" cy="468469"/>
            </a:xfrm>
            <a:prstGeom prst="rect">
              <a:avLst/>
            </a:prstGeom>
          </p:spPr>
        </p:pic>
        <p:pic>
          <p:nvPicPr>
            <p:cNvPr id="43" name="Picture 42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C839061-D9AD-65B1-201A-775A783F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3" y="3604984"/>
              <a:ext cx="310440" cy="306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77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C94B81-597C-E38E-2AD8-68EEAF842656}"/>
              </a:ext>
            </a:extLst>
          </p:cNvPr>
          <p:cNvSpPr/>
          <p:nvPr/>
        </p:nvSpPr>
        <p:spPr>
          <a:xfrm>
            <a:off x="0" y="4283907"/>
            <a:ext cx="12192000" cy="2536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773831"/>
            <a:ext cx="12503852" cy="2212399"/>
          </a:xfrm>
          <a:prstGeom prst="rect">
            <a:avLst/>
          </a:prstGeom>
        </p:spPr>
      </p:pic>
      <p:pic>
        <p:nvPicPr>
          <p:cNvPr id="44" name="Picture 43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125C789-28E7-2D2D-0BC3-A2C9D86656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5" y="1788539"/>
            <a:ext cx="2459898" cy="2430117"/>
          </a:xfrm>
          <a:prstGeom prst="rect">
            <a:avLst/>
          </a:prstGeom>
        </p:spPr>
      </p:pic>
      <p:pic>
        <p:nvPicPr>
          <p:cNvPr id="45" name="Picture 4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4304C3E-5FA4-1E0C-E270-43403E207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3" y="1937792"/>
            <a:ext cx="2113084" cy="21013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E2FD296-4027-EE07-E594-20FF77C82DBE}"/>
              </a:ext>
            </a:extLst>
          </p:cNvPr>
          <p:cNvGrpSpPr/>
          <p:nvPr/>
        </p:nvGrpSpPr>
        <p:grpSpPr>
          <a:xfrm>
            <a:off x="1850234" y="1"/>
            <a:ext cx="5619851" cy="2667000"/>
            <a:chOff x="-169443" y="2358641"/>
            <a:chExt cx="2118117" cy="2346797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C5604A36-9532-36D0-D967-BE622AC3141A}"/>
                </a:ext>
              </a:extLst>
            </p:cNvPr>
            <p:cNvSpPr/>
            <p:nvPr/>
          </p:nvSpPr>
          <p:spPr>
            <a:xfrm flipH="1">
              <a:off x="-169443" y="2358641"/>
              <a:ext cx="2083622" cy="2346797"/>
            </a:xfrm>
            <a:custGeom>
              <a:avLst/>
              <a:gdLst>
                <a:gd name="connsiteX0" fmla="*/ 5589140 w 5528328"/>
                <a:gd name="connsiteY0" fmla="*/ 1952777 h 2667000"/>
                <a:gd name="connsiteX1" fmla="*/ 5016271 w 5528328"/>
                <a:gd name="connsiteY1" fmla="*/ 2106677 h 2667000"/>
                <a:gd name="connsiteX2" fmla="*/ 2388951 w 5528328"/>
                <a:gd name="connsiteY2" fmla="*/ 2654657 h 2667000"/>
                <a:gd name="connsiteX3" fmla="*/ 262027 w 5528328"/>
                <a:gd name="connsiteY3" fmla="*/ 766797 h 2667000"/>
                <a:gd name="connsiteX4" fmla="*/ 2990578 w 5528328"/>
                <a:gd name="connsiteY4" fmla="*/ 4480 h 2667000"/>
                <a:gd name="connsiteX5" fmla="*/ 5452659 w 5528328"/>
                <a:gd name="connsiteY5" fmla="*/ 1643377 h 2667000"/>
                <a:gd name="connsiteX6" fmla="*/ 5589140 w 5528328"/>
                <a:gd name="connsiteY6" fmla="*/ 1952777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8328" h="2667000" fill="none" extrusionOk="0">
                  <a:moveTo>
                    <a:pt x="5589140" y="1952777"/>
                  </a:moveTo>
                  <a:cubicBezTo>
                    <a:pt x="5367838" y="2018186"/>
                    <a:pt x="5227280" y="2027355"/>
                    <a:pt x="5016271" y="2106677"/>
                  </a:cubicBezTo>
                  <a:cubicBezTo>
                    <a:pt x="4298476" y="2557302"/>
                    <a:pt x="3405161" y="2785755"/>
                    <a:pt x="2388951" y="2654657"/>
                  </a:cubicBezTo>
                  <a:cubicBezTo>
                    <a:pt x="596008" y="2484077"/>
                    <a:pt x="-474723" y="1337809"/>
                    <a:pt x="262027" y="766797"/>
                  </a:cubicBezTo>
                  <a:cubicBezTo>
                    <a:pt x="941495" y="247450"/>
                    <a:pt x="1802247" y="-1156"/>
                    <a:pt x="2990578" y="4480"/>
                  </a:cubicBezTo>
                  <a:cubicBezTo>
                    <a:pt x="4721958" y="74290"/>
                    <a:pt x="5870681" y="806658"/>
                    <a:pt x="5452659" y="1643377"/>
                  </a:cubicBezTo>
                  <a:cubicBezTo>
                    <a:pt x="5486228" y="1739768"/>
                    <a:pt x="5546024" y="1838817"/>
                    <a:pt x="5589140" y="1952777"/>
                  </a:cubicBezTo>
                  <a:close/>
                </a:path>
                <a:path w="5528328" h="2667000" stroke="0" extrusionOk="0">
                  <a:moveTo>
                    <a:pt x="5589140" y="1952777"/>
                  </a:moveTo>
                  <a:cubicBezTo>
                    <a:pt x="5333321" y="2004995"/>
                    <a:pt x="5137809" y="2044551"/>
                    <a:pt x="5016271" y="2106677"/>
                  </a:cubicBezTo>
                  <a:cubicBezTo>
                    <a:pt x="4172923" y="2470325"/>
                    <a:pt x="3391964" y="2665391"/>
                    <a:pt x="2388951" y="2654657"/>
                  </a:cubicBezTo>
                  <a:cubicBezTo>
                    <a:pt x="415477" y="2482449"/>
                    <a:pt x="-584658" y="1656017"/>
                    <a:pt x="262027" y="766797"/>
                  </a:cubicBezTo>
                  <a:cubicBezTo>
                    <a:pt x="731737" y="314191"/>
                    <a:pt x="2074402" y="48301"/>
                    <a:pt x="2990578" y="4480"/>
                  </a:cubicBezTo>
                  <a:cubicBezTo>
                    <a:pt x="4817681" y="-28695"/>
                    <a:pt x="5899566" y="1045937"/>
                    <a:pt x="5452659" y="1643377"/>
                  </a:cubicBezTo>
                  <a:cubicBezTo>
                    <a:pt x="5490714" y="1728984"/>
                    <a:pt x="5518301" y="1800357"/>
                    <a:pt x="5589140" y="1952777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51100"/>
                        <a:gd name="adj2" fmla="val 2322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4E6A4-0742-2D84-F371-651A97F4CA65}"/>
                </a:ext>
              </a:extLst>
            </p:cNvPr>
            <p:cNvSpPr txBox="1"/>
            <p:nvPr/>
          </p:nvSpPr>
          <p:spPr>
            <a:xfrm>
              <a:off x="-138032" y="2719265"/>
              <a:ext cx="2086706" cy="1868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Cùng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thân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thi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nhanh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danh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thuộc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2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endParaRPr kumimoji="0" lang="en-US" sz="4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C0CCAC6-AF28-C92B-FD74-BE997E5CD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0" y="3105769"/>
            <a:ext cx="9334500" cy="1028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66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151</Words>
  <Application>Microsoft Office PowerPoint</Application>
  <PresentationFormat>Widescreen</PresentationFormat>
  <Paragraphs>36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iCiel Crocante</vt:lpstr>
      <vt:lpstr>Times New Roman</vt:lpstr>
      <vt:lpstr>UTM Duepuntozero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15</cp:revision>
  <dcterms:created xsi:type="dcterms:W3CDTF">2023-07-10T08:37:02Z</dcterms:created>
  <dcterms:modified xsi:type="dcterms:W3CDTF">2023-07-10T09:16:00Z</dcterms:modified>
</cp:coreProperties>
</file>