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2"/>
  </p:notesMasterIdLst>
  <p:sldIdLst>
    <p:sldId id="301" r:id="rId3"/>
    <p:sldId id="3836" r:id="rId4"/>
    <p:sldId id="429" r:id="rId5"/>
    <p:sldId id="3840" r:id="rId6"/>
    <p:sldId id="3841" r:id="rId7"/>
    <p:sldId id="3842" r:id="rId8"/>
    <p:sldId id="3843" r:id="rId9"/>
    <p:sldId id="3802" r:id="rId10"/>
    <p:sldId id="3829" r:id="rId11"/>
    <p:sldId id="3835" r:id="rId12"/>
    <p:sldId id="3811" r:id="rId13"/>
    <p:sldId id="3831" r:id="rId14"/>
    <p:sldId id="3813" r:id="rId15"/>
    <p:sldId id="3832" r:id="rId16"/>
    <p:sldId id="3817" r:id="rId17"/>
    <p:sldId id="3833" r:id="rId18"/>
    <p:sldId id="11693" r:id="rId19"/>
    <p:sldId id="3834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5F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AF856-4C30-44C6-B0EF-7D28A6100032}" type="datetimeFigureOut">
              <a:rPr lang="en-US" smtClean="0"/>
              <a:t>17/11/2024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63FCF-6357-4727-8671-CA14945C3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6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64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03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72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130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34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4814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1144367" y="1787900"/>
            <a:ext cx="4607200" cy="1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552567" y="3237100"/>
            <a:ext cx="3790800" cy="1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10397934" y="1597167"/>
            <a:ext cx="2124687" cy="1012653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>
            <a:off x="5202867" y="365688"/>
            <a:ext cx="2406067" cy="1329667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>
            <a:off x="-806800" y="4415855"/>
            <a:ext cx="2489400" cy="1382933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324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6311900" y="719333"/>
            <a:ext cx="4388800" cy="52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8266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673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3740000" y="1678033"/>
            <a:ext cx="7501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0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4525600" y="4143833"/>
            <a:ext cx="593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5814139" y="-436629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1"/>
          <p:cNvSpPr/>
          <p:nvPr/>
        </p:nvSpPr>
        <p:spPr>
          <a:xfrm>
            <a:off x="10572836" y="637445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1"/>
          <p:cNvSpPr/>
          <p:nvPr/>
        </p:nvSpPr>
        <p:spPr>
          <a:xfrm>
            <a:off x="603905" y="23735"/>
            <a:ext cx="1521288" cy="65785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5264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53817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5897967" y="9202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5057567" y="2471900"/>
            <a:ext cx="29212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85088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9025067" y="10218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8182267" y="24718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53817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58979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5055167" y="5238000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85088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90250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8182267" y="52389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1229781" y="2177900"/>
            <a:ext cx="29212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780812" y="4356585"/>
            <a:ext cx="1868392" cy="2589073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1255751" y="4151050"/>
            <a:ext cx="1293404" cy="2691756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10781667" y="300781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3"/>
          <p:cNvSpPr/>
          <p:nvPr/>
        </p:nvSpPr>
        <p:spPr>
          <a:xfrm>
            <a:off x="-401589" y="8782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3"/>
          <p:cNvSpPr/>
          <p:nvPr/>
        </p:nvSpPr>
        <p:spPr>
          <a:xfrm>
            <a:off x="25416" y="51237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789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23912" y="2134452"/>
            <a:ext cx="1868392" cy="2589073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10540367" y="3564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4"/>
          <p:cNvSpPr/>
          <p:nvPr/>
        </p:nvSpPr>
        <p:spPr>
          <a:xfrm>
            <a:off x="3116311" y="-137718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914399" y="4646133"/>
            <a:ext cx="14007924" cy="2191891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690208" y="468568"/>
            <a:ext cx="11116384" cy="5660033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776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1" y="95993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070289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23790" y="1054838"/>
              <a:ext cx="1751415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42234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497224" y="3334875"/>
              <a:ext cx="4408113" cy="115274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5049475" y="3651733"/>
            <a:ext cx="4585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4885075" y="1418933"/>
            <a:ext cx="4750000" cy="2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007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4751200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4681400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title" idx="2" hasCustomPrompt="1"/>
          </p:nvPr>
        </p:nvSpPr>
        <p:spPr>
          <a:xfrm>
            <a:off x="5251600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 idx="3"/>
          </p:nvPr>
        </p:nvSpPr>
        <p:spPr>
          <a:xfrm>
            <a:off x="1370933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1301133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 idx="5" hasCustomPrompt="1"/>
          </p:nvPr>
        </p:nvSpPr>
        <p:spPr>
          <a:xfrm>
            <a:off x="1871333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6"/>
          </p:nvPr>
        </p:nvSpPr>
        <p:spPr>
          <a:xfrm>
            <a:off x="8131467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7"/>
          </p:nvPr>
        </p:nvSpPr>
        <p:spPr>
          <a:xfrm>
            <a:off x="8061667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 idx="8" hasCustomPrompt="1"/>
          </p:nvPr>
        </p:nvSpPr>
        <p:spPr>
          <a:xfrm>
            <a:off x="8631867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 idx="9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-502540" y="-591681"/>
            <a:ext cx="14183895" cy="2633004"/>
            <a:chOff x="-376905" y="-824761"/>
            <a:chExt cx="10637921" cy="1974753"/>
          </a:xfrm>
        </p:grpSpPr>
        <p:sp>
          <p:nvSpPr>
            <p:cNvPr id="380" name="Google Shape;380;p1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0467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7550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857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9844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4">
  <p:cSld name="Title only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0"/>
          <p:cNvGrpSpPr/>
          <p:nvPr/>
        </p:nvGrpSpPr>
        <p:grpSpPr>
          <a:xfrm flipH="1">
            <a:off x="-502540" y="328601"/>
            <a:ext cx="13790195" cy="2193719"/>
            <a:chOff x="-376905" y="246450"/>
            <a:chExt cx="10342646" cy="1645289"/>
          </a:xfrm>
        </p:grpSpPr>
        <p:sp>
          <p:nvSpPr>
            <p:cNvPr id="430" name="Google Shape;430;p20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199335" y="1419224"/>
              <a:ext cx="1092690" cy="472515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8007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21135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5">
  <p:cSld name="Title only 5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21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36" name="Google Shape;436;p21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-647634" y="4121038"/>
            <a:ext cx="12978505" cy="3384925"/>
            <a:chOff x="-1945322" y="1131893"/>
            <a:chExt cx="12211615" cy="3184912"/>
          </a:xfrm>
        </p:grpSpPr>
        <p:sp>
          <p:nvSpPr>
            <p:cNvPr id="439" name="Google Shape;439;p2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8657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421200" y="2127067"/>
            <a:ext cx="5234800" cy="3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672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 flipH="1">
            <a:off x="-729623" y="4432785"/>
            <a:ext cx="1868392" cy="2589073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9384129" y="4252650"/>
            <a:ext cx="1293404" cy="2691756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74589" y="8782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350956" y="11703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10325400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0029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458967" y="1434417"/>
            <a:ext cx="4383200" cy="2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2233767" y="4184784"/>
            <a:ext cx="3608400" cy="1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247023" y="5861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3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8748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4"/>
          <p:cNvGrpSpPr/>
          <p:nvPr/>
        </p:nvGrpSpPr>
        <p:grpSpPr>
          <a:xfrm>
            <a:off x="-266680" y="278961"/>
            <a:ext cx="13295983" cy="6602900"/>
            <a:chOff x="-376905" y="-120993"/>
            <a:chExt cx="10637921" cy="5282883"/>
          </a:xfrm>
        </p:grpSpPr>
        <p:sp>
          <p:nvSpPr>
            <p:cNvPr id="477" name="Google Shape;477;p24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514840" y="-12099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" name="Google Shape;491;p24"/>
          <p:cNvSpPr txBox="1">
            <a:spLocks noGrp="1"/>
          </p:cNvSpPr>
          <p:nvPr>
            <p:ph type="title"/>
          </p:nvPr>
        </p:nvSpPr>
        <p:spPr>
          <a:xfrm>
            <a:off x="7146397" y="4461300"/>
            <a:ext cx="3658000" cy="1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subTitle" idx="1"/>
          </p:nvPr>
        </p:nvSpPr>
        <p:spPr>
          <a:xfrm>
            <a:off x="7162800" y="1999100"/>
            <a:ext cx="3543200" cy="1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144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495" name="Google Shape;495;p25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25"/>
          <p:cNvSpPr txBox="1">
            <a:spLocks noGrp="1"/>
          </p:cNvSpPr>
          <p:nvPr>
            <p:ph type="title"/>
          </p:nvPr>
        </p:nvSpPr>
        <p:spPr>
          <a:xfrm>
            <a:off x="1860423" y="1404000"/>
            <a:ext cx="4181600" cy="12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subTitle" idx="1"/>
          </p:nvPr>
        </p:nvSpPr>
        <p:spPr>
          <a:xfrm>
            <a:off x="2301548" y="3625184"/>
            <a:ext cx="32612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375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7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066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>
            <a:spLocks noGrp="1"/>
          </p:cNvSpPr>
          <p:nvPr>
            <p:ph type="body" idx="1"/>
          </p:nvPr>
        </p:nvSpPr>
        <p:spPr>
          <a:xfrm>
            <a:off x="950967" y="1966133"/>
            <a:ext cx="4996000" cy="5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body" idx="2"/>
          </p:nvPr>
        </p:nvSpPr>
        <p:spPr>
          <a:xfrm>
            <a:off x="6448167" y="1961435"/>
            <a:ext cx="4768000" cy="4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28"/>
          <p:cNvSpPr txBox="1">
            <a:spLocks noGrp="1"/>
          </p:cNvSpPr>
          <p:nvPr>
            <p:ph type="subTitle" idx="3"/>
          </p:nvPr>
        </p:nvSpPr>
        <p:spPr>
          <a:xfrm>
            <a:off x="938367" y="1518133"/>
            <a:ext cx="102904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6" name="Google Shape;566;p2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567" name="Google Shape;567;p2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28"/>
          <p:cNvGrpSpPr/>
          <p:nvPr/>
        </p:nvGrpSpPr>
        <p:grpSpPr>
          <a:xfrm>
            <a:off x="10550445" y="4449585"/>
            <a:ext cx="1868392" cy="2589073"/>
            <a:chOff x="1002412" y="3043930"/>
            <a:chExt cx="1598009" cy="2214397"/>
          </a:xfrm>
        </p:grpSpPr>
        <p:sp>
          <p:nvSpPr>
            <p:cNvPr id="571" name="Google Shape;571;p28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10121916" y="53015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94127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14118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1" name="Google Shape;591;p30"/>
          <p:cNvSpPr txBox="1">
            <a:spLocks noGrp="1"/>
          </p:cNvSpPr>
          <p:nvPr>
            <p:ph type="subTitle" idx="2"/>
          </p:nvPr>
        </p:nvSpPr>
        <p:spPr>
          <a:xfrm>
            <a:off x="14118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subTitle" idx="3"/>
          </p:nvPr>
        </p:nvSpPr>
        <p:spPr>
          <a:xfrm>
            <a:off x="46872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3" name="Google Shape;593;p30"/>
          <p:cNvSpPr txBox="1">
            <a:spLocks noGrp="1"/>
          </p:cNvSpPr>
          <p:nvPr>
            <p:ph type="subTitle" idx="4"/>
          </p:nvPr>
        </p:nvSpPr>
        <p:spPr>
          <a:xfrm>
            <a:off x="46872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ubTitle" idx="5"/>
          </p:nvPr>
        </p:nvSpPr>
        <p:spPr>
          <a:xfrm>
            <a:off x="79626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6"/>
          </p:nvPr>
        </p:nvSpPr>
        <p:spPr>
          <a:xfrm>
            <a:off x="79626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30"/>
          <p:cNvGrpSpPr/>
          <p:nvPr/>
        </p:nvGrpSpPr>
        <p:grpSpPr>
          <a:xfrm flipH="1">
            <a:off x="-1010540" y="-286881"/>
            <a:ext cx="14183895" cy="2633004"/>
            <a:chOff x="-376905" y="-824761"/>
            <a:chExt cx="10637921" cy="1974753"/>
          </a:xfrm>
        </p:grpSpPr>
        <p:sp>
          <p:nvSpPr>
            <p:cNvPr id="598" name="Google Shape;598;p30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8416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2">
  <p:cSld name="Title and three columns 2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1"/>
          <p:cNvGrpSpPr/>
          <p:nvPr/>
        </p:nvGrpSpPr>
        <p:grpSpPr>
          <a:xfrm>
            <a:off x="-89745" y="4034064"/>
            <a:ext cx="12192076" cy="3179816"/>
            <a:chOff x="-1945322" y="1131893"/>
            <a:chExt cx="12211615" cy="3184912"/>
          </a:xfrm>
        </p:grpSpPr>
        <p:sp>
          <p:nvSpPr>
            <p:cNvPr id="604" name="Google Shape;604;p3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21" name="Google Shape;621;p31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5" name="Google Shape;625;p31"/>
          <p:cNvSpPr txBox="1">
            <a:spLocks noGrp="1"/>
          </p:cNvSpPr>
          <p:nvPr>
            <p:ph type="title"/>
          </p:nvPr>
        </p:nvSpPr>
        <p:spPr>
          <a:xfrm>
            <a:off x="1427800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1"/>
          <p:cNvSpPr txBox="1">
            <a:spLocks noGrp="1"/>
          </p:cNvSpPr>
          <p:nvPr>
            <p:ph type="subTitle" idx="1"/>
          </p:nvPr>
        </p:nvSpPr>
        <p:spPr>
          <a:xfrm>
            <a:off x="1427800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title" idx="2"/>
          </p:nvPr>
        </p:nvSpPr>
        <p:spPr>
          <a:xfrm>
            <a:off x="4729800" y="36555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3"/>
          </p:nvPr>
        </p:nvSpPr>
        <p:spPr>
          <a:xfrm>
            <a:off x="4729800" y="43031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title" idx="4"/>
          </p:nvPr>
        </p:nvSpPr>
        <p:spPr>
          <a:xfrm>
            <a:off x="8003583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5"/>
          </p:nvPr>
        </p:nvSpPr>
        <p:spPr>
          <a:xfrm>
            <a:off x="8003583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title" idx="6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303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>
            <a:spLocks noGrp="1"/>
          </p:cNvSpPr>
          <p:nvPr>
            <p:ph type="subTitle" idx="1"/>
          </p:nvPr>
        </p:nvSpPr>
        <p:spPr>
          <a:xfrm>
            <a:off x="3051444" y="4275404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2"/>
          </p:nvPr>
        </p:nvSpPr>
        <p:spPr>
          <a:xfrm>
            <a:off x="3051447" y="4901800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3"/>
          </p:nvPr>
        </p:nvSpPr>
        <p:spPr>
          <a:xfrm>
            <a:off x="8048411" y="4275407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dk2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subTitle" idx="4"/>
          </p:nvPr>
        </p:nvSpPr>
        <p:spPr>
          <a:xfrm>
            <a:off x="8048413" y="4901804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5"/>
          </p:nvPr>
        </p:nvSpPr>
        <p:spPr>
          <a:xfrm>
            <a:off x="3051444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subTitle" idx="6"/>
          </p:nvPr>
        </p:nvSpPr>
        <p:spPr>
          <a:xfrm>
            <a:off x="3051447" y="2659796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2"/>
          <p:cNvSpPr txBox="1">
            <a:spLocks noGrp="1"/>
          </p:cNvSpPr>
          <p:nvPr>
            <p:ph type="subTitle" idx="7"/>
          </p:nvPr>
        </p:nvSpPr>
        <p:spPr>
          <a:xfrm>
            <a:off x="8048411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40" name="Google Shape;640;p32"/>
          <p:cNvSpPr txBox="1">
            <a:spLocks noGrp="1"/>
          </p:cNvSpPr>
          <p:nvPr>
            <p:ph type="subTitle" idx="8"/>
          </p:nvPr>
        </p:nvSpPr>
        <p:spPr>
          <a:xfrm>
            <a:off x="8048413" y="2659797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2"/>
          <p:cNvGrpSpPr/>
          <p:nvPr/>
        </p:nvGrpSpPr>
        <p:grpSpPr>
          <a:xfrm>
            <a:off x="453945" y="4284485"/>
            <a:ext cx="1868392" cy="2589073"/>
            <a:chOff x="1002412" y="3043930"/>
            <a:chExt cx="1598009" cy="2214397"/>
          </a:xfrm>
        </p:grpSpPr>
        <p:sp>
          <p:nvSpPr>
            <p:cNvPr id="643" name="Google Shape;643;p3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5" name="Google Shape;645;p32"/>
          <p:cNvSpPr/>
          <p:nvPr/>
        </p:nvSpPr>
        <p:spPr>
          <a:xfrm>
            <a:off x="25416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6" name="Google Shape;646;p32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47" name="Google Shape;647;p3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390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811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10214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9516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4751200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4681400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84809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84111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10214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9516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4751200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4681400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84809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84111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239012" y="6087290"/>
            <a:ext cx="13259720" cy="110092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6" name="Google Shape;666;p33"/>
          <p:cNvGrpSpPr/>
          <p:nvPr/>
        </p:nvGrpSpPr>
        <p:grpSpPr>
          <a:xfrm>
            <a:off x="265268" y="326033"/>
            <a:ext cx="12773120" cy="6012087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1111904" y="4162696"/>
            <a:ext cx="1961267" cy="218030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3"/>
          <p:cNvSpPr/>
          <p:nvPr/>
        </p:nvSpPr>
        <p:spPr>
          <a:xfrm>
            <a:off x="-239000" y="6604006"/>
            <a:ext cx="13259720" cy="685809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61051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9840477" y="4284485"/>
            <a:ext cx="1868392" cy="2589073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10554933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50921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9648" y="5636401"/>
            <a:ext cx="12429661" cy="1032008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10816278" y="704876"/>
            <a:ext cx="1274223" cy="6344109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390539" y="275881"/>
            <a:ext cx="10902017" cy="1600343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2127992" y="2230343"/>
            <a:ext cx="3213165" cy="356727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8"/>
          <p:cNvSpPr/>
          <p:nvPr/>
        </p:nvSpPr>
        <p:spPr>
          <a:xfrm flipH="1">
            <a:off x="2194462" y="4903282"/>
            <a:ext cx="254487" cy="896620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8"/>
          <p:cNvSpPr/>
          <p:nvPr/>
        </p:nvSpPr>
        <p:spPr>
          <a:xfrm flipH="1">
            <a:off x="1101803" y="2414530"/>
            <a:ext cx="2439775" cy="2836164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8"/>
          <p:cNvSpPr/>
          <p:nvPr/>
        </p:nvSpPr>
        <p:spPr>
          <a:xfrm flipH="1">
            <a:off x="838465" y="4641841"/>
            <a:ext cx="224215" cy="1155745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8"/>
          <p:cNvSpPr/>
          <p:nvPr/>
        </p:nvSpPr>
        <p:spPr>
          <a:xfrm flipH="1">
            <a:off x="-83742" y="2036343"/>
            <a:ext cx="2066283" cy="2726971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8"/>
          <p:cNvSpPr/>
          <p:nvPr/>
        </p:nvSpPr>
        <p:spPr>
          <a:xfrm flipH="1">
            <a:off x="6925767" y="2760244"/>
            <a:ext cx="2733751" cy="3037363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8"/>
          <p:cNvSpPr/>
          <p:nvPr/>
        </p:nvSpPr>
        <p:spPr>
          <a:xfrm>
            <a:off x="-19648" y="5902541"/>
            <a:ext cx="12429661" cy="93435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8"/>
          <p:cNvSpPr/>
          <p:nvPr/>
        </p:nvSpPr>
        <p:spPr>
          <a:xfrm>
            <a:off x="-19648" y="6427353"/>
            <a:ext cx="12429661" cy="60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9342609" y="3046713"/>
            <a:ext cx="1814700" cy="3162553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5180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09976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786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9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741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571526" y="571357"/>
            <a:ext cx="13563596" cy="6934947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2197176" y="1620333"/>
            <a:ext cx="3430800" cy="18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92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7678176" y="2481600"/>
            <a:ext cx="2527200" cy="18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2007576" y="4669133"/>
            <a:ext cx="3810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05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62821" y="18847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3">
                <a:solidFill>
                  <a:srgbClr val="E1556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62821" y="41199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3">
                <a:solidFill>
                  <a:srgbClr val="5587AC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42021" y="2576433"/>
            <a:ext cx="41184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40821" y="4811633"/>
            <a:ext cx="41208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250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279A80C3-8F1E-634E-E960-968B228A21B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697" y="235973"/>
            <a:ext cx="1173727" cy="117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66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D2CC0C8-FA9D-AB6B-0558-04D1A1FA0440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51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5.gif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4.sv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4.sv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7CF21F5A-022D-58B9-452D-EBEB8030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38448" y="133350"/>
            <a:ext cx="7886702" cy="3114675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663E6AA-C6FE-26AF-5D4E-BCA362D83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768">
            <a:off x="2574254" y="353608"/>
            <a:ext cx="1690955" cy="14197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4BAA7B-18E6-38F9-3AF2-17DA22DDA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085" y="621720"/>
            <a:ext cx="6181880" cy="1652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FFE64-9321-F495-6D4D-DC7104B6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591" y="2275661"/>
            <a:ext cx="330431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504825" y="285750"/>
            <a:ext cx="11182350" cy="64040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-307975" y="0"/>
            <a:ext cx="2727327" cy="1052416"/>
            <a:chOff x="1203157" y="685800"/>
            <a:chExt cx="2045495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88796" y="834349"/>
              <a:ext cx="115985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45B6F5C-EAC4-E760-08BD-263DF8865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1157287"/>
            <a:ext cx="8743950" cy="2352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384336-D03F-3088-EF60-AFE31A916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337" y="3867150"/>
            <a:ext cx="8715375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5A82F6-5627-8C1D-7679-BADEB42DB968}"/>
              </a:ext>
            </a:extLst>
          </p:cNvPr>
          <p:cNvSpPr txBox="1"/>
          <p:nvPr/>
        </p:nvSpPr>
        <p:spPr>
          <a:xfrm>
            <a:off x="7286625" y="6191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2EE9F6-6D84-E47D-F4BB-187103705A46}"/>
              </a:ext>
            </a:extLst>
          </p:cNvPr>
          <p:cNvSpPr txBox="1"/>
          <p:nvPr/>
        </p:nvSpPr>
        <p:spPr>
          <a:xfrm>
            <a:off x="7629525" y="6000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10C00B-F6E2-A25B-AEFD-A84818BD02E5}"/>
              </a:ext>
            </a:extLst>
          </p:cNvPr>
          <p:cNvSpPr txBox="1"/>
          <p:nvPr/>
        </p:nvSpPr>
        <p:spPr>
          <a:xfrm>
            <a:off x="7972425" y="6096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34DC3A-A644-66AB-61FC-BBEAAD1D6AB5}"/>
              </a:ext>
            </a:extLst>
          </p:cNvPr>
          <p:cNvSpPr txBox="1"/>
          <p:nvPr/>
        </p:nvSpPr>
        <p:spPr>
          <a:xfrm>
            <a:off x="8277225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67C808-51F5-7FF3-15EC-B04C6C46063C}"/>
              </a:ext>
            </a:extLst>
          </p:cNvPr>
          <p:cNvSpPr txBox="1"/>
          <p:nvPr/>
        </p:nvSpPr>
        <p:spPr>
          <a:xfrm>
            <a:off x="8601075" y="60007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194543-6BD0-60AC-1807-CE2297377F55}"/>
              </a:ext>
            </a:extLst>
          </p:cNvPr>
          <p:cNvSpPr txBox="1"/>
          <p:nvPr/>
        </p:nvSpPr>
        <p:spPr>
          <a:xfrm>
            <a:off x="8943975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6CAF57-FFC9-29C4-B755-3D625104A421}"/>
              </a:ext>
            </a:extLst>
          </p:cNvPr>
          <p:cNvSpPr txBox="1"/>
          <p:nvPr/>
        </p:nvSpPr>
        <p:spPr>
          <a:xfrm>
            <a:off x="9258300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CCB36A-6780-7D3B-93DC-7E68D5A9A71B}"/>
              </a:ext>
            </a:extLst>
          </p:cNvPr>
          <p:cNvSpPr txBox="1"/>
          <p:nvPr/>
        </p:nvSpPr>
        <p:spPr>
          <a:xfrm>
            <a:off x="9563100" y="58102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BB8BF82-DBD1-956C-1D2A-199B29FADADA}"/>
              </a:ext>
            </a:extLst>
          </p:cNvPr>
          <p:cNvSpPr/>
          <p:nvPr/>
        </p:nvSpPr>
        <p:spPr>
          <a:xfrm>
            <a:off x="7134225" y="2895600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46 014 951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9650A0-B804-DE93-1312-136A5B4B2E35}"/>
              </a:ext>
            </a:extLst>
          </p:cNvPr>
          <p:cNvSpPr txBox="1"/>
          <p:nvPr/>
        </p:nvSpPr>
        <p:spPr>
          <a:xfrm>
            <a:off x="1866900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707D52-C170-8586-563C-E6F148DDA835}"/>
              </a:ext>
            </a:extLst>
          </p:cNvPr>
          <p:cNvSpPr txBox="1"/>
          <p:nvPr/>
        </p:nvSpPr>
        <p:spPr>
          <a:xfrm>
            <a:off x="2162175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98B8BF-6187-0710-F96A-3F1E0B3C1081}"/>
              </a:ext>
            </a:extLst>
          </p:cNvPr>
          <p:cNvSpPr txBox="1"/>
          <p:nvPr/>
        </p:nvSpPr>
        <p:spPr>
          <a:xfrm>
            <a:off x="2867025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DD2666-4112-94BA-FD3E-45F3F21F44CA}"/>
              </a:ext>
            </a:extLst>
          </p:cNvPr>
          <p:cNvSpPr txBox="1"/>
          <p:nvPr/>
        </p:nvSpPr>
        <p:spPr>
          <a:xfrm>
            <a:off x="2514600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2F3286-E82D-5FC9-2F70-D62542C55277}"/>
              </a:ext>
            </a:extLst>
          </p:cNvPr>
          <p:cNvSpPr txBox="1"/>
          <p:nvPr/>
        </p:nvSpPr>
        <p:spPr>
          <a:xfrm>
            <a:off x="6972300" y="6191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DDD775-9EF6-8002-7377-D33594FA75D5}"/>
              </a:ext>
            </a:extLst>
          </p:cNvPr>
          <p:cNvSpPr txBox="1"/>
          <p:nvPr/>
        </p:nvSpPr>
        <p:spPr>
          <a:xfrm>
            <a:off x="3181350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DB300F-2E6F-1EBC-0595-1D11EC1AC04C}"/>
              </a:ext>
            </a:extLst>
          </p:cNvPr>
          <p:cNvSpPr txBox="1"/>
          <p:nvPr/>
        </p:nvSpPr>
        <p:spPr>
          <a:xfrm>
            <a:off x="3524250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101DFC-85A3-BB8F-D535-449A0C2B6321}"/>
              </a:ext>
            </a:extLst>
          </p:cNvPr>
          <p:cNvSpPr txBox="1"/>
          <p:nvPr/>
        </p:nvSpPr>
        <p:spPr>
          <a:xfrm>
            <a:off x="3867150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0B639B-0CC2-48D5-2DE7-D4FB53088A21}"/>
              </a:ext>
            </a:extLst>
          </p:cNvPr>
          <p:cNvSpPr txBox="1"/>
          <p:nvPr/>
        </p:nvSpPr>
        <p:spPr>
          <a:xfrm>
            <a:off x="4133850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CF381A-59CE-8931-DB16-85476EB9DEEE}"/>
              </a:ext>
            </a:extLst>
          </p:cNvPr>
          <p:cNvSpPr txBox="1"/>
          <p:nvPr/>
        </p:nvSpPr>
        <p:spPr>
          <a:xfrm>
            <a:off x="4467225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1BC6902-94B7-C9B3-08CB-703E2FD5349F}"/>
              </a:ext>
            </a:extLst>
          </p:cNvPr>
          <p:cNvSpPr/>
          <p:nvPr/>
        </p:nvSpPr>
        <p:spPr>
          <a:xfrm>
            <a:off x="1981200" y="5705475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1 000 431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288AC2-A6B3-8CFA-5465-4F16DC0C83E0}"/>
              </a:ext>
            </a:extLst>
          </p:cNvPr>
          <p:cNvSpPr txBox="1"/>
          <p:nvPr/>
        </p:nvSpPr>
        <p:spPr>
          <a:xfrm>
            <a:off x="7324725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0F9724-E40D-8E44-A199-A9F591642273}"/>
              </a:ext>
            </a:extLst>
          </p:cNvPr>
          <p:cNvSpPr txBox="1"/>
          <p:nvPr/>
        </p:nvSpPr>
        <p:spPr>
          <a:xfrm>
            <a:off x="7667625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4AF2CE-DE78-1E0A-04DF-5333CC05D809}"/>
              </a:ext>
            </a:extLst>
          </p:cNvPr>
          <p:cNvSpPr txBox="1"/>
          <p:nvPr/>
        </p:nvSpPr>
        <p:spPr>
          <a:xfrm>
            <a:off x="8010525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D5D2D3-BF6D-D596-9FC3-44A4EE5F99FC}"/>
              </a:ext>
            </a:extLst>
          </p:cNvPr>
          <p:cNvSpPr txBox="1"/>
          <p:nvPr/>
        </p:nvSpPr>
        <p:spPr>
          <a:xfrm>
            <a:off x="8315325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91221C-520A-7B34-57E2-84675C21BA3E}"/>
              </a:ext>
            </a:extLst>
          </p:cNvPr>
          <p:cNvSpPr txBox="1"/>
          <p:nvPr/>
        </p:nvSpPr>
        <p:spPr>
          <a:xfrm>
            <a:off x="8639175" y="349567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DCCC55-61A7-A06F-B3D3-7AA1933DC18B}"/>
              </a:ext>
            </a:extLst>
          </p:cNvPr>
          <p:cNvSpPr txBox="1"/>
          <p:nvPr/>
        </p:nvSpPr>
        <p:spPr>
          <a:xfrm>
            <a:off x="8982075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366B5E-69EA-2EE1-F575-694AFE74B931}"/>
              </a:ext>
            </a:extLst>
          </p:cNvPr>
          <p:cNvSpPr txBox="1"/>
          <p:nvPr/>
        </p:nvSpPr>
        <p:spPr>
          <a:xfrm>
            <a:off x="9296400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ED4228-80B4-38FE-242E-CF316DB56C07}"/>
              </a:ext>
            </a:extLst>
          </p:cNvPr>
          <p:cNvSpPr txBox="1"/>
          <p:nvPr/>
        </p:nvSpPr>
        <p:spPr>
          <a:xfrm>
            <a:off x="9601200" y="347662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3CC8CC-B94C-69E1-4BD7-12D3B3470905}"/>
              </a:ext>
            </a:extLst>
          </p:cNvPr>
          <p:cNvSpPr txBox="1"/>
          <p:nvPr/>
        </p:nvSpPr>
        <p:spPr>
          <a:xfrm>
            <a:off x="7010400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82A6344-FF77-D614-8CF7-E852B94D9989}"/>
              </a:ext>
            </a:extLst>
          </p:cNvPr>
          <p:cNvSpPr/>
          <p:nvPr/>
        </p:nvSpPr>
        <p:spPr>
          <a:xfrm>
            <a:off x="7134225" y="5705475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302 444 203</a:t>
            </a:r>
          </a:p>
        </p:txBody>
      </p:sp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61" grpId="0"/>
      <p:bldP spid="62" grpId="0"/>
      <p:bldP spid="63" grpId="0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66701" y="171450"/>
            <a:ext cx="11509224" cy="608497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300662" y="280741"/>
            <a:ext cx="11043613" cy="995208"/>
            <a:chOff x="1196014" y="657225"/>
            <a:chExt cx="8282711" cy="746406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196014" y="657225"/>
              <a:ext cx="1160391" cy="746406"/>
              <a:chOff x="1424417" y="664790"/>
              <a:chExt cx="1192328" cy="809738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24417" y="664790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163524" y="768360"/>
              <a:ext cx="7315201" cy="50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DF16DB-33EC-ECB6-6ED2-076E1B18C958}"/>
              </a:ext>
            </a:extLst>
          </p:cNvPr>
          <p:cNvSpPr/>
          <p:nvPr/>
        </p:nvSpPr>
        <p:spPr>
          <a:xfrm>
            <a:off x="381000" y="2771775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13 341 411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20BFA5-5F52-6088-DCA3-2092B6103375}"/>
              </a:ext>
            </a:extLst>
          </p:cNvPr>
          <p:cNvSpPr/>
          <p:nvPr/>
        </p:nvSpPr>
        <p:spPr>
          <a:xfrm>
            <a:off x="3133724" y="2733675"/>
            <a:ext cx="2676525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324 294 185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21B7B7D-A4F9-2F82-B3BD-7F6B9ACE1D82}"/>
              </a:ext>
            </a:extLst>
          </p:cNvPr>
          <p:cNvSpPr/>
          <p:nvPr/>
        </p:nvSpPr>
        <p:spPr>
          <a:xfrm>
            <a:off x="6124574" y="2790825"/>
            <a:ext cx="2476501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2 000 001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38E2AB-536E-93C3-04DD-28A4FD8C940B}"/>
              </a:ext>
            </a:extLst>
          </p:cNvPr>
          <p:cNvSpPr/>
          <p:nvPr/>
        </p:nvSpPr>
        <p:spPr>
          <a:xfrm>
            <a:off x="8896349" y="2800350"/>
            <a:ext cx="2638426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540 231 007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8D0819-216B-16CB-96F3-4B26F631581F}"/>
              </a:ext>
            </a:extLst>
          </p:cNvPr>
          <p:cNvCxnSpPr/>
          <p:nvPr/>
        </p:nvCxnSpPr>
        <p:spPr>
          <a:xfrm>
            <a:off x="1914525" y="33528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B18C39-3DFB-4F7C-C716-C2FA3FF6AE94}"/>
              </a:ext>
            </a:extLst>
          </p:cNvPr>
          <p:cNvCxnSpPr/>
          <p:nvPr/>
        </p:nvCxnSpPr>
        <p:spPr>
          <a:xfrm>
            <a:off x="3286125" y="333375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DF29D2-FBF0-A1A4-31C2-2BD0D273B532}"/>
              </a:ext>
            </a:extLst>
          </p:cNvPr>
          <p:cNvCxnSpPr/>
          <p:nvPr/>
        </p:nvCxnSpPr>
        <p:spPr>
          <a:xfrm>
            <a:off x="7810500" y="33909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3FFC3F-5D0A-FBA8-6A6C-5EA051491508}"/>
              </a:ext>
            </a:extLst>
          </p:cNvPr>
          <p:cNvCxnSpPr/>
          <p:nvPr/>
        </p:nvCxnSpPr>
        <p:spPr>
          <a:xfrm>
            <a:off x="9848850" y="33909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B11071-0178-A075-28FF-DBEAFF7CE176}"/>
              </a:ext>
            </a:extLst>
          </p:cNvPr>
          <p:cNvCxnSpPr>
            <a:cxnSpLocks/>
          </p:cNvCxnSpPr>
          <p:nvPr/>
        </p:nvCxnSpPr>
        <p:spPr>
          <a:xfrm flipH="1">
            <a:off x="1504950" y="3400425"/>
            <a:ext cx="523875" cy="352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5167C52-F6FF-95AA-1F0E-36FEC94BD2BF}"/>
              </a:ext>
            </a:extLst>
          </p:cNvPr>
          <p:cNvSpPr/>
          <p:nvPr/>
        </p:nvSpPr>
        <p:spPr>
          <a:xfrm>
            <a:off x="352424" y="3762375"/>
            <a:ext cx="1838325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20A395-4E30-7BAB-83A0-59FA874F1AF6}"/>
              </a:ext>
            </a:extLst>
          </p:cNvPr>
          <p:cNvCxnSpPr>
            <a:cxnSpLocks/>
          </p:cNvCxnSpPr>
          <p:nvPr/>
        </p:nvCxnSpPr>
        <p:spPr>
          <a:xfrm>
            <a:off x="1381125" y="2276475"/>
            <a:ext cx="676275" cy="742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30D992A-9ABB-48A6-871D-69E8B87323AF}"/>
              </a:ext>
            </a:extLst>
          </p:cNvPr>
          <p:cNvSpPr/>
          <p:nvPr/>
        </p:nvSpPr>
        <p:spPr>
          <a:xfrm>
            <a:off x="495300" y="16097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F69F1DC-26B5-4DD4-10A7-E2868B81CC95}"/>
              </a:ext>
            </a:extLst>
          </p:cNvPr>
          <p:cNvCxnSpPr>
            <a:cxnSpLocks/>
          </p:cNvCxnSpPr>
          <p:nvPr/>
        </p:nvCxnSpPr>
        <p:spPr>
          <a:xfrm>
            <a:off x="3457575" y="3362325"/>
            <a:ext cx="0" cy="476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E749949-4E6D-70D1-4BDB-8DF3169DB165}"/>
              </a:ext>
            </a:extLst>
          </p:cNvPr>
          <p:cNvSpPr/>
          <p:nvPr/>
        </p:nvSpPr>
        <p:spPr>
          <a:xfrm>
            <a:off x="2514600" y="3848100"/>
            <a:ext cx="179070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F413D02-8FDF-A7DC-04CF-D16B441E6BBA}"/>
              </a:ext>
            </a:extLst>
          </p:cNvPr>
          <p:cNvCxnSpPr>
            <a:cxnSpLocks/>
          </p:cNvCxnSpPr>
          <p:nvPr/>
        </p:nvCxnSpPr>
        <p:spPr>
          <a:xfrm flipH="1">
            <a:off x="3486150" y="2257425"/>
            <a:ext cx="219075" cy="666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D8567C0-D8B9-9CD1-6CA7-D87C1472E881}"/>
              </a:ext>
            </a:extLst>
          </p:cNvPr>
          <p:cNvSpPr/>
          <p:nvPr/>
        </p:nvSpPr>
        <p:spPr>
          <a:xfrm>
            <a:off x="2819400" y="159067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5C56F67-B578-E297-BEB8-5DC41B704A63}"/>
              </a:ext>
            </a:extLst>
          </p:cNvPr>
          <p:cNvCxnSpPr>
            <a:cxnSpLocks/>
            <a:endCxn id="57" idx="0"/>
          </p:cNvCxnSpPr>
          <p:nvPr/>
        </p:nvCxnSpPr>
        <p:spPr>
          <a:xfrm flipH="1">
            <a:off x="7343775" y="3448050"/>
            <a:ext cx="590550" cy="495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7F2DF8A-8248-7980-D2D6-33B7C6F726B4}"/>
              </a:ext>
            </a:extLst>
          </p:cNvPr>
          <p:cNvSpPr/>
          <p:nvPr/>
        </p:nvSpPr>
        <p:spPr>
          <a:xfrm>
            <a:off x="6448425" y="3943350"/>
            <a:ext cx="179070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A599501-F28A-A301-AF13-4FAE4EDC7AAF}"/>
              </a:ext>
            </a:extLst>
          </p:cNvPr>
          <p:cNvCxnSpPr>
            <a:cxnSpLocks/>
          </p:cNvCxnSpPr>
          <p:nvPr/>
        </p:nvCxnSpPr>
        <p:spPr>
          <a:xfrm>
            <a:off x="7477125" y="2371725"/>
            <a:ext cx="457200" cy="6572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384856A-F1E3-260E-F70B-645030CFBC4B}"/>
              </a:ext>
            </a:extLst>
          </p:cNvPr>
          <p:cNvSpPr/>
          <p:nvPr/>
        </p:nvSpPr>
        <p:spPr>
          <a:xfrm>
            <a:off x="6438900" y="16954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94A903D-C2A5-C954-6780-ED523784A12B}"/>
              </a:ext>
            </a:extLst>
          </p:cNvPr>
          <p:cNvCxnSpPr>
            <a:cxnSpLocks/>
            <a:endCxn id="64" idx="0"/>
          </p:cNvCxnSpPr>
          <p:nvPr/>
        </p:nvCxnSpPr>
        <p:spPr>
          <a:xfrm flipH="1">
            <a:off x="9648825" y="3457575"/>
            <a:ext cx="371475" cy="581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ABF745FE-BFAA-5C0F-1C31-F218F803D8AB}"/>
              </a:ext>
            </a:extLst>
          </p:cNvPr>
          <p:cNvSpPr/>
          <p:nvPr/>
        </p:nvSpPr>
        <p:spPr>
          <a:xfrm>
            <a:off x="8753475" y="4038600"/>
            <a:ext cx="1790700" cy="8286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692583F-9339-03DD-CE13-C31F08625637}"/>
              </a:ext>
            </a:extLst>
          </p:cNvPr>
          <p:cNvCxnSpPr>
            <a:cxnSpLocks/>
          </p:cNvCxnSpPr>
          <p:nvPr/>
        </p:nvCxnSpPr>
        <p:spPr>
          <a:xfrm flipH="1">
            <a:off x="10010775" y="2381250"/>
            <a:ext cx="219075" cy="666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0E10EB3B-D46B-8DBF-EEE4-C4324BCA7099}"/>
              </a:ext>
            </a:extLst>
          </p:cNvPr>
          <p:cNvSpPr/>
          <p:nvPr/>
        </p:nvSpPr>
        <p:spPr>
          <a:xfrm>
            <a:off x="9344025" y="17145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8" grpId="0" animBg="1"/>
      <p:bldP spid="33" grpId="0" animBg="1"/>
      <p:bldP spid="46" grpId="0" animBg="1"/>
      <p:bldP spid="54" grpId="0" animBg="1"/>
      <p:bldP spid="57" grpId="0" animBg="1"/>
      <p:bldP spid="60" grpId="0" animBg="1"/>
      <p:bldP spid="64" grpId="0" animBg="1"/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28625"/>
            <a:ext cx="11301789" cy="60617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8" name="Nhóm 6">
            <a:extLst>
              <a:ext uri="{FF2B5EF4-FFF2-40B4-BE49-F238E27FC236}">
                <a16:creationId xmlns:a16="http://schemas.microsoft.com/office/drawing/2014/main" id="{9CCBE2D8-82DF-25D2-EBC7-9603ADCC93FA}"/>
              </a:ext>
            </a:extLst>
          </p:cNvPr>
          <p:cNvGrpSpPr/>
          <p:nvPr/>
        </p:nvGrpSpPr>
        <p:grpSpPr>
          <a:xfrm>
            <a:off x="357813" y="328368"/>
            <a:ext cx="10900737" cy="995208"/>
            <a:chOff x="1217446" y="521495"/>
            <a:chExt cx="8175554" cy="746406"/>
          </a:xfrm>
        </p:grpSpPr>
        <p:grpSp>
          <p:nvGrpSpPr>
            <p:cNvPr id="9" name="Nhóm 4">
              <a:extLst>
                <a:ext uri="{FF2B5EF4-FFF2-40B4-BE49-F238E27FC236}">
                  <a16:creationId xmlns:a16="http://schemas.microsoft.com/office/drawing/2014/main" id="{542A7952-541B-7AF0-BC02-16EAD8485C26}"/>
                </a:ext>
              </a:extLst>
            </p:cNvPr>
            <p:cNvGrpSpPr/>
            <p:nvPr/>
          </p:nvGrpSpPr>
          <p:grpSpPr>
            <a:xfrm>
              <a:off x="1217446" y="521495"/>
              <a:ext cx="1160391" cy="746406"/>
              <a:chOff x="1446439" y="517543"/>
              <a:chExt cx="1192328" cy="809738"/>
            </a:xfrm>
          </p:grpSpPr>
          <p:sp>
            <p:nvSpPr>
              <p:cNvPr id="12" name="Hình Bầu dục 2">
                <a:extLst>
                  <a:ext uri="{FF2B5EF4-FFF2-40B4-BE49-F238E27FC236}">
                    <a16:creationId xmlns:a16="http://schemas.microsoft.com/office/drawing/2014/main" id="{9F58319C-337C-D9D8-2865-40C7414A5293}"/>
                  </a:ext>
                </a:extLst>
              </p:cNvPr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13" name="Hộp Văn bản 3">
                <a:extLst>
                  <a:ext uri="{FF2B5EF4-FFF2-40B4-BE49-F238E27FC236}">
                    <a16:creationId xmlns:a16="http://schemas.microsoft.com/office/drawing/2014/main" id="{273EAE4D-4E9A-65EC-B3BA-0DE0B4C4910F}"/>
                  </a:ext>
                </a:extLst>
              </p:cNvPr>
              <p:cNvSpPr txBox="1"/>
              <p:nvPr/>
            </p:nvSpPr>
            <p:spPr>
              <a:xfrm>
                <a:off x="1446439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76793807-71ED-04AA-A0A3-BC10D6920584}"/>
                </a:ext>
              </a:extLst>
            </p:cNvPr>
            <p:cNvSpPr txBox="1"/>
            <p:nvPr/>
          </p:nvSpPr>
          <p:spPr>
            <a:xfrm>
              <a:off x="2077799" y="575479"/>
              <a:ext cx="7315201" cy="566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200" b="1" dirty="0">
                  <a:solidFill>
                    <a:srgbClr val="00206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D3C7BB-299E-42C6-ECD9-043876B0DC4B}"/>
              </a:ext>
            </a:extLst>
          </p:cNvPr>
          <p:cNvSpPr txBox="1"/>
          <p:nvPr/>
        </p:nvSpPr>
        <p:spPr>
          <a:xfrm>
            <a:off x="1095375" y="1238250"/>
            <a:ext cx="10106025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Số nào dưới đây là mật khẩu mở khoá két sắt? Biết rằng mật khẩu không chứa chữ số 0 ở lớp triệu và chữ số hàng trăm nghìn khác 3.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A. 190 968 028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B. 1 000 000 000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C. 276 389 000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D. 537 991 833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21C8C-4E81-81E4-B74A-80007FCD7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037" y="2733675"/>
            <a:ext cx="1571625" cy="203835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0F12DC-D59C-0ABB-D9E9-D78DA0EE8E75}"/>
              </a:ext>
            </a:extLst>
          </p:cNvPr>
          <p:cNvSpPr/>
          <p:nvPr/>
        </p:nvSpPr>
        <p:spPr>
          <a:xfrm>
            <a:off x="4252702" y="2926784"/>
            <a:ext cx="5430384" cy="103561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khẩu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 ở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9DF173-8F01-EDC4-69F5-21745665D053}"/>
              </a:ext>
            </a:extLst>
          </p:cNvPr>
          <p:cNvCxnSpPr/>
          <p:nvPr/>
        </p:nvCxnSpPr>
        <p:spPr>
          <a:xfrm>
            <a:off x="9715500" y="1819275"/>
            <a:ext cx="1447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82C1BE-F0A6-9E44-3DD5-30A3AA921698}"/>
              </a:ext>
            </a:extLst>
          </p:cNvPr>
          <p:cNvCxnSpPr>
            <a:cxnSpLocks/>
          </p:cNvCxnSpPr>
          <p:nvPr/>
        </p:nvCxnSpPr>
        <p:spPr>
          <a:xfrm>
            <a:off x="1152525" y="2457450"/>
            <a:ext cx="4600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6C9340-46AA-552B-9BC6-BBC6A35095AE}"/>
              </a:ext>
            </a:extLst>
          </p:cNvPr>
          <p:cNvCxnSpPr>
            <a:cxnSpLocks/>
          </p:cNvCxnSpPr>
          <p:nvPr/>
        </p:nvCxnSpPr>
        <p:spPr>
          <a:xfrm>
            <a:off x="6248400" y="2476500"/>
            <a:ext cx="4600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840B4BDD-2E9D-F0D7-5100-BCB815047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4" y="2728383"/>
            <a:ext cx="432436" cy="440444"/>
          </a:xfrm>
          <a:prstGeom prst="rect">
            <a:avLst/>
          </a:prstGeom>
        </p:spPr>
      </p:pic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307F1FF4-708D-CEAA-F650-6959310834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3357033"/>
            <a:ext cx="432436" cy="44044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6D4128A-0B1A-0A96-1E47-7C72EF683F57}"/>
              </a:ext>
            </a:extLst>
          </p:cNvPr>
          <p:cNvSpPr/>
          <p:nvPr/>
        </p:nvSpPr>
        <p:spPr>
          <a:xfrm>
            <a:off x="4233652" y="4184084"/>
            <a:ext cx="5430384" cy="141661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 khẩu có chữ số hàng trăm nghìn khác 3 nên loại đáp án C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A red x on a black background&#10;&#10;Description automatically generated">
            <a:extLst>
              <a:ext uri="{FF2B5EF4-FFF2-40B4-BE49-F238E27FC236}">
                <a16:creationId xmlns:a16="http://schemas.microsoft.com/office/drawing/2014/main" id="{EEC42A86-25A8-2222-F607-7AD72C9C3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" y="4004733"/>
            <a:ext cx="432436" cy="44044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F8BCED5-8D87-0707-3F2A-69AB9990C779}"/>
              </a:ext>
            </a:extLst>
          </p:cNvPr>
          <p:cNvSpPr/>
          <p:nvPr/>
        </p:nvSpPr>
        <p:spPr>
          <a:xfrm>
            <a:off x="1009650" y="4572000"/>
            <a:ext cx="485775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DD5139E3-DB1E-F34C-A11C-20E5EF0EF9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675" y="314325"/>
            <a:ext cx="17335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28625"/>
            <a:ext cx="11301789" cy="60617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Nhóm 6">
            <a:extLst>
              <a:ext uri="{FF2B5EF4-FFF2-40B4-BE49-F238E27FC236}">
                <a16:creationId xmlns:a16="http://schemas.microsoft.com/office/drawing/2014/main" id="{9CCBE2D8-82DF-25D2-EBC7-9603ADCC93FA}"/>
              </a:ext>
            </a:extLst>
          </p:cNvPr>
          <p:cNvGrpSpPr/>
          <p:nvPr/>
        </p:nvGrpSpPr>
        <p:grpSpPr>
          <a:xfrm>
            <a:off x="357813" y="328368"/>
            <a:ext cx="10900737" cy="1456974"/>
            <a:chOff x="1217446" y="521495"/>
            <a:chExt cx="8175554" cy="1092730"/>
          </a:xfrm>
        </p:grpSpPr>
        <p:grpSp>
          <p:nvGrpSpPr>
            <p:cNvPr id="9" name="Nhóm 4">
              <a:extLst>
                <a:ext uri="{FF2B5EF4-FFF2-40B4-BE49-F238E27FC236}">
                  <a16:creationId xmlns:a16="http://schemas.microsoft.com/office/drawing/2014/main" id="{542A7952-541B-7AF0-BC02-16EAD8485C26}"/>
                </a:ext>
              </a:extLst>
            </p:cNvPr>
            <p:cNvGrpSpPr/>
            <p:nvPr/>
          </p:nvGrpSpPr>
          <p:grpSpPr>
            <a:xfrm>
              <a:off x="1217446" y="521495"/>
              <a:ext cx="1160391" cy="746406"/>
              <a:chOff x="1446439" y="517543"/>
              <a:chExt cx="1192328" cy="809738"/>
            </a:xfrm>
          </p:grpSpPr>
          <p:sp>
            <p:nvSpPr>
              <p:cNvPr id="12" name="Hình Bầu dục 2">
                <a:extLst>
                  <a:ext uri="{FF2B5EF4-FFF2-40B4-BE49-F238E27FC236}">
                    <a16:creationId xmlns:a16="http://schemas.microsoft.com/office/drawing/2014/main" id="{9F58319C-337C-D9D8-2865-40C7414A5293}"/>
                  </a:ext>
                </a:extLst>
              </p:cNvPr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Hộp Văn bản 3">
                <a:extLst>
                  <a:ext uri="{FF2B5EF4-FFF2-40B4-BE49-F238E27FC236}">
                    <a16:creationId xmlns:a16="http://schemas.microsoft.com/office/drawing/2014/main" id="{273EAE4D-4E9A-65EC-B3BA-0DE0B4C4910F}"/>
                  </a:ext>
                </a:extLst>
              </p:cNvPr>
              <p:cNvSpPr txBox="1"/>
              <p:nvPr/>
            </p:nvSpPr>
            <p:spPr>
              <a:xfrm>
                <a:off x="1446439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76793807-71ED-04AA-A0A3-BC10D6920584}"/>
                </a:ext>
              </a:extLst>
            </p:cNvPr>
            <p:cNvSpPr txBox="1"/>
            <p:nvPr/>
          </p:nvSpPr>
          <p:spPr>
            <a:xfrm>
              <a:off x="2077799" y="575479"/>
              <a:ext cx="7315201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dirty="0">
                  <a:solidFill>
                    <a:srgbClr val="002060"/>
                  </a:solidFill>
                  <a:effectLst/>
                </a:rPr>
                <a:t>Rô-bốt dùng các mảnh ghép dưới đây để ghép được một số có chín chữ số. Hỏi mảnh ghép nào gồm các chữ số ở lớp triệu, ở lớp nghìn, ở lớp đơn vị.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6DABC7-91F9-BBDC-E631-818BDA57C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4122" y="2024062"/>
            <a:ext cx="2163597" cy="12715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F79507-C7A8-9565-511A-22228C2F5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887" y="2058663"/>
            <a:ext cx="1901230" cy="1273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E7DCAC-B815-7507-DD07-4CBAB9996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4091" y="2033587"/>
            <a:ext cx="2049427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2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43919 0.246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1498 0.244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49 0.241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963406A-3EE3-48E8-F56B-276AA5B4E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296" y="188007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0399D-3E3F-14F1-1FBC-DCBD66A3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F9C53-123F-D2A4-F05C-854CFA85D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98" y="171408"/>
            <a:ext cx="824860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>
            <a:fillRect/>
          </a:stretch>
        </p:blipFill>
        <p:spPr>
          <a:xfrm rot="21015452">
            <a:off x="7268844" y="408544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4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3A88A9-7515-0B69-1E00-C9E63A5EED4C}"/>
              </a:ext>
            </a:extLst>
          </p:cNvPr>
          <p:cNvSpPr/>
          <p:nvPr/>
        </p:nvSpPr>
        <p:spPr>
          <a:xfrm>
            <a:off x="2228850" y="1095375"/>
            <a:ext cx="7696200" cy="2971800"/>
          </a:xfrm>
          <a:prstGeom prst="roundRect">
            <a:avLst/>
          </a:prstGeom>
          <a:solidFill>
            <a:srgbClr val="F5F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261960B-EA83-53F1-09F4-4D84552A5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112" y="943535"/>
            <a:ext cx="6820197" cy="3694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C15B7F-D172-44DA-8E5F-B563BBA79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76" r="48989"/>
          <a:stretch>
            <a:fillRect/>
          </a:stretch>
        </p:blipFill>
        <p:spPr>
          <a:xfrm>
            <a:off x="1502602" y="1848297"/>
            <a:ext cx="2264391" cy="2025257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AD553A4A-5FC7-4969-950B-9F33D9C2702D}"/>
              </a:ext>
            </a:extLst>
          </p:cNvPr>
          <p:cNvSpPr txBox="1"/>
          <p:nvPr/>
        </p:nvSpPr>
        <p:spPr>
          <a:xfrm>
            <a:off x="3711212" y="4161717"/>
            <a:ext cx="686350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lời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sz="3733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sẽ </a:t>
            </a:r>
            <a:r>
              <a:rPr lang="vi-VN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không </a:t>
            </a:r>
            <a:r>
              <a:rPr lang="vi-VN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được</a:t>
            </a:r>
            <a:r>
              <a:rPr lang="vi-VN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nhận</a:t>
            </a:r>
            <a:r>
              <a:rPr lang="vi-VN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bông hoa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.</a:t>
            </a:r>
            <a:endParaRPr lang="en-US" sz="3733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" name="Nhóm 10">
            <a:extLst>
              <a:ext uri="{FF2B5EF4-FFF2-40B4-BE49-F238E27FC236}">
                <a16:creationId xmlns:a16="http://schemas.microsoft.com/office/drawing/2014/main" id="{E557467E-3E84-483B-AF40-4D9A91EFE6BE}"/>
              </a:ext>
            </a:extLst>
          </p:cNvPr>
          <p:cNvGrpSpPr/>
          <p:nvPr/>
        </p:nvGrpSpPr>
        <p:grpSpPr>
          <a:xfrm>
            <a:off x="4094052" y="916655"/>
            <a:ext cx="4003897" cy="804600"/>
            <a:chOff x="3173022" y="103136"/>
            <a:chExt cx="3306122" cy="603450"/>
          </a:xfrm>
        </p:grpSpPr>
        <p:grpSp>
          <p:nvGrpSpPr>
            <p:cNvPr id="8" name="Nhóm 11">
              <a:extLst>
                <a:ext uri="{FF2B5EF4-FFF2-40B4-BE49-F238E27FC236}">
                  <a16:creationId xmlns:a16="http://schemas.microsoft.com/office/drawing/2014/main" id="{77F0CA25-EC44-41F7-94AE-F6C22EBC347A}"/>
                </a:ext>
              </a:extLst>
            </p:cNvPr>
            <p:cNvGrpSpPr/>
            <p:nvPr/>
          </p:nvGrpSpPr>
          <p:grpSpPr>
            <a:xfrm>
              <a:off x="3173022" y="103136"/>
              <a:ext cx="3306122" cy="603450"/>
              <a:chOff x="3158836" y="1506009"/>
              <a:chExt cx="3306122" cy="603450"/>
            </a:xfrm>
          </p:grpSpPr>
          <p:sp>
            <p:nvSpPr>
              <p:cNvPr id="10" name="Hình chữ nhật: Góc Tròn 13">
                <a:extLst>
                  <a:ext uri="{FF2B5EF4-FFF2-40B4-BE49-F238E27FC236}">
                    <a16:creationId xmlns:a16="http://schemas.microsoft.com/office/drawing/2014/main" id="{3270208A-198A-4133-9F2F-7BC11F07B5B7}"/>
                  </a:ext>
                </a:extLst>
              </p:cNvPr>
              <p:cNvSpPr/>
              <p:nvPr/>
            </p:nvSpPr>
            <p:spPr>
              <a:xfrm>
                <a:off x="3158836" y="1506009"/>
                <a:ext cx="3306122" cy="603450"/>
              </a:xfrm>
              <a:prstGeom prst="roundRect">
                <a:avLst/>
              </a:prstGeom>
              <a:solidFill>
                <a:srgbClr val="FFF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  <p:sp>
            <p:nvSpPr>
              <p:cNvPr id="11" name="Hình chữ nhật: Góc Tròn 14">
                <a:extLst>
                  <a:ext uri="{FF2B5EF4-FFF2-40B4-BE49-F238E27FC236}">
                    <a16:creationId xmlns:a16="http://schemas.microsoft.com/office/drawing/2014/main" id="{CF5330A6-8989-4004-A2D6-645B61F6B7DB}"/>
                  </a:ext>
                </a:extLst>
              </p:cNvPr>
              <p:cNvSpPr/>
              <p:nvPr/>
            </p:nvSpPr>
            <p:spPr>
              <a:xfrm>
                <a:off x="3273054" y="1560991"/>
                <a:ext cx="3077687" cy="493486"/>
              </a:xfrm>
              <a:prstGeom prst="roundRect">
                <a:avLst/>
              </a:prstGeom>
              <a:noFill/>
              <a:ln w="28575">
                <a:solidFill>
                  <a:srgbClr val="8821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9" name="Hộp Văn bản 12">
              <a:extLst>
                <a:ext uri="{FF2B5EF4-FFF2-40B4-BE49-F238E27FC236}">
                  <a16:creationId xmlns:a16="http://schemas.microsoft.com/office/drawing/2014/main" id="{3CD139C9-A09B-40AD-8757-409CAF026358}"/>
                </a:ext>
              </a:extLst>
            </p:cNvPr>
            <p:cNvSpPr txBox="1"/>
            <p:nvPr/>
          </p:nvSpPr>
          <p:spPr>
            <a:xfrm>
              <a:off x="3555147" y="112473"/>
              <a:ext cx="258038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Lu</a:t>
              </a:r>
              <a:r>
                <a:rPr lang="vi-VN" sz="4267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ật</a:t>
              </a:r>
              <a:r>
                <a:rPr lang="en-US" sz="4267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267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chơi</a:t>
              </a:r>
              <a:endParaRPr lang="en-US" sz="4267" b="1" kern="0" dirty="0">
                <a:ln w="10160">
                  <a:solidFill>
                    <a:srgbClr val="C0897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12" name="Picture 5">
            <a:extLst>
              <a:ext uri="{FF2B5EF4-FFF2-40B4-BE49-F238E27FC236}">
                <a16:creationId xmlns:a16="http://schemas.microsoft.com/office/drawing/2014/main" id="{02554137-587B-4A88-A1E6-47500F491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829659" y="4605032"/>
            <a:ext cx="2264392" cy="1655064"/>
          </a:xfrm>
          <a:prstGeom prst="rect">
            <a:avLst/>
          </a:prstGeom>
        </p:spPr>
      </p:pic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8C9C3C59-7493-49D9-A14C-45F6B2A3DA36}"/>
              </a:ext>
            </a:extLst>
          </p:cNvPr>
          <p:cNvSpPr txBox="1"/>
          <p:nvPr/>
        </p:nvSpPr>
        <p:spPr>
          <a:xfrm>
            <a:off x="3497220" y="2379327"/>
            <a:ext cx="729149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 lời </a:t>
            </a:r>
            <a:r>
              <a:rPr lang="en-US" sz="3733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đúng </a:t>
            </a: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sẽ nhận được 1 bông hoa khen thưởng.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</p:txBody>
      </p:sp>
      <p:pic>
        <p:nvPicPr>
          <p:cNvPr id="14" name="Picture 2" descr="Happy Flower Sticker by Elsa Isabella for iOS &amp; Android | GIPHY">
            <a:extLst>
              <a:ext uri="{FF2B5EF4-FFF2-40B4-BE49-F238E27FC236}">
                <a16:creationId xmlns:a16="http://schemas.microsoft.com/office/drawing/2014/main" id="{2D3059A7-4BF0-45E5-A044-85C37F0E7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80" y="1101184"/>
            <a:ext cx="2025257" cy="20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8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" name="Nhóm 31">
            <a:extLst>
              <a:ext uri="{FF2B5EF4-FFF2-40B4-BE49-F238E27FC236}">
                <a16:creationId xmlns:a16="http://schemas.microsoft.com/office/drawing/2014/main" id="{F92EB617-1277-46DB-AC3A-5B250A346E6A}"/>
              </a:ext>
            </a:extLst>
          </p:cNvPr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17" name="Hình chữ nhật: Góc Tròn 32">
              <a:extLst>
                <a:ext uri="{FF2B5EF4-FFF2-40B4-BE49-F238E27FC236}">
                  <a16:creationId xmlns:a16="http://schemas.microsoft.com/office/drawing/2014/main" id="{DCFFDF53-54C5-422E-BD21-F47A02D393EB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18" name="Hộp Văn bản 33">
              <a:extLst>
                <a:ext uri="{FF2B5EF4-FFF2-40B4-BE49-F238E27FC236}">
                  <a16:creationId xmlns:a16="http://schemas.microsoft.com/office/drawing/2014/main" id="{D02BF0A8-AED6-446D-9781-2ED615DF2D0E}"/>
                </a:ext>
              </a:extLst>
            </p:cNvPr>
            <p:cNvSpPr txBox="1"/>
            <p:nvPr/>
          </p:nvSpPr>
          <p:spPr>
            <a:xfrm>
              <a:off x="3610331" y="290061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102 004 000</a:t>
              </a:r>
            </a:p>
          </p:txBody>
        </p:sp>
      </p:grpSp>
      <p:grpSp>
        <p:nvGrpSpPr>
          <p:cNvPr id="19" name="Nhóm 76">
            <a:extLst>
              <a:ext uri="{FF2B5EF4-FFF2-40B4-BE49-F238E27FC236}">
                <a16:creationId xmlns:a16="http://schemas.microsoft.com/office/drawing/2014/main" id="{10A08550-32EF-42ED-8DEB-F5B510833D6B}"/>
              </a:ext>
            </a:extLst>
          </p:cNvPr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20" name="Hình Bầu dục 55">
              <a:extLst>
                <a:ext uri="{FF2B5EF4-FFF2-40B4-BE49-F238E27FC236}">
                  <a16:creationId xmlns:a16="http://schemas.microsoft.com/office/drawing/2014/main" id="{4FCB97B5-1615-4685-BAF8-4AB415E04DA4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21" name="Hộp Văn bản 51">
              <a:extLst>
                <a:ext uri="{FF2B5EF4-FFF2-40B4-BE49-F238E27FC236}">
                  <a16:creationId xmlns:a16="http://schemas.microsoft.com/office/drawing/2014/main" id="{8C52C43A-C1A7-44EA-BF07-52DDD4B6B096}"/>
                </a:ext>
              </a:extLst>
            </p:cNvPr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Nhóm 58">
            <a:extLst>
              <a:ext uri="{FF2B5EF4-FFF2-40B4-BE49-F238E27FC236}">
                <a16:creationId xmlns:a16="http://schemas.microsoft.com/office/drawing/2014/main" id="{86C2382C-B57F-493B-8ABF-7F5F4689661E}"/>
              </a:ext>
            </a:extLst>
          </p:cNvPr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23" name="Hình chữ nhật: Góc Tròn 61">
              <a:extLst>
                <a:ext uri="{FF2B5EF4-FFF2-40B4-BE49-F238E27FC236}">
                  <a16:creationId xmlns:a16="http://schemas.microsoft.com/office/drawing/2014/main" id="{9F7196F1-4DEF-4C32-AD62-AD0A25C6504D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24" name="Hộp Văn bản 62">
              <a:extLst>
                <a:ext uri="{FF2B5EF4-FFF2-40B4-BE49-F238E27FC236}">
                  <a16:creationId xmlns:a16="http://schemas.microsoft.com/office/drawing/2014/main" id="{8E02D569-1E00-4E84-AB07-5378C8DFC3A8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102 040 000</a:t>
              </a:r>
            </a:p>
          </p:txBody>
        </p:sp>
      </p:grpSp>
      <p:grpSp>
        <p:nvGrpSpPr>
          <p:cNvPr id="25" name="Nhóm 77">
            <a:extLst>
              <a:ext uri="{FF2B5EF4-FFF2-40B4-BE49-F238E27FC236}">
                <a16:creationId xmlns:a16="http://schemas.microsoft.com/office/drawing/2014/main" id="{8AB3E1A6-D8C1-4F32-B7FA-4127E743967C}"/>
              </a:ext>
            </a:extLst>
          </p:cNvPr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26" name="Hình Bầu dục 59">
              <a:extLst>
                <a:ext uri="{FF2B5EF4-FFF2-40B4-BE49-F238E27FC236}">
                  <a16:creationId xmlns:a16="http://schemas.microsoft.com/office/drawing/2014/main" id="{24424465-A1CA-4A11-885C-1E2D65869743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27" name="Hộp Văn bản 60">
              <a:extLst>
                <a:ext uri="{FF2B5EF4-FFF2-40B4-BE49-F238E27FC236}">
                  <a16:creationId xmlns:a16="http://schemas.microsoft.com/office/drawing/2014/main" id="{F67D5E64-CBB3-45AC-8CE1-48EEDFCFE0B5}"/>
                </a:ext>
              </a:extLst>
            </p:cNvPr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B</a:t>
              </a:r>
            </a:p>
          </p:txBody>
        </p:sp>
      </p:grpSp>
      <p:grpSp>
        <p:nvGrpSpPr>
          <p:cNvPr id="28" name="Nhóm 64">
            <a:extLst>
              <a:ext uri="{FF2B5EF4-FFF2-40B4-BE49-F238E27FC236}">
                <a16:creationId xmlns:a16="http://schemas.microsoft.com/office/drawing/2014/main" id="{9FAFF7DF-07D2-4C9E-99DA-683520C7F109}"/>
              </a:ext>
            </a:extLst>
          </p:cNvPr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29" name="Hình chữ nhật: Góc Tròn 67">
              <a:extLst>
                <a:ext uri="{FF2B5EF4-FFF2-40B4-BE49-F238E27FC236}">
                  <a16:creationId xmlns:a16="http://schemas.microsoft.com/office/drawing/2014/main" id="{7A695571-5C51-411F-A65B-12E115CF0160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30" name="Hộp Văn bản 68">
              <a:extLst>
                <a:ext uri="{FF2B5EF4-FFF2-40B4-BE49-F238E27FC236}">
                  <a16:creationId xmlns:a16="http://schemas.microsoft.com/office/drawing/2014/main" id="{4FFBD9BC-A1DC-4C6A-9993-5D4CD70C1F35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102 400 000</a:t>
              </a:r>
            </a:p>
          </p:txBody>
        </p:sp>
      </p:grpSp>
      <p:grpSp>
        <p:nvGrpSpPr>
          <p:cNvPr id="31" name="Nhóm 78">
            <a:extLst>
              <a:ext uri="{FF2B5EF4-FFF2-40B4-BE49-F238E27FC236}">
                <a16:creationId xmlns:a16="http://schemas.microsoft.com/office/drawing/2014/main" id="{0ED91D15-4416-49C2-86B8-E18406CAF909}"/>
              </a:ext>
            </a:extLst>
          </p:cNvPr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32" name="Hình Bầu dục 65">
              <a:extLst>
                <a:ext uri="{FF2B5EF4-FFF2-40B4-BE49-F238E27FC236}">
                  <a16:creationId xmlns:a16="http://schemas.microsoft.com/office/drawing/2014/main" id="{6C5E1CE8-8A5C-4C97-8FF0-1D62CCD62C8A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33" name="Hộp Văn bản 66">
              <a:extLst>
                <a:ext uri="{FF2B5EF4-FFF2-40B4-BE49-F238E27FC236}">
                  <a16:creationId xmlns:a16="http://schemas.microsoft.com/office/drawing/2014/main" id="{4552DC1C-270E-44AE-AB37-FABBCDB2E7DF}"/>
                </a:ext>
              </a:extLst>
            </p:cNvPr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4" name="Picture 24">
            <a:extLst>
              <a:ext uri="{FF2B5EF4-FFF2-40B4-BE49-F238E27FC236}">
                <a16:creationId xmlns:a16="http://schemas.microsoft.com/office/drawing/2014/main" id="{3085ABB3-8F63-4E06-AC45-99ED0E6D9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75" y="2221409"/>
            <a:ext cx="1124288" cy="1076312"/>
          </a:xfrm>
          <a:prstGeom prst="rect">
            <a:avLst/>
          </a:prstGeom>
        </p:spPr>
      </p:pic>
      <p:pic>
        <p:nvPicPr>
          <p:cNvPr id="35" name="Picture 24">
            <a:extLst>
              <a:ext uri="{FF2B5EF4-FFF2-40B4-BE49-F238E27FC236}">
                <a16:creationId xmlns:a16="http://schemas.microsoft.com/office/drawing/2014/main" id="{8ABBC537-63C7-4F9E-9F3F-4491DFE9B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90" y="3930533"/>
            <a:ext cx="1121909" cy="1076312"/>
          </a:xfrm>
          <a:prstGeom prst="rect">
            <a:avLst/>
          </a:prstGeom>
        </p:spPr>
      </p:pic>
      <p:pic>
        <p:nvPicPr>
          <p:cNvPr id="36" name="Picture 22">
            <a:extLst>
              <a:ext uri="{FF2B5EF4-FFF2-40B4-BE49-F238E27FC236}">
                <a16:creationId xmlns:a16="http://schemas.microsoft.com/office/drawing/2014/main" id="{36EEBD94-FE1F-4043-8B20-2BED7C5D4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96" y="2201097"/>
            <a:ext cx="1141512" cy="1136472"/>
          </a:xfrm>
          <a:prstGeom prst="rect">
            <a:avLst/>
          </a:prstGeom>
        </p:spPr>
      </p:pic>
      <p:sp>
        <p:nvSpPr>
          <p:cNvPr id="37" name="Hình chữ nhật: Góc Tròn 71">
            <a:extLst>
              <a:ext uri="{FF2B5EF4-FFF2-40B4-BE49-F238E27FC236}">
                <a16:creationId xmlns:a16="http://schemas.microsoft.com/office/drawing/2014/main" id="{E4EFDB54-1694-46BF-8EA3-1EC66C1482CA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B43F"/>
              </a:solidFill>
              <a:latin typeface="Calibri"/>
              <a:sym typeface="Arial" panose="020B0604020202020204"/>
            </a:endParaRPr>
          </a:p>
        </p:txBody>
      </p:sp>
      <p:grpSp>
        <p:nvGrpSpPr>
          <p:cNvPr id="38" name="Nhóm 72">
            <a:extLst>
              <a:ext uri="{FF2B5EF4-FFF2-40B4-BE49-F238E27FC236}">
                <a16:creationId xmlns:a16="http://schemas.microsoft.com/office/drawing/2014/main" id="{E44AEB7B-801D-465F-A612-9071AC62033F}"/>
              </a:ext>
            </a:extLst>
          </p:cNvPr>
          <p:cNvGrpSpPr/>
          <p:nvPr/>
        </p:nvGrpSpPr>
        <p:grpSpPr>
          <a:xfrm>
            <a:off x="2004223" y="486745"/>
            <a:ext cx="8680975" cy="1517379"/>
            <a:chOff x="355600" y="215900"/>
            <a:chExt cx="5511800" cy="797805"/>
          </a:xfrm>
        </p:grpSpPr>
        <p:sp>
          <p:nvSpPr>
            <p:cNvPr id="39" name="Hình chữ nhật: Góc Tròn 73">
              <a:extLst>
                <a:ext uri="{FF2B5EF4-FFF2-40B4-BE49-F238E27FC236}">
                  <a16:creationId xmlns:a16="http://schemas.microsoft.com/office/drawing/2014/main" id="{593AEA5F-2659-48D7-9B6B-0AA76E9D212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0" name="Hộp Văn bản 74">
              <a:extLst>
                <a:ext uri="{FF2B5EF4-FFF2-40B4-BE49-F238E27FC236}">
                  <a16:creationId xmlns:a16="http://schemas.microsoft.com/office/drawing/2014/main" id="{74909433-351A-48DF-9CB1-40D9F1452CE3}"/>
                </a:ext>
              </a:extLst>
            </p:cNvPr>
            <p:cNvSpPr txBox="1"/>
            <p:nvPr/>
          </p:nvSpPr>
          <p:spPr>
            <a:xfrm>
              <a:off x="456443" y="317870"/>
              <a:ext cx="5387942" cy="69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1.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Viết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: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trăm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linh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hai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triệu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bốn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trăm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nghìn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41" name="Hình chữ nhật: Góc Tròn 75">
              <a:extLst>
                <a:ext uri="{FF2B5EF4-FFF2-40B4-BE49-F238E27FC236}">
                  <a16:creationId xmlns:a16="http://schemas.microsoft.com/office/drawing/2014/main" id="{1253E6CC-3AEA-48FC-8D04-0B7C8BAC10C4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</p:grpSp>
      <p:pic>
        <p:nvPicPr>
          <p:cNvPr id="42" name="Picture 5">
            <a:extLst>
              <a:ext uri="{FF2B5EF4-FFF2-40B4-BE49-F238E27FC236}">
                <a16:creationId xmlns:a16="http://schemas.microsoft.com/office/drawing/2014/main" id="{606D94E1-D474-4043-A8CE-D9B8344DF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0651245" y="230490"/>
            <a:ext cx="1540756" cy="1126151"/>
          </a:xfrm>
          <a:prstGeom prst="rect">
            <a:avLst/>
          </a:prstGeom>
        </p:spPr>
      </p:pic>
      <p:grpSp>
        <p:nvGrpSpPr>
          <p:cNvPr id="43" name="Nhóm 41">
            <a:extLst>
              <a:ext uri="{FF2B5EF4-FFF2-40B4-BE49-F238E27FC236}">
                <a16:creationId xmlns:a16="http://schemas.microsoft.com/office/drawing/2014/main" id="{53611C37-75D9-4E86-9B39-F3111746C91A}"/>
              </a:ext>
            </a:extLst>
          </p:cNvPr>
          <p:cNvGrpSpPr/>
          <p:nvPr/>
        </p:nvGrpSpPr>
        <p:grpSpPr>
          <a:xfrm>
            <a:off x="7774011" y="4027431"/>
            <a:ext cx="3574276" cy="1036030"/>
            <a:chOff x="3579594" y="165100"/>
            <a:chExt cx="6516994" cy="1244167"/>
          </a:xfrm>
        </p:grpSpPr>
        <p:sp>
          <p:nvSpPr>
            <p:cNvPr id="44" name="Hình chữ nhật: Góc Tròn 42">
              <a:extLst>
                <a:ext uri="{FF2B5EF4-FFF2-40B4-BE49-F238E27FC236}">
                  <a16:creationId xmlns:a16="http://schemas.microsoft.com/office/drawing/2014/main" id="{91868DDD-C08C-46ED-975F-7C3F3CF431F8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5" name="Hộp Văn bản 45">
              <a:extLst>
                <a:ext uri="{FF2B5EF4-FFF2-40B4-BE49-F238E27FC236}">
                  <a16:creationId xmlns:a16="http://schemas.microsoft.com/office/drawing/2014/main" id="{B1D645AE-12FF-4D9B-A55B-AAC529DC9BB3}"/>
                </a:ext>
              </a:extLst>
            </p:cNvPr>
            <p:cNvSpPr txBox="1"/>
            <p:nvPr/>
          </p:nvSpPr>
          <p:spPr>
            <a:xfrm>
              <a:off x="3579594" y="207812"/>
              <a:ext cx="6516994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102 00 400</a:t>
              </a:r>
            </a:p>
          </p:txBody>
        </p:sp>
      </p:grpSp>
      <p:grpSp>
        <p:nvGrpSpPr>
          <p:cNvPr id="46" name="Nhóm 46">
            <a:extLst>
              <a:ext uri="{FF2B5EF4-FFF2-40B4-BE49-F238E27FC236}">
                <a16:creationId xmlns:a16="http://schemas.microsoft.com/office/drawing/2014/main" id="{B4866306-A977-4B91-98C8-A8E07034ABF7}"/>
              </a:ext>
            </a:extLst>
          </p:cNvPr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7" name="Hình Bầu dục 47">
              <a:extLst>
                <a:ext uri="{FF2B5EF4-FFF2-40B4-BE49-F238E27FC236}">
                  <a16:creationId xmlns:a16="http://schemas.microsoft.com/office/drawing/2014/main" id="{D3799E0C-BFCE-4D7B-94D3-5F41D3C89496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8" name="Hộp Văn bản 48">
              <a:extLst>
                <a:ext uri="{FF2B5EF4-FFF2-40B4-BE49-F238E27FC236}">
                  <a16:creationId xmlns:a16="http://schemas.microsoft.com/office/drawing/2014/main" id="{BCA4D5FB-E282-4F35-B542-DFD8B82AFA47}"/>
                </a:ext>
              </a:extLst>
            </p:cNvPr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9" name="Picture 24">
            <a:extLst>
              <a:ext uri="{FF2B5EF4-FFF2-40B4-BE49-F238E27FC236}">
                <a16:creationId xmlns:a16="http://schemas.microsoft.com/office/drawing/2014/main" id="{6EA186AF-6CAE-444E-A322-3B4EA7CFF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0" name="Hình ảnh 50">
            <a:hlinkClick r:id="" action="ppaction://noaction"/>
            <a:extLst>
              <a:ext uri="{FF2B5EF4-FFF2-40B4-BE49-F238E27FC236}">
                <a16:creationId xmlns:a16="http://schemas.microsoft.com/office/drawing/2014/main" id="{0D05C042-AF1D-481A-B65A-C08FA8F849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51" name="Picture 5">
            <a:extLst>
              <a:ext uri="{FF2B5EF4-FFF2-40B4-BE49-F238E27FC236}">
                <a16:creationId xmlns:a16="http://schemas.microsoft.com/office/drawing/2014/main" id="{EBAB830E-6964-49E6-AF88-0E9403B31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52" name="Picture 5">
            <a:extLst>
              <a:ext uri="{FF2B5EF4-FFF2-40B4-BE49-F238E27FC236}">
                <a16:creationId xmlns:a16="http://schemas.microsoft.com/office/drawing/2014/main" id="{A8CC4284-B494-44A3-B402-89964B1E7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53" name="Picture 5">
            <a:extLst>
              <a:ext uri="{FF2B5EF4-FFF2-40B4-BE49-F238E27FC236}">
                <a16:creationId xmlns:a16="http://schemas.microsoft.com/office/drawing/2014/main" id="{FFFAC56C-0D06-415D-A892-245CA80834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  <p:pic>
        <p:nvPicPr>
          <p:cNvPr id="54" name="Picture 2" descr="Happy Flower Sticker by Elsa Isabella for iOS &amp; Android | GIPHY">
            <a:extLst>
              <a:ext uri="{FF2B5EF4-FFF2-40B4-BE49-F238E27FC236}">
                <a16:creationId xmlns:a16="http://schemas.microsoft.com/office/drawing/2014/main" id="{201D2300-4B62-495C-8101-E9A074B1D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33" y="1842588"/>
            <a:ext cx="1851592" cy="18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0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5" name="Nhóm 31">
            <a:extLst>
              <a:ext uri="{FF2B5EF4-FFF2-40B4-BE49-F238E27FC236}">
                <a16:creationId xmlns:a16="http://schemas.microsoft.com/office/drawing/2014/main" id="{65D63E59-6F0C-432E-B542-6F4447B709C4}"/>
              </a:ext>
            </a:extLst>
          </p:cNvPr>
          <p:cNvGrpSpPr/>
          <p:nvPr/>
        </p:nvGrpSpPr>
        <p:grpSpPr>
          <a:xfrm>
            <a:off x="2081824" y="2528574"/>
            <a:ext cx="3587321" cy="1035409"/>
            <a:chOff x="3610331" y="165100"/>
            <a:chExt cx="6516995" cy="776557"/>
          </a:xfrm>
        </p:grpSpPr>
        <p:sp>
          <p:nvSpPr>
            <p:cNvPr id="56" name="Hình chữ nhật: Góc Tròn 32">
              <a:extLst>
                <a:ext uri="{FF2B5EF4-FFF2-40B4-BE49-F238E27FC236}">
                  <a16:creationId xmlns:a16="http://schemas.microsoft.com/office/drawing/2014/main" id="{1D38BBE0-A7A4-4933-A265-2104FAC8F0A9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57" name="Hộp Văn bản 33">
              <a:extLst>
                <a:ext uri="{FF2B5EF4-FFF2-40B4-BE49-F238E27FC236}">
                  <a16:creationId xmlns:a16="http://schemas.microsoft.com/office/drawing/2014/main" id="{67D3D6E1-9A43-4FD9-B485-525AA9C7D384}"/>
                </a:ext>
              </a:extLst>
            </p:cNvPr>
            <p:cNvSpPr txBox="1"/>
            <p:nvPr/>
          </p:nvSpPr>
          <p:spPr>
            <a:xfrm>
              <a:off x="3610331" y="211479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406 200 090</a:t>
              </a:r>
            </a:p>
          </p:txBody>
        </p:sp>
      </p:grpSp>
      <p:grpSp>
        <p:nvGrpSpPr>
          <p:cNvPr id="58" name="Nhóm 76">
            <a:extLst>
              <a:ext uri="{FF2B5EF4-FFF2-40B4-BE49-F238E27FC236}">
                <a16:creationId xmlns:a16="http://schemas.microsoft.com/office/drawing/2014/main" id="{19FD60B1-A38E-49D0-A9CE-0A43706A283B}"/>
              </a:ext>
            </a:extLst>
          </p:cNvPr>
          <p:cNvGrpSpPr/>
          <p:nvPr/>
        </p:nvGrpSpPr>
        <p:grpSpPr>
          <a:xfrm>
            <a:off x="1105992" y="2599035"/>
            <a:ext cx="973533" cy="1018042"/>
            <a:chOff x="2572485" y="1544816"/>
            <a:chExt cx="807234" cy="763532"/>
          </a:xfrm>
        </p:grpSpPr>
        <p:sp>
          <p:nvSpPr>
            <p:cNvPr id="59" name="Hình Bầu dục 55">
              <a:extLst>
                <a:ext uri="{FF2B5EF4-FFF2-40B4-BE49-F238E27FC236}">
                  <a16:creationId xmlns:a16="http://schemas.microsoft.com/office/drawing/2014/main" id="{BF1B3676-02E3-419F-8B55-80346F66E05D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0" name="Hộp Văn bản 51">
              <a:extLst>
                <a:ext uri="{FF2B5EF4-FFF2-40B4-BE49-F238E27FC236}">
                  <a16:creationId xmlns:a16="http://schemas.microsoft.com/office/drawing/2014/main" id="{45D559E0-806D-4C21-B78A-EB947DD9101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61" name="Nhóm 58">
            <a:extLst>
              <a:ext uri="{FF2B5EF4-FFF2-40B4-BE49-F238E27FC236}">
                <a16:creationId xmlns:a16="http://schemas.microsoft.com/office/drawing/2014/main" id="{8CC7AAB8-C974-4EBA-82DC-D9414B36AC2C}"/>
              </a:ext>
            </a:extLst>
          </p:cNvPr>
          <p:cNvGrpSpPr/>
          <p:nvPr/>
        </p:nvGrpSpPr>
        <p:grpSpPr>
          <a:xfrm>
            <a:off x="7743726" y="2532328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id="{F583B47F-5F8D-4A5D-8778-647BAAE2FF85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8D5750FD-C8C0-4493-9C14-38BC3D200C04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406 200 900</a:t>
              </a:r>
            </a:p>
          </p:txBody>
        </p:sp>
      </p:grpSp>
      <p:grpSp>
        <p:nvGrpSpPr>
          <p:cNvPr id="64" name="Nhóm 77">
            <a:extLst>
              <a:ext uri="{FF2B5EF4-FFF2-40B4-BE49-F238E27FC236}">
                <a16:creationId xmlns:a16="http://schemas.microsoft.com/office/drawing/2014/main" id="{BAF383A9-94C8-4D8F-BA4C-A0B04E925C32}"/>
              </a:ext>
            </a:extLst>
          </p:cNvPr>
          <p:cNvGrpSpPr/>
          <p:nvPr/>
        </p:nvGrpSpPr>
        <p:grpSpPr>
          <a:xfrm>
            <a:off x="6798256" y="2349689"/>
            <a:ext cx="1013797" cy="1446550"/>
            <a:chOff x="2566598" y="2506307"/>
            <a:chExt cx="807234" cy="989901"/>
          </a:xfrm>
        </p:grpSpPr>
        <p:sp>
          <p:nvSpPr>
            <p:cNvPr id="65" name="Hình Bầu dục 59">
              <a:extLst>
                <a:ext uri="{FF2B5EF4-FFF2-40B4-BE49-F238E27FC236}">
                  <a16:creationId xmlns:a16="http://schemas.microsoft.com/office/drawing/2014/main" id="{64113192-0858-433C-942C-F8E8D8062BBC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6" name="Hộp Văn bản 60">
              <a:extLst>
                <a:ext uri="{FF2B5EF4-FFF2-40B4-BE49-F238E27FC236}">
                  <a16:creationId xmlns:a16="http://schemas.microsoft.com/office/drawing/2014/main" id="{220DC068-1A44-455D-B3B3-61B98ADB82E9}"/>
                </a:ext>
              </a:extLst>
            </p:cNvPr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7" name="Nhóm 64">
            <a:extLst>
              <a:ext uri="{FF2B5EF4-FFF2-40B4-BE49-F238E27FC236}">
                <a16:creationId xmlns:a16="http://schemas.microsoft.com/office/drawing/2014/main" id="{B793C795-B4EE-4C64-91EB-D68C2ABEEA4D}"/>
              </a:ext>
            </a:extLst>
          </p:cNvPr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958E325B-6928-4503-B92B-E45858465A5F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FDC90CF7-D44B-46E4-940C-2EEDFBA11A0D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406 200 009</a:t>
              </a:r>
            </a:p>
          </p:txBody>
        </p:sp>
      </p:grpSp>
      <p:grpSp>
        <p:nvGrpSpPr>
          <p:cNvPr id="70" name="Nhóm 78">
            <a:extLst>
              <a:ext uri="{FF2B5EF4-FFF2-40B4-BE49-F238E27FC236}">
                <a16:creationId xmlns:a16="http://schemas.microsoft.com/office/drawing/2014/main" id="{8441D04F-6CD6-4E05-B7F9-64B780241439}"/>
              </a:ext>
            </a:extLst>
          </p:cNvPr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71" name="Hình Bầu dục 65">
              <a:extLst>
                <a:ext uri="{FF2B5EF4-FFF2-40B4-BE49-F238E27FC236}">
                  <a16:creationId xmlns:a16="http://schemas.microsoft.com/office/drawing/2014/main" id="{4C302298-552A-467F-83D4-59601F8B5993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72" name="Hộp Văn bản 66">
              <a:extLst>
                <a:ext uri="{FF2B5EF4-FFF2-40B4-BE49-F238E27FC236}">
                  <a16:creationId xmlns:a16="http://schemas.microsoft.com/office/drawing/2014/main" id="{99AFA01C-C7E7-4920-A2E6-02A44F489F40}"/>
                </a:ext>
              </a:extLst>
            </p:cNvPr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3" name="Picture 24">
            <a:extLst>
              <a:ext uri="{FF2B5EF4-FFF2-40B4-BE49-F238E27FC236}">
                <a16:creationId xmlns:a16="http://schemas.microsoft.com/office/drawing/2014/main" id="{E916F90B-C891-4504-94C7-48DF2F881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575557"/>
            <a:ext cx="1124288" cy="1076312"/>
          </a:xfrm>
          <a:prstGeom prst="rect">
            <a:avLst/>
          </a:prstGeom>
        </p:spPr>
      </p:pic>
      <p:pic>
        <p:nvPicPr>
          <p:cNvPr id="74" name="Picture 24">
            <a:extLst>
              <a:ext uri="{FF2B5EF4-FFF2-40B4-BE49-F238E27FC236}">
                <a16:creationId xmlns:a16="http://schemas.microsoft.com/office/drawing/2014/main" id="{4E9DEE7A-4B8E-4048-954C-AB9C8E1CB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683711"/>
            <a:ext cx="1121909" cy="1076312"/>
          </a:xfrm>
          <a:prstGeom prst="rect">
            <a:avLst/>
          </a:prstGeom>
        </p:spPr>
      </p:pic>
      <p:pic>
        <p:nvPicPr>
          <p:cNvPr id="75" name="Picture 22">
            <a:extLst>
              <a:ext uri="{FF2B5EF4-FFF2-40B4-BE49-F238E27FC236}">
                <a16:creationId xmlns:a16="http://schemas.microsoft.com/office/drawing/2014/main" id="{4162922E-1A39-4D12-9923-A06A7A5A5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6" name="Hình chữ nhật: Góc Tròn 71">
            <a:extLst>
              <a:ext uri="{FF2B5EF4-FFF2-40B4-BE49-F238E27FC236}">
                <a16:creationId xmlns:a16="http://schemas.microsoft.com/office/drawing/2014/main" id="{CFD925A1-A429-4E6A-9C15-91C0E995EA46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B43F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77" name="Nhóm 72">
            <a:extLst>
              <a:ext uri="{FF2B5EF4-FFF2-40B4-BE49-F238E27FC236}">
                <a16:creationId xmlns:a16="http://schemas.microsoft.com/office/drawing/2014/main" id="{8E177218-4334-43EE-B335-567BCD8EF696}"/>
              </a:ext>
            </a:extLst>
          </p:cNvPr>
          <p:cNvGrpSpPr/>
          <p:nvPr/>
        </p:nvGrpSpPr>
        <p:grpSpPr>
          <a:xfrm>
            <a:off x="1256978" y="505922"/>
            <a:ext cx="8444836" cy="1877984"/>
            <a:chOff x="355600" y="215900"/>
            <a:chExt cx="5511800" cy="792866"/>
          </a:xfrm>
        </p:grpSpPr>
        <p:sp>
          <p:nvSpPr>
            <p:cNvPr id="78" name="Hình chữ nhật: Góc Tròn 73">
              <a:extLst>
                <a:ext uri="{FF2B5EF4-FFF2-40B4-BE49-F238E27FC236}">
                  <a16:creationId xmlns:a16="http://schemas.microsoft.com/office/drawing/2014/main" id="{2F8D764D-0C1E-4ED9-B9F8-E0C58C0D6FFD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79" name="Hộp Văn bản 74">
              <a:extLst>
                <a:ext uri="{FF2B5EF4-FFF2-40B4-BE49-F238E27FC236}">
                  <a16:creationId xmlns:a16="http://schemas.microsoft.com/office/drawing/2014/main" id="{047CF9F5-2429-416A-92B4-C8DED318489C}"/>
                </a:ext>
              </a:extLst>
            </p:cNvPr>
            <p:cNvSpPr txBox="1"/>
            <p:nvPr/>
          </p:nvSpPr>
          <p:spPr>
            <a:xfrm>
              <a:off x="561810" y="366513"/>
              <a:ext cx="5225446" cy="506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600" b="1" kern="0" dirty="0">
                  <a:solidFill>
                    <a:srgbClr val="002060"/>
                  </a:solidFill>
                  <a:cs typeface="Arial"/>
                  <a:sym typeface="Arial"/>
                </a:rPr>
                <a:t>2. </a:t>
              </a:r>
              <a:r>
                <a:rPr lang="en-US" sz="3600" b="1" kern="0" dirty="0" err="1">
                  <a:solidFill>
                    <a:srgbClr val="002060"/>
                  </a:solidFill>
                  <a:cs typeface="Arial"/>
                  <a:sym typeface="Arial"/>
                </a:rPr>
                <a:t>Viết</a:t>
              </a:r>
              <a:r>
                <a:rPr lang="en-US" sz="3600" b="1" kern="0" dirty="0">
                  <a:solidFill>
                    <a:srgbClr val="002060"/>
                  </a:solidFill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cs typeface="Arial"/>
                  <a:sym typeface="Arial"/>
                </a:rPr>
                <a:t>số</a:t>
              </a:r>
              <a:r>
                <a:rPr lang="en-US" sz="3600" b="1" kern="0" dirty="0">
                  <a:solidFill>
                    <a:srgbClr val="002060"/>
                  </a:solidFill>
                  <a:cs typeface="Arial"/>
                  <a:sym typeface="Arial"/>
                </a:rPr>
                <a:t>: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0" name="Hình chữ nhật: Góc Tròn 75">
              <a:extLst>
                <a:ext uri="{FF2B5EF4-FFF2-40B4-BE49-F238E27FC236}">
                  <a16:creationId xmlns:a16="http://schemas.microsoft.com/office/drawing/2014/main" id="{763953D6-0ECB-416A-BAD1-03BA75AF73CF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81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id="{D2379C2A-EA40-41DA-986D-DBB398B835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82" name="Picture 5">
            <a:extLst>
              <a:ext uri="{FF2B5EF4-FFF2-40B4-BE49-F238E27FC236}">
                <a16:creationId xmlns:a16="http://schemas.microsoft.com/office/drawing/2014/main" id="{A3673B83-743A-4DC2-9572-CF04C9E3E5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83" name="Nhóm 41">
            <a:extLst>
              <a:ext uri="{FF2B5EF4-FFF2-40B4-BE49-F238E27FC236}">
                <a16:creationId xmlns:a16="http://schemas.microsoft.com/office/drawing/2014/main" id="{37EC405E-39DB-4370-8DD2-BC5A9F8DDBBC}"/>
              </a:ext>
            </a:extLst>
          </p:cNvPr>
          <p:cNvGrpSpPr/>
          <p:nvPr/>
        </p:nvGrpSpPr>
        <p:grpSpPr>
          <a:xfrm>
            <a:off x="7753367" y="4050387"/>
            <a:ext cx="3574276" cy="1036030"/>
            <a:chOff x="3579594" y="165100"/>
            <a:chExt cx="6516995" cy="1244167"/>
          </a:xfrm>
        </p:grpSpPr>
        <p:sp>
          <p:nvSpPr>
            <p:cNvPr id="84" name="Hình chữ nhật: Góc Tròn 42">
              <a:extLst>
                <a:ext uri="{FF2B5EF4-FFF2-40B4-BE49-F238E27FC236}">
                  <a16:creationId xmlns:a16="http://schemas.microsoft.com/office/drawing/2014/main" id="{C9A6903B-7AF7-4E99-B67E-A0C20BF4AE92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85" name="Hộp Văn bản 45">
              <a:extLst>
                <a:ext uri="{FF2B5EF4-FFF2-40B4-BE49-F238E27FC236}">
                  <a16:creationId xmlns:a16="http://schemas.microsoft.com/office/drawing/2014/main" id="{C319B56A-1025-4470-B753-195E2365BEE4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406 200 000</a:t>
              </a:r>
            </a:p>
          </p:txBody>
        </p:sp>
      </p:grpSp>
      <p:grpSp>
        <p:nvGrpSpPr>
          <p:cNvPr id="86" name="Nhóm 46">
            <a:extLst>
              <a:ext uri="{FF2B5EF4-FFF2-40B4-BE49-F238E27FC236}">
                <a16:creationId xmlns:a16="http://schemas.microsoft.com/office/drawing/2014/main" id="{AF35FC22-4C90-4A96-AD1D-C2B7D2D4BCAE}"/>
              </a:ext>
            </a:extLst>
          </p:cNvPr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87" name="Hình Bầu dục 47">
              <a:extLst>
                <a:ext uri="{FF2B5EF4-FFF2-40B4-BE49-F238E27FC236}">
                  <a16:creationId xmlns:a16="http://schemas.microsoft.com/office/drawing/2014/main" id="{A1E8C610-CF9E-450E-B2C1-0B2857D1B769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88" name="Hộp Văn bản 48">
              <a:extLst>
                <a:ext uri="{FF2B5EF4-FFF2-40B4-BE49-F238E27FC236}">
                  <a16:creationId xmlns:a16="http://schemas.microsoft.com/office/drawing/2014/main" id="{2232817E-95C8-4346-97BA-5F4E31323402}"/>
                </a:ext>
              </a:extLst>
            </p:cNvPr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89" name="Picture 24">
            <a:extLst>
              <a:ext uri="{FF2B5EF4-FFF2-40B4-BE49-F238E27FC236}">
                <a16:creationId xmlns:a16="http://schemas.microsoft.com/office/drawing/2014/main" id="{A8135BA2-31D1-4940-B34B-D47DD998B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90" name="Hình ảnh 50">
            <a:hlinkClick r:id="rId7" action="ppaction://hlinksldjump"/>
            <a:extLst>
              <a:ext uri="{FF2B5EF4-FFF2-40B4-BE49-F238E27FC236}">
                <a16:creationId xmlns:a16="http://schemas.microsoft.com/office/drawing/2014/main" id="{8EB3FD9D-8D78-458D-8B93-50701EC4AE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91" name="Picture 5">
            <a:extLst>
              <a:ext uri="{FF2B5EF4-FFF2-40B4-BE49-F238E27FC236}">
                <a16:creationId xmlns:a16="http://schemas.microsoft.com/office/drawing/2014/main" id="{69EECE5F-999D-4F79-AA06-69BA30202A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92" name="Picture 5">
            <a:extLst>
              <a:ext uri="{FF2B5EF4-FFF2-40B4-BE49-F238E27FC236}">
                <a16:creationId xmlns:a16="http://schemas.microsoft.com/office/drawing/2014/main" id="{B4D29B38-AD39-41AC-8649-5FF8305234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93" name="Picture 5">
            <a:extLst>
              <a:ext uri="{FF2B5EF4-FFF2-40B4-BE49-F238E27FC236}">
                <a16:creationId xmlns:a16="http://schemas.microsoft.com/office/drawing/2014/main" id="{94C4572E-BF1C-40B5-B753-C47A9A5896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9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404007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2" name="Nhóm 31">
            <a:extLst>
              <a:ext uri="{FF2B5EF4-FFF2-40B4-BE49-F238E27FC236}">
                <a16:creationId xmlns:a16="http://schemas.microsoft.com/office/drawing/2014/main" id="{8A376E01-C734-4B9D-968C-2A5D0158CF89}"/>
              </a:ext>
            </a:extLst>
          </p:cNvPr>
          <p:cNvGrpSpPr/>
          <p:nvPr/>
        </p:nvGrpSpPr>
        <p:grpSpPr>
          <a:xfrm>
            <a:off x="2004164" y="4425489"/>
            <a:ext cx="7051420" cy="838191"/>
            <a:chOff x="3947612" y="165101"/>
            <a:chExt cx="5842438" cy="628644"/>
          </a:xfrm>
        </p:grpSpPr>
        <p:sp>
          <p:nvSpPr>
            <p:cNvPr id="43" name="Hình chữ nhật: Góc Tròn 32">
              <a:extLst>
                <a:ext uri="{FF2B5EF4-FFF2-40B4-BE49-F238E27FC236}">
                  <a16:creationId xmlns:a16="http://schemas.microsoft.com/office/drawing/2014/main" id="{82F573F5-DDF1-48F3-BDBE-D31F10537C11}"/>
                </a:ext>
              </a:extLst>
            </p:cNvPr>
            <p:cNvSpPr/>
            <p:nvPr/>
          </p:nvSpPr>
          <p:spPr>
            <a:xfrm>
              <a:off x="3947612" y="165101"/>
              <a:ext cx="5842438" cy="62863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44" name="Hộp Văn bản 33">
              <a:extLst>
                <a:ext uri="{FF2B5EF4-FFF2-40B4-BE49-F238E27FC236}">
                  <a16:creationId xmlns:a16="http://schemas.microsoft.com/office/drawing/2014/main" id="{B6CF550F-8923-45F7-9112-E6122D7746E6}"/>
                </a:ext>
              </a:extLst>
            </p:cNvPr>
            <p:cNvSpPr txBox="1"/>
            <p:nvPr/>
          </p:nvSpPr>
          <p:spPr>
            <a:xfrm>
              <a:off x="4078533" y="170497"/>
              <a:ext cx="566639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5" name="Nhóm 76">
            <a:extLst>
              <a:ext uri="{FF2B5EF4-FFF2-40B4-BE49-F238E27FC236}">
                <a16:creationId xmlns:a16="http://schemas.microsoft.com/office/drawing/2014/main" id="{6C4C4564-B3C2-42AD-9123-74C29CED182C}"/>
              </a:ext>
            </a:extLst>
          </p:cNvPr>
          <p:cNvGrpSpPr/>
          <p:nvPr/>
        </p:nvGrpSpPr>
        <p:grpSpPr>
          <a:xfrm>
            <a:off x="757015" y="4356133"/>
            <a:ext cx="1091333" cy="1081774"/>
            <a:chOff x="2572485" y="1588891"/>
            <a:chExt cx="807234" cy="719457"/>
          </a:xfrm>
        </p:grpSpPr>
        <p:sp>
          <p:nvSpPr>
            <p:cNvPr id="46" name="Hình Bầu dục 55">
              <a:extLst>
                <a:ext uri="{FF2B5EF4-FFF2-40B4-BE49-F238E27FC236}">
                  <a16:creationId xmlns:a16="http://schemas.microsoft.com/office/drawing/2014/main" id="{3D99E92B-5CBE-4DF5-A88A-1271AC6458F7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47" name="Hộp Văn bản 51">
              <a:extLst>
                <a:ext uri="{FF2B5EF4-FFF2-40B4-BE49-F238E27FC236}">
                  <a16:creationId xmlns:a16="http://schemas.microsoft.com/office/drawing/2014/main" id="{F6BB62A9-B929-4FED-AB9C-EC9A089901EB}"/>
                </a:ext>
              </a:extLst>
            </p:cNvPr>
            <p:cNvSpPr txBox="1"/>
            <p:nvPr/>
          </p:nvSpPr>
          <p:spPr>
            <a:xfrm>
              <a:off x="2652454" y="1600360"/>
              <a:ext cx="613650" cy="661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5867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8" name="Nhóm 58">
            <a:extLst>
              <a:ext uri="{FF2B5EF4-FFF2-40B4-BE49-F238E27FC236}">
                <a16:creationId xmlns:a16="http://schemas.microsoft.com/office/drawing/2014/main" id="{9B72CBF4-ECD6-4A88-996E-A7DCCAA9FC0A}"/>
              </a:ext>
            </a:extLst>
          </p:cNvPr>
          <p:cNvGrpSpPr/>
          <p:nvPr/>
        </p:nvGrpSpPr>
        <p:grpSpPr>
          <a:xfrm>
            <a:off x="1951673" y="2206597"/>
            <a:ext cx="7038469" cy="866076"/>
            <a:chOff x="3947613" y="165100"/>
            <a:chExt cx="5905542" cy="1344091"/>
          </a:xfrm>
        </p:grpSpPr>
        <p:sp>
          <p:nvSpPr>
            <p:cNvPr id="49" name="Hình chữ nhật: Góc Tròn 61">
              <a:extLst>
                <a:ext uri="{FF2B5EF4-FFF2-40B4-BE49-F238E27FC236}">
                  <a16:creationId xmlns:a16="http://schemas.microsoft.com/office/drawing/2014/main" id="{E3EEB1E3-F073-4824-918B-61B0465D9E0E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50" name="Hộp Văn bản 62">
              <a:extLst>
                <a:ext uri="{FF2B5EF4-FFF2-40B4-BE49-F238E27FC236}">
                  <a16:creationId xmlns:a16="http://schemas.microsoft.com/office/drawing/2014/main" id="{A576A048-6717-4B07-9E0E-DBF2E81015E4}"/>
                </a:ext>
              </a:extLst>
            </p:cNvPr>
            <p:cNvSpPr txBox="1"/>
            <p:nvPr/>
          </p:nvSpPr>
          <p:spPr>
            <a:xfrm>
              <a:off x="3996363" y="219540"/>
              <a:ext cx="5778098" cy="12896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51" name="Nhóm 77">
            <a:extLst>
              <a:ext uri="{FF2B5EF4-FFF2-40B4-BE49-F238E27FC236}">
                <a16:creationId xmlns:a16="http://schemas.microsoft.com/office/drawing/2014/main" id="{FA079C00-6E15-4D4C-AF4F-B01BD5E82385}"/>
              </a:ext>
            </a:extLst>
          </p:cNvPr>
          <p:cNvGrpSpPr/>
          <p:nvPr/>
        </p:nvGrpSpPr>
        <p:grpSpPr>
          <a:xfrm>
            <a:off x="740194" y="1938132"/>
            <a:ext cx="1072191" cy="1085172"/>
            <a:chOff x="2566598" y="2694550"/>
            <a:chExt cx="807234" cy="742603"/>
          </a:xfrm>
        </p:grpSpPr>
        <p:sp>
          <p:nvSpPr>
            <p:cNvPr id="52" name="Hình Bầu dục 59">
              <a:extLst>
                <a:ext uri="{FF2B5EF4-FFF2-40B4-BE49-F238E27FC236}">
                  <a16:creationId xmlns:a16="http://schemas.microsoft.com/office/drawing/2014/main" id="{68A88D3A-30F5-4D82-B64A-94870BE87A61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53" name="Hộp Văn bản 60">
              <a:extLst>
                <a:ext uri="{FF2B5EF4-FFF2-40B4-BE49-F238E27FC236}">
                  <a16:creationId xmlns:a16="http://schemas.microsoft.com/office/drawing/2014/main" id="{99170847-C82B-46FC-842F-75FF82476910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54" name="Nhóm 64">
            <a:extLst>
              <a:ext uri="{FF2B5EF4-FFF2-40B4-BE49-F238E27FC236}">
                <a16:creationId xmlns:a16="http://schemas.microsoft.com/office/drawing/2014/main" id="{6A7720EF-80D2-4723-BDC9-603C8A7ED208}"/>
              </a:ext>
            </a:extLst>
          </p:cNvPr>
          <p:cNvGrpSpPr/>
          <p:nvPr/>
        </p:nvGrpSpPr>
        <p:grpSpPr>
          <a:xfrm>
            <a:off x="1905349" y="3254400"/>
            <a:ext cx="7211995" cy="865450"/>
            <a:chOff x="3882531" y="165100"/>
            <a:chExt cx="6185968" cy="1244167"/>
          </a:xfrm>
        </p:grpSpPr>
        <p:sp>
          <p:nvSpPr>
            <p:cNvPr id="94" name="Hình chữ nhật: Góc Tròn 67">
              <a:extLst>
                <a:ext uri="{FF2B5EF4-FFF2-40B4-BE49-F238E27FC236}">
                  <a16:creationId xmlns:a16="http://schemas.microsoft.com/office/drawing/2014/main" id="{3A66B341-F62C-4185-9377-AF2809474868}"/>
                </a:ext>
              </a:extLst>
            </p:cNvPr>
            <p:cNvSpPr/>
            <p:nvPr/>
          </p:nvSpPr>
          <p:spPr>
            <a:xfrm>
              <a:off x="3947612" y="165100"/>
              <a:ext cx="6047544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95" name="Hộp Văn bản 68">
              <a:extLst>
                <a:ext uri="{FF2B5EF4-FFF2-40B4-BE49-F238E27FC236}">
                  <a16:creationId xmlns:a16="http://schemas.microsoft.com/office/drawing/2014/main" id="{F02AB540-8BB1-445C-86A3-8CB60722BF98}"/>
                </a:ext>
              </a:extLst>
            </p:cNvPr>
            <p:cNvSpPr txBox="1"/>
            <p:nvPr/>
          </p:nvSpPr>
          <p:spPr>
            <a:xfrm>
              <a:off x="3882531" y="190648"/>
              <a:ext cx="6185968" cy="11946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6" name="Nhóm 78">
            <a:extLst>
              <a:ext uri="{FF2B5EF4-FFF2-40B4-BE49-F238E27FC236}">
                <a16:creationId xmlns:a16="http://schemas.microsoft.com/office/drawing/2014/main" id="{9C9130DC-6C30-4426-9847-7518C2E467B0}"/>
              </a:ext>
            </a:extLst>
          </p:cNvPr>
          <p:cNvGrpSpPr/>
          <p:nvPr/>
        </p:nvGrpSpPr>
        <p:grpSpPr>
          <a:xfrm>
            <a:off x="736072" y="3135770"/>
            <a:ext cx="1076312" cy="1122373"/>
            <a:chOff x="2550391" y="3977702"/>
            <a:chExt cx="807234" cy="768061"/>
          </a:xfrm>
        </p:grpSpPr>
        <p:sp>
          <p:nvSpPr>
            <p:cNvPr id="97" name="Hình Bầu dục 65">
              <a:extLst>
                <a:ext uri="{FF2B5EF4-FFF2-40B4-BE49-F238E27FC236}">
                  <a16:creationId xmlns:a16="http://schemas.microsoft.com/office/drawing/2014/main" id="{1EA1C452-A655-4607-B5D0-0F1F6DB63D6E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98" name="Hộp Văn bản 66">
              <a:extLst>
                <a:ext uri="{FF2B5EF4-FFF2-40B4-BE49-F238E27FC236}">
                  <a16:creationId xmlns:a16="http://schemas.microsoft.com/office/drawing/2014/main" id="{12BC5BCD-6FA7-490D-ADC6-D1FA503ABEB8}"/>
                </a:ext>
              </a:extLst>
            </p:cNvPr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99" name="Picture 24">
            <a:extLst>
              <a:ext uri="{FF2B5EF4-FFF2-40B4-BE49-F238E27FC236}">
                <a16:creationId xmlns:a16="http://schemas.microsoft.com/office/drawing/2014/main" id="{2062FC08-8650-40D9-83D1-0FE6FB8B9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60" y="4346977"/>
            <a:ext cx="1124288" cy="1076312"/>
          </a:xfrm>
          <a:prstGeom prst="rect">
            <a:avLst/>
          </a:prstGeom>
        </p:spPr>
      </p:pic>
      <p:pic>
        <p:nvPicPr>
          <p:cNvPr id="100" name="Picture 24">
            <a:extLst>
              <a:ext uri="{FF2B5EF4-FFF2-40B4-BE49-F238E27FC236}">
                <a16:creationId xmlns:a16="http://schemas.microsoft.com/office/drawing/2014/main" id="{C442125A-D6AF-4B52-BFB0-9C9DE8E50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42" y="1995283"/>
            <a:ext cx="1121909" cy="1076312"/>
          </a:xfrm>
          <a:prstGeom prst="rect">
            <a:avLst/>
          </a:prstGeom>
        </p:spPr>
      </p:pic>
      <p:pic>
        <p:nvPicPr>
          <p:cNvPr id="101" name="Picture 22">
            <a:extLst>
              <a:ext uri="{FF2B5EF4-FFF2-40B4-BE49-F238E27FC236}">
                <a16:creationId xmlns:a16="http://schemas.microsoft.com/office/drawing/2014/main" id="{F84038ED-D9E8-435C-ACFA-A662207AE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87" y="3198892"/>
            <a:ext cx="1131036" cy="1068405"/>
          </a:xfrm>
          <a:prstGeom prst="rect">
            <a:avLst/>
          </a:prstGeom>
        </p:spPr>
      </p:pic>
      <p:sp>
        <p:nvSpPr>
          <p:cNvPr id="102" name="Hình chữ nhật: Góc Tròn 71">
            <a:extLst>
              <a:ext uri="{FF2B5EF4-FFF2-40B4-BE49-F238E27FC236}">
                <a16:creationId xmlns:a16="http://schemas.microsoft.com/office/drawing/2014/main" id="{123F30D1-FA3F-4173-867E-5DF9F10E9AE1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B43F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103" name="Nhóm 72">
            <a:extLst>
              <a:ext uri="{FF2B5EF4-FFF2-40B4-BE49-F238E27FC236}">
                <a16:creationId xmlns:a16="http://schemas.microsoft.com/office/drawing/2014/main" id="{30927545-EEA9-4A76-8EDF-84C49FB03C81}"/>
              </a:ext>
            </a:extLst>
          </p:cNvPr>
          <p:cNvGrpSpPr/>
          <p:nvPr/>
        </p:nvGrpSpPr>
        <p:grpSpPr>
          <a:xfrm>
            <a:off x="2370154" y="549331"/>
            <a:ext cx="6503953" cy="1507986"/>
            <a:chOff x="355600" y="215900"/>
            <a:chExt cx="5682190" cy="792866"/>
          </a:xfrm>
        </p:grpSpPr>
        <p:sp>
          <p:nvSpPr>
            <p:cNvPr id="104" name="Hình chữ nhật: Góc Tròn 73">
              <a:extLst>
                <a:ext uri="{FF2B5EF4-FFF2-40B4-BE49-F238E27FC236}">
                  <a16:creationId xmlns:a16="http://schemas.microsoft.com/office/drawing/2014/main" id="{FBC5DD19-579E-420B-9D44-9AD3C1B14913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05" name="Hộp Văn bản 74">
              <a:extLst>
                <a:ext uri="{FF2B5EF4-FFF2-40B4-BE49-F238E27FC236}">
                  <a16:creationId xmlns:a16="http://schemas.microsoft.com/office/drawing/2014/main" id="{F83A9164-711F-4AFE-946B-9E489684956F}"/>
                </a:ext>
              </a:extLst>
            </p:cNvPr>
            <p:cNvSpPr txBox="1"/>
            <p:nvPr/>
          </p:nvSpPr>
          <p:spPr>
            <a:xfrm>
              <a:off x="669168" y="443868"/>
              <a:ext cx="5368622" cy="372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40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3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: </a:t>
              </a:r>
              <a:r>
                <a:rPr lang="en-US" sz="40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Đọc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52 008 090</a:t>
              </a:r>
            </a:p>
          </p:txBody>
        </p:sp>
        <p:sp>
          <p:nvSpPr>
            <p:cNvPr id="106" name="Hình chữ nhật: Góc Tròn 75">
              <a:extLst>
                <a:ext uri="{FF2B5EF4-FFF2-40B4-BE49-F238E27FC236}">
                  <a16:creationId xmlns:a16="http://schemas.microsoft.com/office/drawing/2014/main" id="{116E1FE3-5536-4E1E-BC6C-95432D98BCA2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07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id="{792D6272-2ED7-4DD2-BB67-F6DCFC727C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108" name="Picture 5">
            <a:extLst>
              <a:ext uri="{FF2B5EF4-FFF2-40B4-BE49-F238E27FC236}">
                <a16:creationId xmlns:a16="http://schemas.microsoft.com/office/drawing/2014/main" id="{76D172D9-EF54-4517-B0AC-AC4AB38BD1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109" name="Nhóm 41">
            <a:extLst>
              <a:ext uri="{FF2B5EF4-FFF2-40B4-BE49-F238E27FC236}">
                <a16:creationId xmlns:a16="http://schemas.microsoft.com/office/drawing/2014/main" id="{A6D8E3CB-5A37-4568-8498-697111BAA572}"/>
              </a:ext>
            </a:extLst>
          </p:cNvPr>
          <p:cNvGrpSpPr/>
          <p:nvPr/>
        </p:nvGrpSpPr>
        <p:grpSpPr>
          <a:xfrm>
            <a:off x="1983803" y="5572504"/>
            <a:ext cx="7081628" cy="938891"/>
            <a:chOff x="3947613" y="165100"/>
            <a:chExt cx="5905542" cy="1244167"/>
          </a:xfrm>
        </p:grpSpPr>
        <p:sp>
          <p:nvSpPr>
            <p:cNvPr id="110" name="Hình chữ nhật: Góc Tròn 42">
              <a:extLst>
                <a:ext uri="{FF2B5EF4-FFF2-40B4-BE49-F238E27FC236}">
                  <a16:creationId xmlns:a16="http://schemas.microsoft.com/office/drawing/2014/main" id="{4AA3A416-83C4-4718-B125-8CF368927786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11" name="Hộp Văn bản 45">
              <a:extLst>
                <a:ext uri="{FF2B5EF4-FFF2-40B4-BE49-F238E27FC236}">
                  <a16:creationId xmlns:a16="http://schemas.microsoft.com/office/drawing/2014/main" id="{3DF4DFF7-408C-410D-8049-A9323EF1F432}"/>
                </a:ext>
              </a:extLst>
            </p:cNvPr>
            <p:cNvSpPr txBox="1"/>
            <p:nvPr/>
          </p:nvSpPr>
          <p:spPr>
            <a:xfrm>
              <a:off x="4064589" y="277849"/>
              <a:ext cx="5687280" cy="11011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2" name="Nhóm 46">
            <a:extLst>
              <a:ext uri="{FF2B5EF4-FFF2-40B4-BE49-F238E27FC236}">
                <a16:creationId xmlns:a16="http://schemas.microsoft.com/office/drawing/2014/main" id="{34C53838-C6DF-4C64-93E6-64BDB87BB80D}"/>
              </a:ext>
            </a:extLst>
          </p:cNvPr>
          <p:cNvGrpSpPr/>
          <p:nvPr/>
        </p:nvGrpSpPr>
        <p:grpSpPr>
          <a:xfrm>
            <a:off x="736573" y="5483906"/>
            <a:ext cx="1076312" cy="1084266"/>
            <a:chOff x="2566598" y="2695170"/>
            <a:chExt cx="807234" cy="741983"/>
          </a:xfrm>
        </p:grpSpPr>
        <p:sp>
          <p:nvSpPr>
            <p:cNvPr id="113" name="Hình Bầu dục 47">
              <a:extLst>
                <a:ext uri="{FF2B5EF4-FFF2-40B4-BE49-F238E27FC236}">
                  <a16:creationId xmlns:a16="http://schemas.microsoft.com/office/drawing/2014/main" id="{CED6003E-BB4A-4337-A64B-3260808341F0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14" name="Hộp Văn bản 48">
              <a:extLst>
                <a:ext uri="{FF2B5EF4-FFF2-40B4-BE49-F238E27FC236}">
                  <a16:creationId xmlns:a16="http://schemas.microsoft.com/office/drawing/2014/main" id="{9D628673-9D38-42C3-9C90-7ECA03F35735}"/>
                </a:ext>
              </a:extLst>
            </p:cNvPr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15" name="Picture 24">
            <a:extLst>
              <a:ext uri="{FF2B5EF4-FFF2-40B4-BE49-F238E27FC236}">
                <a16:creationId xmlns:a16="http://schemas.microsoft.com/office/drawing/2014/main" id="{FC287620-D4F7-4891-A3AA-9AD7EB343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92" y="5493723"/>
            <a:ext cx="1121909" cy="1076312"/>
          </a:xfrm>
          <a:prstGeom prst="rect">
            <a:avLst/>
          </a:prstGeom>
        </p:spPr>
      </p:pic>
      <p:pic>
        <p:nvPicPr>
          <p:cNvPr id="116" name="Hình ảnh 50">
            <a:hlinkClick r:id="rId7" action="ppaction://hlinksldjump"/>
            <a:extLst>
              <a:ext uri="{FF2B5EF4-FFF2-40B4-BE49-F238E27FC236}">
                <a16:creationId xmlns:a16="http://schemas.microsoft.com/office/drawing/2014/main" id="{620403FD-342D-454B-A7D4-22E2A23F81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377701" y="2750172"/>
            <a:ext cx="2982204" cy="2667264"/>
          </a:xfrm>
          <a:prstGeom prst="rect">
            <a:avLst/>
          </a:prstGeom>
        </p:spPr>
      </p:pic>
      <p:pic>
        <p:nvPicPr>
          <p:cNvPr id="117" name="Picture 5">
            <a:extLst>
              <a:ext uri="{FF2B5EF4-FFF2-40B4-BE49-F238E27FC236}">
                <a16:creationId xmlns:a16="http://schemas.microsoft.com/office/drawing/2014/main" id="{7BF91F70-1856-4675-8423-7773B752BB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69293" y="2900976"/>
            <a:ext cx="2675020" cy="1955193"/>
          </a:xfrm>
          <a:prstGeom prst="rect">
            <a:avLst/>
          </a:prstGeom>
        </p:spPr>
      </p:pic>
      <p:pic>
        <p:nvPicPr>
          <p:cNvPr id="118" name="Picture 5">
            <a:extLst>
              <a:ext uri="{FF2B5EF4-FFF2-40B4-BE49-F238E27FC236}">
                <a16:creationId xmlns:a16="http://schemas.microsoft.com/office/drawing/2014/main" id="{622AB421-9710-4C14-9313-0A891D8D2F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80606" y="2921721"/>
            <a:ext cx="2675020" cy="1955193"/>
          </a:xfrm>
          <a:prstGeom prst="rect">
            <a:avLst/>
          </a:prstGeom>
        </p:spPr>
      </p:pic>
      <p:pic>
        <p:nvPicPr>
          <p:cNvPr id="119" name="Picture 5">
            <a:extLst>
              <a:ext uri="{FF2B5EF4-FFF2-40B4-BE49-F238E27FC236}">
                <a16:creationId xmlns:a16="http://schemas.microsoft.com/office/drawing/2014/main" id="{896E8915-C2A2-4DBA-B220-7832EC8D81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81907" y="2889733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30786-E765-01D2-5472-35D53B86A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71" y="-304245"/>
            <a:ext cx="9559357" cy="4761389"/>
          </a:xfrm>
          <a:prstGeom prst="rect">
            <a:avLst/>
          </a:prstGeom>
        </p:spPr>
      </p:pic>
      <p:pic>
        <p:nvPicPr>
          <p:cNvPr id="2" name="Picture 1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F11CFA89-5E05-029B-9633-AEC994F65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675" y="314325"/>
            <a:ext cx="17335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7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582</Words>
  <Application>Microsoft Office PowerPoint</Application>
  <PresentationFormat>Widescreen</PresentationFormat>
  <Paragraphs>144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Alfa Slab One</vt:lpstr>
      <vt:lpstr>Boogaloo</vt:lpstr>
      <vt:lpstr>Catamaran</vt:lpstr>
      <vt:lpstr>Coiny</vt:lpstr>
      <vt:lpstr>Euphoria Script</vt:lpstr>
      <vt:lpstr>Mouse Memoirs</vt:lpstr>
      <vt:lpstr>Public Sans</vt:lpstr>
      <vt:lpstr>Satisfy</vt:lpstr>
      <vt:lpstr>SVN-Poky's</vt:lpstr>
      <vt:lpstr>Arial</vt:lpstr>
      <vt:lpstr>Calibri</vt:lpstr>
      <vt:lpstr>Cambria</vt:lpstr>
      <vt:lpstr>Times New Roman</vt:lpstr>
      <vt:lpstr>Castaway in a Desert Island by Slidesgo</vt:lpstr>
      <vt:lpstr>School Bus Drivers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2023-07-30T08:46:30Z</dcterms:created>
  <dcterms:modified xsi:type="dcterms:W3CDTF">2024-11-17T13:12:58Z</dcterms:modified>
</cp:coreProperties>
</file>