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11695" r:id="rId2"/>
    <p:sldId id="257" r:id="rId3"/>
    <p:sldId id="11699" r:id="rId4"/>
    <p:sldId id="11700" r:id="rId5"/>
    <p:sldId id="11701" r:id="rId6"/>
    <p:sldId id="11702" r:id="rId7"/>
    <p:sldId id="11696" r:id="rId8"/>
    <p:sldId id="260" r:id="rId9"/>
    <p:sldId id="291" r:id="rId10"/>
    <p:sldId id="265" r:id="rId11"/>
    <p:sldId id="292" r:id="rId12"/>
    <p:sldId id="264" r:id="rId13"/>
    <p:sldId id="267" r:id="rId14"/>
    <p:sldId id="274" r:id="rId15"/>
    <p:sldId id="293" r:id="rId16"/>
    <p:sldId id="294" r:id="rId17"/>
    <p:sldId id="11703"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10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670F2-EAAE-48BA-BA49-877973B7BEA6}" type="datetimeFigureOut">
              <a:rPr lang="en-US" smtClean="0"/>
              <a:t>31/10/2024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CAF5E-7935-41AA-BAE3-3FC4FCC3C8EF}" type="slidenum">
              <a:rPr lang="en-US" smtClean="0"/>
              <a:t>‹#›</a:t>
            </a:fld>
            <a:endParaRPr lang="en-US"/>
          </a:p>
        </p:txBody>
      </p:sp>
    </p:spTree>
    <p:extLst>
      <p:ext uri="{BB962C8B-B14F-4D97-AF65-F5344CB8AC3E}">
        <p14:creationId xmlns:p14="http://schemas.microsoft.com/office/powerpoint/2010/main" val="75095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17E16A44-0664-4359-BC51-1937368D441D}" type="slidenum">
              <a:rPr lang="en-US" altLang="en-US"/>
              <a:pPr/>
              <a:t>1</a:t>
            </a:fld>
            <a:endParaRPr lang="en-US" altLang="en-US"/>
          </a:p>
        </p:txBody>
      </p:sp>
    </p:spTree>
    <p:extLst>
      <p:ext uri="{BB962C8B-B14F-4D97-AF65-F5344CB8AC3E}">
        <p14:creationId xmlns:p14="http://schemas.microsoft.com/office/powerpoint/2010/main" val="102354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17E16A44-0664-4359-BC51-1937368D441D}" type="slidenum">
              <a:rPr lang="en-US" altLang="en-US"/>
              <a:pPr/>
              <a:t>7</a:t>
            </a:fld>
            <a:endParaRPr lang="en-US" altLang="en-US"/>
          </a:p>
        </p:txBody>
      </p:sp>
    </p:spTree>
    <p:extLst>
      <p:ext uri="{BB962C8B-B14F-4D97-AF65-F5344CB8AC3E}">
        <p14:creationId xmlns:p14="http://schemas.microsoft.com/office/powerpoint/2010/main" val="18258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84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829279E-3AFF-4350-991B-2C146D1608C9}" type="datetimeFigureOut">
              <a:rPr lang="en-US" smtClean="0"/>
              <a:t>31/10/2024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63251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05460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8798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66768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3299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896897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29131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43635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00"/>
        <p:cNvGrpSpPr/>
        <p:nvPr/>
      </p:nvGrpSpPr>
      <p:grpSpPr>
        <a:xfrm>
          <a:off x="0" y="0"/>
          <a:ext cx="0" cy="0"/>
          <a:chOff x="0" y="0"/>
          <a:chExt cx="0" cy="0"/>
        </a:xfrm>
      </p:grpSpPr>
      <p:sp>
        <p:nvSpPr>
          <p:cNvPr id="301" name="Google Shape;301;p9"/>
          <p:cNvSpPr/>
          <p:nvPr/>
        </p:nvSpPr>
        <p:spPr>
          <a:xfrm>
            <a:off x="1" y="2"/>
            <a:ext cx="12194349" cy="6843242"/>
          </a:xfrm>
          <a:custGeom>
            <a:avLst/>
            <a:gdLst/>
            <a:ahLst/>
            <a:cxnLst/>
            <a:rect l="l" t="t" r="r" b="b"/>
            <a:pathLst>
              <a:path w="6860393" h="6860393" extrusionOk="0">
                <a:moveTo>
                  <a:pt x="0" y="0"/>
                </a:moveTo>
                <a:lnTo>
                  <a:pt x="6860394" y="0"/>
                </a:lnTo>
                <a:lnTo>
                  <a:pt x="6860394" y="6860394"/>
                </a:lnTo>
                <a:lnTo>
                  <a:pt x="0" y="6860394"/>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2" name="Google Shape;302;p9"/>
          <p:cNvSpPr/>
          <p:nvPr/>
        </p:nvSpPr>
        <p:spPr>
          <a:xfrm>
            <a:off x="9617975" y="3765151"/>
            <a:ext cx="2574109" cy="506599"/>
          </a:xfrm>
          <a:custGeom>
            <a:avLst/>
            <a:gdLst/>
            <a:ahLst/>
            <a:cxnLst/>
            <a:rect l="l" t="t" r="r" b="b"/>
            <a:pathLst>
              <a:path w="2574109" h="506599" extrusionOk="0">
                <a:moveTo>
                  <a:pt x="1558729" y="0"/>
                </a:moveTo>
                <a:cubicBezTo>
                  <a:pt x="1667123" y="114396"/>
                  <a:pt x="1820571" y="185642"/>
                  <a:pt x="1990592" y="185642"/>
                </a:cubicBezTo>
                <a:cubicBezTo>
                  <a:pt x="2153184" y="185642"/>
                  <a:pt x="2300536" y="120396"/>
                  <a:pt x="2407978" y="14669"/>
                </a:cubicBezTo>
                <a:cubicBezTo>
                  <a:pt x="2445411" y="50959"/>
                  <a:pt x="2489654" y="80272"/>
                  <a:pt x="2538613" y="100513"/>
                </a:cubicBezTo>
                <a:lnTo>
                  <a:pt x="2574109" y="111292"/>
                </a:lnTo>
                <a:lnTo>
                  <a:pt x="2574109" y="506599"/>
                </a:lnTo>
                <a:lnTo>
                  <a:pt x="0" y="506599"/>
                </a:lnTo>
                <a:lnTo>
                  <a:pt x="14751" y="498986"/>
                </a:lnTo>
                <a:cubicBezTo>
                  <a:pt x="161904" y="404795"/>
                  <a:pt x="262757" y="244626"/>
                  <a:pt x="275616" y="60198"/>
                </a:cubicBezTo>
                <a:cubicBezTo>
                  <a:pt x="279712" y="60294"/>
                  <a:pt x="283808" y="60389"/>
                  <a:pt x="287903" y="60389"/>
                </a:cubicBezTo>
                <a:cubicBezTo>
                  <a:pt x="320670" y="60389"/>
                  <a:pt x="352673" y="57246"/>
                  <a:pt x="383630" y="51245"/>
                </a:cubicBezTo>
                <a:cubicBezTo>
                  <a:pt x="501454" y="244507"/>
                  <a:pt x="714147" y="373571"/>
                  <a:pt x="957035" y="373571"/>
                </a:cubicBezTo>
                <a:cubicBezTo>
                  <a:pt x="1220782" y="373571"/>
                  <a:pt x="1449001" y="221361"/>
                  <a:pt x="1558729" y="0"/>
                </a:cubicBez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3" name="Google Shape;303;p9"/>
          <p:cNvSpPr/>
          <p:nvPr/>
        </p:nvSpPr>
        <p:spPr>
          <a:xfrm>
            <a:off x="9035310" y="4271750"/>
            <a:ext cx="582665" cy="81665"/>
          </a:xfrm>
          <a:custGeom>
            <a:avLst/>
            <a:gdLst/>
            <a:ahLst/>
            <a:cxnLst/>
            <a:rect l="l" t="t" r="r" b="b"/>
            <a:pathLst>
              <a:path w="582665" h="81665" extrusionOk="0">
                <a:moveTo>
                  <a:pt x="0" y="0"/>
                </a:moveTo>
                <a:lnTo>
                  <a:pt x="582665" y="0"/>
                </a:lnTo>
                <a:lnTo>
                  <a:pt x="503902" y="40651"/>
                </a:lnTo>
                <a:cubicBezTo>
                  <a:pt x="438300" y="67104"/>
                  <a:pt x="366625" y="81665"/>
                  <a:pt x="291544" y="81665"/>
                </a:cubicBezTo>
                <a:cubicBezTo>
                  <a:pt x="217130" y="81665"/>
                  <a:pt x="146061" y="67360"/>
                  <a:pt x="80936" y="41351"/>
                </a:cubicBezTo>
                <a:lnTo>
                  <a:pt x="0" y="0"/>
                </a:lnTo>
                <a:close/>
              </a:path>
            </a:pathLst>
          </a:custGeom>
          <a:solidFill>
            <a:srgbClr val="4DADE2"/>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4" name="Google Shape;304;p9"/>
          <p:cNvSpPr/>
          <p:nvPr/>
        </p:nvSpPr>
        <p:spPr>
          <a:xfrm>
            <a:off x="10890" y="10888"/>
            <a:ext cx="12181110" cy="1864079"/>
          </a:xfrm>
          <a:custGeom>
            <a:avLst/>
            <a:gdLst/>
            <a:ahLst/>
            <a:cxnLst/>
            <a:rect l="l" t="t" r="r" b="b"/>
            <a:pathLst>
              <a:path w="12181110" h="1864079" extrusionOk="0">
                <a:moveTo>
                  <a:pt x="1329750" y="0"/>
                </a:moveTo>
                <a:lnTo>
                  <a:pt x="2975278" y="0"/>
                </a:lnTo>
                <a:lnTo>
                  <a:pt x="2980533" y="52138"/>
                </a:lnTo>
                <a:cubicBezTo>
                  <a:pt x="2980533" y="155580"/>
                  <a:pt x="2953672" y="252735"/>
                  <a:pt x="2906618" y="337126"/>
                </a:cubicBezTo>
                <a:cubicBezTo>
                  <a:pt x="3106548" y="376560"/>
                  <a:pt x="3263997" y="534009"/>
                  <a:pt x="3303335" y="733938"/>
                </a:cubicBezTo>
                <a:cubicBezTo>
                  <a:pt x="3330861" y="729842"/>
                  <a:pt x="3358961" y="727747"/>
                  <a:pt x="3387631" y="727747"/>
                </a:cubicBezTo>
                <a:cubicBezTo>
                  <a:pt x="3434684" y="727747"/>
                  <a:pt x="3480405" y="733557"/>
                  <a:pt x="3524219" y="744320"/>
                </a:cubicBezTo>
                <a:cubicBezTo>
                  <a:pt x="3578226" y="539056"/>
                  <a:pt x="3765012" y="387704"/>
                  <a:pt x="3987230" y="387704"/>
                </a:cubicBezTo>
                <a:cubicBezTo>
                  <a:pt x="4200114" y="387704"/>
                  <a:pt x="4380517" y="526674"/>
                  <a:pt x="4442716" y="718794"/>
                </a:cubicBezTo>
                <a:cubicBezTo>
                  <a:pt x="4484245" y="707174"/>
                  <a:pt x="4528060" y="700887"/>
                  <a:pt x="4573304" y="700887"/>
                </a:cubicBezTo>
                <a:cubicBezTo>
                  <a:pt x="4668077" y="700887"/>
                  <a:pt x="4756374" y="728128"/>
                  <a:pt x="4830954" y="775277"/>
                </a:cubicBezTo>
                <a:cubicBezTo>
                  <a:pt x="4892772" y="596588"/>
                  <a:pt x="5062603" y="468190"/>
                  <a:pt x="5262342" y="468190"/>
                </a:cubicBezTo>
                <a:cubicBezTo>
                  <a:pt x="5438078" y="468190"/>
                  <a:pt x="5590669" y="567631"/>
                  <a:pt x="5666869" y="713269"/>
                </a:cubicBezTo>
                <a:cubicBezTo>
                  <a:pt x="5725947" y="634688"/>
                  <a:pt x="5807636" y="574001"/>
                  <a:pt x="5902250" y="540935"/>
                </a:cubicBezTo>
                <a:lnTo>
                  <a:pt x="5957855" y="527678"/>
                </a:lnTo>
                <a:lnTo>
                  <a:pt x="5953183" y="481329"/>
                </a:lnTo>
                <a:cubicBezTo>
                  <a:pt x="5953183" y="243899"/>
                  <a:pt x="6145658" y="51424"/>
                  <a:pt x="6383088" y="51424"/>
                </a:cubicBezTo>
                <a:cubicBezTo>
                  <a:pt x="6620518" y="51424"/>
                  <a:pt x="6812993" y="243899"/>
                  <a:pt x="6812993" y="481329"/>
                </a:cubicBezTo>
                <a:lnTo>
                  <a:pt x="6811773" y="493434"/>
                </a:lnTo>
                <a:lnTo>
                  <a:pt x="6891387" y="530533"/>
                </a:lnTo>
                <a:cubicBezTo>
                  <a:pt x="6948001" y="564132"/>
                  <a:pt x="6997436" y="608566"/>
                  <a:pt x="7036821" y="660953"/>
                </a:cubicBezTo>
                <a:cubicBezTo>
                  <a:pt x="7113021" y="515315"/>
                  <a:pt x="7265612" y="415874"/>
                  <a:pt x="7441348" y="415874"/>
                </a:cubicBezTo>
                <a:cubicBezTo>
                  <a:pt x="7641086" y="415874"/>
                  <a:pt x="7810917" y="544272"/>
                  <a:pt x="7872736" y="722961"/>
                </a:cubicBezTo>
                <a:cubicBezTo>
                  <a:pt x="7947315" y="675812"/>
                  <a:pt x="8035612" y="648570"/>
                  <a:pt x="8130386" y="648570"/>
                </a:cubicBezTo>
                <a:cubicBezTo>
                  <a:pt x="8175630" y="648570"/>
                  <a:pt x="8219445" y="654857"/>
                  <a:pt x="8260973" y="666477"/>
                </a:cubicBezTo>
                <a:cubicBezTo>
                  <a:pt x="8323172" y="474358"/>
                  <a:pt x="8503575" y="335388"/>
                  <a:pt x="8716459" y="335388"/>
                </a:cubicBezTo>
                <a:cubicBezTo>
                  <a:pt x="8938677" y="335388"/>
                  <a:pt x="9125463" y="486740"/>
                  <a:pt x="9179469" y="692005"/>
                </a:cubicBezTo>
                <a:cubicBezTo>
                  <a:pt x="9223284" y="681242"/>
                  <a:pt x="9269004" y="675432"/>
                  <a:pt x="9316058" y="675432"/>
                </a:cubicBezTo>
                <a:cubicBezTo>
                  <a:pt x="9344728" y="675432"/>
                  <a:pt x="9372827" y="677526"/>
                  <a:pt x="9400354" y="681623"/>
                </a:cubicBezTo>
                <a:cubicBezTo>
                  <a:pt x="9439692" y="481692"/>
                  <a:pt x="9597141" y="324245"/>
                  <a:pt x="9797070" y="284810"/>
                </a:cubicBezTo>
                <a:cubicBezTo>
                  <a:pt x="9773543" y="242615"/>
                  <a:pt x="9755065" y="197228"/>
                  <a:pt x="9742468" y="149461"/>
                </a:cubicBezTo>
                <a:lnTo>
                  <a:pt x="9723179" y="0"/>
                </a:lnTo>
                <a:lnTo>
                  <a:pt x="11435591" y="0"/>
                </a:lnTo>
                <a:lnTo>
                  <a:pt x="11457680" y="22156"/>
                </a:lnTo>
                <a:cubicBezTo>
                  <a:pt x="11504593" y="77977"/>
                  <a:pt x="11537455" y="146008"/>
                  <a:pt x="11550813" y="220803"/>
                </a:cubicBezTo>
                <a:cubicBezTo>
                  <a:pt x="11566339" y="219659"/>
                  <a:pt x="11581960" y="218994"/>
                  <a:pt x="11597772" y="218994"/>
                </a:cubicBezTo>
                <a:cubicBezTo>
                  <a:pt x="11835135" y="218994"/>
                  <a:pt x="12040017" y="357963"/>
                  <a:pt x="12135553" y="559035"/>
                </a:cubicBezTo>
                <a:lnTo>
                  <a:pt x="12181110" y="544196"/>
                </a:lnTo>
                <a:lnTo>
                  <a:pt x="12181110" y="1334766"/>
                </a:lnTo>
                <a:lnTo>
                  <a:pt x="12145697" y="1324012"/>
                </a:lnTo>
                <a:cubicBezTo>
                  <a:pt x="12096738" y="1303771"/>
                  <a:pt x="12052495" y="1274458"/>
                  <a:pt x="12015062" y="1238168"/>
                </a:cubicBezTo>
                <a:cubicBezTo>
                  <a:pt x="11907620" y="1343895"/>
                  <a:pt x="11760268" y="1409141"/>
                  <a:pt x="11597676" y="1409141"/>
                </a:cubicBezTo>
                <a:cubicBezTo>
                  <a:pt x="11427655" y="1409141"/>
                  <a:pt x="11274207" y="1337896"/>
                  <a:pt x="11165813" y="1223499"/>
                </a:cubicBezTo>
                <a:cubicBezTo>
                  <a:pt x="11056085" y="1444860"/>
                  <a:pt x="10827866" y="1597071"/>
                  <a:pt x="10564119" y="1597071"/>
                </a:cubicBezTo>
                <a:cubicBezTo>
                  <a:pt x="10321231" y="1597071"/>
                  <a:pt x="10108538" y="1468007"/>
                  <a:pt x="9990714" y="1274744"/>
                </a:cubicBezTo>
                <a:cubicBezTo>
                  <a:pt x="9959757" y="1280745"/>
                  <a:pt x="9927754" y="1283888"/>
                  <a:pt x="9894987" y="1283888"/>
                </a:cubicBezTo>
                <a:cubicBezTo>
                  <a:pt x="9890892" y="1283888"/>
                  <a:pt x="9886796" y="1283794"/>
                  <a:pt x="9882700" y="1283698"/>
                </a:cubicBezTo>
                <a:cubicBezTo>
                  <a:pt x="9869841" y="1468126"/>
                  <a:pt x="9768988" y="1628294"/>
                  <a:pt x="9621835" y="1722486"/>
                </a:cubicBezTo>
                <a:lnTo>
                  <a:pt x="9607084" y="1730098"/>
                </a:lnTo>
                <a:lnTo>
                  <a:pt x="9024419" y="1730098"/>
                </a:lnTo>
                <a:lnTo>
                  <a:pt x="9012448" y="1723982"/>
                </a:lnTo>
                <a:cubicBezTo>
                  <a:pt x="8866113" y="1631326"/>
                  <a:pt x="8765037" y="1473651"/>
                  <a:pt x="8749797" y="1291604"/>
                </a:cubicBezTo>
                <a:cubicBezTo>
                  <a:pt x="8738748" y="1292365"/>
                  <a:pt x="8727699" y="1292746"/>
                  <a:pt x="8716459" y="1292746"/>
                </a:cubicBezTo>
                <a:cubicBezTo>
                  <a:pt x="8673216" y="1292746"/>
                  <a:pt x="8631306" y="1287032"/>
                  <a:pt x="8591491" y="1276269"/>
                </a:cubicBezTo>
                <a:cubicBezTo>
                  <a:pt x="8530055" y="1472483"/>
                  <a:pt x="8346794" y="1614882"/>
                  <a:pt x="8130290" y="1614882"/>
                </a:cubicBezTo>
                <a:cubicBezTo>
                  <a:pt x="7911120" y="1614882"/>
                  <a:pt x="7726050" y="1468958"/>
                  <a:pt x="7666899" y="1268933"/>
                </a:cubicBezTo>
                <a:cubicBezTo>
                  <a:pt x="7600320" y="1306843"/>
                  <a:pt x="7523358" y="1328560"/>
                  <a:pt x="7441253" y="1328560"/>
                </a:cubicBezTo>
                <a:cubicBezTo>
                  <a:pt x="7301711" y="1328560"/>
                  <a:pt x="7176839" y="1265887"/>
                  <a:pt x="7093114" y="1167207"/>
                </a:cubicBezTo>
                <a:cubicBezTo>
                  <a:pt x="7073493" y="1210736"/>
                  <a:pt x="7047775" y="1251027"/>
                  <a:pt x="7017105" y="1286936"/>
                </a:cubicBezTo>
                <a:cubicBezTo>
                  <a:pt x="6991577" y="1472198"/>
                  <a:pt x="6832701" y="1614882"/>
                  <a:pt x="6640391" y="1614882"/>
                </a:cubicBezTo>
                <a:cubicBezTo>
                  <a:pt x="6563905" y="1614882"/>
                  <a:pt x="6492753" y="1592307"/>
                  <a:pt x="6433127" y="1553445"/>
                </a:cubicBezTo>
                <a:lnTo>
                  <a:pt x="6433127" y="906191"/>
                </a:lnTo>
                <a:lnTo>
                  <a:pt x="6383088" y="911234"/>
                </a:lnTo>
                <a:cubicBezTo>
                  <a:pt x="6353409" y="911234"/>
                  <a:pt x="6324434" y="908227"/>
                  <a:pt x="6296447" y="902500"/>
                </a:cubicBezTo>
                <a:lnTo>
                  <a:pt x="6270563" y="894465"/>
                </a:lnTo>
                <a:lnTo>
                  <a:pt x="6270563" y="1605761"/>
                </a:lnTo>
                <a:cubicBezTo>
                  <a:pt x="6210937" y="1644623"/>
                  <a:pt x="6139785" y="1667198"/>
                  <a:pt x="6063299" y="1667198"/>
                </a:cubicBezTo>
                <a:cubicBezTo>
                  <a:pt x="5870990" y="1667198"/>
                  <a:pt x="5712113" y="1524513"/>
                  <a:pt x="5686585" y="1339253"/>
                </a:cubicBezTo>
                <a:cubicBezTo>
                  <a:pt x="5655915" y="1303343"/>
                  <a:pt x="5630198" y="1263053"/>
                  <a:pt x="5610576" y="1219522"/>
                </a:cubicBezTo>
                <a:cubicBezTo>
                  <a:pt x="5526851" y="1318202"/>
                  <a:pt x="5401979" y="1380876"/>
                  <a:pt x="5262438" y="1380876"/>
                </a:cubicBezTo>
                <a:cubicBezTo>
                  <a:pt x="5180332" y="1380876"/>
                  <a:pt x="5103370" y="1359160"/>
                  <a:pt x="5036790" y="1321250"/>
                </a:cubicBezTo>
                <a:cubicBezTo>
                  <a:pt x="4977639" y="1521274"/>
                  <a:pt x="4792569" y="1667198"/>
                  <a:pt x="4573399" y="1667198"/>
                </a:cubicBezTo>
                <a:cubicBezTo>
                  <a:pt x="4356895" y="1667198"/>
                  <a:pt x="4173634" y="1524800"/>
                  <a:pt x="4112198" y="1328584"/>
                </a:cubicBezTo>
                <a:cubicBezTo>
                  <a:pt x="4072383" y="1339347"/>
                  <a:pt x="4030473" y="1345062"/>
                  <a:pt x="3987230" y="1345062"/>
                </a:cubicBezTo>
                <a:cubicBezTo>
                  <a:pt x="3975989" y="1345062"/>
                  <a:pt x="3964941" y="1344681"/>
                  <a:pt x="3953892" y="1343919"/>
                </a:cubicBezTo>
                <a:cubicBezTo>
                  <a:pt x="3929508" y="1635194"/>
                  <a:pt x="3685383" y="1864079"/>
                  <a:pt x="3387726" y="1864079"/>
                </a:cubicBezTo>
                <a:cubicBezTo>
                  <a:pt x="3087403" y="1864079"/>
                  <a:pt x="2841563" y="1631098"/>
                  <a:pt x="2820989" y="1336013"/>
                </a:cubicBezTo>
                <a:cubicBezTo>
                  <a:pt x="2816893" y="1336109"/>
                  <a:pt x="2812797" y="1336204"/>
                  <a:pt x="2808701" y="1336204"/>
                </a:cubicBezTo>
                <a:cubicBezTo>
                  <a:pt x="2775934" y="1336204"/>
                  <a:pt x="2743932" y="1333061"/>
                  <a:pt x="2712975" y="1327060"/>
                </a:cubicBezTo>
                <a:cubicBezTo>
                  <a:pt x="2595151" y="1520322"/>
                  <a:pt x="2382457" y="1649386"/>
                  <a:pt x="2139570" y="1649386"/>
                </a:cubicBezTo>
                <a:cubicBezTo>
                  <a:pt x="1875823" y="1649386"/>
                  <a:pt x="1647603" y="1497176"/>
                  <a:pt x="1537876" y="1275815"/>
                </a:cubicBezTo>
                <a:cubicBezTo>
                  <a:pt x="1429481" y="1390211"/>
                  <a:pt x="1276034" y="1461458"/>
                  <a:pt x="1106013" y="1461458"/>
                </a:cubicBezTo>
                <a:cubicBezTo>
                  <a:pt x="943421" y="1461458"/>
                  <a:pt x="796069" y="1396211"/>
                  <a:pt x="688627" y="1290485"/>
                </a:cubicBezTo>
                <a:cubicBezTo>
                  <a:pt x="613761" y="1363064"/>
                  <a:pt x="511652" y="1407737"/>
                  <a:pt x="399067" y="1407737"/>
                </a:cubicBezTo>
                <a:cubicBezTo>
                  <a:pt x="214187" y="1407737"/>
                  <a:pt x="57501" y="1287151"/>
                  <a:pt x="3302" y="1120273"/>
                </a:cubicBezTo>
                <a:lnTo>
                  <a:pt x="0" y="1123065"/>
                </a:lnTo>
                <a:lnTo>
                  <a:pt x="0" y="137968"/>
                </a:lnTo>
                <a:lnTo>
                  <a:pt x="63488" y="155235"/>
                </a:lnTo>
                <a:cubicBezTo>
                  <a:pt x="230661" y="217061"/>
                  <a:pt x="349823" y="377894"/>
                  <a:pt x="349823" y="566584"/>
                </a:cubicBezTo>
                <a:cubicBezTo>
                  <a:pt x="349823" y="570584"/>
                  <a:pt x="349727" y="574489"/>
                  <a:pt x="349631" y="578490"/>
                </a:cubicBezTo>
                <a:cubicBezTo>
                  <a:pt x="365825" y="576585"/>
                  <a:pt x="382302" y="575537"/>
                  <a:pt x="398971" y="575537"/>
                </a:cubicBezTo>
                <a:cubicBezTo>
                  <a:pt x="459169" y="575537"/>
                  <a:pt x="516415" y="588396"/>
                  <a:pt x="568136" y="611351"/>
                </a:cubicBezTo>
                <a:cubicBezTo>
                  <a:pt x="663672" y="410279"/>
                  <a:pt x="868554" y="271309"/>
                  <a:pt x="1105917" y="271309"/>
                </a:cubicBezTo>
                <a:cubicBezTo>
                  <a:pt x="1121729" y="271309"/>
                  <a:pt x="1137350" y="271975"/>
                  <a:pt x="1152875" y="273119"/>
                </a:cubicBezTo>
                <a:cubicBezTo>
                  <a:pt x="1170687" y="173392"/>
                  <a:pt x="1223170" y="85691"/>
                  <a:pt x="1297405" y="22921"/>
                </a:cubicBezTo>
                <a:close/>
              </a:path>
            </a:pathLst>
          </a:custGeom>
          <a:solidFill>
            <a:srgbClr val="F2F9FF"/>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5" name="Google Shape;305;p9"/>
          <p:cNvSpPr/>
          <p:nvPr/>
        </p:nvSpPr>
        <p:spPr>
          <a:xfrm>
            <a:off x="1" y="1108365"/>
            <a:ext cx="12194349" cy="5745665"/>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6" name="Google Shape;306;p9"/>
          <p:cNvSpPr/>
          <p:nvPr/>
        </p:nvSpPr>
        <p:spPr>
          <a:xfrm>
            <a:off x="1" y="3733421"/>
            <a:ext cx="12194349" cy="82006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7" name="Google Shape;307;p9"/>
          <p:cNvSpPr/>
          <p:nvPr/>
        </p:nvSpPr>
        <p:spPr>
          <a:xfrm>
            <a:off x="-266" y="2174376"/>
            <a:ext cx="12194533" cy="1011709"/>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8" name="Google Shape;308;p9"/>
          <p:cNvSpPr/>
          <p:nvPr/>
        </p:nvSpPr>
        <p:spPr>
          <a:xfrm>
            <a:off x="1" y="886692"/>
            <a:ext cx="12194349" cy="277431"/>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309" name="Google Shape;309;p9"/>
          <p:cNvSpPr/>
          <p:nvPr/>
        </p:nvSpPr>
        <p:spPr>
          <a:xfrm flipH="1">
            <a:off x="-2533" y="5363853"/>
            <a:ext cx="12194533" cy="1074057"/>
          </a:xfrm>
          <a:custGeom>
            <a:avLst/>
            <a:gdLst/>
            <a:ahLst/>
            <a:cxnLst/>
            <a:rect l="l" t="t" r="r" b="b"/>
            <a:pathLst>
              <a:path w="6860497" h="850738" extrusionOk="0">
                <a:moveTo>
                  <a:pt x="0" y="302575"/>
                </a:moveTo>
                <a:lnTo>
                  <a:pt x="0" y="580537"/>
                </a:lnTo>
                <a:cubicBezTo>
                  <a:pt x="382341" y="623205"/>
                  <a:pt x="203346" y="565240"/>
                  <a:pt x="475793" y="422148"/>
                </a:cubicBezTo>
                <a:cubicBezTo>
                  <a:pt x="809535" y="261261"/>
                  <a:pt x="1493670" y="842266"/>
                  <a:pt x="2020248" y="850279"/>
                </a:cubicBezTo>
                <a:cubicBezTo>
                  <a:pt x="2615822" y="859437"/>
                  <a:pt x="2958827" y="731643"/>
                  <a:pt x="3487173" y="479593"/>
                </a:cubicBezTo>
                <a:cubicBezTo>
                  <a:pt x="4331987" y="75189"/>
                  <a:pt x="3941529" y="665872"/>
                  <a:pt x="4733061" y="513206"/>
                </a:cubicBezTo>
                <a:cubicBezTo>
                  <a:pt x="4844725" y="491456"/>
                  <a:pt x="4955452" y="467625"/>
                  <a:pt x="5066803" y="444938"/>
                </a:cubicBezTo>
                <a:cubicBezTo>
                  <a:pt x="5674137" y="321411"/>
                  <a:pt x="5832943" y="471892"/>
                  <a:pt x="6376379" y="476991"/>
                </a:cubicBezTo>
                <a:cubicBezTo>
                  <a:pt x="6555062" y="478656"/>
                  <a:pt x="6709809" y="464919"/>
                  <a:pt x="6860498" y="446916"/>
                </a:cubicBezTo>
                <a:lnTo>
                  <a:pt x="6860498" y="299766"/>
                </a:lnTo>
                <a:cubicBezTo>
                  <a:pt x="6734369" y="313502"/>
                  <a:pt x="6605326" y="323597"/>
                  <a:pt x="6469415" y="322036"/>
                </a:cubicBezTo>
                <a:cubicBezTo>
                  <a:pt x="6019118" y="316936"/>
                  <a:pt x="5673200" y="179048"/>
                  <a:pt x="5222903" y="218385"/>
                </a:cubicBezTo>
                <a:cubicBezTo>
                  <a:pt x="5163169" y="224733"/>
                  <a:pt x="5103643" y="231394"/>
                  <a:pt x="5044012" y="238574"/>
                </a:cubicBezTo>
                <a:cubicBezTo>
                  <a:pt x="4628578" y="288838"/>
                  <a:pt x="4523158" y="343578"/>
                  <a:pt x="4136966" y="169786"/>
                </a:cubicBezTo>
                <a:cubicBezTo>
                  <a:pt x="3581666" y="-80078"/>
                  <a:pt x="3125125" y="487086"/>
                  <a:pt x="2480848" y="344930"/>
                </a:cubicBezTo>
                <a:cubicBezTo>
                  <a:pt x="2105167" y="261989"/>
                  <a:pt x="2590430" y="223797"/>
                  <a:pt x="2680760" y="216928"/>
                </a:cubicBezTo>
                <a:cubicBezTo>
                  <a:pt x="3002534" y="192681"/>
                  <a:pt x="2789614" y="192681"/>
                  <a:pt x="2632473" y="168121"/>
                </a:cubicBezTo>
                <a:cubicBezTo>
                  <a:pt x="2422466" y="131697"/>
                  <a:pt x="2214021" y="83515"/>
                  <a:pt x="2002141" y="47924"/>
                </a:cubicBezTo>
                <a:cubicBezTo>
                  <a:pt x="1028284" y="-115565"/>
                  <a:pt x="1339964" y="176654"/>
                  <a:pt x="1992358" y="363767"/>
                </a:cubicBezTo>
                <a:lnTo>
                  <a:pt x="2065517" y="382395"/>
                </a:lnTo>
                <a:cubicBezTo>
                  <a:pt x="2604271" y="519450"/>
                  <a:pt x="2884627" y="434948"/>
                  <a:pt x="3387790" y="245963"/>
                </a:cubicBezTo>
                <a:cubicBezTo>
                  <a:pt x="4222301" y="-67486"/>
                  <a:pt x="4042370" y="367409"/>
                  <a:pt x="4682693" y="314335"/>
                </a:cubicBezTo>
                <a:cubicBezTo>
                  <a:pt x="5042764" y="284468"/>
                  <a:pt x="5300329" y="218385"/>
                  <a:pt x="5674761" y="268233"/>
                </a:cubicBezTo>
                <a:cubicBezTo>
                  <a:pt x="5704524" y="274373"/>
                  <a:pt x="5733767" y="280721"/>
                  <a:pt x="5763426" y="287485"/>
                </a:cubicBezTo>
                <a:cubicBezTo>
                  <a:pt x="5799954" y="295811"/>
                  <a:pt x="6279909" y="387598"/>
                  <a:pt x="5993934" y="363038"/>
                </a:cubicBezTo>
                <a:cubicBezTo>
                  <a:pt x="5639379" y="332651"/>
                  <a:pt x="5567885" y="287485"/>
                  <a:pt x="5193973" y="356066"/>
                </a:cubicBezTo>
                <a:cubicBezTo>
                  <a:pt x="5027882" y="388430"/>
                  <a:pt x="4841394" y="429225"/>
                  <a:pt x="4675512" y="451807"/>
                </a:cubicBezTo>
                <a:cubicBezTo>
                  <a:pt x="4045492" y="537246"/>
                  <a:pt x="4214080" y="113382"/>
                  <a:pt x="3650454" y="337021"/>
                </a:cubicBezTo>
                <a:cubicBezTo>
                  <a:pt x="3239911" y="499990"/>
                  <a:pt x="2971627" y="700526"/>
                  <a:pt x="2500412" y="746212"/>
                </a:cubicBezTo>
                <a:cubicBezTo>
                  <a:pt x="2358153" y="759428"/>
                  <a:pt x="2209858" y="770668"/>
                  <a:pt x="2067182" y="772957"/>
                </a:cubicBezTo>
                <a:cubicBezTo>
                  <a:pt x="1571824" y="780866"/>
                  <a:pt x="1158263" y="402479"/>
                  <a:pt x="719518" y="323805"/>
                </a:cubicBezTo>
                <a:cubicBezTo>
                  <a:pt x="472151" y="279472"/>
                  <a:pt x="441035" y="379169"/>
                  <a:pt x="290138" y="396339"/>
                </a:cubicBezTo>
                <a:cubicBezTo>
                  <a:pt x="232381" y="396235"/>
                  <a:pt x="210839" y="390616"/>
                  <a:pt x="156308" y="369282"/>
                </a:cubicBezTo>
                <a:cubicBezTo>
                  <a:pt x="97615" y="346596"/>
                  <a:pt x="47246" y="324221"/>
                  <a:pt x="0" y="302575"/>
                </a:cubicBezTo>
                <a:close/>
              </a:path>
            </a:pathLst>
          </a:custGeom>
          <a:solidFill>
            <a:srgbClr val="5EB3E4"/>
          </a:solidFill>
          <a:ln>
            <a:noFill/>
          </a:ln>
        </p:spPr>
        <p:txBody>
          <a:bodyPr spcFirstLastPara="1" wrap="square" lIns="91425" tIns="45700" rIns="91425" bIns="45700" anchor="ctr" anchorCtr="0">
            <a:noAutofit/>
          </a:bodyPr>
          <a:lstStyle/>
          <a:p>
            <a:pPr marL="0" marR="0" lvl="0" indent="0" algn="l" defTabSz="914446"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1" name="Google Shape;311;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2100"/>
              <a:buNone/>
              <a:defRPr sz="2100" b="1">
                <a:solidFill>
                  <a:schemeClr val="dk1"/>
                </a:solidFill>
              </a:defRPr>
            </a:lvl1pPr>
            <a:lvl2pPr lvl="1" rtl="0">
              <a:spcBef>
                <a:spcPts val="2100"/>
              </a:spcBef>
              <a:spcAft>
                <a:spcPts val="0"/>
              </a:spcAft>
              <a:buClr>
                <a:schemeClr val="dk1"/>
              </a:buClr>
              <a:buSzPts val="2100"/>
              <a:buNone/>
              <a:defRPr sz="2100" b="1">
                <a:solidFill>
                  <a:schemeClr val="dk1"/>
                </a:solidFill>
              </a:defRPr>
            </a:lvl2pPr>
            <a:lvl3pPr lvl="2" rtl="0">
              <a:spcBef>
                <a:spcPts val="2100"/>
              </a:spcBef>
              <a:spcAft>
                <a:spcPts val="0"/>
              </a:spcAft>
              <a:buClr>
                <a:schemeClr val="dk1"/>
              </a:buClr>
              <a:buSzPts val="2100"/>
              <a:buNone/>
              <a:defRPr sz="2100" b="1">
                <a:solidFill>
                  <a:schemeClr val="dk1"/>
                </a:solidFill>
              </a:defRPr>
            </a:lvl3pPr>
            <a:lvl4pPr lvl="3" rtl="0">
              <a:spcBef>
                <a:spcPts val="2100"/>
              </a:spcBef>
              <a:spcAft>
                <a:spcPts val="0"/>
              </a:spcAft>
              <a:buClr>
                <a:schemeClr val="dk1"/>
              </a:buClr>
              <a:buSzPts val="2100"/>
              <a:buNone/>
              <a:defRPr sz="2100" b="1">
                <a:solidFill>
                  <a:schemeClr val="dk1"/>
                </a:solidFill>
              </a:defRPr>
            </a:lvl4pPr>
            <a:lvl5pPr lvl="4" rtl="0">
              <a:spcBef>
                <a:spcPts val="2100"/>
              </a:spcBef>
              <a:spcAft>
                <a:spcPts val="0"/>
              </a:spcAft>
              <a:buClr>
                <a:schemeClr val="dk1"/>
              </a:buClr>
              <a:buSzPts val="2100"/>
              <a:buNone/>
              <a:defRPr sz="2100" b="1">
                <a:solidFill>
                  <a:schemeClr val="dk1"/>
                </a:solidFill>
              </a:defRPr>
            </a:lvl5pPr>
            <a:lvl6pPr lvl="5" rtl="0">
              <a:spcBef>
                <a:spcPts val="2100"/>
              </a:spcBef>
              <a:spcAft>
                <a:spcPts val="0"/>
              </a:spcAft>
              <a:buClr>
                <a:schemeClr val="dk1"/>
              </a:buClr>
              <a:buSzPts val="2100"/>
              <a:buNone/>
              <a:defRPr sz="2100" b="1">
                <a:solidFill>
                  <a:schemeClr val="dk1"/>
                </a:solidFill>
              </a:defRPr>
            </a:lvl6pPr>
            <a:lvl7pPr lvl="6" rtl="0">
              <a:spcBef>
                <a:spcPts val="2100"/>
              </a:spcBef>
              <a:spcAft>
                <a:spcPts val="0"/>
              </a:spcAft>
              <a:buClr>
                <a:schemeClr val="dk1"/>
              </a:buClr>
              <a:buSzPts val="2100"/>
              <a:buNone/>
              <a:defRPr sz="2100" b="1">
                <a:solidFill>
                  <a:schemeClr val="dk1"/>
                </a:solidFill>
              </a:defRPr>
            </a:lvl7pPr>
            <a:lvl8pPr lvl="7" rtl="0">
              <a:spcBef>
                <a:spcPts val="2100"/>
              </a:spcBef>
              <a:spcAft>
                <a:spcPts val="0"/>
              </a:spcAft>
              <a:buClr>
                <a:schemeClr val="dk1"/>
              </a:buClr>
              <a:buSzPts val="2100"/>
              <a:buNone/>
              <a:defRPr sz="2100" b="1">
                <a:solidFill>
                  <a:schemeClr val="dk1"/>
                </a:solidFill>
              </a:defRPr>
            </a:lvl8pPr>
            <a:lvl9pPr lvl="8" rtl="0">
              <a:spcBef>
                <a:spcPts val="2100"/>
              </a:spcBef>
              <a:spcAft>
                <a:spcPts val="2100"/>
              </a:spcAft>
              <a:buClr>
                <a:schemeClr val="dk1"/>
              </a:buClr>
              <a:buSzPts val="2100"/>
              <a:buNone/>
              <a:defRPr sz="2100" b="1">
                <a:solidFill>
                  <a:schemeClr val="dk1"/>
                </a:solidFill>
              </a:defRPr>
            </a:lvl9pPr>
          </a:lstStyle>
          <a:p>
            <a:endParaRPr/>
          </a:p>
        </p:txBody>
      </p:sp>
      <p:sp>
        <p:nvSpPr>
          <p:cNvPr id="312" name="Google Shape;312;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13" name="Google Shape;313;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23" lvl="0" indent="-349267">
              <a:spcBef>
                <a:spcPts val="0"/>
              </a:spcBef>
              <a:spcAft>
                <a:spcPts val="0"/>
              </a:spcAft>
              <a:buClr>
                <a:schemeClr val="dk1"/>
              </a:buClr>
              <a:buSzPts val="1900"/>
              <a:buChar char="●"/>
              <a:defRPr>
                <a:solidFill>
                  <a:schemeClr val="dk1"/>
                </a:solidFill>
              </a:defRPr>
            </a:lvl1pPr>
            <a:lvl2pPr marL="914446" lvl="1" indent="-349267">
              <a:spcBef>
                <a:spcPts val="2100"/>
              </a:spcBef>
              <a:spcAft>
                <a:spcPts val="0"/>
              </a:spcAft>
              <a:buClr>
                <a:schemeClr val="dk1"/>
              </a:buClr>
              <a:buSzPts val="1900"/>
              <a:buChar char="○"/>
              <a:defRPr>
                <a:solidFill>
                  <a:schemeClr val="dk1"/>
                </a:solidFill>
              </a:defRPr>
            </a:lvl2pPr>
            <a:lvl3pPr marL="1371669" lvl="2" indent="-349267">
              <a:spcBef>
                <a:spcPts val="2100"/>
              </a:spcBef>
              <a:spcAft>
                <a:spcPts val="0"/>
              </a:spcAft>
              <a:buClr>
                <a:schemeClr val="dk1"/>
              </a:buClr>
              <a:buSzPts val="1900"/>
              <a:buChar char="■"/>
              <a:defRPr>
                <a:solidFill>
                  <a:schemeClr val="dk1"/>
                </a:solidFill>
              </a:defRPr>
            </a:lvl3pPr>
            <a:lvl4pPr marL="1828891" lvl="3" indent="-349267">
              <a:spcBef>
                <a:spcPts val="2100"/>
              </a:spcBef>
              <a:spcAft>
                <a:spcPts val="0"/>
              </a:spcAft>
              <a:buClr>
                <a:schemeClr val="dk1"/>
              </a:buClr>
              <a:buSzPts val="1900"/>
              <a:buChar char="●"/>
              <a:defRPr>
                <a:solidFill>
                  <a:schemeClr val="dk1"/>
                </a:solidFill>
              </a:defRPr>
            </a:lvl4pPr>
            <a:lvl5pPr marL="2286114" lvl="4" indent="-349267">
              <a:spcBef>
                <a:spcPts val="2100"/>
              </a:spcBef>
              <a:spcAft>
                <a:spcPts val="0"/>
              </a:spcAft>
              <a:buClr>
                <a:schemeClr val="dk1"/>
              </a:buClr>
              <a:buSzPts val="1900"/>
              <a:buChar char="○"/>
              <a:defRPr>
                <a:solidFill>
                  <a:schemeClr val="dk1"/>
                </a:solidFill>
              </a:defRPr>
            </a:lvl5pPr>
            <a:lvl6pPr marL="2743337" lvl="5" indent="-349267">
              <a:spcBef>
                <a:spcPts val="2100"/>
              </a:spcBef>
              <a:spcAft>
                <a:spcPts val="0"/>
              </a:spcAft>
              <a:buClr>
                <a:schemeClr val="dk1"/>
              </a:buClr>
              <a:buSzPts val="1900"/>
              <a:buChar char="■"/>
              <a:defRPr>
                <a:solidFill>
                  <a:schemeClr val="dk1"/>
                </a:solidFill>
              </a:defRPr>
            </a:lvl6pPr>
            <a:lvl7pPr marL="3200560" lvl="6" indent="-349267">
              <a:spcBef>
                <a:spcPts val="2100"/>
              </a:spcBef>
              <a:spcAft>
                <a:spcPts val="0"/>
              </a:spcAft>
              <a:buClr>
                <a:schemeClr val="dk1"/>
              </a:buClr>
              <a:buSzPts val="1900"/>
              <a:buChar char="●"/>
              <a:defRPr>
                <a:solidFill>
                  <a:schemeClr val="dk1"/>
                </a:solidFill>
              </a:defRPr>
            </a:lvl7pPr>
            <a:lvl8pPr marL="3657783" lvl="7" indent="-349267">
              <a:spcBef>
                <a:spcPts val="2100"/>
              </a:spcBef>
              <a:spcAft>
                <a:spcPts val="0"/>
              </a:spcAft>
              <a:buClr>
                <a:schemeClr val="dk1"/>
              </a:buClr>
              <a:buSzPts val="1900"/>
              <a:buChar char="○"/>
              <a:defRPr>
                <a:solidFill>
                  <a:schemeClr val="dk1"/>
                </a:solidFill>
              </a:defRPr>
            </a:lvl8pPr>
            <a:lvl9pPr marL="4115006" lvl="8" indent="-349267">
              <a:spcBef>
                <a:spcPts val="2100"/>
              </a:spcBef>
              <a:spcAft>
                <a:spcPts val="2100"/>
              </a:spcAft>
              <a:buClr>
                <a:schemeClr val="dk1"/>
              </a:buClr>
              <a:buSzPts val="1900"/>
              <a:buChar char="■"/>
              <a:defRPr>
                <a:solidFill>
                  <a:schemeClr val="dk1"/>
                </a:solidFill>
              </a:defRPr>
            </a:lvl9pPr>
          </a:lstStyle>
          <a:p>
            <a:endParaRPr/>
          </a:p>
        </p:txBody>
      </p:sp>
      <p:sp>
        <p:nvSpPr>
          <p:cNvPr id="314" name="Google Shape;314;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23" lvl="0" indent="-349267">
              <a:spcBef>
                <a:spcPts val="0"/>
              </a:spcBef>
              <a:spcAft>
                <a:spcPts val="0"/>
              </a:spcAft>
              <a:buClr>
                <a:schemeClr val="dk1"/>
              </a:buClr>
              <a:buSzPts val="1900"/>
              <a:buChar char="●"/>
              <a:defRPr>
                <a:solidFill>
                  <a:schemeClr val="dk1"/>
                </a:solidFill>
              </a:defRPr>
            </a:lvl1pPr>
            <a:lvl2pPr marL="914446" lvl="1" indent="-349267">
              <a:spcBef>
                <a:spcPts val="2100"/>
              </a:spcBef>
              <a:spcAft>
                <a:spcPts val="0"/>
              </a:spcAft>
              <a:buClr>
                <a:schemeClr val="dk1"/>
              </a:buClr>
              <a:buSzPts val="1900"/>
              <a:buChar char="○"/>
              <a:defRPr>
                <a:solidFill>
                  <a:schemeClr val="dk1"/>
                </a:solidFill>
              </a:defRPr>
            </a:lvl2pPr>
            <a:lvl3pPr marL="1371669" lvl="2" indent="-349267">
              <a:spcBef>
                <a:spcPts val="2100"/>
              </a:spcBef>
              <a:spcAft>
                <a:spcPts val="0"/>
              </a:spcAft>
              <a:buClr>
                <a:schemeClr val="dk1"/>
              </a:buClr>
              <a:buSzPts val="1900"/>
              <a:buChar char="■"/>
              <a:defRPr>
                <a:solidFill>
                  <a:schemeClr val="dk1"/>
                </a:solidFill>
              </a:defRPr>
            </a:lvl3pPr>
            <a:lvl4pPr marL="1828891" lvl="3" indent="-349267">
              <a:spcBef>
                <a:spcPts val="2100"/>
              </a:spcBef>
              <a:spcAft>
                <a:spcPts val="0"/>
              </a:spcAft>
              <a:buClr>
                <a:schemeClr val="dk1"/>
              </a:buClr>
              <a:buSzPts val="1900"/>
              <a:buChar char="●"/>
              <a:defRPr>
                <a:solidFill>
                  <a:schemeClr val="dk1"/>
                </a:solidFill>
              </a:defRPr>
            </a:lvl4pPr>
            <a:lvl5pPr marL="2286114" lvl="4" indent="-349267">
              <a:spcBef>
                <a:spcPts val="2100"/>
              </a:spcBef>
              <a:spcAft>
                <a:spcPts val="0"/>
              </a:spcAft>
              <a:buClr>
                <a:schemeClr val="dk1"/>
              </a:buClr>
              <a:buSzPts val="1900"/>
              <a:buChar char="○"/>
              <a:defRPr>
                <a:solidFill>
                  <a:schemeClr val="dk1"/>
                </a:solidFill>
              </a:defRPr>
            </a:lvl5pPr>
            <a:lvl6pPr marL="2743337" lvl="5" indent="-349267">
              <a:spcBef>
                <a:spcPts val="2100"/>
              </a:spcBef>
              <a:spcAft>
                <a:spcPts val="0"/>
              </a:spcAft>
              <a:buClr>
                <a:schemeClr val="dk1"/>
              </a:buClr>
              <a:buSzPts val="1900"/>
              <a:buChar char="■"/>
              <a:defRPr>
                <a:solidFill>
                  <a:schemeClr val="dk1"/>
                </a:solidFill>
              </a:defRPr>
            </a:lvl6pPr>
            <a:lvl7pPr marL="3200560" lvl="6" indent="-349267">
              <a:spcBef>
                <a:spcPts val="2100"/>
              </a:spcBef>
              <a:spcAft>
                <a:spcPts val="0"/>
              </a:spcAft>
              <a:buClr>
                <a:schemeClr val="dk1"/>
              </a:buClr>
              <a:buSzPts val="1900"/>
              <a:buChar char="●"/>
              <a:defRPr>
                <a:solidFill>
                  <a:schemeClr val="dk1"/>
                </a:solidFill>
              </a:defRPr>
            </a:lvl7pPr>
            <a:lvl8pPr marL="3657783" lvl="7" indent="-349267">
              <a:spcBef>
                <a:spcPts val="2100"/>
              </a:spcBef>
              <a:spcAft>
                <a:spcPts val="0"/>
              </a:spcAft>
              <a:buClr>
                <a:schemeClr val="dk1"/>
              </a:buClr>
              <a:buSzPts val="1900"/>
              <a:buChar char="○"/>
              <a:defRPr>
                <a:solidFill>
                  <a:schemeClr val="dk1"/>
                </a:solidFill>
              </a:defRPr>
            </a:lvl8pPr>
            <a:lvl9pPr marL="4115006" lvl="8" indent="-349267">
              <a:spcBef>
                <a:spcPts val="2100"/>
              </a:spcBef>
              <a:spcAft>
                <a:spcPts val="2100"/>
              </a:spcAft>
              <a:buClr>
                <a:schemeClr val="dk1"/>
              </a:buClr>
              <a:buSzPts val="1900"/>
              <a:buChar char="■"/>
              <a:defRPr>
                <a:solidFill>
                  <a:schemeClr val="dk1"/>
                </a:solidFill>
              </a:defRPr>
            </a:lvl9pPr>
          </a:lstStyle>
          <a:p>
            <a:endParaRPr/>
          </a:p>
        </p:txBody>
      </p:sp>
      <p:sp>
        <p:nvSpPr>
          <p:cNvPr id="17" name="Title 1">
            <a:extLst>
              <a:ext uri="{FF2B5EF4-FFF2-40B4-BE49-F238E27FC236}">
                <a16:creationId xmlns:a16="http://schemas.microsoft.com/office/drawing/2014/main" id="{A4F82977-7949-4B7C-8AD1-8213A403FAD9}"/>
              </a:ext>
            </a:extLst>
          </p:cNvPr>
          <p:cNvSpPr txBox="1">
            <a:spLocks/>
          </p:cNvSpPr>
          <p:nvPr userDrawn="1"/>
        </p:nvSpPr>
        <p:spPr>
          <a:xfrm>
            <a:off x="10314670" y="-22509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0070C0"/>
              </a:solidFill>
              <a:effectLst/>
              <a:uLnTx/>
              <a:uFillTx/>
              <a:latin typeface="#9Slide07 HoneyCream" pitchFamily="2" charset="0"/>
              <a:ea typeface="+mj-ea"/>
              <a:cs typeface="+mj-cs"/>
            </a:endParaRPr>
          </a:p>
        </p:txBody>
      </p:sp>
      <p:sp>
        <p:nvSpPr>
          <p:cNvPr id="18" name="Title 1">
            <a:extLst>
              <a:ext uri="{FF2B5EF4-FFF2-40B4-BE49-F238E27FC236}">
                <a16:creationId xmlns:a16="http://schemas.microsoft.com/office/drawing/2014/main" id="{C440FED0-93DE-4B49-AC17-91972FDD9038}"/>
              </a:ext>
            </a:extLst>
          </p:cNvPr>
          <p:cNvSpPr txBox="1">
            <a:spLocks/>
          </p:cNvSpPr>
          <p:nvPr userDrawn="1"/>
        </p:nvSpPr>
        <p:spPr>
          <a:xfrm rot="5400000">
            <a:off x="-844384" y="5968725"/>
            <a:ext cx="2186247" cy="5714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46"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0070C0"/>
                </a:solidFill>
                <a:effectLst/>
                <a:uLnTx/>
                <a:uFillTx/>
                <a:latin typeface="#9Slide05 SVNEgregio Script" panose="02000500000000000000" pitchFamily="2" charset="0"/>
                <a:ea typeface="+mj-ea"/>
                <a:cs typeface="+mj-cs"/>
              </a:rPr>
              <a:t>Diệu </a:t>
            </a:r>
            <a:r>
              <a:rPr kumimoji="0" lang="en-US" sz="1800" b="0" i="0" u="none" strike="noStrike" kern="1200" cap="none" spc="0" normalizeH="0" baseline="0" noProof="0" dirty="0">
                <a:ln>
                  <a:noFill/>
                </a:ln>
                <a:solidFill>
                  <a:srgbClr val="0070C0"/>
                </a:solidFill>
                <a:effectLst/>
                <a:uLnTx/>
                <a:uFillTx/>
                <a:latin typeface="#9Slide05 SVNEgregio Script" panose="02000500000000000000" pitchFamily="2" charset="0"/>
                <a:ea typeface="+mj-ea"/>
                <a:cs typeface="+mj-cs"/>
              </a:rPr>
              <a:t>Hiền</a:t>
            </a:r>
          </a:p>
        </p:txBody>
      </p:sp>
    </p:spTree>
    <p:extLst>
      <p:ext uri="{BB962C8B-B14F-4D97-AF65-F5344CB8AC3E}">
        <p14:creationId xmlns:p14="http://schemas.microsoft.com/office/powerpoint/2010/main" val="414716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24730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9279E-3AFF-4350-991B-2C146D1608C9}" type="datetimeFigureOut">
              <a:rPr lang="en-US" smtClean="0"/>
              <a:t>31/10/2024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344322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29279E-3AFF-4350-991B-2C146D1608C9}" type="datetimeFigureOut">
              <a:rPr lang="en-US" smtClean="0"/>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411835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29279E-3AFF-4350-991B-2C146D1608C9}" type="datetimeFigureOut">
              <a:rPr lang="en-US" smtClean="0"/>
              <a:t>31/10/2024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262693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29279E-3AFF-4350-991B-2C146D1608C9}" type="datetimeFigureOut">
              <a:rPr lang="en-US" smtClean="0"/>
              <a:t>31/10/2024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217130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9279E-3AFF-4350-991B-2C146D1608C9}" type="datetimeFigureOut">
              <a:rPr lang="en-US" smtClean="0"/>
              <a:t>31/10/2024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27367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29279E-3AFF-4350-991B-2C146D1608C9}" type="datetimeFigureOut">
              <a:rPr lang="en-US" smtClean="0"/>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180759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29279E-3AFF-4350-991B-2C146D1608C9}" type="datetimeFigureOut">
              <a:rPr lang="en-US" smtClean="0"/>
              <a:t>31/10/2024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570D3-9853-45A1-8418-DBB3E08BA9EF}" type="slidenum">
              <a:rPr lang="en-US" smtClean="0"/>
              <a:t>‹#›</a:t>
            </a:fld>
            <a:endParaRPr lang="en-US"/>
          </a:p>
        </p:txBody>
      </p:sp>
    </p:spTree>
    <p:extLst>
      <p:ext uri="{BB962C8B-B14F-4D97-AF65-F5344CB8AC3E}">
        <p14:creationId xmlns:p14="http://schemas.microsoft.com/office/powerpoint/2010/main" val="225530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829279E-3AFF-4350-991B-2C146D1608C9}" type="datetimeFigureOut">
              <a:rPr lang="en-US" smtClean="0"/>
              <a:t>31/10/2024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94570D3-9853-45A1-8418-DBB3E08BA9EF}" type="slidenum">
              <a:rPr lang="en-US" smtClean="0"/>
              <a:t>‹#›</a:t>
            </a:fld>
            <a:endParaRPr lang="en-US"/>
          </a:p>
        </p:txBody>
      </p:sp>
    </p:spTree>
    <p:extLst>
      <p:ext uri="{BB962C8B-B14F-4D97-AF65-F5344CB8AC3E}">
        <p14:creationId xmlns:p14="http://schemas.microsoft.com/office/powerpoint/2010/main" val="37950013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0"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18.xml"/><Relationship Id="rId4" Type="http://schemas.openxmlformats.org/officeDocument/2006/relationships/audio" Target="../media/media2.mp3"/><Relationship Id="rId9" Type="http://schemas.openxmlformats.org/officeDocument/2006/relationships/image" Target="../media/image5.tif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18.xml"/><Relationship Id="rId4" Type="http://schemas.openxmlformats.org/officeDocument/2006/relationships/audio" Target="../media/media2.mp3"/><Relationship Id="rId9" Type="http://schemas.openxmlformats.org/officeDocument/2006/relationships/image" Target="../media/image5.tiff"/></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18.xml"/><Relationship Id="rId4" Type="http://schemas.openxmlformats.org/officeDocument/2006/relationships/audio" Target="../media/media2.mp3"/><Relationship Id="rId9" Type="http://schemas.openxmlformats.org/officeDocument/2006/relationships/image" Target="../media/image5.tif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18.xml"/><Relationship Id="rId4" Type="http://schemas.openxmlformats.org/officeDocument/2006/relationships/audio" Target="../media/media2.mp3"/><Relationship Id="rId9"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264702" y="1038246"/>
            <a:ext cx="1988879"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6600" b="1" dirty="0" err="1">
                <a:ln w="11430">
                  <a:solidFill>
                    <a:srgbClr val="FFC000"/>
                  </a:solidFill>
                </a:ln>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Toán</a:t>
            </a:r>
            <a:endParaRPr lang="en-US" sz="6600" b="1" dirty="0">
              <a:ln w="11430">
                <a:solidFill>
                  <a:srgbClr val="FFC000"/>
                </a:solidFill>
              </a:ln>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sz="6600" b="1" dirty="0">
              <a:ln w="11430">
                <a:solidFill>
                  <a:srgbClr val="FFC000"/>
                </a:solidFill>
              </a:ln>
              <a:solidFill>
                <a:srgbClr val="FFC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 name="WordArt 3">
            <a:extLst>
              <a:ext uri="{FF2B5EF4-FFF2-40B4-BE49-F238E27FC236}">
                <a16:creationId xmlns:a16="http://schemas.microsoft.com/office/drawing/2014/main" id="{C2B4B332-4B12-4664-6FE7-F6661E0A807E}"/>
              </a:ext>
            </a:extLst>
          </p:cNvPr>
          <p:cNvSpPr>
            <a:spLocks noChangeArrowheads="1" noChangeShapeType="1" noTextEdit="1"/>
          </p:cNvSpPr>
          <p:nvPr/>
        </p:nvSpPr>
        <p:spPr bwMode="auto">
          <a:xfrm>
            <a:off x="1343892" y="521347"/>
            <a:ext cx="9185564" cy="496119"/>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round/>
                  <a:headEnd/>
                  <a:tailEnd/>
                </a:ln>
                <a:solidFill>
                  <a:srgbClr val="FF0000"/>
                </a:solidFill>
                <a:effectLst/>
                <a:uLnTx/>
                <a:uFillTx/>
                <a:latin typeface="Times New Roman"/>
                <a:ea typeface="+mn-ea"/>
                <a:cs typeface="Times New Roman"/>
              </a:rPr>
              <a:t>Thứ</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a:t>
            </a:r>
            <a:r>
              <a:rPr lang="en-US" sz="3600" b="1" kern="10" dirty="0" err="1">
                <a:ln w="9525">
                  <a:round/>
                  <a:headEnd/>
                  <a:tailEnd/>
                </a:ln>
                <a:solidFill>
                  <a:srgbClr val="FF0000"/>
                </a:solidFill>
                <a:latin typeface="Times New Roman"/>
                <a:cs typeface="Times New Roman"/>
              </a:rPr>
              <a:t>Sáu</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round/>
                  <a:headEnd/>
                  <a:tailEnd/>
                </a:ln>
                <a:solidFill>
                  <a:srgbClr val="FF0000"/>
                </a:solidFill>
                <a:effectLst/>
                <a:uLnTx/>
                <a:uFillTx/>
                <a:latin typeface="Times New Roman"/>
                <a:ea typeface="+mn-ea"/>
                <a:cs typeface="Times New Roman"/>
              </a:rPr>
              <a:t>ngày</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18 </a:t>
            </a:r>
            <a:r>
              <a:rPr kumimoji="0" lang="en-US" sz="3600" b="1" i="0" u="none" strike="noStrike" kern="10" cap="none" spc="0" normalizeH="0" noProof="0" dirty="0" err="1">
                <a:ln w="9525">
                  <a:round/>
                  <a:headEnd/>
                  <a:tailEnd/>
                </a:ln>
                <a:solidFill>
                  <a:srgbClr val="FF0000"/>
                </a:solidFill>
                <a:effectLst/>
                <a:uLnTx/>
                <a:uFillTx/>
                <a:latin typeface="Times New Roman"/>
                <a:ea typeface="+mn-ea"/>
                <a:cs typeface="Times New Roman"/>
              </a:rPr>
              <a:t>tháng</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10 </a:t>
            </a:r>
            <a:r>
              <a:rPr kumimoji="0" lang="en-US" sz="3600" b="1" i="0" u="none" strike="noStrike" kern="10" cap="none" spc="0" normalizeH="0" noProof="0" dirty="0" err="1">
                <a:ln w="9525">
                  <a:round/>
                  <a:headEnd/>
                  <a:tailEnd/>
                </a:ln>
                <a:solidFill>
                  <a:srgbClr val="FF0000"/>
                </a:solidFill>
                <a:effectLst/>
                <a:uLnTx/>
                <a:uFillTx/>
                <a:latin typeface="Times New Roman"/>
                <a:ea typeface="+mn-ea"/>
                <a:cs typeface="Times New Roman"/>
              </a:rPr>
              <a:t>năm</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2024</a:t>
            </a:r>
            <a:endParaRPr kumimoji="0" lang="en-US" sz="3600" b="1" i="0" u="none" strike="noStrike" kern="10" cap="none" spc="0" normalizeH="0" baseline="0" noProof="0" dirty="0">
              <a:ln w="9525">
                <a:round/>
                <a:headEnd/>
                <a:tailEnd/>
              </a:ln>
              <a:solidFill>
                <a:srgbClr val="FF0000"/>
              </a:solidFill>
              <a:effectLst/>
              <a:uLnTx/>
              <a:uFillTx/>
              <a:latin typeface="Times New Roman"/>
              <a:ea typeface="+mn-ea"/>
              <a:cs typeface="Times New Roman"/>
            </a:endParaRPr>
          </a:p>
        </p:txBody>
      </p:sp>
    </p:spTree>
    <p:extLst>
      <p:ext uri="{BB962C8B-B14F-4D97-AF65-F5344CB8AC3E}">
        <p14:creationId xmlns:p14="http://schemas.microsoft.com/office/powerpoint/2010/main" val="34608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73355" y="287299"/>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p:cNvSpPr txBox="1"/>
          <p:nvPr/>
        </p:nvSpPr>
        <p:spPr>
          <a:xfrm>
            <a:off x="5682074" y="666750"/>
            <a:ext cx="3114675" cy="707886"/>
          </a:xfrm>
          <a:prstGeom prst="rect">
            <a:avLst/>
          </a:prstGeom>
          <a:noFill/>
        </p:spPr>
        <p:txBody>
          <a:bodyPr wrap="square" rtlCol="0">
            <a:spAutoFit/>
          </a:bodyPr>
          <a:lstStyle/>
          <a:p>
            <a:r>
              <a:rPr lang="en-US" sz="4000" dirty="0">
                <a:solidFill>
                  <a:srgbClr val="FF0000"/>
                </a:solidFill>
              </a:rPr>
              <a:t>2 712 615</a:t>
            </a:r>
          </a:p>
        </p:txBody>
      </p:sp>
      <p:cxnSp>
        <p:nvCxnSpPr>
          <p:cNvPr id="94" name="Straight Arrow Connector 93"/>
          <p:cNvCxnSpPr/>
          <p:nvPr/>
        </p:nvCxnSpPr>
        <p:spPr>
          <a:xfrm>
            <a:off x="6640014" y="1257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2538412" y="1840522"/>
            <a:ext cx="7858125" cy="1010314"/>
            <a:chOff x="2409825" y="1932256"/>
            <a:chExt cx="7858125" cy="1010314"/>
          </a:xfrm>
        </p:grpSpPr>
        <p:cxnSp>
          <p:nvCxnSpPr>
            <p:cNvPr id="3" name="Straight Arrow Connector 2"/>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a:off x="3537041" y="1943100"/>
              <a:ext cx="13065" cy="571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153150" y="1932256"/>
              <a:ext cx="2449" cy="571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743951" y="1942190"/>
              <a:ext cx="19049" cy="494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828924" y="2419350"/>
              <a:ext cx="1800225" cy="523220"/>
            </a:xfrm>
            <a:prstGeom prst="rect">
              <a:avLst/>
            </a:prstGeom>
            <a:noFill/>
          </p:spPr>
          <p:txBody>
            <a:bodyPr wrap="square" rtlCol="0">
              <a:spAutoFit/>
            </a:bodyPr>
            <a:lstStyle/>
            <a:p>
              <a:r>
                <a:rPr lang="en-US" sz="2800" dirty="0">
                  <a:solidFill>
                    <a:srgbClr val="FF0000"/>
                  </a:solidFill>
                </a:rPr>
                <a:t>2 600 000</a:t>
              </a:r>
            </a:p>
          </p:txBody>
        </p:sp>
        <p:sp>
          <p:nvSpPr>
            <p:cNvPr id="97" name="TextBox 96"/>
            <p:cNvSpPr txBox="1"/>
            <p:nvPr/>
          </p:nvSpPr>
          <p:spPr>
            <a:xfrm>
              <a:off x="5495924" y="2381250"/>
              <a:ext cx="1800225" cy="523220"/>
            </a:xfrm>
            <a:prstGeom prst="rect">
              <a:avLst/>
            </a:prstGeom>
            <a:noFill/>
          </p:spPr>
          <p:txBody>
            <a:bodyPr wrap="square" rtlCol="0">
              <a:spAutoFit/>
            </a:bodyPr>
            <a:lstStyle/>
            <a:p>
              <a:r>
                <a:rPr lang="en-US" sz="2800" dirty="0">
                  <a:solidFill>
                    <a:srgbClr val="FF0000"/>
                  </a:solidFill>
                </a:rPr>
                <a:t>2 700 000</a:t>
              </a:r>
            </a:p>
          </p:txBody>
        </p:sp>
        <p:sp>
          <p:nvSpPr>
            <p:cNvPr id="98" name="TextBox 97"/>
            <p:cNvSpPr txBox="1"/>
            <p:nvPr/>
          </p:nvSpPr>
          <p:spPr>
            <a:xfrm>
              <a:off x="8162924" y="2390775"/>
              <a:ext cx="1800225" cy="523220"/>
            </a:xfrm>
            <a:prstGeom prst="rect">
              <a:avLst/>
            </a:prstGeom>
            <a:noFill/>
          </p:spPr>
          <p:txBody>
            <a:bodyPr wrap="square" rtlCol="0">
              <a:spAutoFit/>
            </a:bodyPr>
            <a:lstStyle/>
            <a:p>
              <a:r>
                <a:rPr lang="en-US" sz="2800" dirty="0">
                  <a:solidFill>
                    <a:srgbClr val="FF0000"/>
                  </a:solidFill>
                </a:rPr>
                <a:t>2 800 000</a:t>
              </a:r>
            </a:p>
          </p:txBody>
        </p:sp>
      </p:grpSp>
      <p:sp>
        <p:nvSpPr>
          <p:cNvPr id="102" name="TextBox 101"/>
          <p:cNvSpPr txBox="1"/>
          <p:nvPr/>
        </p:nvSpPr>
        <p:spPr>
          <a:xfrm>
            <a:off x="1791789" y="4035087"/>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Vậy khi làm tròn số 2 712 615 đến hàng trăm nghìn thì được số 2 700 000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barn(inVertical)">
                                      <p:cBhvr>
                                        <p:cTn id="2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73355" y="274236"/>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581025" y="478737"/>
            <a:ext cx="1790700" cy="715089"/>
          </a:xfrm>
          <a:prstGeom prst="roundRect">
            <a:avLst/>
          </a:prstGeom>
          <a:solidFill>
            <a:schemeClr val="accent4">
              <a:lumMod val="40000"/>
              <a:lumOff val="60000"/>
            </a:schemeClr>
          </a:solidFill>
          <a:ln>
            <a:noFill/>
          </a:ln>
        </p:spPr>
        <p:txBody>
          <a:bodyPr wrap="square" rtlCol="0">
            <a:spAutoFit/>
          </a:bodyPr>
          <a:lstStyle/>
          <a:p>
            <a:pPr lvl="0" algn="ctr"/>
            <a:r>
              <a:rPr lang="en-US" sz="3600" b="1" dirty="0" err="1">
                <a:solidFill>
                  <a:srgbClr val="5B9BD5">
                    <a:lumMod val="75000"/>
                  </a:srgbClr>
                </a:solidFill>
                <a:latin typeface="Calibri" panose="020F0502020204030204"/>
              </a:rPr>
              <a:t>Ví</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dụ</a:t>
            </a:r>
            <a:r>
              <a:rPr lang="en-US" sz="3600" b="1" dirty="0">
                <a:solidFill>
                  <a:srgbClr val="5B9BD5">
                    <a:lumMod val="75000"/>
                  </a:srgbClr>
                </a:solidFill>
                <a:latin typeface="Calibri" panose="020F0502020204030204"/>
              </a:rPr>
              <a:t>:</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4" name="TextBox 3"/>
          <p:cNvSpPr txBox="1"/>
          <p:nvPr/>
        </p:nvSpPr>
        <p:spPr>
          <a:xfrm>
            <a:off x="6238875" y="1362075"/>
            <a:ext cx="3114675" cy="707886"/>
          </a:xfrm>
          <a:prstGeom prst="rect">
            <a:avLst/>
          </a:prstGeom>
          <a:noFill/>
        </p:spPr>
        <p:txBody>
          <a:bodyPr wrap="square" rtlCol="0">
            <a:spAutoFit/>
          </a:bodyPr>
          <a:lstStyle/>
          <a:p>
            <a:r>
              <a:rPr lang="en-US" sz="4000" dirty="0">
                <a:solidFill>
                  <a:srgbClr val="FF0000"/>
                </a:solidFill>
              </a:rPr>
              <a:t>2 783 211</a:t>
            </a:r>
          </a:p>
        </p:txBody>
      </p:sp>
      <p:cxnSp>
        <p:nvCxnSpPr>
          <p:cNvPr id="6" name="Straight Arrow Connector 5"/>
          <p:cNvCxnSpPr/>
          <p:nvPr/>
        </p:nvCxnSpPr>
        <p:spPr>
          <a:xfrm>
            <a:off x="7743825" y="2019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771650" y="2543175"/>
            <a:ext cx="7858125" cy="852190"/>
            <a:chOff x="2409825" y="2028825"/>
            <a:chExt cx="7858125" cy="852190"/>
          </a:xfrm>
        </p:grpSpPr>
        <p:cxnSp>
          <p:nvCxnSpPr>
            <p:cNvPr id="8" name="Straight Arrow Connector 7"/>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533775" y="2057400"/>
              <a:ext cx="0" cy="295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15050" y="2095500"/>
              <a:ext cx="0"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43950" y="202882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28924" y="2419350"/>
              <a:ext cx="1800225" cy="461665"/>
            </a:xfrm>
            <a:prstGeom prst="rect">
              <a:avLst/>
            </a:prstGeom>
            <a:noFill/>
          </p:spPr>
          <p:txBody>
            <a:bodyPr wrap="square" rtlCol="0">
              <a:spAutoFit/>
            </a:bodyPr>
            <a:lstStyle/>
            <a:p>
              <a:r>
                <a:rPr lang="en-US" sz="2400" dirty="0">
                  <a:solidFill>
                    <a:srgbClr val="FF0000"/>
                  </a:solidFill>
                </a:rPr>
                <a:t>2 600 000</a:t>
              </a:r>
            </a:p>
          </p:txBody>
        </p:sp>
        <p:sp>
          <p:nvSpPr>
            <p:cNvPr id="44" name="TextBox 43"/>
            <p:cNvSpPr txBox="1"/>
            <p:nvPr/>
          </p:nvSpPr>
          <p:spPr>
            <a:xfrm>
              <a:off x="5495924" y="2381250"/>
              <a:ext cx="1800225" cy="461665"/>
            </a:xfrm>
            <a:prstGeom prst="rect">
              <a:avLst/>
            </a:prstGeom>
            <a:noFill/>
          </p:spPr>
          <p:txBody>
            <a:bodyPr wrap="square" rtlCol="0">
              <a:spAutoFit/>
            </a:bodyPr>
            <a:lstStyle/>
            <a:p>
              <a:r>
                <a:rPr lang="en-US" sz="2400" dirty="0">
                  <a:solidFill>
                    <a:srgbClr val="FF0000"/>
                  </a:solidFill>
                </a:rPr>
                <a:t>2 700 000</a:t>
              </a:r>
            </a:p>
          </p:txBody>
        </p:sp>
        <p:sp>
          <p:nvSpPr>
            <p:cNvPr id="45" name="TextBox 44"/>
            <p:cNvSpPr txBox="1"/>
            <p:nvPr/>
          </p:nvSpPr>
          <p:spPr>
            <a:xfrm>
              <a:off x="8162924" y="2390775"/>
              <a:ext cx="1800225" cy="461665"/>
            </a:xfrm>
            <a:prstGeom prst="rect">
              <a:avLst/>
            </a:prstGeom>
            <a:noFill/>
          </p:spPr>
          <p:txBody>
            <a:bodyPr wrap="square" rtlCol="0">
              <a:spAutoFit/>
            </a:bodyPr>
            <a:lstStyle/>
            <a:p>
              <a:r>
                <a:rPr lang="en-US" sz="2400" dirty="0">
                  <a:solidFill>
                    <a:srgbClr val="FF0000"/>
                  </a:solidFill>
                </a:rPr>
                <a:t>2 800 000</a:t>
              </a:r>
            </a:p>
          </p:txBody>
        </p:sp>
      </p:grpSp>
      <p:sp>
        <p:nvSpPr>
          <p:cNvPr id="49" name="TextBox 48"/>
          <p:cNvSpPr txBox="1"/>
          <p:nvPr/>
        </p:nvSpPr>
        <p:spPr>
          <a:xfrm>
            <a:off x="1400175" y="357436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en-US" sz="3600" b="1" dirty="0">
                <a:solidFill>
                  <a:srgbClr val="5B9BD5">
                    <a:lumMod val="75000"/>
                  </a:srgbClr>
                </a:solidFill>
                <a:latin typeface="Calibri" panose="020F0502020204030204"/>
              </a:rPr>
              <a:t>Khi </a:t>
            </a:r>
            <a:r>
              <a:rPr lang="vi-VN" sz="3600" b="1" dirty="0">
                <a:solidFill>
                  <a:srgbClr val="5B9BD5">
                    <a:lumMod val="75000"/>
                  </a:srgbClr>
                </a:solidFill>
                <a:latin typeface="Calibri" panose="020F0502020204030204"/>
              </a:rPr>
              <a:t>làm tròn số 2 7</a:t>
            </a:r>
            <a:r>
              <a:rPr lang="en-US" sz="3600" b="1" dirty="0">
                <a:solidFill>
                  <a:srgbClr val="5B9BD5">
                    <a:lumMod val="75000"/>
                  </a:srgbClr>
                </a:solidFill>
                <a:latin typeface="Calibri" panose="020F0502020204030204"/>
              </a:rPr>
              <a:t>83</a:t>
            </a:r>
            <a:r>
              <a:rPr lang="vi-VN" sz="3600" b="1" dirty="0">
                <a:solidFill>
                  <a:srgbClr val="5B9BD5">
                    <a:lumMod val="75000"/>
                  </a:srgbClr>
                </a:solidFill>
                <a:latin typeface="Calibri" panose="020F0502020204030204"/>
              </a:rPr>
              <a:t> </a:t>
            </a:r>
            <a:r>
              <a:rPr lang="en-US" sz="3600" b="1" dirty="0">
                <a:solidFill>
                  <a:srgbClr val="5B9BD5">
                    <a:lumMod val="75000"/>
                  </a:srgbClr>
                </a:solidFill>
                <a:latin typeface="Calibri" panose="020F0502020204030204"/>
              </a:rPr>
              <a:t>211</a:t>
            </a:r>
            <a:r>
              <a:rPr lang="vi-VN" sz="3600" b="1" dirty="0">
                <a:solidFill>
                  <a:srgbClr val="5B9BD5">
                    <a:lumMod val="75000"/>
                  </a:srgbClr>
                </a:solidFill>
                <a:latin typeface="Calibri" panose="020F0502020204030204"/>
              </a:rPr>
              <a:t> đến hàng trăm nghìn thì được số 2 </a:t>
            </a:r>
            <a:r>
              <a:rPr lang="en-US" sz="3600" b="1" dirty="0">
                <a:solidFill>
                  <a:srgbClr val="5B9BD5">
                    <a:lumMod val="75000"/>
                  </a:srgbClr>
                </a:solidFill>
                <a:latin typeface="Calibri" panose="020F0502020204030204"/>
              </a:rPr>
              <a:t>8</a:t>
            </a:r>
            <a:r>
              <a:rPr lang="vi-VN" sz="3600" b="1" dirty="0">
                <a:solidFill>
                  <a:srgbClr val="5B9BD5">
                    <a:lumMod val="75000"/>
                  </a:srgbClr>
                </a:solidFill>
                <a:latin typeface="Calibri" panose="020F0502020204030204"/>
              </a:rPr>
              <a:t>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3" name="Rectangle 2">
            <a:extLst>
              <a:ext uri="{FF2B5EF4-FFF2-40B4-BE49-F238E27FC236}">
                <a16:creationId xmlns:a16="http://schemas.microsoft.com/office/drawing/2014/main" id="{A5D10FAA-1982-07E0-AFA3-BCC8761FE858}"/>
              </a:ext>
            </a:extLst>
          </p:cNvPr>
          <p:cNvSpPr/>
          <p:nvPr/>
        </p:nvSpPr>
        <p:spPr>
          <a:xfrm>
            <a:off x="1035367" y="4855352"/>
            <a:ext cx="10163175" cy="1666875"/>
          </a:xfrm>
          <a:prstGeom prst="rect">
            <a:avLst/>
          </a:prstGeom>
          <a:solidFill>
            <a:srgbClr val="AEE3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latin typeface="Times New Roman" panose="02020603050405020304" pitchFamily="18" charset="0"/>
                <a:cs typeface="Times New Roman" panose="02020603050405020304" pitchFamily="18" charset="0"/>
              </a:rPr>
              <a:t>Khi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tròn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đến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hàng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trăm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nghìn</a:t>
            </a:r>
            <a:r>
              <a:rPr lang="en-US" sz="3200" dirty="0">
                <a:solidFill>
                  <a:srgbClr val="002060"/>
                </a:solidFill>
                <a:latin typeface="Times New Roman" panose="02020603050405020304" pitchFamily="18" charset="0"/>
                <a:cs typeface="Times New Roman" panose="02020603050405020304" pitchFamily="18" charset="0"/>
              </a:rPr>
              <a:t>, ta so </a:t>
            </a:r>
            <a:r>
              <a:rPr lang="en-US" sz="3200" dirty="0" err="1">
                <a:solidFill>
                  <a:srgbClr val="002060"/>
                </a:solidFill>
                <a:latin typeface="Times New Roman" panose="02020603050405020304" pitchFamily="18" charset="0"/>
                <a:cs typeface="Times New Roman" panose="02020603050405020304" pitchFamily="18" charset="0"/>
              </a:rPr>
              <a:t>sánh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chữ</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hàng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chục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nghìn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cs typeface="Times New Roman" panose="02020603050405020304" pitchFamily="18" charset="0"/>
              </a:rPr>
              <a:t> 5. </a:t>
            </a:r>
            <a:r>
              <a:rPr lang="en-US" sz="3200" dirty="0" err="1">
                <a:solidFill>
                  <a:srgbClr val="002060"/>
                </a:solidFill>
                <a:latin typeface="Times New Roman" panose="02020603050405020304" pitchFamily="18" charset="0"/>
                <a:cs typeface="Times New Roman" panose="02020603050405020304" pitchFamily="18" charset="0"/>
              </a:rPr>
              <a:t>Nếu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chữ</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bé</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hơn</a:t>
            </a:r>
            <a:r>
              <a:rPr lang="en-US" sz="3200" dirty="0">
                <a:solidFill>
                  <a:srgbClr val="002060"/>
                </a:solidFill>
                <a:latin typeface="Times New Roman" panose="02020603050405020304" pitchFamily="18" charset="0"/>
                <a:cs typeface="Times New Roman" panose="02020603050405020304" pitchFamily="18" charset="0"/>
              </a:rPr>
              <a:t> 5 </a:t>
            </a:r>
            <a:r>
              <a:rPr lang="en-US" sz="3200" dirty="0" err="1">
                <a:solidFill>
                  <a:srgbClr val="002060"/>
                </a:solidFill>
                <a:latin typeface="Times New Roman" panose="02020603050405020304" pitchFamily="18" charset="0"/>
                <a:cs typeface="Times New Roman" panose="02020603050405020304" pitchFamily="18" charset="0"/>
              </a:rPr>
              <a:t>thì</a:t>
            </a:r>
            <a:r>
              <a:rPr lang="en-US" sz="3200" dirty="0">
                <a:solidFill>
                  <a:srgbClr val="002060"/>
                </a:solidFill>
                <a:latin typeface="Times New Roman" panose="02020603050405020304" pitchFamily="18" charset="0"/>
                <a:cs typeface="Times New Roman" panose="02020603050405020304" pitchFamily="18" charset="0"/>
              </a:rPr>
              <a:t> ta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tròn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xuống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còn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thì</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làm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tròn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lên</a:t>
            </a:r>
            <a:endParaRPr lang="en-US"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9"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6DCB49-21A7-6961-E97D-31A387853D45}"/>
              </a:ext>
            </a:extLst>
          </p:cNvPr>
          <p:cNvPicPr>
            <a:picLocks noChangeAspect="1"/>
          </p:cNvPicPr>
          <p:nvPr/>
        </p:nvPicPr>
        <p:blipFill>
          <a:blip r:embed="rId2"/>
          <a:stretch>
            <a:fillRect/>
          </a:stretch>
        </p:blipFill>
        <p:spPr>
          <a:xfrm>
            <a:off x="2741236" y="1174376"/>
            <a:ext cx="6089841" cy="5396754"/>
          </a:xfrm>
          <a:prstGeom prst="rect">
            <a:avLst/>
          </a:prstGeom>
        </p:spPr>
      </p:pic>
    </p:spTree>
    <p:extLst>
      <p:ext uri="{BB962C8B-B14F-4D97-AF65-F5344CB8AC3E}">
        <p14:creationId xmlns:p14="http://schemas.microsoft.com/office/powerpoint/2010/main" val="14347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450847" y="447606"/>
            <a:ext cx="11026778" cy="757670"/>
            <a:chOff x="450847" y="447606"/>
            <a:chExt cx="11026778" cy="757670"/>
          </a:xfrm>
        </p:grpSpPr>
        <p:grpSp>
          <p:nvGrpSpPr>
            <p:cNvPr id="3" name="Group 2"/>
            <p:cNvGrpSpPr/>
            <p:nvPr/>
          </p:nvGrpSpPr>
          <p:grpSpPr>
            <a:xfrm>
              <a:off x="450847" y="447606"/>
              <a:ext cx="772160" cy="757670"/>
              <a:chOff x="667518" y="406400"/>
              <a:chExt cx="772160" cy="757670"/>
            </a:xfrm>
            <a:solidFill>
              <a:srgbClr val="00B0F0"/>
            </a:solidFill>
          </p:grpSpPr>
          <p:sp>
            <p:nvSpPr>
              <p:cNvPr id="7"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 name="TextBox 3"/>
            <p:cNvSpPr txBox="1"/>
            <p:nvPr/>
          </p:nvSpPr>
          <p:spPr>
            <a:xfrm>
              <a:off x="1223007" y="472967"/>
              <a:ext cx="102546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0" i="0" dirty="0" err="1">
                  <a:solidFill>
                    <a:srgbClr val="000000"/>
                  </a:solidFill>
                  <a:effectLst/>
                </a:rPr>
                <a:t>Làm</a:t>
              </a:r>
              <a:r>
                <a:rPr lang="en-US" sz="4000" b="0" i="0" dirty="0">
                  <a:solidFill>
                    <a:srgbClr val="000000"/>
                  </a:solidFill>
                  <a:effectLst/>
                </a:rPr>
                <a:t> </a:t>
              </a:r>
              <a:r>
                <a:rPr lang="en-US" sz="4000" b="0" i="0" dirty="0" err="1">
                  <a:solidFill>
                    <a:srgbClr val="000000"/>
                  </a:solidFill>
                  <a:effectLst/>
                </a:rPr>
                <a:t>tròn</a:t>
              </a:r>
              <a:r>
                <a:rPr lang="en-US" sz="4000" b="0" i="0" dirty="0">
                  <a:solidFill>
                    <a:srgbClr val="000000"/>
                  </a:solidFill>
                  <a:effectLst/>
                </a:rPr>
                <a:t> </a:t>
              </a:r>
              <a:r>
                <a:rPr lang="en-US" sz="4000" b="0" i="0" dirty="0" err="1">
                  <a:solidFill>
                    <a:srgbClr val="000000"/>
                  </a:solidFill>
                  <a:effectLst/>
                </a:rPr>
                <a:t>các</a:t>
              </a:r>
              <a:r>
                <a:rPr lang="en-US" sz="4000" b="0" i="0" dirty="0">
                  <a:solidFill>
                    <a:srgbClr val="000000"/>
                  </a:solidFill>
                  <a:effectLst/>
                </a:rPr>
                <a:t> </a:t>
              </a:r>
              <a:r>
                <a:rPr lang="en-US" sz="4000" b="0" i="0" dirty="0" err="1">
                  <a:solidFill>
                    <a:srgbClr val="000000"/>
                  </a:solidFill>
                  <a:effectLst/>
                </a:rPr>
                <a:t>mặt</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sau</a:t>
              </a:r>
              <a:r>
                <a:rPr lang="en-US" sz="4000" b="0" i="0" dirty="0">
                  <a:solidFill>
                    <a:srgbClr val="000000"/>
                  </a:solidFill>
                  <a:effectLst/>
                </a:rPr>
                <a:t> </a:t>
              </a:r>
              <a:r>
                <a:rPr lang="en-US" sz="4000" b="0" i="0" dirty="0" err="1">
                  <a:solidFill>
                    <a:srgbClr val="000000"/>
                  </a:solidFill>
                  <a:effectLst/>
                </a:rPr>
                <a:t>đến</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trăm</a:t>
              </a:r>
              <a:r>
                <a:rPr lang="en-US" sz="4000" b="0" i="0" dirty="0">
                  <a:solidFill>
                    <a:srgbClr val="000000"/>
                  </a:solidFill>
                  <a:effectLst/>
                </a:rPr>
                <a:t> </a:t>
              </a:r>
              <a:r>
                <a:rPr lang="en-US" sz="4000" b="0" i="0" dirty="0" err="1">
                  <a:solidFill>
                    <a:srgbClr val="000000"/>
                  </a:solidFill>
                  <a:effectLst/>
                </a:rPr>
                <a:t>nghìn</a:t>
              </a:r>
              <a:r>
                <a:rPr lang="en-US" sz="4000" b="0" i="0" dirty="0">
                  <a:solidFill>
                    <a:srgbClr val="000000"/>
                  </a:solidFill>
                  <a:effectLst/>
                </a:rPr>
                <a:t>.</a:t>
              </a:r>
              <a:endParaRPr kumimoji="0" lang="vi-VN" sz="4000" b="1" i="0" u="none" strike="noStrike" kern="1200" cap="none" spc="0" normalizeH="0" baseline="0" noProof="0" dirty="0">
                <a:ln>
                  <a:noFill/>
                </a:ln>
                <a:solidFill>
                  <a:prstClr val="black"/>
                </a:solidFill>
                <a:effectLst/>
                <a:uLnTx/>
                <a:uFillTx/>
                <a:ea typeface="+mn-ea"/>
                <a:cs typeface="+mn-cs"/>
              </a:endParaRPr>
            </a:p>
          </p:txBody>
        </p:sp>
      </p:grpSp>
      <p:pic>
        <p:nvPicPr>
          <p:cNvPr id="12" name="Picture 11"/>
          <p:cNvPicPr>
            <a:picLocks noChangeAspect="1"/>
          </p:cNvPicPr>
          <p:nvPr/>
        </p:nvPicPr>
        <p:blipFill>
          <a:blip r:embed="rId3"/>
          <a:stretch>
            <a:fillRect/>
          </a:stretch>
        </p:blipFill>
        <p:spPr>
          <a:xfrm>
            <a:off x="4133718" y="1147762"/>
            <a:ext cx="7115175" cy="2085975"/>
          </a:xfrm>
          <a:prstGeom prst="rect">
            <a:avLst/>
          </a:prstGeom>
        </p:spPr>
      </p:pic>
      <p:sp>
        <p:nvSpPr>
          <p:cNvPr id="13" name="TextBox 12"/>
          <p:cNvSpPr txBox="1"/>
          <p:nvPr/>
        </p:nvSpPr>
        <p:spPr>
          <a:xfrm>
            <a:off x="2276475" y="34339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18 490</a:t>
            </a:r>
            <a:r>
              <a:rPr kumimoji="0" lang="en-US" sz="3200" b="1" i="0" u="none" strike="noStrike" kern="1200" cap="none" spc="0" normalizeH="0" noProof="0" dirty="0">
                <a:ln>
                  <a:noFill/>
                </a:ln>
                <a:solidFill>
                  <a:srgbClr val="FF0000"/>
                </a:solidFill>
                <a:effectLst/>
                <a:uLnTx/>
                <a:uFillTx/>
                <a:latin typeface="Calibri" panose="020F0502020204030204"/>
                <a:ea typeface="+mn-ea"/>
                <a:cs typeface="+mn-cs"/>
              </a:rPr>
              <a:t>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4" name="Straight Arrow Connector 13"/>
          <p:cNvCxnSpPr/>
          <p:nvPr/>
        </p:nvCxnSpPr>
        <p:spPr>
          <a:xfrm>
            <a:off x="4357206" y="37387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2956" y="31862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9 &gt; 5</a:t>
            </a:r>
          </a:p>
        </p:txBody>
      </p:sp>
      <p:sp>
        <p:nvSpPr>
          <p:cNvPr id="17" name="TextBox 16"/>
          <p:cNvSpPr txBox="1"/>
          <p:nvPr/>
        </p:nvSpPr>
        <p:spPr>
          <a:xfrm>
            <a:off x="4300055" y="37196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TextBox 17"/>
          <p:cNvSpPr txBox="1"/>
          <p:nvPr/>
        </p:nvSpPr>
        <p:spPr>
          <a:xfrm>
            <a:off x="6986105" y="3491073"/>
            <a:ext cx="2910369" cy="584775"/>
          </a:xfrm>
          <a:prstGeom prst="rect">
            <a:avLst/>
          </a:prstGeom>
          <a:noFill/>
        </p:spPr>
        <p:txBody>
          <a:bodyPr wrap="square" rtlCol="0">
            <a:spAutoFit/>
          </a:bodyPr>
          <a:lstStyle/>
          <a:p>
            <a:pPr lvl="0">
              <a:defRPr/>
            </a:pPr>
            <a:r>
              <a:rPr lang="en-US" sz="3200" b="1">
                <a:solidFill>
                  <a:srgbClr val="FF0000"/>
                </a:solidFill>
              </a:rPr>
              <a:t> 18 500 000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p:cNvSpPr txBox="1"/>
          <p:nvPr/>
        </p:nvSpPr>
        <p:spPr>
          <a:xfrm>
            <a:off x="2219325" y="45388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2 125 000</a:t>
            </a:r>
          </a:p>
        </p:txBody>
      </p:sp>
      <p:cxnSp>
        <p:nvCxnSpPr>
          <p:cNvPr id="24" name="Straight Arrow Connector 23"/>
          <p:cNvCxnSpPr/>
          <p:nvPr/>
        </p:nvCxnSpPr>
        <p:spPr>
          <a:xfrm>
            <a:off x="4300056" y="48436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585806" y="42911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2 &lt; 5</a:t>
            </a:r>
          </a:p>
        </p:txBody>
      </p:sp>
      <p:sp>
        <p:nvSpPr>
          <p:cNvPr id="26" name="TextBox 25"/>
          <p:cNvSpPr txBox="1"/>
          <p:nvPr/>
        </p:nvSpPr>
        <p:spPr>
          <a:xfrm>
            <a:off x="4242905" y="48245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xuống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7" name="TextBox 26"/>
          <p:cNvSpPr txBox="1"/>
          <p:nvPr/>
        </p:nvSpPr>
        <p:spPr>
          <a:xfrm>
            <a:off x="6928955" y="4595973"/>
            <a:ext cx="2910369" cy="584775"/>
          </a:xfrm>
          <a:prstGeom prst="rect">
            <a:avLst/>
          </a:prstGeom>
          <a:noFill/>
        </p:spPr>
        <p:txBody>
          <a:bodyPr wrap="square" rtlCol="0">
            <a:spAutoFit/>
          </a:bodyPr>
          <a:lstStyle/>
          <a:p>
            <a:pPr lvl="0">
              <a:defRPr/>
            </a:pPr>
            <a:r>
              <a:rPr lang="en-US" sz="3200" b="1" dirty="0">
                <a:solidFill>
                  <a:srgbClr val="FF0000"/>
                </a:solidFill>
              </a:rPr>
              <a:t>  2 100 000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TextBox 34"/>
          <p:cNvSpPr txBox="1"/>
          <p:nvPr/>
        </p:nvSpPr>
        <p:spPr>
          <a:xfrm>
            <a:off x="2286000" y="5577048"/>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2 890 000</a:t>
            </a:r>
          </a:p>
        </p:txBody>
      </p:sp>
      <p:cxnSp>
        <p:nvCxnSpPr>
          <p:cNvPr id="36" name="Straight Arrow Connector 35"/>
          <p:cNvCxnSpPr/>
          <p:nvPr/>
        </p:nvCxnSpPr>
        <p:spPr>
          <a:xfrm>
            <a:off x="4366731" y="588184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652481" y="53293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a:ln>
                  <a:noFill/>
                </a:ln>
                <a:solidFill>
                  <a:srgbClr val="FF0000"/>
                </a:solidFill>
                <a:effectLst/>
                <a:uLnTx/>
                <a:uFillTx/>
                <a:latin typeface="Calibri" panose="020F0502020204030204"/>
                <a:ea typeface="+mn-ea"/>
                <a:cs typeface="+mn-cs"/>
              </a:rPr>
              <a:t> 9 </a:t>
            </a:r>
            <a:r>
              <a:rPr lang="en-US" sz="3200" b="1" dirty="0">
                <a:solidFill>
                  <a:srgbClr val="FF0000"/>
                </a:solidFill>
                <a:latin typeface="Calibri" panose="020F0502020204030204"/>
              </a:rPr>
              <a:t>&gt;</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a:t>
            </a:r>
          </a:p>
        </p:txBody>
      </p:sp>
      <p:sp>
        <p:nvSpPr>
          <p:cNvPr id="38" name="TextBox 37"/>
          <p:cNvSpPr txBox="1"/>
          <p:nvPr/>
        </p:nvSpPr>
        <p:spPr>
          <a:xfrm>
            <a:off x="4309580" y="586279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9" name="TextBox 38"/>
          <p:cNvSpPr txBox="1"/>
          <p:nvPr/>
        </p:nvSpPr>
        <p:spPr>
          <a:xfrm>
            <a:off x="6995630" y="5634198"/>
            <a:ext cx="2910369" cy="584775"/>
          </a:xfrm>
          <a:prstGeom prst="rect">
            <a:avLst/>
          </a:prstGeom>
          <a:noFill/>
        </p:spPr>
        <p:txBody>
          <a:bodyPr wrap="square" rtlCol="0">
            <a:spAutoFit/>
          </a:bodyPr>
          <a:lstStyle/>
          <a:p>
            <a:pPr lvl="0">
              <a:defRPr/>
            </a:pPr>
            <a:r>
              <a:rPr lang="en-US" sz="3200" b="1" dirty="0">
                <a:solidFill>
                  <a:srgbClr val="FF0000"/>
                </a:solidFill>
              </a:rPr>
              <a:t>  2 900 000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fade">
                                      <p:cBhvr>
                                        <p:cTn id="57" dur="5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xEl>
                                              <p:pRg st="0" end="0"/>
                                            </p:txEl>
                                          </p:spTgt>
                                        </p:tgtEl>
                                        <p:attrNameLst>
                                          <p:attrName>style.visibility</p:attrName>
                                        </p:attrNameLst>
                                      </p:cBhvr>
                                      <p:to>
                                        <p:strVal val="visible"/>
                                      </p:to>
                                    </p:set>
                                    <p:animEffect transition="in" filter="fade">
                                      <p:cBhvr>
                                        <p:cTn id="82" dur="500"/>
                                        <p:tgtEl>
                                          <p:spTgt spid="3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xEl>
                                              <p:pRg st="0" end="0"/>
                                            </p:txEl>
                                          </p:spTgt>
                                        </p:tgtEl>
                                        <p:attrNameLst>
                                          <p:attrName>style.visibility</p:attrName>
                                        </p:attrNameLst>
                                      </p:cBhvr>
                                      <p:to>
                                        <p:strVal val="visible"/>
                                      </p:to>
                                    </p:set>
                                    <p:animEffect transition="in" filter="fade">
                                      <p:cBhvr>
                                        <p:cTn id="8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600" b="0" i="0" dirty="0">
                  <a:solidFill>
                    <a:srgbClr val="000000"/>
                  </a:solidFill>
                  <a:effectLst/>
                  <a:latin typeface="Times New Roman" panose="02020603050405020304" pitchFamily="18" charset="0"/>
                  <a:cs typeface="Times New Roman" panose="02020603050405020304" pitchFamily="18" charset="0"/>
                </a:rPr>
                <a:t>a) </a:t>
              </a:r>
              <a:r>
                <a:rPr lang="en-US" sz="3600" b="0" i="0" dirty="0" err="1">
                  <a:solidFill>
                    <a:srgbClr val="000000"/>
                  </a:solidFill>
                  <a:effectLst/>
                  <a:latin typeface="Times New Roman" panose="02020603050405020304" pitchFamily="18" charset="0"/>
                  <a:cs typeface="Times New Roman" panose="02020603050405020304" pitchFamily="18" charset="0"/>
                </a:rPr>
                <a:t>Chữ</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số</a:t>
              </a:r>
              <a:r>
                <a:rPr lang="en-US" sz="3600" b="0" i="0" dirty="0">
                  <a:solidFill>
                    <a:srgbClr val="000000"/>
                  </a:solidFill>
                  <a:effectLst/>
                  <a:latin typeface="Times New Roman" panose="02020603050405020304" pitchFamily="18" charset="0"/>
                  <a:cs typeface="Times New Roman" panose="02020603050405020304" pitchFamily="18" charset="0"/>
                </a:rPr>
                <a:t> 5 ở </a:t>
              </a:r>
              <a:r>
                <a:rPr lang="en-US" sz="3600" b="0" i="0" dirty="0" err="1">
                  <a:solidFill>
                    <a:srgbClr val="000000"/>
                  </a:solidFill>
                  <a:effectLst/>
                  <a:latin typeface="Times New Roman" panose="02020603050405020304" pitchFamily="18" charset="0"/>
                  <a:cs typeface="Times New Roman" panose="02020603050405020304" pitchFamily="18" charset="0"/>
                </a:rPr>
                <a:t>mỗi</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số</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sau</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thuộc</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hàng</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nào</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lớp</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nào</a:t>
              </a:r>
              <a:r>
                <a:rPr lang="en-US" sz="3600" b="0" i="0" dirty="0">
                  <a:solidFill>
                    <a:srgbClr val="000000"/>
                  </a:solidFill>
                  <a:effectLst/>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 name="Rectangle: Rounded Corners 1"/>
          <p:cNvSpPr/>
          <p:nvPr/>
        </p:nvSpPr>
        <p:spPr>
          <a:xfrm>
            <a:off x="450846" y="2790826"/>
            <a:ext cx="3883029"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189 835 388</a:t>
            </a:r>
          </a:p>
        </p:txBody>
      </p:sp>
      <p:sp>
        <p:nvSpPr>
          <p:cNvPr id="3" name="Rectangle: Rounded Corners 2"/>
          <p:cNvSpPr/>
          <p:nvPr/>
        </p:nvSpPr>
        <p:spPr>
          <a:xfrm>
            <a:off x="4591051" y="28098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5 122 381</a:t>
            </a:r>
          </a:p>
        </p:txBody>
      </p:sp>
      <p:sp>
        <p:nvSpPr>
          <p:cNvPr id="6" name="Rectangle: Rounded Corners 5"/>
          <p:cNvSpPr/>
          <p:nvPr/>
        </p:nvSpPr>
        <p:spPr>
          <a:xfrm>
            <a:off x="8210550" y="2819401"/>
            <a:ext cx="3622861"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531 278 000</a:t>
            </a:r>
          </a:p>
        </p:txBody>
      </p:sp>
      <p:cxnSp>
        <p:nvCxnSpPr>
          <p:cNvPr id="7" name="Straight Connector 6"/>
          <p:cNvCxnSpPr>
            <a:cxnSpLocks/>
            <a:endCxn id="23" idx="0"/>
          </p:cNvCxnSpPr>
          <p:nvPr/>
        </p:nvCxnSpPr>
        <p:spPr>
          <a:xfrm flipH="1">
            <a:off x="2043113" y="3524249"/>
            <a:ext cx="635316" cy="4953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p:cNvSpPr/>
          <p:nvPr/>
        </p:nvSpPr>
        <p:spPr>
          <a:xfrm>
            <a:off x="1066801" y="4019550"/>
            <a:ext cx="1952624" cy="767603"/>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4" name="Straight Connector 23"/>
          <p:cNvCxnSpPr>
            <a:cxnSpLocks/>
          </p:cNvCxnSpPr>
          <p:nvPr/>
        </p:nvCxnSpPr>
        <p:spPr>
          <a:xfrm>
            <a:off x="2247900" y="2333625"/>
            <a:ext cx="504825"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p:cNvSpPr/>
          <p:nvPr/>
        </p:nvSpPr>
        <p:spPr>
          <a:xfrm>
            <a:off x="1314450" y="1704975"/>
            <a:ext cx="1790700" cy="800100"/>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8" name="Straight Connector 27"/>
          <p:cNvCxnSpPr>
            <a:cxnSpLocks/>
            <a:endCxn id="29" idx="0"/>
          </p:cNvCxnSpPr>
          <p:nvPr/>
        </p:nvCxnSpPr>
        <p:spPr>
          <a:xfrm>
            <a:off x="5217796" y="3524249"/>
            <a:ext cx="635316" cy="7048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4962524" y="4229101"/>
            <a:ext cx="1781175" cy="866774"/>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0" name="Straight Connector 29"/>
          <p:cNvCxnSpPr/>
          <p:nvPr/>
        </p:nvCxnSpPr>
        <p:spPr>
          <a:xfrm flipH="1">
            <a:off x="5114925" y="25431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p:cNvSpPr/>
          <p:nvPr/>
        </p:nvSpPr>
        <p:spPr>
          <a:xfrm>
            <a:off x="5038725" y="191452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7" name="Straight Connector 36"/>
          <p:cNvCxnSpPr>
            <a:cxnSpLocks/>
            <a:endCxn id="38" idx="0"/>
          </p:cNvCxnSpPr>
          <p:nvPr/>
        </p:nvCxnSpPr>
        <p:spPr>
          <a:xfrm>
            <a:off x="8591551" y="3524249"/>
            <a:ext cx="500062" cy="666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p:cNvSpPr/>
          <p:nvPr/>
        </p:nvSpPr>
        <p:spPr>
          <a:xfrm>
            <a:off x="8115301" y="4191000"/>
            <a:ext cx="1952624" cy="90487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trăm</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9" name="Straight Connector 38"/>
          <p:cNvCxnSpPr>
            <a:cxnSpLocks/>
          </p:cNvCxnSpPr>
          <p:nvPr/>
        </p:nvCxnSpPr>
        <p:spPr>
          <a:xfrm flipH="1">
            <a:off x="8591551" y="2505075"/>
            <a:ext cx="704849"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p:cNvSpPr/>
          <p:nvPr/>
        </p:nvSpPr>
        <p:spPr>
          <a:xfrm>
            <a:off x="8362949" y="1876425"/>
            <a:ext cx="1838325"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3" grpId="0" animBg="1"/>
      <p:bldP spid="25" grpId="0" animBg="1"/>
      <p:bldP spid="29" grpId="0" animBg="1"/>
      <p:bldP spid="31"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b)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Hãy</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làm</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tròn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số</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trên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đến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hàng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chục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nghìn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 name="Rectangle: Rounded Corners 1"/>
          <p:cNvSpPr/>
          <p:nvPr/>
        </p:nvSpPr>
        <p:spPr>
          <a:xfrm>
            <a:off x="1095376" y="15716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189 835 388</a:t>
            </a:r>
          </a:p>
        </p:txBody>
      </p:sp>
      <p:sp>
        <p:nvSpPr>
          <p:cNvPr id="3" name="Rectangle: Rounded Corners 2"/>
          <p:cNvSpPr/>
          <p:nvPr/>
        </p:nvSpPr>
        <p:spPr>
          <a:xfrm>
            <a:off x="4695826" y="15906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5 122 381</a:t>
            </a:r>
          </a:p>
        </p:txBody>
      </p:sp>
      <p:sp>
        <p:nvSpPr>
          <p:cNvPr id="6" name="Rectangle: Rounded Corners 5"/>
          <p:cNvSpPr/>
          <p:nvPr/>
        </p:nvSpPr>
        <p:spPr>
          <a:xfrm>
            <a:off x="8315326" y="160020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531 278 000</a:t>
            </a:r>
          </a:p>
        </p:txBody>
      </p:sp>
      <p:grpSp>
        <p:nvGrpSpPr>
          <p:cNvPr id="15" name="Group 14"/>
          <p:cNvGrpSpPr/>
          <p:nvPr/>
        </p:nvGrpSpPr>
        <p:grpSpPr>
          <a:xfrm>
            <a:off x="1671433" y="2514301"/>
            <a:ext cx="1043192" cy="2143423"/>
            <a:chOff x="1671433" y="2514301"/>
            <a:chExt cx="1043192" cy="2143423"/>
          </a:xfrm>
        </p:grpSpPr>
        <p:cxnSp>
          <p:nvCxnSpPr>
            <p:cNvPr id="13" name="Straight Arrow Connector 12"/>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107553" y="3078181"/>
              <a:ext cx="2143423" cy="1015663"/>
            </a:xfrm>
            <a:prstGeom prst="rect">
              <a:avLst/>
            </a:prstGeom>
            <a:noFill/>
          </p:spPr>
          <p:txBody>
            <a:bodyPr wrap="square" rtlCol="0">
              <a:spAutoFit/>
            </a:bodyPr>
            <a:lstStyle/>
            <a:p>
              <a:pPr algn="ctr"/>
              <a:r>
                <a:rPr lang="en-US" sz="2000" b="1" dirty="0" err="1">
                  <a:solidFill>
                    <a:srgbClr val="FF0000"/>
                  </a:solidFill>
                </a:rPr>
                <a:t>Làm</a:t>
              </a:r>
              <a:r>
                <a:rPr lang="en-US" sz="2000" b="1" dirty="0">
                  <a:solidFill>
                    <a:srgbClr val="FF0000"/>
                  </a:solidFill>
                </a:rPr>
                <a:t> </a:t>
              </a:r>
              <a:r>
                <a:rPr lang="en-US" sz="2000" b="1" dirty="0" err="1">
                  <a:solidFill>
                    <a:srgbClr val="FF0000"/>
                  </a:solidFill>
                </a:rPr>
                <a:t>tròn</a:t>
              </a:r>
              <a:r>
                <a:rPr lang="en-US" sz="2000" b="1" dirty="0">
                  <a:solidFill>
                    <a:srgbClr val="FF0000"/>
                  </a:solidFill>
                </a:rPr>
                <a:t> </a:t>
              </a:r>
              <a:r>
                <a:rPr lang="en-US" sz="2000" b="1" dirty="0" err="1">
                  <a:solidFill>
                    <a:srgbClr val="FF0000"/>
                  </a:solidFill>
                </a:rPr>
                <a:t>đến</a:t>
              </a:r>
              <a:r>
                <a:rPr lang="en-US" sz="2000" b="1" dirty="0">
                  <a:solidFill>
                    <a:srgbClr val="FF0000"/>
                  </a:solidFill>
                </a:rPr>
                <a:t> </a:t>
              </a:r>
              <a:r>
                <a:rPr lang="en-US" sz="2000" b="1" dirty="0" err="1">
                  <a:solidFill>
                    <a:srgbClr val="FF0000"/>
                  </a:solidFill>
                </a:rPr>
                <a:t>hàng</a:t>
              </a:r>
              <a:r>
                <a:rPr lang="en-US" sz="2000" b="1" dirty="0">
                  <a:solidFill>
                    <a:srgbClr val="FF0000"/>
                  </a:solidFill>
                </a:rPr>
                <a:t> </a:t>
              </a:r>
              <a:r>
                <a:rPr lang="en-US" sz="2000" b="1" dirty="0" err="1">
                  <a:solidFill>
                    <a:srgbClr val="FF0000"/>
                  </a:solidFill>
                </a:rPr>
                <a:t>chục</a:t>
              </a:r>
              <a:r>
                <a:rPr lang="en-US" sz="2000" b="1" dirty="0">
                  <a:solidFill>
                    <a:srgbClr val="FF0000"/>
                  </a:solidFill>
                </a:rPr>
                <a:t> </a:t>
              </a:r>
              <a:r>
                <a:rPr lang="en-US" sz="2000" b="1" dirty="0" err="1">
                  <a:solidFill>
                    <a:srgbClr val="FF0000"/>
                  </a:solidFill>
                </a:rPr>
                <a:t>nghìn</a:t>
              </a:r>
              <a:endParaRPr lang="en-US" sz="2000" b="1" dirty="0">
                <a:solidFill>
                  <a:srgbClr val="FF0000"/>
                </a:solidFill>
              </a:endParaRPr>
            </a:p>
          </p:txBody>
        </p:sp>
      </p:grpSp>
      <p:sp>
        <p:nvSpPr>
          <p:cNvPr id="17" name="Rectangle: Rounded Corners 16"/>
          <p:cNvSpPr/>
          <p:nvPr/>
        </p:nvSpPr>
        <p:spPr>
          <a:xfrm>
            <a:off x="450847" y="4552951"/>
            <a:ext cx="3806829" cy="1274108"/>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189 840 000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9" name="Group 18"/>
          <p:cNvGrpSpPr/>
          <p:nvPr/>
        </p:nvGrpSpPr>
        <p:grpSpPr>
          <a:xfrm>
            <a:off x="5367693" y="2523826"/>
            <a:ext cx="1052157" cy="2143423"/>
            <a:chOff x="1662468" y="2514301"/>
            <a:chExt cx="1052157" cy="2143423"/>
          </a:xfrm>
        </p:grpSpPr>
        <p:cxnSp>
          <p:nvCxnSpPr>
            <p:cNvPr id="20" name="Straight Arrow Connector 19"/>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1098588" y="3078181"/>
              <a:ext cx="2143423" cy="1015663"/>
            </a:xfrm>
            <a:prstGeom prst="rect">
              <a:avLst/>
            </a:prstGeom>
            <a:noFill/>
          </p:spPr>
          <p:txBody>
            <a:bodyPr wrap="square" rtlCol="0">
              <a:spAutoFit/>
            </a:bodyPr>
            <a:lstStyle/>
            <a:p>
              <a:pPr algn="ctr"/>
              <a:r>
                <a:rPr lang="en-US" sz="2000" b="1" dirty="0" err="1">
                  <a:solidFill>
                    <a:srgbClr val="FF0000"/>
                  </a:solidFill>
                </a:rPr>
                <a:t>Làm</a:t>
              </a:r>
              <a:r>
                <a:rPr lang="en-US" sz="2000" b="1" dirty="0">
                  <a:solidFill>
                    <a:srgbClr val="FF0000"/>
                  </a:solidFill>
                </a:rPr>
                <a:t> </a:t>
              </a:r>
              <a:r>
                <a:rPr lang="en-US" sz="2000" b="1" dirty="0" err="1">
                  <a:solidFill>
                    <a:srgbClr val="FF0000"/>
                  </a:solidFill>
                </a:rPr>
                <a:t>tròn</a:t>
              </a:r>
              <a:r>
                <a:rPr lang="en-US" sz="2000" b="1" dirty="0">
                  <a:solidFill>
                    <a:srgbClr val="FF0000"/>
                  </a:solidFill>
                </a:rPr>
                <a:t> </a:t>
              </a:r>
              <a:r>
                <a:rPr lang="en-US" sz="2000" b="1" dirty="0" err="1">
                  <a:solidFill>
                    <a:srgbClr val="FF0000"/>
                  </a:solidFill>
                </a:rPr>
                <a:t>đến</a:t>
              </a:r>
              <a:r>
                <a:rPr lang="en-US" sz="2000" b="1" dirty="0">
                  <a:solidFill>
                    <a:srgbClr val="FF0000"/>
                  </a:solidFill>
                </a:rPr>
                <a:t> </a:t>
              </a:r>
              <a:r>
                <a:rPr lang="en-US" sz="2000" b="1" dirty="0" err="1">
                  <a:solidFill>
                    <a:srgbClr val="FF0000"/>
                  </a:solidFill>
                </a:rPr>
                <a:t>hàng</a:t>
              </a:r>
              <a:r>
                <a:rPr lang="en-US" sz="2000" b="1" dirty="0">
                  <a:solidFill>
                    <a:srgbClr val="FF0000"/>
                  </a:solidFill>
                </a:rPr>
                <a:t> </a:t>
              </a:r>
              <a:r>
                <a:rPr lang="en-US" sz="2000" b="1" dirty="0" err="1">
                  <a:solidFill>
                    <a:srgbClr val="FF0000"/>
                  </a:solidFill>
                </a:rPr>
                <a:t>chục</a:t>
              </a:r>
              <a:r>
                <a:rPr lang="en-US" sz="2000" b="1" dirty="0">
                  <a:solidFill>
                    <a:srgbClr val="FF0000"/>
                  </a:solidFill>
                </a:rPr>
                <a:t> </a:t>
              </a:r>
              <a:r>
                <a:rPr lang="en-US" sz="2000" b="1" dirty="0" err="1">
                  <a:solidFill>
                    <a:srgbClr val="FF0000"/>
                  </a:solidFill>
                </a:rPr>
                <a:t>nghìn</a:t>
              </a:r>
              <a:endParaRPr lang="en-US" sz="2000" b="1" dirty="0">
                <a:solidFill>
                  <a:srgbClr val="FF0000"/>
                </a:solidFill>
              </a:endParaRPr>
            </a:p>
          </p:txBody>
        </p:sp>
      </p:grpSp>
      <p:sp>
        <p:nvSpPr>
          <p:cNvPr id="22" name="Rectangle: Rounded Corners 21"/>
          <p:cNvSpPr/>
          <p:nvPr/>
        </p:nvSpPr>
        <p:spPr>
          <a:xfrm>
            <a:off x="4833733" y="4562475"/>
            <a:ext cx="3100593" cy="1264583"/>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 5 120 000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6" name="Group 25"/>
          <p:cNvGrpSpPr/>
          <p:nvPr/>
        </p:nvGrpSpPr>
        <p:grpSpPr>
          <a:xfrm>
            <a:off x="8630847" y="2533351"/>
            <a:ext cx="1294203" cy="2143423"/>
            <a:chOff x="1420422" y="2514301"/>
            <a:chExt cx="1294203" cy="2143423"/>
          </a:xfrm>
        </p:grpSpPr>
        <p:cxnSp>
          <p:nvCxnSpPr>
            <p:cNvPr id="27" name="Straight Arrow Connector 26"/>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856542" y="3078181"/>
              <a:ext cx="2143423" cy="1015663"/>
            </a:xfrm>
            <a:prstGeom prst="rect">
              <a:avLst/>
            </a:prstGeom>
            <a:noFill/>
          </p:spPr>
          <p:txBody>
            <a:bodyPr wrap="square" rtlCol="0">
              <a:spAutoFit/>
            </a:bodyPr>
            <a:lstStyle/>
            <a:p>
              <a:pPr algn="ctr"/>
              <a:r>
                <a:rPr lang="en-US" sz="2000" b="1" dirty="0" err="1">
                  <a:solidFill>
                    <a:srgbClr val="FF0000"/>
                  </a:solidFill>
                </a:rPr>
                <a:t>Làm</a:t>
              </a:r>
              <a:r>
                <a:rPr lang="en-US" sz="2000" b="1" dirty="0">
                  <a:solidFill>
                    <a:srgbClr val="FF0000"/>
                  </a:solidFill>
                </a:rPr>
                <a:t> </a:t>
              </a:r>
              <a:r>
                <a:rPr lang="en-US" sz="2000" b="1" dirty="0" err="1">
                  <a:solidFill>
                    <a:srgbClr val="FF0000"/>
                  </a:solidFill>
                </a:rPr>
                <a:t>tròn</a:t>
              </a:r>
              <a:r>
                <a:rPr lang="en-US" sz="2000" b="1" dirty="0">
                  <a:solidFill>
                    <a:srgbClr val="FF0000"/>
                  </a:solidFill>
                </a:rPr>
                <a:t> </a:t>
              </a:r>
              <a:r>
                <a:rPr lang="en-US" sz="2000" b="1" dirty="0" err="1">
                  <a:solidFill>
                    <a:srgbClr val="FF0000"/>
                  </a:solidFill>
                </a:rPr>
                <a:t>đến</a:t>
              </a:r>
              <a:r>
                <a:rPr lang="en-US" sz="2000" b="1" dirty="0">
                  <a:solidFill>
                    <a:srgbClr val="FF0000"/>
                  </a:solidFill>
                </a:rPr>
                <a:t> </a:t>
              </a:r>
              <a:r>
                <a:rPr lang="en-US" sz="2000" b="1" dirty="0" err="1">
                  <a:solidFill>
                    <a:srgbClr val="FF0000"/>
                  </a:solidFill>
                </a:rPr>
                <a:t>hàng</a:t>
              </a:r>
              <a:r>
                <a:rPr lang="en-US" sz="2000" b="1" dirty="0">
                  <a:solidFill>
                    <a:srgbClr val="FF0000"/>
                  </a:solidFill>
                </a:rPr>
                <a:t> </a:t>
              </a:r>
              <a:r>
                <a:rPr lang="en-US" sz="2000" b="1" dirty="0" err="1">
                  <a:solidFill>
                    <a:srgbClr val="FF0000"/>
                  </a:solidFill>
                </a:rPr>
                <a:t>chục</a:t>
              </a:r>
              <a:r>
                <a:rPr lang="en-US" sz="2000" b="1" dirty="0">
                  <a:solidFill>
                    <a:srgbClr val="FF0000"/>
                  </a:solidFill>
                </a:rPr>
                <a:t> </a:t>
              </a:r>
              <a:r>
                <a:rPr lang="en-US" sz="2000" b="1" dirty="0" err="1">
                  <a:solidFill>
                    <a:srgbClr val="FF0000"/>
                  </a:solidFill>
                </a:rPr>
                <a:t>nghìn</a:t>
              </a:r>
              <a:endParaRPr lang="en-US" sz="2000" b="1" dirty="0">
                <a:solidFill>
                  <a:srgbClr val="FF0000"/>
                </a:solidFill>
              </a:endParaRPr>
            </a:p>
          </p:txBody>
        </p:sp>
      </p:grpSp>
      <p:sp>
        <p:nvSpPr>
          <p:cNvPr id="33" name="Rectangle: Rounded Corners 32"/>
          <p:cNvSpPr/>
          <p:nvPr/>
        </p:nvSpPr>
        <p:spPr>
          <a:xfrm>
            <a:off x="8238565" y="4572000"/>
            <a:ext cx="3410509" cy="1147481"/>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531 280 000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7" grpId="0" animBg="1"/>
      <p:bldP spid="2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25342"/>
            <a:ext cx="11169653" cy="1754326"/>
            <a:chOff x="450847" y="425342"/>
            <a:chExt cx="11169653" cy="1754326"/>
          </a:xfrm>
        </p:grpSpPr>
        <p:grpSp>
          <p:nvGrpSpPr>
            <p:cNvPr id="9" name="Group 8"/>
            <p:cNvGrpSpPr/>
            <p:nvPr/>
          </p:nvGrpSpPr>
          <p:grpSpPr>
            <a:xfrm>
              <a:off x="450847" y="447606"/>
              <a:ext cx="772160" cy="757670"/>
              <a:chOff x="667518" y="406400"/>
              <a:chExt cx="772160" cy="757670"/>
            </a:xfrm>
            <a:solidFill>
              <a:srgbClr val="00B0F0"/>
            </a:solidFill>
          </p:grpSpPr>
          <p:sp>
            <p:nvSpPr>
              <p:cNvPr id="11" name="Isosceles Triangle 8"/>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289682" y="425342"/>
              <a:ext cx="10330818"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0" i="0" u="none" strike="noStrike" kern="1200" cap="none" spc="0" normalizeH="0" baseline="0" noProof="0" dirty="0">
                  <a:ln>
                    <a:noFill/>
                  </a:ln>
                  <a:solidFill>
                    <a:srgbClr val="000000"/>
                  </a:solidFill>
                  <a:effectLst/>
                  <a:uLnTx/>
                  <a:uFillTx/>
                  <a:latin typeface="Calibri" panose="020F0502020204030204"/>
                  <a:ea typeface="+mn-ea"/>
                  <a:cs typeface="+mn-cs"/>
                </a:rPr>
                <a:t>Bảng số liệu dưới đây cho biết số xe máy bán ra mỗi năm từ năm 2016 tới năm 2019 của một công ty. Làm tròn số xe máy bán ra mỗi năm đến hàng trăm nghìn.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 name="Picture 6"/>
          <p:cNvPicPr>
            <a:picLocks noChangeAspect="1"/>
          </p:cNvPicPr>
          <p:nvPr/>
        </p:nvPicPr>
        <p:blipFill>
          <a:blip r:embed="rId3"/>
          <a:stretch>
            <a:fillRect/>
          </a:stretch>
        </p:blipFill>
        <p:spPr>
          <a:xfrm>
            <a:off x="757237" y="2528887"/>
            <a:ext cx="10849780" cy="1281113"/>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1347507749"/>
              </p:ext>
            </p:extLst>
          </p:nvPr>
        </p:nvGraphicFramePr>
        <p:xfrm>
          <a:off x="385482" y="2400299"/>
          <a:ext cx="11684595" cy="3286125"/>
        </p:xfrm>
        <a:graphic>
          <a:graphicData uri="http://schemas.openxmlformats.org/drawingml/2006/table">
            <a:tbl>
              <a:tblPr>
                <a:tableStyleId>{E929F9F4-4A8F-4326-A1B4-22849713DDAB}</a:tableStyleId>
              </a:tblPr>
              <a:tblGrid>
                <a:gridCol w="2336919">
                  <a:extLst>
                    <a:ext uri="{9D8B030D-6E8A-4147-A177-3AD203B41FA5}">
                      <a16:colId xmlns:a16="http://schemas.microsoft.com/office/drawing/2014/main" val="20000"/>
                    </a:ext>
                  </a:extLst>
                </a:gridCol>
                <a:gridCol w="2336919">
                  <a:extLst>
                    <a:ext uri="{9D8B030D-6E8A-4147-A177-3AD203B41FA5}">
                      <a16:colId xmlns:a16="http://schemas.microsoft.com/office/drawing/2014/main" val="20001"/>
                    </a:ext>
                  </a:extLst>
                </a:gridCol>
                <a:gridCol w="2336919">
                  <a:extLst>
                    <a:ext uri="{9D8B030D-6E8A-4147-A177-3AD203B41FA5}">
                      <a16:colId xmlns:a16="http://schemas.microsoft.com/office/drawing/2014/main" val="20002"/>
                    </a:ext>
                  </a:extLst>
                </a:gridCol>
                <a:gridCol w="2336919">
                  <a:extLst>
                    <a:ext uri="{9D8B030D-6E8A-4147-A177-3AD203B41FA5}">
                      <a16:colId xmlns:a16="http://schemas.microsoft.com/office/drawing/2014/main" val="20003"/>
                    </a:ext>
                  </a:extLst>
                </a:gridCol>
                <a:gridCol w="2336919">
                  <a:extLst>
                    <a:ext uri="{9D8B030D-6E8A-4147-A177-3AD203B41FA5}">
                      <a16:colId xmlns:a16="http://schemas.microsoft.com/office/drawing/2014/main" val="20004"/>
                    </a:ext>
                  </a:extLst>
                </a:gridCol>
              </a:tblGrid>
              <a:tr h="749898">
                <a:tc>
                  <a:txBody>
                    <a:bodyPr/>
                    <a:lstStyle/>
                    <a:p>
                      <a:pPr algn="ctr"/>
                      <a:r>
                        <a:rPr lang="en-US" sz="2800" b="1" dirty="0" err="1">
                          <a:solidFill>
                            <a:srgbClr val="000000"/>
                          </a:solidFill>
                          <a:effectLst/>
                        </a:rPr>
                        <a:t>Năm</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dirty="0">
                          <a:solidFill>
                            <a:srgbClr val="000000"/>
                          </a:solidFill>
                          <a:effectLst/>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49898">
                <a:tc>
                  <a:txBody>
                    <a:bodyPr/>
                    <a:lstStyle/>
                    <a:p>
                      <a:pPr algn="ctr"/>
                      <a:r>
                        <a:rPr lang="vi-VN" sz="2800" b="1" dirty="0">
                          <a:solidFill>
                            <a:srgbClr val="000000"/>
                          </a:solidFill>
                          <a:effectLst/>
                        </a:rPr>
                        <a:t>Số lượng</a:t>
                      </a:r>
                      <a:endParaRPr lang="vi-VN"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000000"/>
                          </a:solidFill>
                          <a:effectLst/>
                        </a:rPr>
                        <a:t>3 121 023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000000"/>
                          </a:solidFill>
                          <a:effectLst/>
                        </a:rPr>
                        <a:t>3 272 353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000000"/>
                          </a:solidFill>
                          <a:effectLst/>
                        </a:rPr>
                        <a:t>3 386 097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dirty="0">
                          <a:solidFill>
                            <a:srgbClr val="000000"/>
                          </a:solidFill>
                          <a:effectLst/>
                        </a:rPr>
                        <a:t>3 254 964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1"/>
                  </a:ext>
                </a:extLst>
              </a:tr>
              <a:tr h="1786329">
                <a:tc>
                  <a:txBody>
                    <a:bodyPr/>
                    <a:lstStyle/>
                    <a:p>
                      <a:pPr algn="ctr"/>
                      <a:r>
                        <a:rPr lang="en-US" sz="2800" b="1" dirty="0" err="1">
                          <a:solidFill>
                            <a:srgbClr val="000000"/>
                          </a:solidFill>
                          <a:effectLst/>
                        </a:rPr>
                        <a:t>Làm</a:t>
                      </a:r>
                      <a:r>
                        <a:rPr lang="en-US" sz="2800" b="1" dirty="0">
                          <a:solidFill>
                            <a:srgbClr val="000000"/>
                          </a:solidFill>
                          <a:effectLst/>
                        </a:rPr>
                        <a:t> </a:t>
                      </a:r>
                      <a:r>
                        <a:rPr lang="en-US" sz="2800" b="1" dirty="0" err="1">
                          <a:solidFill>
                            <a:srgbClr val="000000"/>
                          </a:solidFill>
                          <a:effectLst/>
                        </a:rPr>
                        <a:t>tròn</a:t>
                      </a:r>
                      <a:r>
                        <a:rPr lang="en-US" sz="2800" b="1" dirty="0">
                          <a:solidFill>
                            <a:srgbClr val="000000"/>
                          </a:solidFill>
                          <a:effectLst/>
                        </a:rPr>
                        <a:t> </a:t>
                      </a:r>
                      <a:r>
                        <a:rPr lang="en-US" sz="2800" b="1" dirty="0" err="1">
                          <a:solidFill>
                            <a:srgbClr val="000000"/>
                          </a:solidFill>
                          <a:effectLst/>
                        </a:rPr>
                        <a:t>đến</a:t>
                      </a:r>
                      <a:r>
                        <a:rPr lang="en-US" sz="2800" b="1" dirty="0">
                          <a:solidFill>
                            <a:srgbClr val="000000"/>
                          </a:solidFill>
                          <a:effectLst/>
                        </a:rPr>
                        <a:t> </a:t>
                      </a:r>
                      <a:r>
                        <a:rPr lang="en-US" sz="2800" b="1" dirty="0" err="1">
                          <a:solidFill>
                            <a:srgbClr val="000000"/>
                          </a:solidFill>
                          <a:effectLst/>
                        </a:rPr>
                        <a:t>hàng</a:t>
                      </a:r>
                      <a:r>
                        <a:rPr lang="en-US" sz="2800" b="1" dirty="0">
                          <a:solidFill>
                            <a:srgbClr val="000000"/>
                          </a:solidFill>
                          <a:effectLst/>
                        </a:rPr>
                        <a:t> </a:t>
                      </a:r>
                      <a:r>
                        <a:rPr lang="en-US" sz="2800" b="1" dirty="0" err="1">
                          <a:solidFill>
                            <a:srgbClr val="000000"/>
                          </a:solidFill>
                          <a:effectLst/>
                        </a:rPr>
                        <a:t>trăm</a:t>
                      </a:r>
                      <a:r>
                        <a:rPr lang="en-US" sz="2800" b="1" dirty="0">
                          <a:solidFill>
                            <a:srgbClr val="000000"/>
                          </a:solidFill>
                          <a:effectLst/>
                        </a:rPr>
                        <a:t> </a:t>
                      </a:r>
                      <a:r>
                        <a:rPr lang="en-US" sz="2800" b="1" dirty="0" err="1">
                          <a:solidFill>
                            <a:srgbClr val="000000"/>
                          </a:solidFill>
                          <a:effectLst/>
                        </a:rPr>
                        <a:t>nghìn</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bl>
          </a:graphicData>
        </a:graphic>
      </p:graphicFrame>
      <p:sp>
        <p:nvSpPr>
          <p:cNvPr id="23" name="TextBox 22"/>
          <p:cNvSpPr txBox="1"/>
          <p:nvPr/>
        </p:nvSpPr>
        <p:spPr>
          <a:xfrm>
            <a:off x="2647950" y="4381500"/>
            <a:ext cx="2466975" cy="646331"/>
          </a:xfrm>
          <a:prstGeom prst="rect">
            <a:avLst/>
          </a:prstGeom>
          <a:noFill/>
        </p:spPr>
        <p:txBody>
          <a:bodyPr wrap="square" rtlCol="0">
            <a:spAutoFit/>
          </a:bodyPr>
          <a:lstStyle/>
          <a:p>
            <a:pPr algn="ctr"/>
            <a:r>
              <a:rPr lang="en-US" sz="3600" dirty="0">
                <a:solidFill>
                  <a:srgbClr val="FF0000"/>
                </a:solidFill>
              </a:rPr>
              <a:t>3 100 000</a:t>
            </a:r>
          </a:p>
        </p:txBody>
      </p:sp>
      <p:sp>
        <p:nvSpPr>
          <p:cNvPr id="24" name="TextBox 23"/>
          <p:cNvSpPr txBox="1"/>
          <p:nvPr/>
        </p:nvSpPr>
        <p:spPr>
          <a:xfrm>
            <a:off x="5029764" y="4371975"/>
            <a:ext cx="2352675" cy="646331"/>
          </a:xfrm>
          <a:prstGeom prst="rect">
            <a:avLst/>
          </a:prstGeom>
          <a:noFill/>
        </p:spPr>
        <p:txBody>
          <a:bodyPr wrap="square" rtlCol="0">
            <a:spAutoFit/>
          </a:bodyPr>
          <a:lstStyle/>
          <a:p>
            <a:pPr algn="ctr"/>
            <a:r>
              <a:rPr lang="en-US" sz="3600" dirty="0">
                <a:solidFill>
                  <a:srgbClr val="FF0000"/>
                </a:solidFill>
              </a:rPr>
              <a:t>3 300 000</a:t>
            </a:r>
          </a:p>
        </p:txBody>
      </p:sp>
      <p:sp>
        <p:nvSpPr>
          <p:cNvPr id="25" name="TextBox 24"/>
          <p:cNvSpPr txBox="1"/>
          <p:nvPr/>
        </p:nvSpPr>
        <p:spPr>
          <a:xfrm>
            <a:off x="7375715" y="4352925"/>
            <a:ext cx="2266950" cy="646331"/>
          </a:xfrm>
          <a:prstGeom prst="rect">
            <a:avLst/>
          </a:prstGeom>
          <a:noFill/>
        </p:spPr>
        <p:txBody>
          <a:bodyPr wrap="square" rtlCol="0">
            <a:spAutoFit/>
          </a:bodyPr>
          <a:lstStyle/>
          <a:p>
            <a:pPr algn="ctr"/>
            <a:r>
              <a:rPr lang="en-US" sz="3600" dirty="0">
                <a:solidFill>
                  <a:srgbClr val="FF0000"/>
                </a:solidFill>
              </a:rPr>
              <a:t>3 400 000</a:t>
            </a:r>
          </a:p>
        </p:txBody>
      </p:sp>
      <p:sp>
        <p:nvSpPr>
          <p:cNvPr id="28" name="TextBox 27"/>
          <p:cNvSpPr txBox="1"/>
          <p:nvPr/>
        </p:nvSpPr>
        <p:spPr>
          <a:xfrm>
            <a:off x="9786658" y="4343400"/>
            <a:ext cx="2266950" cy="646331"/>
          </a:xfrm>
          <a:prstGeom prst="rect">
            <a:avLst/>
          </a:prstGeom>
          <a:noFill/>
        </p:spPr>
        <p:txBody>
          <a:bodyPr wrap="square" rtlCol="0">
            <a:spAutoFit/>
          </a:bodyPr>
          <a:lstStyle/>
          <a:p>
            <a:pPr algn="ctr"/>
            <a:r>
              <a:rPr lang="en-US" sz="3600" dirty="0">
                <a:solidFill>
                  <a:srgbClr val="FF0000"/>
                </a:solidFill>
              </a:rPr>
              <a:t>3 300 000</a:t>
            </a:r>
          </a:p>
        </p:txBody>
      </p:sp>
      <p:cxnSp>
        <p:nvCxnSpPr>
          <p:cNvPr id="2" name="Straight Connector 1"/>
          <p:cNvCxnSpPr/>
          <p:nvPr/>
        </p:nvCxnSpPr>
        <p:spPr>
          <a:xfrm>
            <a:off x="10696575" y="1533525"/>
            <a:ext cx="902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438275" y="2085975"/>
            <a:ext cx="3448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77100" y="2066925"/>
            <a:ext cx="3876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A776-4A13-2E97-9477-4A8E678BD3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A1AA3F-7536-C830-97A3-823C4DD6DAE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0571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2306" t="5015" r="4519" b="4636"/>
          <a:stretch>
            <a:fillRect/>
          </a:stretch>
        </p:blipFill>
        <p:spPr>
          <a:xfrm>
            <a:off x="1" y="-26126"/>
            <a:ext cx="12226834" cy="6894452"/>
          </a:xfrm>
          <a:prstGeom prst="rect">
            <a:avLst/>
          </a:prstGeom>
        </p:spPr>
      </p:pic>
      <p:sp>
        <p:nvSpPr>
          <p:cNvPr id="10" name="Hình chữ nhật: Góc Tròn 6"/>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bg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p:cNvGrpSpPr/>
          <p:nvPr/>
        </p:nvGrpSpPr>
        <p:grpSpPr>
          <a:xfrm>
            <a:off x="678426" y="352999"/>
            <a:ext cx="10856350" cy="1754326"/>
            <a:chOff x="678426" y="352999"/>
            <a:chExt cx="10856350" cy="1754326"/>
          </a:xfrm>
        </p:grpSpPr>
        <p:grpSp>
          <p:nvGrpSpPr>
            <p:cNvPr id="17" name="Nhóm 15"/>
            <p:cNvGrpSpPr/>
            <p:nvPr/>
          </p:nvGrpSpPr>
          <p:grpSpPr>
            <a:xfrm>
              <a:off x="678426" y="514924"/>
              <a:ext cx="793415" cy="784830"/>
              <a:chOff x="678426" y="514924"/>
              <a:chExt cx="793415" cy="784830"/>
            </a:xfrm>
          </p:grpSpPr>
          <p:sp>
            <p:nvSpPr>
              <p:cNvPr id="19" name="Oval 22"/>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p:cNvSpPr txBox="1"/>
            <p:nvPr/>
          </p:nvSpPr>
          <p:spPr>
            <a:xfrm>
              <a:off x="1471842" y="352999"/>
              <a:ext cx="10062934" cy="1754326"/>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Chọn câu trả lời đúng</a:t>
              </a:r>
            </a:p>
            <a:p>
              <a:pPr algn="just"/>
              <a:r>
                <a:rPr lang="vi-VN" sz="3600" b="0" i="0" dirty="0">
                  <a:solidFill>
                    <a:srgbClr val="000000"/>
                  </a:solidFill>
                  <a:effectLst/>
                  <a:latin typeface="Calibri" panose="020F0502020204030204" pitchFamily="34" charset="0"/>
                  <a:cs typeface="Calibri" panose="020F0502020204030204" pitchFamily="34" charset="0"/>
                </a:rPr>
                <a:t>Số nào dưới đây làm tròn đến chữ số hàng trăm nghìn thì được hai trăm nghìn?</a:t>
              </a:r>
            </a:p>
          </p:txBody>
        </p:sp>
      </p:grpSp>
      <p:sp>
        <p:nvSpPr>
          <p:cNvPr id="2" name="TextBox 1"/>
          <p:cNvSpPr txBox="1"/>
          <p:nvPr/>
        </p:nvSpPr>
        <p:spPr>
          <a:xfrm>
            <a:off x="1733550" y="2381250"/>
            <a:ext cx="8029575" cy="2800767"/>
          </a:xfrm>
          <a:prstGeom prst="rect">
            <a:avLst/>
          </a:prstGeom>
          <a:noFill/>
        </p:spPr>
        <p:txBody>
          <a:bodyPr wrap="square" rtlCol="0">
            <a:spAutoFit/>
          </a:bodyPr>
          <a:lstStyle/>
          <a:p>
            <a:pPr algn="just"/>
            <a:r>
              <a:rPr lang="en-US" sz="4400" b="0" i="0" dirty="0">
                <a:solidFill>
                  <a:srgbClr val="000000"/>
                </a:solidFill>
                <a:effectLst/>
              </a:rPr>
              <a:t>A. 149 000</a:t>
            </a:r>
          </a:p>
          <a:p>
            <a:pPr algn="just"/>
            <a:r>
              <a:rPr lang="en-US" sz="4400" b="0" i="0" dirty="0">
                <a:solidFill>
                  <a:srgbClr val="000000"/>
                </a:solidFill>
                <a:effectLst/>
              </a:rPr>
              <a:t>B. 190 001</a:t>
            </a:r>
          </a:p>
          <a:p>
            <a:pPr algn="just"/>
            <a:r>
              <a:rPr lang="en-US" sz="4400" b="0" i="0" dirty="0">
                <a:solidFill>
                  <a:srgbClr val="000000"/>
                </a:solidFill>
                <a:effectLst/>
              </a:rPr>
              <a:t>C. 250 001</a:t>
            </a:r>
          </a:p>
          <a:p>
            <a:pPr algn="just"/>
            <a:r>
              <a:rPr lang="en-US" sz="4400" b="0" i="0" dirty="0">
                <a:solidFill>
                  <a:srgbClr val="000000"/>
                </a:solidFill>
                <a:effectLst/>
              </a:rPr>
              <a:t>D. 284 910</a:t>
            </a:r>
          </a:p>
        </p:txBody>
      </p:sp>
      <p:cxnSp>
        <p:nvCxnSpPr>
          <p:cNvPr id="5" name="Straight Connector 4"/>
          <p:cNvCxnSpPr/>
          <p:nvPr/>
        </p:nvCxnSpPr>
        <p:spPr>
          <a:xfrm>
            <a:off x="5105400" y="1447800"/>
            <a:ext cx="6305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6400" y="2000250"/>
            <a:ext cx="541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647825" y="3019425"/>
            <a:ext cx="676275" cy="6667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641E96-BEC6-8ABF-7804-F9732F0846B7}"/>
              </a:ext>
            </a:extLst>
          </p:cNvPr>
          <p:cNvPicPr>
            <a:picLocks noChangeAspect="1"/>
          </p:cNvPicPr>
          <p:nvPr/>
        </p:nvPicPr>
        <p:blipFill>
          <a:blip r:embed="rId2"/>
          <a:stretch>
            <a:fillRect/>
          </a:stretch>
        </p:blipFill>
        <p:spPr>
          <a:xfrm>
            <a:off x="1237131" y="797858"/>
            <a:ext cx="9463078" cy="5778313"/>
          </a:xfrm>
          <a:prstGeom prst="rect">
            <a:avLst/>
          </a:prstGeom>
        </p:spPr>
      </p:pic>
    </p:spTree>
    <p:extLst>
      <p:ext uri="{BB962C8B-B14F-4D97-AF65-F5344CB8AC3E}">
        <p14:creationId xmlns:p14="http://schemas.microsoft.com/office/powerpoint/2010/main" val="213233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5"/>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8" y="2743832"/>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2" y="3466532"/>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2" y="4749422"/>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2" y="3799976"/>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2"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2" y="5669998"/>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7" y="566242"/>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2"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7" name="Google Shape;141;p5">
            <a:extLst>
              <a:ext uri="{FF2B5EF4-FFF2-40B4-BE49-F238E27FC236}">
                <a16:creationId xmlns:a16="http://schemas.microsoft.com/office/drawing/2014/main" id="{3F3EDF16-33D5-4DF6-9E19-71696BDE9F24}"/>
              </a:ext>
            </a:extLst>
          </p:cNvPr>
          <p:cNvSpPr/>
          <p:nvPr/>
        </p:nvSpPr>
        <p:spPr>
          <a:xfrm>
            <a:off x="159992" y="6175998"/>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2"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7" y="5694212"/>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1"/>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70" y="4210678"/>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30"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8"/>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6"/>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1"/>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20"/>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70"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9" y="819135"/>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8"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70" y="1482920"/>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9"/>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6"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841619" y="5753152"/>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6" y="4408909"/>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id="{CE326856-B150-4045-98C4-C8D058FA0C0B}"/>
              </a:ext>
            </a:extLst>
          </p:cNvPr>
          <p:cNvGrpSpPr/>
          <p:nvPr/>
        </p:nvGrpSpPr>
        <p:grpSpPr>
          <a:xfrm>
            <a:off x="10461224" y="5703250"/>
            <a:ext cx="778382" cy="1138235"/>
            <a:chOff x="4610438" y="3689854"/>
            <a:chExt cx="2773002" cy="4054987"/>
          </a:xfrm>
        </p:grpSpPr>
        <p:sp>
          <p:nvSpPr>
            <p:cNvPr id="48"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algn="ctr" defTabSz="914446">
                <a:buClr>
                  <a:srgbClr val="000000"/>
                </a:buClr>
                <a:buSzPts val="1800"/>
                <a:defRPr/>
              </a:pPr>
              <a:endParaRPr kern="0">
                <a:solidFill>
                  <a:srgbClr val="FFFFFF"/>
                </a:solidFill>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1"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2"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3"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4"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5"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6"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7"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8"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9"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0"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1"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2"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3"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4"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9"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0"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400"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9"/>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3"/>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9"/>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25346" y="1196528"/>
            <a:ext cx="10188930" cy="981529"/>
            <a:chOff x="1135108" y="475819"/>
            <a:chExt cx="10174798" cy="150495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78806" y="475819"/>
              <a:ext cx="10131100" cy="1504950"/>
            </a:xfrm>
            <a:custGeom>
              <a:avLst/>
              <a:gdLst>
                <a:gd name="connsiteX0" fmla="*/ 0 w 10131100"/>
                <a:gd name="connsiteY0" fmla="*/ 250830 h 1504950"/>
                <a:gd name="connsiteX1" fmla="*/ 250830 w 10131100"/>
                <a:gd name="connsiteY1" fmla="*/ 0 h 1504950"/>
                <a:gd name="connsiteX2" fmla="*/ 817268 w 10131100"/>
                <a:gd name="connsiteY2" fmla="*/ 0 h 1504950"/>
                <a:gd name="connsiteX3" fmla="*/ 1480000 w 10131100"/>
                <a:gd name="connsiteY3" fmla="*/ 0 h 1504950"/>
                <a:gd name="connsiteX4" fmla="*/ 1950143 w 10131100"/>
                <a:gd name="connsiteY4" fmla="*/ 0 h 1504950"/>
                <a:gd name="connsiteX5" fmla="*/ 2227697 w 10131100"/>
                <a:gd name="connsiteY5" fmla="*/ 0 h 1504950"/>
                <a:gd name="connsiteX6" fmla="*/ 2505252 w 10131100"/>
                <a:gd name="connsiteY6" fmla="*/ 0 h 1504950"/>
                <a:gd name="connsiteX7" fmla="*/ 2879101 w 10131100"/>
                <a:gd name="connsiteY7" fmla="*/ 0 h 1504950"/>
                <a:gd name="connsiteX8" fmla="*/ 3638127 w 10131100"/>
                <a:gd name="connsiteY8" fmla="*/ 0 h 1504950"/>
                <a:gd name="connsiteX9" fmla="*/ 4011976 w 10131100"/>
                <a:gd name="connsiteY9" fmla="*/ 0 h 1504950"/>
                <a:gd name="connsiteX10" fmla="*/ 4289530 w 10131100"/>
                <a:gd name="connsiteY10" fmla="*/ 0 h 1504950"/>
                <a:gd name="connsiteX11" fmla="*/ 4567085 w 10131100"/>
                <a:gd name="connsiteY11" fmla="*/ 0 h 1504950"/>
                <a:gd name="connsiteX12" fmla="*/ 5133523 w 10131100"/>
                <a:gd name="connsiteY12" fmla="*/ 0 h 1504950"/>
                <a:gd name="connsiteX13" fmla="*/ 5411077 w 10131100"/>
                <a:gd name="connsiteY13" fmla="*/ 0 h 1504950"/>
                <a:gd name="connsiteX14" fmla="*/ 5977515 w 10131100"/>
                <a:gd name="connsiteY14" fmla="*/ 0 h 1504950"/>
                <a:gd name="connsiteX15" fmla="*/ 6640247 w 10131100"/>
                <a:gd name="connsiteY15" fmla="*/ 0 h 1504950"/>
                <a:gd name="connsiteX16" fmla="*/ 7399273 w 10131100"/>
                <a:gd name="connsiteY16" fmla="*/ 0 h 1504950"/>
                <a:gd name="connsiteX17" fmla="*/ 8062005 w 10131100"/>
                <a:gd name="connsiteY17" fmla="*/ 0 h 1504950"/>
                <a:gd name="connsiteX18" fmla="*/ 8435854 w 10131100"/>
                <a:gd name="connsiteY18" fmla="*/ 0 h 1504950"/>
                <a:gd name="connsiteX19" fmla="*/ 9002292 w 10131100"/>
                <a:gd name="connsiteY19" fmla="*/ 0 h 1504950"/>
                <a:gd name="connsiteX20" fmla="*/ 9880270 w 10131100"/>
                <a:gd name="connsiteY20" fmla="*/ 0 h 1504950"/>
                <a:gd name="connsiteX21" fmla="*/ 10131100 w 10131100"/>
                <a:gd name="connsiteY21" fmla="*/ 250830 h 1504950"/>
                <a:gd name="connsiteX22" fmla="*/ 10131100 w 10131100"/>
                <a:gd name="connsiteY22" fmla="*/ 742442 h 1504950"/>
                <a:gd name="connsiteX23" fmla="*/ 10131100 w 10131100"/>
                <a:gd name="connsiteY23" fmla="*/ 1254120 h 1504950"/>
                <a:gd name="connsiteX24" fmla="*/ 9880270 w 10131100"/>
                <a:gd name="connsiteY24" fmla="*/ 1504950 h 1504950"/>
                <a:gd name="connsiteX25" fmla="*/ 9410127 w 10131100"/>
                <a:gd name="connsiteY25" fmla="*/ 1504950 h 1504950"/>
                <a:gd name="connsiteX26" fmla="*/ 8843689 w 10131100"/>
                <a:gd name="connsiteY26" fmla="*/ 1504950 h 1504950"/>
                <a:gd name="connsiteX27" fmla="*/ 8373546 w 10131100"/>
                <a:gd name="connsiteY27" fmla="*/ 1504950 h 1504950"/>
                <a:gd name="connsiteX28" fmla="*/ 7807108 w 10131100"/>
                <a:gd name="connsiteY28" fmla="*/ 1504950 h 1504950"/>
                <a:gd name="connsiteX29" fmla="*/ 7336965 w 10131100"/>
                <a:gd name="connsiteY29" fmla="*/ 1504950 h 1504950"/>
                <a:gd name="connsiteX30" fmla="*/ 6866822 w 10131100"/>
                <a:gd name="connsiteY30" fmla="*/ 1504950 h 1504950"/>
                <a:gd name="connsiteX31" fmla="*/ 6300384 w 10131100"/>
                <a:gd name="connsiteY31" fmla="*/ 1504950 h 1504950"/>
                <a:gd name="connsiteX32" fmla="*/ 6022830 w 10131100"/>
                <a:gd name="connsiteY32" fmla="*/ 1504950 h 1504950"/>
                <a:gd name="connsiteX33" fmla="*/ 5263803 w 10131100"/>
                <a:gd name="connsiteY33" fmla="*/ 1504950 h 1504950"/>
                <a:gd name="connsiteX34" fmla="*/ 4601071 w 10131100"/>
                <a:gd name="connsiteY34" fmla="*/ 1504950 h 1504950"/>
                <a:gd name="connsiteX35" fmla="*/ 3842045 w 10131100"/>
                <a:gd name="connsiteY35" fmla="*/ 1504950 h 1504950"/>
                <a:gd name="connsiteX36" fmla="*/ 3083018 w 10131100"/>
                <a:gd name="connsiteY36" fmla="*/ 1504950 h 1504950"/>
                <a:gd name="connsiteX37" fmla="*/ 2420286 w 10131100"/>
                <a:gd name="connsiteY37" fmla="*/ 1504950 h 1504950"/>
                <a:gd name="connsiteX38" fmla="*/ 2142732 w 10131100"/>
                <a:gd name="connsiteY38" fmla="*/ 1504950 h 1504950"/>
                <a:gd name="connsiteX39" fmla="*/ 1672588 w 10131100"/>
                <a:gd name="connsiteY39" fmla="*/ 1504950 h 1504950"/>
                <a:gd name="connsiteX40" fmla="*/ 1298740 w 10131100"/>
                <a:gd name="connsiteY40" fmla="*/ 1504950 h 1504950"/>
                <a:gd name="connsiteX41" fmla="*/ 250830 w 10131100"/>
                <a:gd name="connsiteY41" fmla="*/ 1504950 h 1504950"/>
                <a:gd name="connsiteX42" fmla="*/ 0 w 10131100"/>
                <a:gd name="connsiteY42" fmla="*/ 1254120 h 1504950"/>
                <a:gd name="connsiteX43" fmla="*/ 0 w 10131100"/>
                <a:gd name="connsiteY43" fmla="*/ 782574 h 1504950"/>
                <a:gd name="connsiteX44" fmla="*/ 0 w 10131100"/>
                <a:gd name="connsiteY44"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1100" h="1504950" fill="none" extrusionOk="0">
                  <a:moveTo>
                    <a:pt x="0" y="250830"/>
                  </a:moveTo>
                  <a:cubicBezTo>
                    <a:pt x="2452" y="128033"/>
                    <a:pt x="107654" y="-26643"/>
                    <a:pt x="250830" y="0"/>
                  </a:cubicBezTo>
                  <a:cubicBezTo>
                    <a:pt x="372455" y="-24100"/>
                    <a:pt x="637390" y="23658"/>
                    <a:pt x="817268" y="0"/>
                  </a:cubicBezTo>
                  <a:cubicBezTo>
                    <a:pt x="997146" y="-23658"/>
                    <a:pt x="1323057" y="29557"/>
                    <a:pt x="1480000" y="0"/>
                  </a:cubicBezTo>
                  <a:cubicBezTo>
                    <a:pt x="1636943" y="-29557"/>
                    <a:pt x="1764077" y="53162"/>
                    <a:pt x="1950143" y="0"/>
                  </a:cubicBezTo>
                  <a:cubicBezTo>
                    <a:pt x="2136209" y="-53162"/>
                    <a:pt x="2151005" y="27321"/>
                    <a:pt x="2227697" y="0"/>
                  </a:cubicBezTo>
                  <a:cubicBezTo>
                    <a:pt x="2304389" y="-27321"/>
                    <a:pt x="2403580" y="32383"/>
                    <a:pt x="2505252" y="0"/>
                  </a:cubicBezTo>
                  <a:cubicBezTo>
                    <a:pt x="2606925" y="-32383"/>
                    <a:pt x="2776348" y="15841"/>
                    <a:pt x="2879101" y="0"/>
                  </a:cubicBezTo>
                  <a:cubicBezTo>
                    <a:pt x="2981854" y="-15841"/>
                    <a:pt x="3296810" y="53229"/>
                    <a:pt x="3638127" y="0"/>
                  </a:cubicBezTo>
                  <a:cubicBezTo>
                    <a:pt x="3979444" y="-53229"/>
                    <a:pt x="3916217" y="16254"/>
                    <a:pt x="4011976" y="0"/>
                  </a:cubicBezTo>
                  <a:cubicBezTo>
                    <a:pt x="4107735" y="-16254"/>
                    <a:pt x="4191056" y="6450"/>
                    <a:pt x="4289530" y="0"/>
                  </a:cubicBezTo>
                  <a:cubicBezTo>
                    <a:pt x="4388004" y="-6450"/>
                    <a:pt x="4478155" y="11921"/>
                    <a:pt x="4567085" y="0"/>
                  </a:cubicBezTo>
                  <a:cubicBezTo>
                    <a:pt x="4656015" y="-11921"/>
                    <a:pt x="4973524" y="35667"/>
                    <a:pt x="5133523" y="0"/>
                  </a:cubicBezTo>
                  <a:cubicBezTo>
                    <a:pt x="5293522" y="-35667"/>
                    <a:pt x="5280261" y="17161"/>
                    <a:pt x="5411077" y="0"/>
                  </a:cubicBezTo>
                  <a:cubicBezTo>
                    <a:pt x="5541893" y="-17161"/>
                    <a:pt x="5783659" y="4455"/>
                    <a:pt x="5977515" y="0"/>
                  </a:cubicBezTo>
                  <a:cubicBezTo>
                    <a:pt x="6171371" y="-4455"/>
                    <a:pt x="6429919" y="18199"/>
                    <a:pt x="6640247" y="0"/>
                  </a:cubicBezTo>
                  <a:cubicBezTo>
                    <a:pt x="6850575" y="-18199"/>
                    <a:pt x="7121041" y="23967"/>
                    <a:pt x="7399273" y="0"/>
                  </a:cubicBezTo>
                  <a:cubicBezTo>
                    <a:pt x="7677505" y="-23967"/>
                    <a:pt x="7836727" y="64531"/>
                    <a:pt x="8062005" y="0"/>
                  </a:cubicBezTo>
                  <a:cubicBezTo>
                    <a:pt x="8287283" y="-64531"/>
                    <a:pt x="8280658" y="28404"/>
                    <a:pt x="8435854" y="0"/>
                  </a:cubicBezTo>
                  <a:cubicBezTo>
                    <a:pt x="8591050" y="-28404"/>
                    <a:pt x="8821341" y="23170"/>
                    <a:pt x="9002292" y="0"/>
                  </a:cubicBezTo>
                  <a:cubicBezTo>
                    <a:pt x="9183243" y="-23170"/>
                    <a:pt x="9542011" y="2158"/>
                    <a:pt x="9880270" y="0"/>
                  </a:cubicBezTo>
                  <a:cubicBezTo>
                    <a:pt x="10017652" y="4997"/>
                    <a:pt x="10110190" y="117639"/>
                    <a:pt x="10131100" y="250830"/>
                  </a:cubicBezTo>
                  <a:cubicBezTo>
                    <a:pt x="10186393" y="381931"/>
                    <a:pt x="10123784" y="642984"/>
                    <a:pt x="10131100" y="742442"/>
                  </a:cubicBezTo>
                  <a:cubicBezTo>
                    <a:pt x="10138416" y="841900"/>
                    <a:pt x="10103014" y="1029301"/>
                    <a:pt x="10131100" y="1254120"/>
                  </a:cubicBezTo>
                  <a:cubicBezTo>
                    <a:pt x="10150040" y="1400090"/>
                    <a:pt x="10014613" y="1503223"/>
                    <a:pt x="9880270" y="1504950"/>
                  </a:cubicBezTo>
                  <a:cubicBezTo>
                    <a:pt x="9781080" y="1530065"/>
                    <a:pt x="9564203" y="1503083"/>
                    <a:pt x="9410127" y="1504950"/>
                  </a:cubicBezTo>
                  <a:cubicBezTo>
                    <a:pt x="9256051" y="1506817"/>
                    <a:pt x="9064026" y="1492621"/>
                    <a:pt x="8843689" y="1504950"/>
                  </a:cubicBezTo>
                  <a:cubicBezTo>
                    <a:pt x="8623352" y="1517279"/>
                    <a:pt x="8473129" y="1461901"/>
                    <a:pt x="8373546" y="1504950"/>
                  </a:cubicBezTo>
                  <a:cubicBezTo>
                    <a:pt x="8273963" y="1547999"/>
                    <a:pt x="7942213" y="1461280"/>
                    <a:pt x="7807108" y="1504950"/>
                  </a:cubicBezTo>
                  <a:cubicBezTo>
                    <a:pt x="7672003" y="1548620"/>
                    <a:pt x="7564954" y="1450404"/>
                    <a:pt x="7336965" y="1504950"/>
                  </a:cubicBezTo>
                  <a:cubicBezTo>
                    <a:pt x="7108976" y="1559496"/>
                    <a:pt x="6972070" y="1456822"/>
                    <a:pt x="6866822" y="1504950"/>
                  </a:cubicBezTo>
                  <a:cubicBezTo>
                    <a:pt x="6761574" y="1553078"/>
                    <a:pt x="6480220" y="1443783"/>
                    <a:pt x="6300384" y="1504950"/>
                  </a:cubicBezTo>
                  <a:cubicBezTo>
                    <a:pt x="6120548" y="1566117"/>
                    <a:pt x="6145395" y="1495747"/>
                    <a:pt x="6022830" y="1504950"/>
                  </a:cubicBezTo>
                  <a:cubicBezTo>
                    <a:pt x="5900265" y="1514153"/>
                    <a:pt x="5537810" y="1452045"/>
                    <a:pt x="5263803" y="1504950"/>
                  </a:cubicBezTo>
                  <a:cubicBezTo>
                    <a:pt x="4989796" y="1557855"/>
                    <a:pt x="4879011" y="1455889"/>
                    <a:pt x="4601071" y="1504950"/>
                  </a:cubicBezTo>
                  <a:cubicBezTo>
                    <a:pt x="4323131" y="1554011"/>
                    <a:pt x="4174414" y="1437199"/>
                    <a:pt x="3842045" y="1504950"/>
                  </a:cubicBezTo>
                  <a:cubicBezTo>
                    <a:pt x="3509676" y="1572701"/>
                    <a:pt x="3238796" y="1439640"/>
                    <a:pt x="3083018" y="1504950"/>
                  </a:cubicBezTo>
                  <a:cubicBezTo>
                    <a:pt x="2927240" y="1570260"/>
                    <a:pt x="2586812" y="1472534"/>
                    <a:pt x="2420286" y="1504950"/>
                  </a:cubicBezTo>
                  <a:cubicBezTo>
                    <a:pt x="2253760" y="1537366"/>
                    <a:pt x="2239707" y="1495709"/>
                    <a:pt x="2142732" y="1504950"/>
                  </a:cubicBezTo>
                  <a:cubicBezTo>
                    <a:pt x="2045757" y="1514191"/>
                    <a:pt x="1802405" y="1484727"/>
                    <a:pt x="1672588" y="1504950"/>
                  </a:cubicBezTo>
                  <a:cubicBezTo>
                    <a:pt x="1542771" y="1525173"/>
                    <a:pt x="1419512" y="1494017"/>
                    <a:pt x="1298740" y="1504950"/>
                  </a:cubicBezTo>
                  <a:cubicBezTo>
                    <a:pt x="1177968" y="1515883"/>
                    <a:pt x="757056" y="1435063"/>
                    <a:pt x="250830" y="1504950"/>
                  </a:cubicBezTo>
                  <a:cubicBezTo>
                    <a:pt x="80850" y="1492127"/>
                    <a:pt x="3983" y="1406097"/>
                    <a:pt x="0" y="1254120"/>
                  </a:cubicBezTo>
                  <a:cubicBezTo>
                    <a:pt x="-19265" y="1076876"/>
                    <a:pt x="40470" y="965755"/>
                    <a:pt x="0" y="782574"/>
                  </a:cubicBezTo>
                  <a:cubicBezTo>
                    <a:pt x="-40470" y="599393"/>
                    <a:pt x="45987" y="411120"/>
                    <a:pt x="0" y="250830"/>
                  </a:cubicBezTo>
                  <a:close/>
                </a:path>
                <a:path w="10131100" h="1504950" stroke="0" extrusionOk="0">
                  <a:moveTo>
                    <a:pt x="0" y="250830"/>
                  </a:moveTo>
                  <a:cubicBezTo>
                    <a:pt x="-5857" y="112877"/>
                    <a:pt x="116100" y="-39353"/>
                    <a:pt x="250830" y="0"/>
                  </a:cubicBezTo>
                  <a:cubicBezTo>
                    <a:pt x="436822" y="-6742"/>
                    <a:pt x="713030" y="52408"/>
                    <a:pt x="913562" y="0"/>
                  </a:cubicBezTo>
                  <a:cubicBezTo>
                    <a:pt x="1114094" y="-52408"/>
                    <a:pt x="1362912" y="28833"/>
                    <a:pt x="1480000" y="0"/>
                  </a:cubicBezTo>
                  <a:cubicBezTo>
                    <a:pt x="1597088" y="-28833"/>
                    <a:pt x="1808473" y="24497"/>
                    <a:pt x="2046437" y="0"/>
                  </a:cubicBezTo>
                  <a:cubicBezTo>
                    <a:pt x="2284401" y="-24497"/>
                    <a:pt x="2326981" y="1782"/>
                    <a:pt x="2516581" y="0"/>
                  </a:cubicBezTo>
                  <a:cubicBezTo>
                    <a:pt x="2706181" y="-1782"/>
                    <a:pt x="2993337" y="27825"/>
                    <a:pt x="3179313" y="0"/>
                  </a:cubicBezTo>
                  <a:cubicBezTo>
                    <a:pt x="3365289" y="-27825"/>
                    <a:pt x="3505563" y="40873"/>
                    <a:pt x="3649456" y="0"/>
                  </a:cubicBezTo>
                  <a:cubicBezTo>
                    <a:pt x="3793349" y="-40873"/>
                    <a:pt x="3897168" y="34309"/>
                    <a:pt x="4023305" y="0"/>
                  </a:cubicBezTo>
                  <a:cubicBezTo>
                    <a:pt x="4149442" y="-34309"/>
                    <a:pt x="4238413" y="43413"/>
                    <a:pt x="4397154" y="0"/>
                  </a:cubicBezTo>
                  <a:cubicBezTo>
                    <a:pt x="4555895" y="-43413"/>
                    <a:pt x="4594727" y="1160"/>
                    <a:pt x="4674708" y="0"/>
                  </a:cubicBezTo>
                  <a:cubicBezTo>
                    <a:pt x="4754689" y="-1160"/>
                    <a:pt x="5093280" y="41659"/>
                    <a:pt x="5241146" y="0"/>
                  </a:cubicBezTo>
                  <a:cubicBezTo>
                    <a:pt x="5389012" y="-41659"/>
                    <a:pt x="5696113" y="76444"/>
                    <a:pt x="5903878" y="0"/>
                  </a:cubicBezTo>
                  <a:cubicBezTo>
                    <a:pt x="6111643" y="-76444"/>
                    <a:pt x="6256063" y="24357"/>
                    <a:pt x="6470315" y="0"/>
                  </a:cubicBezTo>
                  <a:cubicBezTo>
                    <a:pt x="6684567" y="-24357"/>
                    <a:pt x="7063572" y="16759"/>
                    <a:pt x="7229342" y="0"/>
                  </a:cubicBezTo>
                  <a:cubicBezTo>
                    <a:pt x="7395112" y="-16759"/>
                    <a:pt x="7756697" y="35903"/>
                    <a:pt x="7892074" y="0"/>
                  </a:cubicBezTo>
                  <a:cubicBezTo>
                    <a:pt x="8027451" y="-35903"/>
                    <a:pt x="8169109" y="932"/>
                    <a:pt x="8265923" y="0"/>
                  </a:cubicBezTo>
                  <a:cubicBezTo>
                    <a:pt x="8362737" y="-932"/>
                    <a:pt x="8425724" y="16871"/>
                    <a:pt x="8543477" y="0"/>
                  </a:cubicBezTo>
                  <a:cubicBezTo>
                    <a:pt x="8661230" y="-16871"/>
                    <a:pt x="8855261" y="27623"/>
                    <a:pt x="9109915" y="0"/>
                  </a:cubicBezTo>
                  <a:cubicBezTo>
                    <a:pt x="9364569" y="-27623"/>
                    <a:pt x="9256758" y="23031"/>
                    <a:pt x="9387469" y="0"/>
                  </a:cubicBezTo>
                  <a:cubicBezTo>
                    <a:pt x="9518180" y="-23031"/>
                    <a:pt x="9724384" y="27768"/>
                    <a:pt x="9880270" y="0"/>
                  </a:cubicBezTo>
                  <a:cubicBezTo>
                    <a:pt x="10045774" y="16441"/>
                    <a:pt x="10163506" y="129932"/>
                    <a:pt x="10131100" y="250830"/>
                  </a:cubicBezTo>
                  <a:cubicBezTo>
                    <a:pt x="10143733" y="474315"/>
                    <a:pt x="10073741" y="572872"/>
                    <a:pt x="10131100" y="762508"/>
                  </a:cubicBezTo>
                  <a:cubicBezTo>
                    <a:pt x="10188459" y="952144"/>
                    <a:pt x="10092945" y="1100245"/>
                    <a:pt x="10131100" y="1254120"/>
                  </a:cubicBezTo>
                  <a:cubicBezTo>
                    <a:pt x="10146444" y="1408823"/>
                    <a:pt x="10000461" y="1531878"/>
                    <a:pt x="9880270" y="1504950"/>
                  </a:cubicBezTo>
                  <a:cubicBezTo>
                    <a:pt x="9676687" y="1549779"/>
                    <a:pt x="9643413" y="1493925"/>
                    <a:pt x="9410127" y="1504950"/>
                  </a:cubicBezTo>
                  <a:cubicBezTo>
                    <a:pt x="9176841" y="1515975"/>
                    <a:pt x="8978315" y="1472577"/>
                    <a:pt x="8843689" y="1504950"/>
                  </a:cubicBezTo>
                  <a:cubicBezTo>
                    <a:pt x="8709063" y="1537323"/>
                    <a:pt x="8358504" y="1439815"/>
                    <a:pt x="8084663" y="1504950"/>
                  </a:cubicBezTo>
                  <a:cubicBezTo>
                    <a:pt x="7810822" y="1570085"/>
                    <a:pt x="7892857" y="1460192"/>
                    <a:pt x="7710814" y="1504950"/>
                  </a:cubicBezTo>
                  <a:cubicBezTo>
                    <a:pt x="7528771" y="1549708"/>
                    <a:pt x="7367685" y="1450158"/>
                    <a:pt x="7240671" y="1504950"/>
                  </a:cubicBezTo>
                  <a:cubicBezTo>
                    <a:pt x="7113657" y="1559742"/>
                    <a:pt x="6678306" y="1490975"/>
                    <a:pt x="6481644" y="1504950"/>
                  </a:cubicBezTo>
                  <a:cubicBezTo>
                    <a:pt x="6284982" y="1518925"/>
                    <a:pt x="6306870" y="1472960"/>
                    <a:pt x="6204090" y="1504950"/>
                  </a:cubicBezTo>
                  <a:cubicBezTo>
                    <a:pt x="6101310" y="1536940"/>
                    <a:pt x="5739309" y="1466307"/>
                    <a:pt x="5445063" y="1504950"/>
                  </a:cubicBezTo>
                  <a:cubicBezTo>
                    <a:pt x="5150817" y="1543593"/>
                    <a:pt x="5277785" y="1503792"/>
                    <a:pt x="5167509" y="1504950"/>
                  </a:cubicBezTo>
                  <a:cubicBezTo>
                    <a:pt x="5057233" y="1506108"/>
                    <a:pt x="4728518" y="1486031"/>
                    <a:pt x="4408482" y="1504950"/>
                  </a:cubicBezTo>
                  <a:cubicBezTo>
                    <a:pt x="4088446" y="1523869"/>
                    <a:pt x="3935034" y="1452222"/>
                    <a:pt x="3745750" y="1504950"/>
                  </a:cubicBezTo>
                  <a:cubicBezTo>
                    <a:pt x="3556466" y="1557678"/>
                    <a:pt x="3332903" y="1466318"/>
                    <a:pt x="3179313" y="1504950"/>
                  </a:cubicBezTo>
                  <a:cubicBezTo>
                    <a:pt x="3025723" y="1543582"/>
                    <a:pt x="2980983" y="1477891"/>
                    <a:pt x="2805464" y="1504950"/>
                  </a:cubicBezTo>
                  <a:cubicBezTo>
                    <a:pt x="2629945" y="1532009"/>
                    <a:pt x="2543822" y="1459089"/>
                    <a:pt x="2335321" y="1504950"/>
                  </a:cubicBezTo>
                  <a:cubicBezTo>
                    <a:pt x="2126820" y="1550811"/>
                    <a:pt x="1957854" y="1499519"/>
                    <a:pt x="1768883" y="1504950"/>
                  </a:cubicBezTo>
                  <a:cubicBezTo>
                    <a:pt x="1579912" y="1510381"/>
                    <a:pt x="1383233" y="1443813"/>
                    <a:pt x="1106151" y="1504950"/>
                  </a:cubicBezTo>
                  <a:cubicBezTo>
                    <a:pt x="829069" y="1566087"/>
                    <a:pt x="467794" y="1478195"/>
                    <a:pt x="250830" y="1504950"/>
                  </a:cubicBezTo>
                  <a:cubicBezTo>
                    <a:pt x="146869" y="1514183"/>
                    <a:pt x="5897" y="1392287"/>
                    <a:pt x="0" y="1254120"/>
                  </a:cubicBezTo>
                  <a:cubicBezTo>
                    <a:pt x="-46252" y="1098517"/>
                    <a:pt x="18960" y="839955"/>
                    <a:pt x="0" y="732409"/>
                  </a:cubicBezTo>
                  <a:cubicBezTo>
                    <a:pt x="-18960" y="624863"/>
                    <a:pt x="5332" y="476214"/>
                    <a:pt x="0" y="250830"/>
                  </a:cubicBezTo>
                  <a:close/>
                </a:path>
              </a:pathLst>
            </a:custGeom>
            <a:solidFill>
              <a:schemeClr val="tx1"/>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algn="ctr" defTabSz="914446">
                <a:buClr>
                  <a:srgbClr val="000000"/>
                </a:buClr>
                <a:defRPr/>
              </a:pPr>
              <a:endParaRPr lang="en-US" sz="1400" kern="0" dirty="0">
                <a:solidFill>
                  <a:sysClr val="windowText" lastClr="000000"/>
                </a:solidFill>
                <a:latin typeface="#9Slide03 Arima Madurai Black" panose="00000A00000000000000" pitchFamily="2" charset="0"/>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135108" y="881184"/>
              <a:ext cx="10043515" cy="896619"/>
            </a:xfrm>
            <a:prstGeom prst="rect">
              <a:avLst/>
            </a:prstGeom>
            <a:noFill/>
          </p:spPr>
          <p:txBody>
            <a:bodyPr wrap="square" rtlCol="0">
              <a:spAutoFit/>
            </a:bodyPr>
            <a:lstStyle/>
            <a:p>
              <a:pPr algn="ctr" defTabSz="914446">
                <a:buClr>
                  <a:srgbClr val="000000"/>
                </a:buClr>
                <a:defRPr/>
              </a:pP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Chữ</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5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trong</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15 076 932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thuộc</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hàng</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nào</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ysClr val="windowText" lastClr="000000"/>
                  </a:solidFill>
                  <a:latin typeface="#9Slide03 Arima Madurai Black" panose="00000A00000000000000" pitchFamily="2" charset="0"/>
                  <a:cs typeface="#9Slide03 Arima Madurai Black" panose="00000A00000000000000" pitchFamily="2" charset="0"/>
                  <a:sym typeface="Arial"/>
                </a:rPr>
                <a:t>nào</a:t>
              </a:r>
              <a:r>
                <a:rPr lang="en-US" sz="3200" kern="0" dirty="0">
                  <a:solidFill>
                    <a:sysClr val="windowText" lastClr="000000"/>
                  </a:solidFill>
                  <a:latin typeface="#9Slide03 Arima Madurai Black" panose="00000A00000000000000" pitchFamily="2" charset="0"/>
                  <a:cs typeface="#9Slide03 Arima Madurai Black" panose="00000A00000000000000" pitchFamily="2" charset="0"/>
                  <a:sym typeface="Arial"/>
                </a:rPr>
                <a:t>?</a:t>
              </a:r>
            </a:p>
          </p:txBody>
        </p:sp>
      </p:grpSp>
      <p:grpSp>
        <p:nvGrpSpPr>
          <p:cNvPr id="2" name="Group 1">
            <a:extLst>
              <a:ext uri="{FF2B5EF4-FFF2-40B4-BE49-F238E27FC236}">
                <a16:creationId xmlns:a16="http://schemas.microsoft.com/office/drawing/2014/main" id="{7B795FD0-1A9C-446F-AB9B-A7AB4365D43D}"/>
              </a:ext>
            </a:extLst>
          </p:cNvPr>
          <p:cNvGrpSpPr/>
          <p:nvPr/>
        </p:nvGrpSpPr>
        <p:grpSpPr>
          <a:xfrm>
            <a:off x="2474007" y="2759685"/>
            <a:ext cx="6940531" cy="903888"/>
            <a:chOff x="2534913" y="2749522"/>
            <a:chExt cx="6940531" cy="903888"/>
          </a:xfrm>
        </p:grpSpPr>
        <p:sp>
          <p:nvSpPr>
            <p:cNvPr id="143" name="Rounded Rectangle 16">
              <a:extLst>
                <a:ext uri="{FF2B5EF4-FFF2-40B4-BE49-F238E27FC236}">
                  <a16:creationId xmlns:a16="http://schemas.microsoft.com/office/drawing/2014/main" id="{F1EB9B43-39E4-465A-8D8A-FB708107A99F}"/>
                </a:ext>
              </a:extLst>
            </p:cNvPr>
            <p:cNvSpPr/>
            <p:nvPr/>
          </p:nvSpPr>
          <p:spPr>
            <a:xfrm>
              <a:off x="2983605" y="2892860"/>
              <a:ext cx="6491839" cy="703012"/>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Hàng</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triệu</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triệu</a:t>
              </a:r>
              <a:endPar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endParaRPr>
            </a:p>
          </p:txBody>
        </p:sp>
        <p:grpSp>
          <p:nvGrpSpPr>
            <p:cNvPr id="184"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1" y="2981594"/>
              <a:chExt cx="3319085" cy="3319078"/>
            </a:xfrm>
          </p:grpSpPr>
          <p:sp>
            <p:nvSpPr>
              <p:cNvPr id="185" name="Google Shape;767;p25">
                <a:extLst>
                  <a:ext uri="{FF2B5EF4-FFF2-40B4-BE49-F238E27FC236}">
                    <a16:creationId xmlns:a16="http://schemas.microsoft.com/office/drawing/2014/main" id="{3BF624FB-D36E-4D38-9D20-B3E1C2B788FE}"/>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86"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187"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6"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4"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189"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0"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1"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2"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5" name="Group 4">
            <a:extLst>
              <a:ext uri="{FF2B5EF4-FFF2-40B4-BE49-F238E27FC236}">
                <a16:creationId xmlns:a16="http://schemas.microsoft.com/office/drawing/2014/main" id="{6BC2A907-FCC6-4C0C-A80A-1462FC277B4B}"/>
              </a:ext>
            </a:extLst>
          </p:cNvPr>
          <p:cNvGrpSpPr/>
          <p:nvPr/>
        </p:nvGrpSpPr>
        <p:grpSpPr>
          <a:xfrm>
            <a:off x="2478247" y="3927464"/>
            <a:ext cx="6973288" cy="914576"/>
            <a:chOff x="2478247" y="3927464"/>
            <a:chExt cx="6973288" cy="914576"/>
          </a:xfrm>
        </p:grpSpPr>
        <p:sp>
          <p:nvSpPr>
            <p:cNvPr id="147" name="Rounded Rectangle 18">
              <a:extLst>
                <a:ext uri="{FF2B5EF4-FFF2-40B4-BE49-F238E27FC236}">
                  <a16:creationId xmlns:a16="http://schemas.microsoft.com/office/drawing/2014/main" id="{3FD77AC1-2778-4BC8-B194-779866A525F1}"/>
                </a:ext>
              </a:extLst>
            </p:cNvPr>
            <p:cNvSpPr/>
            <p:nvPr/>
          </p:nvSpPr>
          <p:spPr>
            <a:xfrm>
              <a:off x="2948209" y="4028904"/>
              <a:ext cx="6503326" cy="813136"/>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Hàng</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đơn</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vị</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triệu</a:t>
              </a:r>
              <a:endPar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endParaRPr>
            </a:p>
          </p:txBody>
        </p:sp>
        <p:grpSp>
          <p:nvGrpSpPr>
            <p:cNvPr id="197"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5"/>
              <a:chExt cx="3319086" cy="3319078"/>
            </a:xfrm>
          </p:grpSpPr>
          <p:sp>
            <p:nvSpPr>
              <p:cNvPr id="198" name="Google Shape;767;p25">
                <a:extLst>
                  <a:ext uri="{FF2B5EF4-FFF2-40B4-BE49-F238E27FC236}">
                    <a16:creationId xmlns:a16="http://schemas.microsoft.com/office/drawing/2014/main" id="{4F6BB31C-9A18-4403-8730-D6CF918A85B0}"/>
                  </a:ext>
                </a:extLst>
              </p:cNvPr>
              <p:cNvSpPr/>
              <p:nvPr/>
            </p:nvSpPr>
            <p:spPr>
              <a:xfrm>
                <a:off x="3688121" y="2981595"/>
                <a:ext cx="3319086"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9"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00"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9"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7" name="Google Shape;774;p25">
                  <a:extLst>
                    <a:ext uri="{FF2B5EF4-FFF2-40B4-BE49-F238E27FC236}">
                      <a16:creationId xmlns:a16="http://schemas.microsoft.com/office/drawing/2014/main" id="{7FACF12D-7E3A-47BA-8625-3B869BB1BA01}"/>
                    </a:ext>
                  </a:extLst>
                </p:cNvPr>
                <p:cNvSpPr/>
                <p:nvPr/>
              </p:nvSpPr>
              <p:spPr>
                <a:xfrm>
                  <a:off x="8549239" y="3454743"/>
                  <a:ext cx="748245" cy="806078"/>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02"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3"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4"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5"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6" name="Group 5">
            <a:extLst>
              <a:ext uri="{FF2B5EF4-FFF2-40B4-BE49-F238E27FC236}">
                <a16:creationId xmlns:a16="http://schemas.microsoft.com/office/drawing/2014/main" id="{1610AF47-4B6B-4AB2-BBFC-F9277D2E8594}"/>
              </a:ext>
            </a:extLst>
          </p:cNvPr>
          <p:cNvGrpSpPr/>
          <p:nvPr/>
        </p:nvGrpSpPr>
        <p:grpSpPr>
          <a:xfrm>
            <a:off x="2500563" y="5157036"/>
            <a:ext cx="6937953" cy="908269"/>
            <a:chOff x="2500562" y="5157035"/>
            <a:chExt cx="6937953" cy="908269"/>
          </a:xfrm>
        </p:grpSpPr>
        <p:sp>
          <p:nvSpPr>
            <p:cNvPr id="151" name="Rounded Rectangle 21">
              <a:extLst>
                <a:ext uri="{FF2B5EF4-FFF2-40B4-BE49-F238E27FC236}">
                  <a16:creationId xmlns:a16="http://schemas.microsoft.com/office/drawing/2014/main" id="{D3E8BF2D-073E-4919-9602-501B70304FEE}"/>
                </a:ext>
              </a:extLst>
            </p:cNvPr>
            <p:cNvSpPr/>
            <p:nvPr/>
          </p:nvSpPr>
          <p:spPr>
            <a:xfrm>
              <a:off x="2978248" y="5241664"/>
              <a:ext cx="6460267" cy="82364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Hàng</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chục</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triệu</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lumMod val="10000"/>
                    </a:srgbClr>
                  </a:solidFill>
                  <a:latin typeface="#9Slide03 Arima Madurai Black" panose="00000A00000000000000" pitchFamily="2" charset="0"/>
                  <a:cs typeface="#9Slide03 Arima Madurai Black" panose="00000A00000000000000" pitchFamily="2" charset="0"/>
                  <a:sym typeface="Arial"/>
                </a:rPr>
                <a:t>triệu</a:t>
              </a:r>
              <a:endPar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pic>
        <p:nvPicPr>
          <p:cNvPr id="236" name="Picture 235">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6283" y="2696860"/>
            <a:ext cx="1154344" cy="861550"/>
          </a:xfrm>
          <a:prstGeom prst="rect">
            <a:avLst/>
          </a:prstGeom>
        </p:spPr>
      </p:pic>
      <p:pic>
        <p:nvPicPr>
          <p:cNvPr id="237" name="Picture 236">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2667" y="5352214"/>
            <a:ext cx="728696" cy="723838"/>
          </a:xfrm>
          <a:prstGeom prst="rect">
            <a:avLst/>
          </a:prstGeom>
        </p:spPr>
      </p:pic>
      <p:pic>
        <p:nvPicPr>
          <p:cNvPr id="239" name="Picture 238">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9682" y="4016348"/>
            <a:ext cx="728696" cy="723838"/>
          </a:xfrm>
          <a:prstGeom prst="rect">
            <a:avLst/>
          </a:prstGeom>
        </p:spPr>
      </p:pic>
      <p:pic>
        <p:nvPicPr>
          <p:cNvPr id="181" name="Am-thanh-tra-loi-sai-www_nhacchuongvui_com">
            <a:hlinkClick r:id="" action="ppaction://media"/>
            <a:extLst>
              <a:ext uri="{FF2B5EF4-FFF2-40B4-BE49-F238E27FC236}">
                <a16:creationId xmlns:a16="http://schemas.microsoft.com/office/drawing/2014/main" id="{1D77E731-EBD9-4A0B-8A81-BF968F08844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85037" y="4681227"/>
            <a:ext cx="487363" cy="487363"/>
          </a:xfrm>
          <a:prstGeom prst="rect">
            <a:avLst/>
          </a:prstGeom>
        </p:spPr>
      </p:pic>
      <p:pic>
        <p:nvPicPr>
          <p:cNvPr id="182" name="Am-thanh-tra-loi-sai-www_nhacchuongvui_com">
            <a:hlinkClick r:id="" action="ppaction://media"/>
            <a:extLst>
              <a:ext uri="{FF2B5EF4-FFF2-40B4-BE49-F238E27FC236}">
                <a16:creationId xmlns:a16="http://schemas.microsoft.com/office/drawing/2014/main" id="{64346938-7B13-4582-B1CC-F77FAD43213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85037" y="4681227"/>
            <a:ext cx="487363" cy="487363"/>
          </a:xfrm>
          <a:prstGeom prst="rect">
            <a:avLst/>
          </a:prstGeom>
        </p:spPr>
      </p:pic>
      <p:pic>
        <p:nvPicPr>
          <p:cNvPr id="183" name="Am-thanh-tra-loi-sai-www_nhacchuongvui_com">
            <a:hlinkClick r:id="" action="ppaction://media"/>
            <a:extLst>
              <a:ext uri="{FF2B5EF4-FFF2-40B4-BE49-F238E27FC236}">
                <a16:creationId xmlns:a16="http://schemas.microsoft.com/office/drawing/2014/main" id="{5CEA1BDC-D83D-4996-8A3C-901682CDE5F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85037" y="4681227"/>
            <a:ext cx="487363" cy="487363"/>
          </a:xfrm>
          <a:prstGeom prst="rect">
            <a:avLst/>
          </a:prstGeom>
        </p:spPr>
      </p:pic>
      <p:pic>
        <p:nvPicPr>
          <p:cNvPr id="223" name="Am-thanh-tra-loi-sai-www_nhacchuongvui_com">
            <a:hlinkClick r:id="" action="ppaction://media"/>
            <a:extLst>
              <a:ext uri="{FF2B5EF4-FFF2-40B4-BE49-F238E27FC236}">
                <a16:creationId xmlns:a16="http://schemas.microsoft.com/office/drawing/2014/main" id="{4821EE64-186F-450A-A546-69136015BF1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85037" y="5312360"/>
            <a:ext cx="487363" cy="487363"/>
          </a:xfrm>
          <a:prstGeom prst="rect">
            <a:avLst/>
          </a:prstGeom>
        </p:spPr>
      </p:pic>
      <p:pic>
        <p:nvPicPr>
          <p:cNvPr id="224" name="Am-thanh-tra-loi-dung-www_nhacchuongvui_com">
            <a:hlinkClick r:id="" action="ppaction://media"/>
            <a:extLst>
              <a:ext uri="{FF2B5EF4-FFF2-40B4-BE49-F238E27FC236}">
                <a16:creationId xmlns:a16="http://schemas.microsoft.com/office/drawing/2014/main" id="{B8C76714-CBD6-4521-AC5C-890E9298C1AF}"/>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85036" y="5996095"/>
            <a:ext cx="487363" cy="487363"/>
          </a:xfrm>
          <a:prstGeom prst="rect">
            <a:avLst/>
          </a:prstGeom>
        </p:spPr>
      </p:pic>
      <p:pic>
        <p:nvPicPr>
          <p:cNvPr id="225" name="图片 4">
            <a:extLst>
              <a:ext uri="{FF2B5EF4-FFF2-40B4-BE49-F238E27FC236}">
                <a16:creationId xmlns:a16="http://schemas.microsoft.com/office/drawing/2014/main" id="{9425E240-9D2E-4C1E-8C84-3E2958A1292D}"/>
              </a:ext>
            </a:extLst>
          </p:cNvPr>
          <p:cNvPicPr>
            <a:picLocks noChangeAspect="1"/>
          </p:cNvPicPr>
          <p:nvPr/>
        </p:nvPicPr>
        <p:blipFill>
          <a:blip r:embed="rId9"/>
          <a:stretch>
            <a:fillRect/>
          </a:stretch>
        </p:blipFill>
        <p:spPr>
          <a:xfrm flipH="1">
            <a:off x="-272528" y="3776198"/>
            <a:ext cx="2745295" cy="3139659"/>
          </a:xfrm>
          <a:prstGeom prst="rect">
            <a:avLst/>
          </a:prstGeom>
        </p:spPr>
      </p:pic>
    </p:spTree>
    <p:extLst>
      <p:ext uri="{BB962C8B-B14F-4D97-AF65-F5344CB8AC3E}">
        <p14:creationId xmlns:p14="http://schemas.microsoft.com/office/powerpoint/2010/main" val="72455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dissolve">
                                      <p:cBhvr>
                                        <p:cTn id="7" dur="500"/>
                                        <p:tgtEl>
                                          <p:spTgt spid="225"/>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withEffect">
                                  <p:stCondLst>
                                    <p:cond delay="0"/>
                                  </p:stCondLst>
                                  <p:childTnLst>
                                    <p:cmd type="call" cmd="playFrom(0.0)">
                                      <p:cBhvr>
                                        <p:cTn id="31" dur="8085" fill="hold"/>
                                        <p:tgtEl>
                                          <p:spTgt spid="224"/>
                                        </p:tgtEl>
                                      </p:cBhvr>
                                    </p:cmd>
                                  </p:childTnLst>
                                </p:cTn>
                              </p:par>
                              <p:par>
                                <p:cTn id="32" presetID="10" presetClass="entr" presetSubtype="0" fill="hold" nodeType="withEffect">
                                  <p:stCondLst>
                                    <p:cond delay="0"/>
                                  </p:stCondLst>
                                  <p:childTnLst>
                                    <p:set>
                                      <p:cBhvr>
                                        <p:cTn id="33" dur="1" fill="hold">
                                          <p:stCondLst>
                                            <p:cond delay="0"/>
                                          </p:stCondLst>
                                        </p:cTn>
                                        <p:tgtEl>
                                          <p:spTgt spid="236"/>
                                        </p:tgtEl>
                                        <p:attrNameLst>
                                          <p:attrName>style.visibility</p:attrName>
                                        </p:attrNameLst>
                                      </p:cBhvr>
                                      <p:to>
                                        <p:strVal val="visible"/>
                                      </p:to>
                                    </p:set>
                                    <p:animEffect transition="in" filter="fade">
                                      <p:cBhvr>
                                        <p:cTn id="34" dur="500"/>
                                        <p:tgtEl>
                                          <p:spTgt spid="236"/>
                                        </p:tgtEl>
                                      </p:cBhvr>
                                    </p:animEffect>
                                  </p:childTnLst>
                                </p:cTn>
                              </p:par>
                            </p:childTnLst>
                          </p:cTn>
                        </p:par>
                      </p:childTnLst>
                    </p:cTn>
                  </p:par>
                </p:childTnLst>
              </p:cTn>
              <p:nextCondLst>
                <p:cond evt="onClick" delay="0">
                  <p:tgtEl>
                    <p:spTgt spid="2"/>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withEffect">
                                  <p:stCondLst>
                                    <p:cond delay="0"/>
                                  </p:stCondLst>
                                  <p:childTnLst>
                                    <p:cmd type="call" cmd="playFrom(0.0)">
                                      <p:cBhvr>
                                        <p:cTn id="39" dur="8150" fill="hold"/>
                                        <p:tgtEl>
                                          <p:spTgt spid="183"/>
                                        </p:tgtEl>
                                      </p:cBhvr>
                                    </p:cmd>
                                  </p:childTnLst>
                                </p:cTn>
                              </p:par>
                              <p:par>
                                <p:cTn id="40" presetID="10" presetClass="entr" presetSubtype="0" fill="hold" nodeType="with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fade">
                                      <p:cBhvr>
                                        <p:cTn id="42" dur="500"/>
                                        <p:tgtEl>
                                          <p:spTgt spid="239"/>
                                        </p:tgtEl>
                                      </p:cBhvr>
                                    </p:animEffect>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withEffect">
                                  <p:stCondLst>
                                    <p:cond delay="0"/>
                                  </p:stCondLst>
                                  <p:childTnLst>
                                    <p:cmd type="call" cmd="playFrom(0.0)">
                                      <p:cBhvr>
                                        <p:cTn id="47" dur="8150" fill="hold"/>
                                        <p:tgtEl>
                                          <p:spTgt spid="223"/>
                                        </p:tgtEl>
                                      </p:cBhvr>
                                    </p:cmd>
                                  </p:childTnLst>
                                </p:cTn>
                              </p:par>
                              <p:par>
                                <p:cTn id="48" presetID="10" presetClass="entr" presetSubtype="0" fill="hold" nodeType="withEffect">
                                  <p:stCondLst>
                                    <p:cond delay="0"/>
                                  </p:stCondLst>
                                  <p:childTnLst>
                                    <p:set>
                                      <p:cBhvr>
                                        <p:cTn id="49" dur="1" fill="hold">
                                          <p:stCondLst>
                                            <p:cond delay="0"/>
                                          </p:stCondLst>
                                        </p:cTn>
                                        <p:tgtEl>
                                          <p:spTgt spid="237"/>
                                        </p:tgtEl>
                                        <p:attrNameLst>
                                          <p:attrName>style.visibility</p:attrName>
                                        </p:attrNameLst>
                                      </p:cBhvr>
                                      <p:to>
                                        <p:strVal val="visible"/>
                                      </p:to>
                                    </p:set>
                                    <p:animEffect transition="in" filter="fade">
                                      <p:cBhvr>
                                        <p:cTn id="50" dur="500"/>
                                        <p:tgtEl>
                                          <p:spTgt spid="237"/>
                                        </p:tgtEl>
                                      </p:cBhvr>
                                    </p:animEffect>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181"/>
                </p:tgtEl>
              </p:cMediaNode>
            </p:audio>
            <p:audio>
              <p:cMediaNode vol="80000">
                <p:cTn id="52" fill="hold" display="0">
                  <p:stCondLst>
                    <p:cond delay="indefinite"/>
                  </p:stCondLst>
                  <p:endCondLst>
                    <p:cond evt="onStopAudio" delay="0">
                      <p:tgtEl>
                        <p:sldTgt/>
                      </p:tgtEl>
                    </p:cond>
                  </p:endCondLst>
                </p:cTn>
                <p:tgtEl>
                  <p:spTgt spid="182"/>
                </p:tgtEl>
              </p:cMediaNode>
            </p:audio>
            <p:audio>
              <p:cMediaNode vol="80000">
                <p:cTn id="53" fill="hold" display="0">
                  <p:stCondLst>
                    <p:cond delay="indefinite"/>
                  </p:stCondLst>
                  <p:endCondLst>
                    <p:cond evt="onStopAudio" delay="0">
                      <p:tgtEl>
                        <p:sldTgt/>
                      </p:tgtEl>
                    </p:cond>
                  </p:endCondLst>
                </p:cTn>
                <p:tgtEl>
                  <p:spTgt spid="183"/>
                </p:tgtEl>
              </p:cMediaNode>
            </p:audio>
            <p:audio>
              <p:cMediaNode vol="80000">
                <p:cTn id="54" fill="hold" display="0">
                  <p:stCondLst>
                    <p:cond delay="indefinite"/>
                  </p:stCondLst>
                  <p:endCondLst>
                    <p:cond evt="onStopAudio" delay="0">
                      <p:tgtEl>
                        <p:sldTgt/>
                      </p:tgtEl>
                    </p:cond>
                  </p:endCondLst>
                </p:cTn>
                <p:tgtEl>
                  <p:spTgt spid="223"/>
                </p:tgtEl>
              </p:cMediaNode>
            </p:audio>
            <p:audio>
              <p:cMediaNode vol="80000">
                <p:cTn id="55" fill="hold" display="0">
                  <p:stCondLst>
                    <p:cond delay="indefinite"/>
                  </p:stCondLst>
                  <p:endCondLst>
                    <p:cond evt="onStopAudio" delay="0">
                      <p:tgtEl>
                        <p:sldTgt/>
                      </p:tgtEl>
                    </p:cond>
                  </p:endCondLst>
                </p:cTn>
                <p:tgtEl>
                  <p:spTgt spid="22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5"/>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8" y="2743832"/>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2" y="3466532"/>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2" y="4749422"/>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2" y="3799976"/>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2"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2" y="5669998"/>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7" y="566242"/>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2"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7" name="Google Shape;141;p5">
            <a:extLst>
              <a:ext uri="{FF2B5EF4-FFF2-40B4-BE49-F238E27FC236}">
                <a16:creationId xmlns:a16="http://schemas.microsoft.com/office/drawing/2014/main" id="{3F3EDF16-33D5-4DF6-9E19-71696BDE9F24}"/>
              </a:ext>
            </a:extLst>
          </p:cNvPr>
          <p:cNvSpPr/>
          <p:nvPr/>
        </p:nvSpPr>
        <p:spPr>
          <a:xfrm>
            <a:off x="159992" y="6175998"/>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2"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7" y="5694212"/>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1"/>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70" y="4210678"/>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30"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8"/>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6"/>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1"/>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20"/>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70"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9" y="819135"/>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8"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70" y="1482920"/>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9"/>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6"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5"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6" y="4408909"/>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id="{CE326856-B150-4045-98C4-C8D058FA0C0B}"/>
              </a:ext>
            </a:extLst>
          </p:cNvPr>
          <p:cNvGrpSpPr/>
          <p:nvPr/>
        </p:nvGrpSpPr>
        <p:grpSpPr>
          <a:xfrm>
            <a:off x="10461224" y="5703250"/>
            <a:ext cx="778382" cy="1138235"/>
            <a:chOff x="4610438" y="3689854"/>
            <a:chExt cx="2773002" cy="4054987"/>
          </a:xfrm>
        </p:grpSpPr>
        <p:sp>
          <p:nvSpPr>
            <p:cNvPr id="48"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algn="ctr" defTabSz="914446">
                <a:buClr>
                  <a:srgbClr val="000000"/>
                </a:buClr>
                <a:buSzPts val="1800"/>
                <a:defRPr/>
              </a:pPr>
              <a:endParaRPr kern="0">
                <a:solidFill>
                  <a:srgbClr val="FFFFFF"/>
                </a:solidFill>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1"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2"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3"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4"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5"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6"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7"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8"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9"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0"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1"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2"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3"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4"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9"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0"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400"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9"/>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3"/>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9"/>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063850" y="383481"/>
            <a:ext cx="10168376" cy="2205160"/>
            <a:chOff x="1173559" y="-770802"/>
            <a:chExt cx="10154273" cy="3381107"/>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196732" y="-770802"/>
              <a:ext cx="10131100" cy="3368012"/>
            </a:xfrm>
            <a:custGeom>
              <a:avLst/>
              <a:gdLst>
                <a:gd name="connsiteX0" fmla="*/ 0 w 10131100"/>
                <a:gd name="connsiteY0" fmla="*/ 250830 h 1504950"/>
                <a:gd name="connsiteX1" fmla="*/ 250830 w 10131100"/>
                <a:gd name="connsiteY1" fmla="*/ 0 h 1504950"/>
                <a:gd name="connsiteX2" fmla="*/ 817268 w 10131100"/>
                <a:gd name="connsiteY2" fmla="*/ 0 h 1504950"/>
                <a:gd name="connsiteX3" fmla="*/ 1480000 w 10131100"/>
                <a:gd name="connsiteY3" fmla="*/ 0 h 1504950"/>
                <a:gd name="connsiteX4" fmla="*/ 1950143 w 10131100"/>
                <a:gd name="connsiteY4" fmla="*/ 0 h 1504950"/>
                <a:gd name="connsiteX5" fmla="*/ 2227697 w 10131100"/>
                <a:gd name="connsiteY5" fmla="*/ 0 h 1504950"/>
                <a:gd name="connsiteX6" fmla="*/ 2505252 w 10131100"/>
                <a:gd name="connsiteY6" fmla="*/ 0 h 1504950"/>
                <a:gd name="connsiteX7" fmla="*/ 2879101 w 10131100"/>
                <a:gd name="connsiteY7" fmla="*/ 0 h 1504950"/>
                <a:gd name="connsiteX8" fmla="*/ 3638127 w 10131100"/>
                <a:gd name="connsiteY8" fmla="*/ 0 h 1504950"/>
                <a:gd name="connsiteX9" fmla="*/ 4011976 w 10131100"/>
                <a:gd name="connsiteY9" fmla="*/ 0 h 1504950"/>
                <a:gd name="connsiteX10" fmla="*/ 4289530 w 10131100"/>
                <a:gd name="connsiteY10" fmla="*/ 0 h 1504950"/>
                <a:gd name="connsiteX11" fmla="*/ 4567085 w 10131100"/>
                <a:gd name="connsiteY11" fmla="*/ 0 h 1504950"/>
                <a:gd name="connsiteX12" fmla="*/ 5133523 w 10131100"/>
                <a:gd name="connsiteY12" fmla="*/ 0 h 1504950"/>
                <a:gd name="connsiteX13" fmla="*/ 5411077 w 10131100"/>
                <a:gd name="connsiteY13" fmla="*/ 0 h 1504950"/>
                <a:gd name="connsiteX14" fmla="*/ 5977515 w 10131100"/>
                <a:gd name="connsiteY14" fmla="*/ 0 h 1504950"/>
                <a:gd name="connsiteX15" fmla="*/ 6640247 w 10131100"/>
                <a:gd name="connsiteY15" fmla="*/ 0 h 1504950"/>
                <a:gd name="connsiteX16" fmla="*/ 7399273 w 10131100"/>
                <a:gd name="connsiteY16" fmla="*/ 0 h 1504950"/>
                <a:gd name="connsiteX17" fmla="*/ 8062005 w 10131100"/>
                <a:gd name="connsiteY17" fmla="*/ 0 h 1504950"/>
                <a:gd name="connsiteX18" fmla="*/ 8435854 w 10131100"/>
                <a:gd name="connsiteY18" fmla="*/ 0 h 1504950"/>
                <a:gd name="connsiteX19" fmla="*/ 9002292 w 10131100"/>
                <a:gd name="connsiteY19" fmla="*/ 0 h 1504950"/>
                <a:gd name="connsiteX20" fmla="*/ 9880270 w 10131100"/>
                <a:gd name="connsiteY20" fmla="*/ 0 h 1504950"/>
                <a:gd name="connsiteX21" fmla="*/ 10131100 w 10131100"/>
                <a:gd name="connsiteY21" fmla="*/ 250830 h 1504950"/>
                <a:gd name="connsiteX22" fmla="*/ 10131100 w 10131100"/>
                <a:gd name="connsiteY22" fmla="*/ 742442 h 1504950"/>
                <a:gd name="connsiteX23" fmla="*/ 10131100 w 10131100"/>
                <a:gd name="connsiteY23" fmla="*/ 1254120 h 1504950"/>
                <a:gd name="connsiteX24" fmla="*/ 9880270 w 10131100"/>
                <a:gd name="connsiteY24" fmla="*/ 1504950 h 1504950"/>
                <a:gd name="connsiteX25" fmla="*/ 9410127 w 10131100"/>
                <a:gd name="connsiteY25" fmla="*/ 1504950 h 1504950"/>
                <a:gd name="connsiteX26" fmla="*/ 8843689 w 10131100"/>
                <a:gd name="connsiteY26" fmla="*/ 1504950 h 1504950"/>
                <a:gd name="connsiteX27" fmla="*/ 8373546 w 10131100"/>
                <a:gd name="connsiteY27" fmla="*/ 1504950 h 1504950"/>
                <a:gd name="connsiteX28" fmla="*/ 7807108 w 10131100"/>
                <a:gd name="connsiteY28" fmla="*/ 1504950 h 1504950"/>
                <a:gd name="connsiteX29" fmla="*/ 7336965 w 10131100"/>
                <a:gd name="connsiteY29" fmla="*/ 1504950 h 1504950"/>
                <a:gd name="connsiteX30" fmla="*/ 6866822 w 10131100"/>
                <a:gd name="connsiteY30" fmla="*/ 1504950 h 1504950"/>
                <a:gd name="connsiteX31" fmla="*/ 6300384 w 10131100"/>
                <a:gd name="connsiteY31" fmla="*/ 1504950 h 1504950"/>
                <a:gd name="connsiteX32" fmla="*/ 6022830 w 10131100"/>
                <a:gd name="connsiteY32" fmla="*/ 1504950 h 1504950"/>
                <a:gd name="connsiteX33" fmla="*/ 5263803 w 10131100"/>
                <a:gd name="connsiteY33" fmla="*/ 1504950 h 1504950"/>
                <a:gd name="connsiteX34" fmla="*/ 4601071 w 10131100"/>
                <a:gd name="connsiteY34" fmla="*/ 1504950 h 1504950"/>
                <a:gd name="connsiteX35" fmla="*/ 3842045 w 10131100"/>
                <a:gd name="connsiteY35" fmla="*/ 1504950 h 1504950"/>
                <a:gd name="connsiteX36" fmla="*/ 3083018 w 10131100"/>
                <a:gd name="connsiteY36" fmla="*/ 1504950 h 1504950"/>
                <a:gd name="connsiteX37" fmla="*/ 2420286 w 10131100"/>
                <a:gd name="connsiteY37" fmla="*/ 1504950 h 1504950"/>
                <a:gd name="connsiteX38" fmla="*/ 2142732 w 10131100"/>
                <a:gd name="connsiteY38" fmla="*/ 1504950 h 1504950"/>
                <a:gd name="connsiteX39" fmla="*/ 1672588 w 10131100"/>
                <a:gd name="connsiteY39" fmla="*/ 1504950 h 1504950"/>
                <a:gd name="connsiteX40" fmla="*/ 1298740 w 10131100"/>
                <a:gd name="connsiteY40" fmla="*/ 1504950 h 1504950"/>
                <a:gd name="connsiteX41" fmla="*/ 250830 w 10131100"/>
                <a:gd name="connsiteY41" fmla="*/ 1504950 h 1504950"/>
                <a:gd name="connsiteX42" fmla="*/ 0 w 10131100"/>
                <a:gd name="connsiteY42" fmla="*/ 1254120 h 1504950"/>
                <a:gd name="connsiteX43" fmla="*/ 0 w 10131100"/>
                <a:gd name="connsiteY43" fmla="*/ 782574 h 1504950"/>
                <a:gd name="connsiteX44" fmla="*/ 0 w 10131100"/>
                <a:gd name="connsiteY44"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131100" h="1504950" fill="none" extrusionOk="0">
                  <a:moveTo>
                    <a:pt x="0" y="250830"/>
                  </a:moveTo>
                  <a:cubicBezTo>
                    <a:pt x="2452" y="128033"/>
                    <a:pt x="107654" y="-26643"/>
                    <a:pt x="250830" y="0"/>
                  </a:cubicBezTo>
                  <a:cubicBezTo>
                    <a:pt x="372455" y="-24100"/>
                    <a:pt x="637390" y="23658"/>
                    <a:pt x="817268" y="0"/>
                  </a:cubicBezTo>
                  <a:cubicBezTo>
                    <a:pt x="997146" y="-23658"/>
                    <a:pt x="1323057" y="29557"/>
                    <a:pt x="1480000" y="0"/>
                  </a:cubicBezTo>
                  <a:cubicBezTo>
                    <a:pt x="1636943" y="-29557"/>
                    <a:pt x="1764077" y="53162"/>
                    <a:pt x="1950143" y="0"/>
                  </a:cubicBezTo>
                  <a:cubicBezTo>
                    <a:pt x="2136209" y="-53162"/>
                    <a:pt x="2151005" y="27321"/>
                    <a:pt x="2227697" y="0"/>
                  </a:cubicBezTo>
                  <a:cubicBezTo>
                    <a:pt x="2304389" y="-27321"/>
                    <a:pt x="2403580" y="32383"/>
                    <a:pt x="2505252" y="0"/>
                  </a:cubicBezTo>
                  <a:cubicBezTo>
                    <a:pt x="2606925" y="-32383"/>
                    <a:pt x="2776348" y="15841"/>
                    <a:pt x="2879101" y="0"/>
                  </a:cubicBezTo>
                  <a:cubicBezTo>
                    <a:pt x="2981854" y="-15841"/>
                    <a:pt x="3296810" y="53229"/>
                    <a:pt x="3638127" y="0"/>
                  </a:cubicBezTo>
                  <a:cubicBezTo>
                    <a:pt x="3979444" y="-53229"/>
                    <a:pt x="3916217" y="16254"/>
                    <a:pt x="4011976" y="0"/>
                  </a:cubicBezTo>
                  <a:cubicBezTo>
                    <a:pt x="4107735" y="-16254"/>
                    <a:pt x="4191056" y="6450"/>
                    <a:pt x="4289530" y="0"/>
                  </a:cubicBezTo>
                  <a:cubicBezTo>
                    <a:pt x="4388004" y="-6450"/>
                    <a:pt x="4478155" y="11921"/>
                    <a:pt x="4567085" y="0"/>
                  </a:cubicBezTo>
                  <a:cubicBezTo>
                    <a:pt x="4656015" y="-11921"/>
                    <a:pt x="4973524" y="35667"/>
                    <a:pt x="5133523" y="0"/>
                  </a:cubicBezTo>
                  <a:cubicBezTo>
                    <a:pt x="5293522" y="-35667"/>
                    <a:pt x="5280261" y="17161"/>
                    <a:pt x="5411077" y="0"/>
                  </a:cubicBezTo>
                  <a:cubicBezTo>
                    <a:pt x="5541893" y="-17161"/>
                    <a:pt x="5783659" y="4455"/>
                    <a:pt x="5977515" y="0"/>
                  </a:cubicBezTo>
                  <a:cubicBezTo>
                    <a:pt x="6171371" y="-4455"/>
                    <a:pt x="6429919" y="18199"/>
                    <a:pt x="6640247" y="0"/>
                  </a:cubicBezTo>
                  <a:cubicBezTo>
                    <a:pt x="6850575" y="-18199"/>
                    <a:pt x="7121041" y="23967"/>
                    <a:pt x="7399273" y="0"/>
                  </a:cubicBezTo>
                  <a:cubicBezTo>
                    <a:pt x="7677505" y="-23967"/>
                    <a:pt x="7836727" y="64531"/>
                    <a:pt x="8062005" y="0"/>
                  </a:cubicBezTo>
                  <a:cubicBezTo>
                    <a:pt x="8287283" y="-64531"/>
                    <a:pt x="8280658" y="28404"/>
                    <a:pt x="8435854" y="0"/>
                  </a:cubicBezTo>
                  <a:cubicBezTo>
                    <a:pt x="8591050" y="-28404"/>
                    <a:pt x="8821341" y="23170"/>
                    <a:pt x="9002292" y="0"/>
                  </a:cubicBezTo>
                  <a:cubicBezTo>
                    <a:pt x="9183243" y="-23170"/>
                    <a:pt x="9542011" y="2158"/>
                    <a:pt x="9880270" y="0"/>
                  </a:cubicBezTo>
                  <a:cubicBezTo>
                    <a:pt x="10017652" y="4997"/>
                    <a:pt x="10110190" y="117639"/>
                    <a:pt x="10131100" y="250830"/>
                  </a:cubicBezTo>
                  <a:cubicBezTo>
                    <a:pt x="10186393" y="381931"/>
                    <a:pt x="10123784" y="642984"/>
                    <a:pt x="10131100" y="742442"/>
                  </a:cubicBezTo>
                  <a:cubicBezTo>
                    <a:pt x="10138416" y="841900"/>
                    <a:pt x="10103014" y="1029301"/>
                    <a:pt x="10131100" y="1254120"/>
                  </a:cubicBezTo>
                  <a:cubicBezTo>
                    <a:pt x="10150040" y="1400090"/>
                    <a:pt x="10014613" y="1503223"/>
                    <a:pt x="9880270" y="1504950"/>
                  </a:cubicBezTo>
                  <a:cubicBezTo>
                    <a:pt x="9781080" y="1530065"/>
                    <a:pt x="9564203" y="1503083"/>
                    <a:pt x="9410127" y="1504950"/>
                  </a:cubicBezTo>
                  <a:cubicBezTo>
                    <a:pt x="9256051" y="1506817"/>
                    <a:pt x="9064026" y="1492621"/>
                    <a:pt x="8843689" y="1504950"/>
                  </a:cubicBezTo>
                  <a:cubicBezTo>
                    <a:pt x="8623352" y="1517279"/>
                    <a:pt x="8473129" y="1461901"/>
                    <a:pt x="8373546" y="1504950"/>
                  </a:cubicBezTo>
                  <a:cubicBezTo>
                    <a:pt x="8273963" y="1547999"/>
                    <a:pt x="7942213" y="1461280"/>
                    <a:pt x="7807108" y="1504950"/>
                  </a:cubicBezTo>
                  <a:cubicBezTo>
                    <a:pt x="7672003" y="1548620"/>
                    <a:pt x="7564954" y="1450404"/>
                    <a:pt x="7336965" y="1504950"/>
                  </a:cubicBezTo>
                  <a:cubicBezTo>
                    <a:pt x="7108976" y="1559496"/>
                    <a:pt x="6972070" y="1456822"/>
                    <a:pt x="6866822" y="1504950"/>
                  </a:cubicBezTo>
                  <a:cubicBezTo>
                    <a:pt x="6761574" y="1553078"/>
                    <a:pt x="6480220" y="1443783"/>
                    <a:pt x="6300384" y="1504950"/>
                  </a:cubicBezTo>
                  <a:cubicBezTo>
                    <a:pt x="6120548" y="1566117"/>
                    <a:pt x="6145395" y="1495747"/>
                    <a:pt x="6022830" y="1504950"/>
                  </a:cubicBezTo>
                  <a:cubicBezTo>
                    <a:pt x="5900265" y="1514153"/>
                    <a:pt x="5537810" y="1452045"/>
                    <a:pt x="5263803" y="1504950"/>
                  </a:cubicBezTo>
                  <a:cubicBezTo>
                    <a:pt x="4989796" y="1557855"/>
                    <a:pt x="4879011" y="1455889"/>
                    <a:pt x="4601071" y="1504950"/>
                  </a:cubicBezTo>
                  <a:cubicBezTo>
                    <a:pt x="4323131" y="1554011"/>
                    <a:pt x="4174414" y="1437199"/>
                    <a:pt x="3842045" y="1504950"/>
                  </a:cubicBezTo>
                  <a:cubicBezTo>
                    <a:pt x="3509676" y="1572701"/>
                    <a:pt x="3238796" y="1439640"/>
                    <a:pt x="3083018" y="1504950"/>
                  </a:cubicBezTo>
                  <a:cubicBezTo>
                    <a:pt x="2927240" y="1570260"/>
                    <a:pt x="2586812" y="1472534"/>
                    <a:pt x="2420286" y="1504950"/>
                  </a:cubicBezTo>
                  <a:cubicBezTo>
                    <a:pt x="2253760" y="1537366"/>
                    <a:pt x="2239707" y="1495709"/>
                    <a:pt x="2142732" y="1504950"/>
                  </a:cubicBezTo>
                  <a:cubicBezTo>
                    <a:pt x="2045757" y="1514191"/>
                    <a:pt x="1802405" y="1484727"/>
                    <a:pt x="1672588" y="1504950"/>
                  </a:cubicBezTo>
                  <a:cubicBezTo>
                    <a:pt x="1542771" y="1525173"/>
                    <a:pt x="1419512" y="1494017"/>
                    <a:pt x="1298740" y="1504950"/>
                  </a:cubicBezTo>
                  <a:cubicBezTo>
                    <a:pt x="1177968" y="1515883"/>
                    <a:pt x="757056" y="1435063"/>
                    <a:pt x="250830" y="1504950"/>
                  </a:cubicBezTo>
                  <a:cubicBezTo>
                    <a:pt x="80850" y="1492127"/>
                    <a:pt x="3983" y="1406097"/>
                    <a:pt x="0" y="1254120"/>
                  </a:cubicBezTo>
                  <a:cubicBezTo>
                    <a:pt x="-19265" y="1076876"/>
                    <a:pt x="40470" y="965755"/>
                    <a:pt x="0" y="782574"/>
                  </a:cubicBezTo>
                  <a:cubicBezTo>
                    <a:pt x="-40470" y="599393"/>
                    <a:pt x="45987" y="411120"/>
                    <a:pt x="0" y="250830"/>
                  </a:cubicBezTo>
                  <a:close/>
                </a:path>
                <a:path w="10131100" h="1504950" stroke="0" extrusionOk="0">
                  <a:moveTo>
                    <a:pt x="0" y="250830"/>
                  </a:moveTo>
                  <a:cubicBezTo>
                    <a:pt x="-5857" y="112877"/>
                    <a:pt x="116100" y="-39353"/>
                    <a:pt x="250830" y="0"/>
                  </a:cubicBezTo>
                  <a:cubicBezTo>
                    <a:pt x="436822" y="-6742"/>
                    <a:pt x="713030" y="52408"/>
                    <a:pt x="913562" y="0"/>
                  </a:cubicBezTo>
                  <a:cubicBezTo>
                    <a:pt x="1114094" y="-52408"/>
                    <a:pt x="1362912" y="28833"/>
                    <a:pt x="1480000" y="0"/>
                  </a:cubicBezTo>
                  <a:cubicBezTo>
                    <a:pt x="1597088" y="-28833"/>
                    <a:pt x="1808473" y="24497"/>
                    <a:pt x="2046437" y="0"/>
                  </a:cubicBezTo>
                  <a:cubicBezTo>
                    <a:pt x="2284401" y="-24497"/>
                    <a:pt x="2326981" y="1782"/>
                    <a:pt x="2516581" y="0"/>
                  </a:cubicBezTo>
                  <a:cubicBezTo>
                    <a:pt x="2706181" y="-1782"/>
                    <a:pt x="2993337" y="27825"/>
                    <a:pt x="3179313" y="0"/>
                  </a:cubicBezTo>
                  <a:cubicBezTo>
                    <a:pt x="3365289" y="-27825"/>
                    <a:pt x="3505563" y="40873"/>
                    <a:pt x="3649456" y="0"/>
                  </a:cubicBezTo>
                  <a:cubicBezTo>
                    <a:pt x="3793349" y="-40873"/>
                    <a:pt x="3897168" y="34309"/>
                    <a:pt x="4023305" y="0"/>
                  </a:cubicBezTo>
                  <a:cubicBezTo>
                    <a:pt x="4149442" y="-34309"/>
                    <a:pt x="4238413" y="43413"/>
                    <a:pt x="4397154" y="0"/>
                  </a:cubicBezTo>
                  <a:cubicBezTo>
                    <a:pt x="4555895" y="-43413"/>
                    <a:pt x="4594727" y="1160"/>
                    <a:pt x="4674708" y="0"/>
                  </a:cubicBezTo>
                  <a:cubicBezTo>
                    <a:pt x="4754689" y="-1160"/>
                    <a:pt x="5093280" y="41659"/>
                    <a:pt x="5241146" y="0"/>
                  </a:cubicBezTo>
                  <a:cubicBezTo>
                    <a:pt x="5389012" y="-41659"/>
                    <a:pt x="5696113" y="76444"/>
                    <a:pt x="5903878" y="0"/>
                  </a:cubicBezTo>
                  <a:cubicBezTo>
                    <a:pt x="6111643" y="-76444"/>
                    <a:pt x="6256063" y="24357"/>
                    <a:pt x="6470315" y="0"/>
                  </a:cubicBezTo>
                  <a:cubicBezTo>
                    <a:pt x="6684567" y="-24357"/>
                    <a:pt x="7063572" y="16759"/>
                    <a:pt x="7229342" y="0"/>
                  </a:cubicBezTo>
                  <a:cubicBezTo>
                    <a:pt x="7395112" y="-16759"/>
                    <a:pt x="7756697" y="35903"/>
                    <a:pt x="7892074" y="0"/>
                  </a:cubicBezTo>
                  <a:cubicBezTo>
                    <a:pt x="8027451" y="-35903"/>
                    <a:pt x="8169109" y="932"/>
                    <a:pt x="8265923" y="0"/>
                  </a:cubicBezTo>
                  <a:cubicBezTo>
                    <a:pt x="8362737" y="-932"/>
                    <a:pt x="8425724" y="16871"/>
                    <a:pt x="8543477" y="0"/>
                  </a:cubicBezTo>
                  <a:cubicBezTo>
                    <a:pt x="8661230" y="-16871"/>
                    <a:pt x="8855261" y="27623"/>
                    <a:pt x="9109915" y="0"/>
                  </a:cubicBezTo>
                  <a:cubicBezTo>
                    <a:pt x="9364569" y="-27623"/>
                    <a:pt x="9256758" y="23031"/>
                    <a:pt x="9387469" y="0"/>
                  </a:cubicBezTo>
                  <a:cubicBezTo>
                    <a:pt x="9518180" y="-23031"/>
                    <a:pt x="9724384" y="27768"/>
                    <a:pt x="9880270" y="0"/>
                  </a:cubicBezTo>
                  <a:cubicBezTo>
                    <a:pt x="10045774" y="16441"/>
                    <a:pt x="10163506" y="129932"/>
                    <a:pt x="10131100" y="250830"/>
                  </a:cubicBezTo>
                  <a:cubicBezTo>
                    <a:pt x="10143733" y="474315"/>
                    <a:pt x="10073741" y="572872"/>
                    <a:pt x="10131100" y="762508"/>
                  </a:cubicBezTo>
                  <a:cubicBezTo>
                    <a:pt x="10188459" y="952144"/>
                    <a:pt x="10092945" y="1100245"/>
                    <a:pt x="10131100" y="1254120"/>
                  </a:cubicBezTo>
                  <a:cubicBezTo>
                    <a:pt x="10146444" y="1408823"/>
                    <a:pt x="10000461" y="1531878"/>
                    <a:pt x="9880270" y="1504950"/>
                  </a:cubicBezTo>
                  <a:cubicBezTo>
                    <a:pt x="9676687" y="1549779"/>
                    <a:pt x="9643413" y="1493925"/>
                    <a:pt x="9410127" y="1504950"/>
                  </a:cubicBezTo>
                  <a:cubicBezTo>
                    <a:pt x="9176841" y="1515975"/>
                    <a:pt x="8978315" y="1472577"/>
                    <a:pt x="8843689" y="1504950"/>
                  </a:cubicBezTo>
                  <a:cubicBezTo>
                    <a:pt x="8709063" y="1537323"/>
                    <a:pt x="8358504" y="1439815"/>
                    <a:pt x="8084663" y="1504950"/>
                  </a:cubicBezTo>
                  <a:cubicBezTo>
                    <a:pt x="7810822" y="1570085"/>
                    <a:pt x="7892857" y="1460192"/>
                    <a:pt x="7710814" y="1504950"/>
                  </a:cubicBezTo>
                  <a:cubicBezTo>
                    <a:pt x="7528771" y="1549708"/>
                    <a:pt x="7367685" y="1450158"/>
                    <a:pt x="7240671" y="1504950"/>
                  </a:cubicBezTo>
                  <a:cubicBezTo>
                    <a:pt x="7113657" y="1559742"/>
                    <a:pt x="6678306" y="1490975"/>
                    <a:pt x="6481644" y="1504950"/>
                  </a:cubicBezTo>
                  <a:cubicBezTo>
                    <a:pt x="6284982" y="1518925"/>
                    <a:pt x="6306870" y="1472960"/>
                    <a:pt x="6204090" y="1504950"/>
                  </a:cubicBezTo>
                  <a:cubicBezTo>
                    <a:pt x="6101310" y="1536940"/>
                    <a:pt x="5739309" y="1466307"/>
                    <a:pt x="5445063" y="1504950"/>
                  </a:cubicBezTo>
                  <a:cubicBezTo>
                    <a:pt x="5150817" y="1543593"/>
                    <a:pt x="5277785" y="1503792"/>
                    <a:pt x="5167509" y="1504950"/>
                  </a:cubicBezTo>
                  <a:cubicBezTo>
                    <a:pt x="5057233" y="1506108"/>
                    <a:pt x="4728518" y="1486031"/>
                    <a:pt x="4408482" y="1504950"/>
                  </a:cubicBezTo>
                  <a:cubicBezTo>
                    <a:pt x="4088446" y="1523869"/>
                    <a:pt x="3935034" y="1452222"/>
                    <a:pt x="3745750" y="1504950"/>
                  </a:cubicBezTo>
                  <a:cubicBezTo>
                    <a:pt x="3556466" y="1557678"/>
                    <a:pt x="3332903" y="1466318"/>
                    <a:pt x="3179313" y="1504950"/>
                  </a:cubicBezTo>
                  <a:cubicBezTo>
                    <a:pt x="3025723" y="1543582"/>
                    <a:pt x="2980983" y="1477891"/>
                    <a:pt x="2805464" y="1504950"/>
                  </a:cubicBezTo>
                  <a:cubicBezTo>
                    <a:pt x="2629945" y="1532009"/>
                    <a:pt x="2543822" y="1459089"/>
                    <a:pt x="2335321" y="1504950"/>
                  </a:cubicBezTo>
                  <a:cubicBezTo>
                    <a:pt x="2126820" y="1550811"/>
                    <a:pt x="1957854" y="1499519"/>
                    <a:pt x="1768883" y="1504950"/>
                  </a:cubicBezTo>
                  <a:cubicBezTo>
                    <a:pt x="1579912" y="1510381"/>
                    <a:pt x="1383233" y="1443813"/>
                    <a:pt x="1106151" y="1504950"/>
                  </a:cubicBezTo>
                  <a:cubicBezTo>
                    <a:pt x="829069" y="1566087"/>
                    <a:pt x="467794" y="1478195"/>
                    <a:pt x="250830" y="1504950"/>
                  </a:cubicBezTo>
                  <a:cubicBezTo>
                    <a:pt x="146869" y="1514183"/>
                    <a:pt x="5897" y="1392287"/>
                    <a:pt x="0" y="1254120"/>
                  </a:cubicBezTo>
                  <a:cubicBezTo>
                    <a:pt x="-46252" y="1098517"/>
                    <a:pt x="18960" y="839955"/>
                    <a:pt x="0" y="732409"/>
                  </a:cubicBezTo>
                  <a:cubicBezTo>
                    <a:pt x="-18960" y="624863"/>
                    <a:pt x="5332" y="476214"/>
                    <a:pt x="0" y="250830"/>
                  </a:cubicBezTo>
                  <a:close/>
                </a:path>
              </a:pathLst>
            </a:custGeom>
            <a:solidFill>
              <a:srgbClr val="002060"/>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algn="ctr" defTabSz="914446">
                <a:buClr>
                  <a:srgbClr val="000000"/>
                </a:buClr>
                <a:defRPr/>
              </a:pPr>
              <a:endParaRPr lang="en-US" sz="1400" kern="0" dirty="0">
                <a:solidFill>
                  <a:sysClr val="windowText" lastClr="000000"/>
                </a:solidFill>
                <a:latin typeface="#9Slide03 Arima Madurai Black" panose="00000A00000000000000" pitchFamily="2" charset="0"/>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173559" y="-551458"/>
              <a:ext cx="10043515" cy="3161763"/>
            </a:xfrm>
            <a:prstGeom prst="rect">
              <a:avLst/>
            </a:prstGeom>
            <a:noFill/>
          </p:spPr>
          <p:txBody>
            <a:bodyPr wrap="square" rtlCol="0">
              <a:spAutoFit/>
            </a:bodyPr>
            <a:lstStyle/>
            <a:p>
              <a:pPr algn="ctr" defTabSz="914446">
                <a:buClr>
                  <a:srgbClr val="000000"/>
                </a:buClr>
                <a:defRPr/>
              </a:pP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Mat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khẩu</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két</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sắt</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là</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3 ổ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khóa</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xoay</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tròn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tương</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ứng</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với</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3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triệu</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nghìn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và</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đơn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vị</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Biết</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triệu</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không</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có</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chữ</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7,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nghìn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chữ</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hàng</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trăm</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nghìn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là</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0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và</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lớp</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đơn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vị</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có</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2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chữ</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giống</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nhau</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Chọn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đáp</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án</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rgbClr val="FFFBF8"/>
                  </a:solidFill>
                  <a:latin typeface="#9Slide03 Arima Madurai Black" panose="00000A00000000000000" pitchFamily="2" charset="0"/>
                  <a:cs typeface="#9Slide03 Arima Madurai Black" panose="00000A00000000000000" pitchFamily="2" charset="0"/>
                  <a:sym typeface="Arial"/>
                </a:rPr>
                <a:t>đúng</a:t>
              </a:r>
              <a:r>
                <a:rPr lang="en-US" sz="3200" kern="0" dirty="0">
                  <a:solidFill>
                    <a:srgbClr val="FFFBF8"/>
                  </a:solidFill>
                  <a:latin typeface="#9Slide03 Arima Madurai Black" panose="00000A00000000000000" pitchFamily="2" charset="0"/>
                  <a:cs typeface="#9Slide03 Arima Madurai Black" panose="00000A00000000000000" pitchFamily="2" charset="0"/>
                  <a:sym typeface="Arial"/>
                </a:rPr>
                <a:t>:</a:t>
              </a:r>
            </a:p>
          </p:txBody>
        </p:sp>
      </p:grpSp>
      <p:grpSp>
        <p:nvGrpSpPr>
          <p:cNvPr id="2" name="Group 1">
            <a:extLst>
              <a:ext uri="{FF2B5EF4-FFF2-40B4-BE49-F238E27FC236}">
                <a16:creationId xmlns:a16="http://schemas.microsoft.com/office/drawing/2014/main" id="{7B795FD0-1A9C-446F-AB9B-A7AB4365D43D}"/>
              </a:ext>
            </a:extLst>
          </p:cNvPr>
          <p:cNvGrpSpPr/>
          <p:nvPr/>
        </p:nvGrpSpPr>
        <p:grpSpPr>
          <a:xfrm>
            <a:off x="2474007" y="2759685"/>
            <a:ext cx="6940531" cy="903888"/>
            <a:chOff x="2534913" y="2749522"/>
            <a:chExt cx="6940531" cy="903888"/>
          </a:xfrm>
        </p:grpSpPr>
        <p:sp>
          <p:nvSpPr>
            <p:cNvPr id="143" name="Rounded Rectangle 16">
              <a:extLst>
                <a:ext uri="{FF2B5EF4-FFF2-40B4-BE49-F238E27FC236}">
                  <a16:creationId xmlns:a16="http://schemas.microsoft.com/office/drawing/2014/main" id="{F1EB9B43-39E4-465A-8D8A-FB708107A99F}"/>
                </a:ext>
              </a:extLst>
            </p:cNvPr>
            <p:cNvSpPr/>
            <p:nvPr/>
          </p:nvSpPr>
          <p:spPr>
            <a:xfrm>
              <a:off x="2983605" y="2892860"/>
              <a:ext cx="6491839" cy="703012"/>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984 026 143</a:t>
              </a:r>
            </a:p>
          </p:txBody>
        </p:sp>
        <p:grpSp>
          <p:nvGrpSpPr>
            <p:cNvPr id="184"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1" y="2981594"/>
              <a:chExt cx="3319085" cy="3319078"/>
            </a:xfrm>
          </p:grpSpPr>
          <p:sp>
            <p:nvSpPr>
              <p:cNvPr id="185" name="Google Shape;767;p25">
                <a:extLst>
                  <a:ext uri="{FF2B5EF4-FFF2-40B4-BE49-F238E27FC236}">
                    <a16:creationId xmlns:a16="http://schemas.microsoft.com/office/drawing/2014/main" id="{3BF624FB-D36E-4D38-9D20-B3E1C2B788FE}"/>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86"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187"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6"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4"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189"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0"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1"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2"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5" name="Group 4">
            <a:extLst>
              <a:ext uri="{FF2B5EF4-FFF2-40B4-BE49-F238E27FC236}">
                <a16:creationId xmlns:a16="http://schemas.microsoft.com/office/drawing/2014/main" id="{6BC2A907-FCC6-4C0C-A80A-1462FC277B4B}"/>
              </a:ext>
            </a:extLst>
          </p:cNvPr>
          <p:cNvGrpSpPr/>
          <p:nvPr/>
        </p:nvGrpSpPr>
        <p:grpSpPr>
          <a:xfrm>
            <a:off x="2478247" y="3927464"/>
            <a:ext cx="6973288" cy="914576"/>
            <a:chOff x="2478247" y="3927464"/>
            <a:chExt cx="6973288" cy="914576"/>
          </a:xfrm>
        </p:grpSpPr>
        <p:sp>
          <p:nvSpPr>
            <p:cNvPr id="147" name="Rounded Rectangle 18">
              <a:extLst>
                <a:ext uri="{FF2B5EF4-FFF2-40B4-BE49-F238E27FC236}">
                  <a16:creationId xmlns:a16="http://schemas.microsoft.com/office/drawing/2014/main" id="{3FD77AC1-2778-4BC8-B194-779866A525F1}"/>
                </a:ext>
              </a:extLst>
            </p:cNvPr>
            <p:cNvSpPr/>
            <p:nvPr/>
          </p:nvSpPr>
          <p:spPr>
            <a:xfrm>
              <a:off x="2948209" y="4028904"/>
              <a:ext cx="6503326" cy="813136"/>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579 165 572</a:t>
              </a:r>
            </a:p>
          </p:txBody>
        </p:sp>
        <p:grpSp>
          <p:nvGrpSpPr>
            <p:cNvPr id="197"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4"/>
              <a:chExt cx="3319085" cy="3319078"/>
            </a:xfrm>
          </p:grpSpPr>
          <p:sp>
            <p:nvSpPr>
              <p:cNvPr id="198" name="Google Shape;767;p25">
                <a:extLst>
                  <a:ext uri="{FF2B5EF4-FFF2-40B4-BE49-F238E27FC236}">
                    <a16:creationId xmlns:a16="http://schemas.microsoft.com/office/drawing/2014/main"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9"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00"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9"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7" name="Google Shape;774;p25">
                  <a:extLst>
                    <a:ext uri="{FF2B5EF4-FFF2-40B4-BE49-F238E27FC236}">
                      <a16:creationId xmlns:a16="http://schemas.microsoft.com/office/drawing/2014/main"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02"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3"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4"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5"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6" name="Group 5">
            <a:extLst>
              <a:ext uri="{FF2B5EF4-FFF2-40B4-BE49-F238E27FC236}">
                <a16:creationId xmlns:a16="http://schemas.microsoft.com/office/drawing/2014/main" id="{1610AF47-4B6B-4AB2-BBFC-F9277D2E8594}"/>
              </a:ext>
            </a:extLst>
          </p:cNvPr>
          <p:cNvGrpSpPr/>
          <p:nvPr/>
        </p:nvGrpSpPr>
        <p:grpSpPr>
          <a:xfrm>
            <a:off x="2500563" y="5157036"/>
            <a:ext cx="6937953" cy="908269"/>
            <a:chOff x="2500562" y="5157035"/>
            <a:chExt cx="6937953" cy="908269"/>
          </a:xfrm>
        </p:grpSpPr>
        <p:sp>
          <p:nvSpPr>
            <p:cNvPr id="151" name="Rounded Rectangle 21">
              <a:extLst>
                <a:ext uri="{FF2B5EF4-FFF2-40B4-BE49-F238E27FC236}">
                  <a16:creationId xmlns:a16="http://schemas.microsoft.com/office/drawing/2014/main" id="{D3E8BF2D-073E-4919-9602-501B70304FEE}"/>
                </a:ext>
              </a:extLst>
            </p:cNvPr>
            <p:cNvSpPr/>
            <p:nvPr/>
          </p:nvSpPr>
          <p:spPr>
            <a:xfrm>
              <a:off x="2978248" y="5241664"/>
              <a:ext cx="6460267" cy="82364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421 075 363</a:t>
              </a: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pic>
        <p:nvPicPr>
          <p:cNvPr id="236" name="Picture 235">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9654" y="5323916"/>
            <a:ext cx="1154344" cy="861550"/>
          </a:xfrm>
          <a:prstGeom prst="rect">
            <a:avLst/>
          </a:prstGeom>
        </p:spPr>
      </p:pic>
      <p:pic>
        <p:nvPicPr>
          <p:cNvPr id="237" name="Picture 236">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186" y="2870352"/>
            <a:ext cx="728696" cy="723838"/>
          </a:xfrm>
          <a:prstGeom prst="rect">
            <a:avLst/>
          </a:prstGeom>
        </p:spPr>
      </p:pic>
      <p:pic>
        <p:nvPicPr>
          <p:cNvPr id="239" name="Picture 238">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9682" y="4016348"/>
            <a:ext cx="728696" cy="723838"/>
          </a:xfrm>
          <a:prstGeom prst="rect">
            <a:avLst/>
          </a:prstGeom>
        </p:spPr>
      </p:pic>
      <p:pic>
        <p:nvPicPr>
          <p:cNvPr id="242" name="Am-thanh-tra-loi-sai-www_nhacchuongvui_com">
            <a:hlinkClick r:id="" action="ppaction://media"/>
            <a:extLst>
              <a:ext uri="{FF2B5EF4-FFF2-40B4-BE49-F238E27FC236}">
                <a16:creationId xmlns:a16="http://schemas.microsoft.com/office/drawing/2014/main" id="{6CCE492F-5E0E-423E-BD69-AC93B20A6B3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243" name="Am-thanh-tra-loi-sai-www_nhacchuongvui_com">
            <a:hlinkClick r:id="" action="ppaction://media"/>
            <a:extLst>
              <a:ext uri="{FF2B5EF4-FFF2-40B4-BE49-F238E27FC236}">
                <a16:creationId xmlns:a16="http://schemas.microsoft.com/office/drawing/2014/main" id="{B79298B8-7B1C-4234-BAEC-6F8595C0E6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244" name="Am-thanh-tra-loi-sai-www_nhacchuongvui_com">
            <a:hlinkClick r:id="" action="ppaction://media"/>
            <a:extLst>
              <a:ext uri="{FF2B5EF4-FFF2-40B4-BE49-F238E27FC236}">
                <a16:creationId xmlns:a16="http://schemas.microsoft.com/office/drawing/2014/main" id="{48264472-996E-4807-9C30-54AAB62A9A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245" name="Am-thanh-tra-loi-sai-www_nhacchuongvui_com">
            <a:hlinkClick r:id="" action="ppaction://media"/>
            <a:extLst>
              <a:ext uri="{FF2B5EF4-FFF2-40B4-BE49-F238E27FC236}">
                <a16:creationId xmlns:a16="http://schemas.microsoft.com/office/drawing/2014/main" id="{DB3B70C2-CEE9-4473-BD5E-96ACB097698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9"/>
            <a:ext cx="487363" cy="487363"/>
          </a:xfrm>
          <a:prstGeom prst="rect">
            <a:avLst/>
          </a:prstGeom>
        </p:spPr>
      </p:pic>
      <p:pic>
        <p:nvPicPr>
          <p:cNvPr id="246" name="Am-thanh-tra-loi-dung-www_nhacchuongvui_com">
            <a:hlinkClick r:id="" action="ppaction://media"/>
            <a:extLst>
              <a:ext uri="{FF2B5EF4-FFF2-40B4-BE49-F238E27FC236}">
                <a16:creationId xmlns:a16="http://schemas.microsoft.com/office/drawing/2014/main" id="{C367842E-8FEF-4038-9E43-3D621E8EAF2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4"/>
            <a:ext cx="487363" cy="487363"/>
          </a:xfrm>
          <a:prstGeom prst="rect">
            <a:avLst/>
          </a:prstGeom>
        </p:spPr>
      </p:pic>
      <p:pic>
        <p:nvPicPr>
          <p:cNvPr id="247" name="图片 4">
            <a:extLst>
              <a:ext uri="{FF2B5EF4-FFF2-40B4-BE49-F238E27FC236}">
                <a16:creationId xmlns:a16="http://schemas.microsoft.com/office/drawing/2014/main" id="{2586AED1-90C7-4F2C-89A4-DF888594B67D}"/>
              </a:ext>
            </a:extLst>
          </p:cNvPr>
          <p:cNvPicPr>
            <a:picLocks noChangeAspect="1"/>
          </p:cNvPicPr>
          <p:nvPr/>
        </p:nvPicPr>
        <p:blipFill>
          <a:blip r:embed="rId9"/>
          <a:stretch>
            <a:fillRect/>
          </a:stretch>
        </p:blipFill>
        <p:spPr>
          <a:xfrm flipH="1">
            <a:off x="-272528" y="3776198"/>
            <a:ext cx="2745295" cy="3139659"/>
          </a:xfrm>
          <a:prstGeom prst="rect">
            <a:avLst/>
          </a:prstGeom>
        </p:spPr>
      </p:pic>
    </p:spTree>
    <p:extLst>
      <p:ext uri="{BB962C8B-B14F-4D97-AF65-F5344CB8AC3E}">
        <p14:creationId xmlns:p14="http://schemas.microsoft.com/office/powerpoint/2010/main" val="347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dissolve">
                                      <p:cBhvr>
                                        <p:cTn id="7" dur="500"/>
                                        <p:tgtEl>
                                          <p:spTgt spid="247"/>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244"/>
                                        </p:tgtEl>
                                      </p:cBhvr>
                                    </p:cmd>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150" fill="hold"/>
                                        <p:tgtEl>
                                          <p:spTgt spid="245"/>
                                        </p:tgtEl>
                                      </p:cBhvr>
                                    </p:cmd>
                                  </p:childTnLst>
                                </p:cTn>
                              </p:par>
                              <p:par>
                                <p:cTn id="42" presetID="10" presetClass="entr" presetSubtype="0" fill="hold" nodeType="withEffect">
                                  <p:stCondLst>
                                    <p:cond delay="0"/>
                                  </p:stCondLst>
                                  <p:childTnLst>
                                    <p:set>
                                      <p:cBhvr>
                                        <p:cTn id="43" dur="1" fill="hold">
                                          <p:stCondLst>
                                            <p:cond delay="0"/>
                                          </p:stCondLst>
                                        </p:cTn>
                                        <p:tgtEl>
                                          <p:spTgt spid="239"/>
                                        </p:tgtEl>
                                        <p:attrNameLst>
                                          <p:attrName>style.visibility</p:attrName>
                                        </p:attrNameLst>
                                      </p:cBhvr>
                                      <p:to>
                                        <p:strVal val="visible"/>
                                      </p:to>
                                    </p:set>
                                    <p:animEffect transition="in" filter="fade">
                                      <p:cBhvr>
                                        <p:cTn id="44" dur="500"/>
                                        <p:tgtEl>
                                          <p:spTgt spid="239"/>
                                        </p:tgtEl>
                                      </p:cBhvr>
                                    </p:animEffec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085" fill="hold"/>
                                        <p:tgtEl>
                                          <p:spTgt spid="246"/>
                                        </p:tgtEl>
                                      </p:cBhvr>
                                    </p:cmd>
                                  </p:childTnLst>
                                </p:cTn>
                              </p:par>
                              <p:par>
                                <p:cTn id="50" presetID="10" presetClass="entr" presetSubtype="0" fill="hold" nodeType="withEffect">
                                  <p:stCondLst>
                                    <p:cond delay="0"/>
                                  </p:stCondLst>
                                  <p:childTnLst>
                                    <p:set>
                                      <p:cBhvr>
                                        <p:cTn id="51" dur="1" fill="hold">
                                          <p:stCondLst>
                                            <p:cond delay="0"/>
                                          </p:stCondLst>
                                        </p:cTn>
                                        <p:tgtEl>
                                          <p:spTgt spid="236"/>
                                        </p:tgtEl>
                                        <p:attrNameLst>
                                          <p:attrName>style.visibility</p:attrName>
                                        </p:attrNameLst>
                                      </p:cBhvr>
                                      <p:to>
                                        <p:strVal val="visible"/>
                                      </p:to>
                                    </p:set>
                                    <p:animEffect transition="in" filter="fade">
                                      <p:cBhvr>
                                        <p:cTn id="52" dur="500"/>
                                        <p:tgtEl>
                                          <p:spTgt spid="236"/>
                                        </p:tgtEl>
                                      </p:cBhvr>
                                    </p:animEffect>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242"/>
                </p:tgtEl>
              </p:cMediaNode>
            </p:audio>
            <p:audio>
              <p:cMediaNode vol="80000">
                <p:cTn id="54" fill="hold" display="0">
                  <p:stCondLst>
                    <p:cond delay="indefinite"/>
                  </p:stCondLst>
                  <p:endCondLst>
                    <p:cond evt="onStopAudio" delay="0">
                      <p:tgtEl>
                        <p:sldTgt/>
                      </p:tgtEl>
                    </p:cond>
                  </p:endCondLst>
                </p:cTn>
                <p:tgtEl>
                  <p:spTgt spid="243"/>
                </p:tgtEl>
              </p:cMediaNode>
            </p:audio>
            <p:audio>
              <p:cMediaNode vol="80000">
                <p:cTn id="55" fill="hold" display="0">
                  <p:stCondLst>
                    <p:cond delay="indefinite"/>
                  </p:stCondLst>
                  <p:endCondLst>
                    <p:cond evt="onStopAudio" delay="0">
                      <p:tgtEl>
                        <p:sldTgt/>
                      </p:tgtEl>
                    </p:cond>
                  </p:endCondLst>
                </p:cTn>
                <p:tgtEl>
                  <p:spTgt spid="244"/>
                </p:tgtEl>
              </p:cMediaNode>
            </p:audio>
            <p:audio>
              <p:cMediaNode vol="80000">
                <p:cTn id="56" fill="hold" display="0">
                  <p:stCondLst>
                    <p:cond delay="indefinite"/>
                  </p:stCondLst>
                  <p:endCondLst>
                    <p:cond evt="onStopAudio" delay="0">
                      <p:tgtEl>
                        <p:sldTgt/>
                      </p:tgtEl>
                    </p:cond>
                  </p:endCondLst>
                </p:cTn>
                <p:tgtEl>
                  <p:spTgt spid="245"/>
                </p:tgtEl>
              </p:cMediaNode>
            </p:audio>
            <p:audio>
              <p:cMediaNode vol="80000">
                <p:cTn id="57" fill="hold" display="0">
                  <p:stCondLst>
                    <p:cond delay="indefinite"/>
                  </p:stCondLst>
                  <p:endCondLst>
                    <p:cond evt="onStopAudio" delay="0">
                      <p:tgtEl>
                        <p:sldTgt/>
                      </p:tgtEl>
                    </p:cond>
                  </p:endCondLst>
                </p:cTn>
                <p:tgtEl>
                  <p:spTgt spid="24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5"/>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8" y="2743832"/>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2" y="3466532"/>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2" y="4749422"/>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2" y="3799976"/>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2"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2" y="5669998"/>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7" y="566242"/>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2"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7" name="Google Shape;141;p5">
            <a:extLst>
              <a:ext uri="{FF2B5EF4-FFF2-40B4-BE49-F238E27FC236}">
                <a16:creationId xmlns:a16="http://schemas.microsoft.com/office/drawing/2014/main" id="{3F3EDF16-33D5-4DF6-9E19-71696BDE9F24}"/>
              </a:ext>
            </a:extLst>
          </p:cNvPr>
          <p:cNvSpPr/>
          <p:nvPr/>
        </p:nvSpPr>
        <p:spPr>
          <a:xfrm>
            <a:off x="159992" y="6175998"/>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2"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7" y="5694212"/>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1"/>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70" y="4210678"/>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30"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8"/>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6"/>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1"/>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20"/>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70"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9" y="819135"/>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8"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70" y="1482920"/>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9"/>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6"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5"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6" y="4408909"/>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id="{CE326856-B150-4045-98C4-C8D058FA0C0B}"/>
              </a:ext>
            </a:extLst>
          </p:cNvPr>
          <p:cNvGrpSpPr/>
          <p:nvPr/>
        </p:nvGrpSpPr>
        <p:grpSpPr>
          <a:xfrm>
            <a:off x="10461224" y="5703250"/>
            <a:ext cx="778382" cy="1138235"/>
            <a:chOff x="4610438" y="3689854"/>
            <a:chExt cx="2773002" cy="4054987"/>
          </a:xfrm>
        </p:grpSpPr>
        <p:sp>
          <p:nvSpPr>
            <p:cNvPr id="48"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algn="ctr" defTabSz="914446">
                <a:buClr>
                  <a:srgbClr val="000000"/>
                </a:buClr>
                <a:buSzPts val="1800"/>
                <a:defRPr/>
              </a:pPr>
              <a:endParaRPr kern="0">
                <a:solidFill>
                  <a:srgbClr val="FFFFFF"/>
                </a:solidFill>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1"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2"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3"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4"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5"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6"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7"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8"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9"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0"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1"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2"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3"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4"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9"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0"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400"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9"/>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3"/>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9"/>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199376" y="1195615"/>
            <a:ext cx="10057465" cy="981529"/>
            <a:chOff x="1268351" y="475819"/>
            <a:chExt cx="10043515" cy="150495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707560" y="475819"/>
              <a:ext cx="9086077" cy="1504950"/>
            </a:xfrm>
            <a:custGeom>
              <a:avLst/>
              <a:gdLst>
                <a:gd name="connsiteX0" fmla="*/ 0 w 7923294"/>
                <a:gd name="connsiteY0" fmla="*/ 250830 h 1504950"/>
                <a:gd name="connsiteX1" fmla="*/ 250830 w 7923294"/>
                <a:gd name="connsiteY1" fmla="*/ 0 h 1504950"/>
                <a:gd name="connsiteX2" fmla="*/ 747509 w 7923294"/>
                <a:gd name="connsiteY2" fmla="*/ 0 h 1504950"/>
                <a:gd name="connsiteX3" fmla="*/ 1318404 w 7923294"/>
                <a:gd name="connsiteY3" fmla="*/ 0 h 1504950"/>
                <a:gd name="connsiteX4" fmla="*/ 1963515 w 7923294"/>
                <a:gd name="connsiteY4" fmla="*/ 0 h 1504950"/>
                <a:gd name="connsiteX5" fmla="*/ 2682842 w 7923294"/>
                <a:gd name="connsiteY5" fmla="*/ 0 h 1504950"/>
                <a:gd name="connsiteX6" fmla="*/ 3327954 w 7923294"/>
                <a:gd name="connsiteY6" fmla="*/ 0 h 1504950"/>
                <a:gd name="connsiteX7" fmla="*/ 3676200 w 7923294"/>
                <a:gd name="connsiteY7" fmla="*/ 0 h 1504950"/>
                <a:gd name="connsiteX8" fmla="*/ 4321311 w 7923294"/>
                <a:gd name="connsiteY8" fmla="*/ 0 h 1504950"/>
                <a:gd name="connsiteX9" fmla="*/ 4669557 w 7923294"/>
                <a:gd name="connsiteY9" fmla="*/ 0 h 1504950"/>
                <a:gd name="connsiteX10" fmla="*/ 5314668 w 7923294"/>
                <a:gd name="connsiteY10" fmla="*/ 0 h 1504950"/>
                <a:gd name="connsiteX11" fmla="*/ 5662914 w 7923294"/>
                <a:gd name="connsiteY11" fmla="*/ 0 h 1504950"/>
                <a:gd name="connsiteX12" fmla="*/ 6159592 w 7923294"/>
                <a:gd name="connsiteY12" fmla="*/ 0 h 1504950"/>
                <a:gd name="connsiteX13" fmla="*/ 6804704 w 7923294"/>
                <a:gd name="connsiteY13" fmla="*/ 0 h 1504950"/>
                <a:gd name="connsiteX14" fmla="*/ 7672464 w 7923294"/>
                <a:gd name="connsiteY14" fmla="*/ 0 h 1504950"/>
                <a:gd name="connsiteX15" fmla="*/ 7923294 w 7923294"/>
                <a:gd name="connsiteY15" fmla="*/ 250830 h 1504950"/>
                <a:gd name="connsiteX16" fmla="*/ 7923294 w 7923294"/>
                <a:gd name="connsiteY16" fmla="*/ 722376 h 1504950"/>
                <a:gd name="connsiteX17" fmla="*/ 7923294 w 7923294"/>
                <a:gd name="connsiteY17" fmla="*/ 1254120 h 1504950"/>
                <a:gd name="connsiteX18" fmla="*/ 7672464 w 7923294"/>
                <a:gd name="connsiteY18" fmla="*/ 1504950 h 1504950"/>
                <a:gd name="connsiteX19" fmla="*/ 6953136 w 7923294"/>
                <a:gd name="connsiteY19" fmla="*/ 1504950 h 1504950"/>
                <a:gd name="connsiteX20" fmla="*/ 6382241 w 7923294"/>
                <a:gd name="connsiteY20" fmla="*/ 1504950 h 1504950"/>
                <a:gd name="connsiteX21" fmla="*/ 6033996 w 7923294"/>
                <a:gd name="connsiteY21" fmla="*/ 1504950 h 1504950"/>
                <a:gd name="connsiteX22" fmla="*/ 5463101 w 7923294"/>
                <a:gd name="connsiteY22" fmla="*/ 1504950 h 1504950"/>
                <a:gd name="connsiteX23" fmla="*/ 4817989 w 7923294"/>
                <a:gd name="connsiteY23" fmla="*/ 1504950 h 1504950"/>
                <a:gd name="connsiteX24" fmla="*/ 4098662 w 7923294"/>
                <a:gd name="connsiteY24" fmla="*/ 1504950 h 1504950"/>
                <a:gd name="connsiteX25" fmla="*/ 3453551 w 7923294"/>
                <a:gd name="connsiteY25" fmla="*/ 1504950 h 1504950"/>
                <a:gd name="connsiteX26" fmla="*/ 3031088 w 7923294"/>
                <a:gd name="connsiteY26" fmla="*/ 1504950 h 1504950"/>
                <a:gd name="connsiteX27" fmla="*/ 2460193 w 7923294"/>
                <a:gd name="connsiteY27" fmla="*/ 1504950 h 1504950"/>
                <a:gd name="connsiteX28" fmla="*/ 1889298 w 7923294"/>
                <a:gd name="connsiteY28" fmla="*/ 1504950 h 1504950"/>
                <a:gd name="connsiteX29" fmla="*/ 1169971 w 7923294"/>
                <a:gd name="connsiteY29" fmla="*/ 1504950 h 1504950"/>
                <a:gd name="connsiteX30" fmla="*/ 250830 w 7923294"/>
                <a:gd name="connsiteY30" fmla="*/ 1504950 h 1504950"/>
                <a:gd name="connsiteX31" fmla="*/ 0 w 7923294"/>
                <a:gd name="connsiteY31" fmla="*/ 1254120 h 1504950"/>
                <a:gd name="connsiteX32" fmla="*/ 0 w 7923294"/>
                <a:gd name="connsiteY32" fmla="*/ 742442 h 1504950"/>
                <a:gd name="connsiteX33" fmla="*/ 0 w 7923294"/>
                <a:gd name="connsiteY33"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23294" h="1504950" fill="none" extrusionOk="0">
                  <a:moveTo>
                    <a:pt x="0" y="250830"/>
                  </a:moveTo>
                  <a:cubicBezTo>
                    <a:pt x="1459" y="118141"/>
                    <a:pt x="98708" y="14243"/>
                    <a:pt x="250830" y="0"/>
                  </a:cubicBezTo>
                  <a:cubicBezTo>
                    <a:pt x="466796" y="-50447"/>
                    <a:pt x="627916" y="6272"/>
                    <a:pt x="747509" y="0"/>
                  </a:cubicBezTo>
                  <a:cubicBezTo>
                    <a:pt x="867102" y="-6272"/>
                    <a:pt x="1100899" y="58215"/>
                    <a:pt x="1318404" y="0"/>
                  </a:cubicBezTo>
                  <a:cubicBezTo>
                    <a:pt x="1535910" y="-58215"/>
                    <a:pt x="1780733" y="28488"/>
                    <a:pt x="1963515" y="0"/>
                  </a:cubicBezTo>
                  <a:cubicBezTo>
                    <a:pt x="2146297" y="-28488"/>
                    <a:pt x="2529256" y="51052"/>
                    <a:pt x="2682842" y="0"/>
                  </a:cubicBezTo>
                  <a:cubicBezTo>
                    <a:pt x="2836428" y="-51052"/>
                    <a:pt x="3137508" y="74538"/>
                    <a:pt x="3327954" y="0"/>
                  </a:cubicBezTo>
                  <a:cubicBezTo>
                    <a:pt x="3518400" y="-74538"/>
                    <a:pt x="3605351" y="30093"/>
                    <a:pt x="3676200" y="0"/>
                  </a:cubicBezTo>
                  <a:cubicBezTo>
                    <a:pt x="3747049" y="-30093"/>
                    <a:pt x="4182520" y="56443"/>
                    <a:pt x="4321311" y="0"/>
                  </a:cubicBezTo>
                  <a:cubicBezTo>
                    <a:pt x="4460102" y="-56443"/>
                    <a:pt x="4555893" y="22640"/>
                    <a:pt x="4669557" y="0"/>
                  </a:cubicBezTo>
                  <a:cubicBezTo>
                    <a:pt x="4783221" y="-22640"/>
                    <a:pt x="5183388" y="29349"/>
                    <a:pt x="5314668" y="0"/>
                  </a:cubicBezTo>
                  <a:cubicBezTo>
                    <a:pt x="5445948" y="-29349"/>
                    <a:pt x="5494984" y="39893"/>
                    <a:pt x="5662914" y="0"/>
                  </a:cubicBezTo>
                  <a:cubicBezTo>
                    <a:pt x="5830844" y="-39893"/>
                    <a:pt x="5962244" y="17686"/>
                    <a:pt x="6159592" y="0"/>
                  </a:cubicBezTo>
                  <a:cubicBezTo>
                    <a:pt x="6356940" y="-17686"/>
                    <a:pt x="6592433" y="29680"/>
                    <a:pt x="6804704" y="0"/>
                  </a:cubicBezTo>
                  <a:cubicBezTo>
                    <a:pt x="7016975" y="-29680"/>
                    <a:pt x="7239444" y="62529"/>
                    <a:pt x="7672464" y="0"/>
                  </a:cubicBezTo>
                  <a:cubicBezTo>
                    <a:pt x="7823033" y="-18033"/>
                    <a:pt x="7916910" y="115923"/>
                    <a:pt x="7923294" y="250830"/>
                  </a:cubicBezTo>
                  <a:cubicBezTo>
                    <a:pt x="7973161" y="437423"/>
                    <a:pt x="7869342" y="576444"/>
                    <a:pt x="7923294" y="722376"/>
                  </a:cubicBezTo>
                  <a:cubicBezTo>
                    <a:pt x="7977246" y="868308"/>
                    <a:pt x="7867846" y="1115476"/>
                    <a:pt x="7923294" y="1254120"/>
                  </a:cubicBezTo>
                  <a:cubicBezTo>
                    <a:pt x="7929240" y="1414065"/>
                    <a:pt x="7780833" y="1477308"/>
                    <a:pt x="7672464" y="1504950"/>
                  </a:cubicBezTo>
                  <a:cubicBezTo>
                    <a:pt x="7437663" y="1542977"/>
                    <a:pt x="7198066" y="1499830"/>
                    <a:pt x="6953136" y="1504950"/>
                  </a:cubicBezTo>
                  <a:cubicBezTo>
                    <a:pt x="6708206" y="1510070"/>
                    <a:pt x="6658133" y="1491694"/>
                    <a:pt x="6382241" y="1504950"/>
                  </a:cubicBezTo>
                  <a:cubicBezTo>
                    <a:pt x="6106350" y="1518206"/>
                    <a:pt x="6166031" y="1486721"/>
                    <a:pt x="6033996" y="1504950"/>
                  </a:cubicBezTo>
                  <a:cubicBezTo>
                    <a:pt x="5901961" y="1523179"/>
                    <a:pt x="5662557" y="1457915"/>
                    <a:pt x="5463101" y="1504950"/>
                  </a:cubicBezTo>
                  <a:cubicBezTo>
                    <a:pt x="5263645" y="1551985"/>
                    <a:pt x="4954249" y="1451452"/>
                    <a:pt x="4817989" y="1504950"/>
                  </a:cubicBezTo>
                  <a:cubicBezTo>
                    <a:pt x="4681729" y="1558448"/>
                    <a:pt x="4254648" y="1451572"/>
                    <a:pt x="4098662" y="1504950"/>
                  </a:cubicBezTo>
                  <a:cubicBezTo>
                    <a:pt x="3942676" y="1558328"/>
                    <a:pt x="3724520" y="1486913"/>
                    <a:pt x="3453551" y="1504950"/>
                  </a:cubicBezTo>
                  <a:cubicBezTo>
                    <a:pt x="3182582" y="1522987"/>
                    <a:pt x="3171322" y="1481821"/>
                    <a:pt x="3031088" y="1504950"/>
                  </a:cubicBezTo>
                  <a:cubicBezTo>
                    <a:pt x="2890854" y="1528079"/>
                    <a:pt x="2611663" y="1472837"/>
                    <a:pt x="2460193" y="1504950"/>
                  </a:cubicBezTo>
                  <a:cubicBezTo>
                    <a:pt x="2308723" y="1537063"/>
                    <a:pt x="2093086" y="1494540"/>
                    <a:pt x="1889298" y="1504950"/>
                  </a:cubicBezTo>
                  <a:cubicBezTo>
                    <a:pt x="1685511" y="1515360"/>
                    <a:pt x="1337413" y="1439524"/>
                    <a:pt x="1169971" y="1504950"/>
                  </a:cubicBezTo>
                  <a:cubicBezTo>
                    <a:pt x="1002529" y="1570376"/>
                    <a:pt x="550199" y="1431577"/>
                    <a:pt x="250830" y="1504950"/>
                  </a:cubicBezTo>
                  <a:cubicBezTo>
                    <a:pt x="123102" y="1518156"/>
                    <a:pt x="16393" y="1422807"/>
                    <a:pt x="0" y="1254120"/>
                  </a:cubicBezTo>
                  <a:cubicBezTo>
                    <a:pt x="-3902" y="1109321"/>
                    <a:pt x="51117" y="850294"/>
                    <a:pt x="0" y="742442"/>
                  </a:cubicBezTo>
                  <a:cubicBezTo>
                    <a:pt x="-51117" y="634590"/>
                    <a:pt x="18430" y="423860"/>
                    <a:pt x="0" y="250830"/>
                  </a:cubicBezTo>
                  <a:close/>
                </a:path>
                <a:path w="7923294" h="1504950" stroke="0" extrusionOk="0">
                  <a:moveTo>
                    <a:pt x="0" y="250830"/>
                  </a:moveTo>
                  <a:cubicBezTo>
                    <a:pt x="-5857" y="112877"/>
                    <a:pt x="116100" y="-39353"/>
                    <a:pt x="250830" y="0"/>
                  </a:cubicBezTo>
                  <a:cubicBezTo>
                    <a:pt x="502711" y="-74949"/>
                    <a:pt x="645104" y="68629"/>
                    <a:pt x="895941" y="0"/>
                  </a:cubicBezTo>
                  <a:cubicBezTo>
                    <a:pt x="1146778" y="-68629"/>
                    <a:pt x="1192658" y="24183"/>
                    <a:pt x="1466836" y="0"/>
                  </a:cubicBezTo>
                  <a:cubicBezTo>
                    <a:pt x="1741015" y="-24183"/>
                    <a:pt x="1810727" y="28850"/>
                    <a:pt x="2037731" y="0"/>
                  </a:cubicBezTo>
                  <a:cubicBezTo>
                    <a:pt x="2264735" y="-28850"/>
                    <a:pt x="2330634" y="25236"/>
                    <a:pt x="2534410" y="0"/>
                  </a:cubicBezTo>
                  <a:cubicBezTo>
                    <a:pt x="2738186" y="-25236"/>
                    <a:pt x="2957746" y="62313"/>
                    <a:pt x="3179521" y="0"/>
                  </a:cubicBezTo>
                  <a:cubicBezTo>
                    <a:pt x="3401296" y="-62313"/>
                    <a:pt x="3510393" y="52566"/>
                    <a:pt x="3676200" y="0"/>
                  </a:cubicBezTo>
                  <a:cubicBezTo>
                    <a:pt x="3842007" y="-52566"/>
                    <a:pt x="4008629" y="30821"/>
                    <a:pt x="4098662" y="0"/>
                  </a:cubicBezTo>
                  <a:cubicBezTo>
                    <a:pt x="4188695" y="-30821"/>
                    <a:pt x="4385508" y="8089"/>
                    <a:pt x="4521124" y="0"/>
                  </a:cubicBezTo>
                  <a:cubicBezTo>
                    <a:pt x="4656740" y="-8089"/>
                    <a:pt x="4783060" y="21621"/>
                    <a:pt x="4869370" y="0"/>
                  </a:cubicBezTo>
                  <a:cubicBezTo>
                    <a:pt x="4955680" y="-21621"/>
                    <a:pt x="5299957" y="23970"/>
                    <a:pt x="5440265" y="0"/>
                  </a:cubicBezTo>
                  <a:cubicBezTo>
                    <a:pt x="5580573" y="-23970"/>
                    <a:pt x="5896640" y="61490"/>
                    <a:pt x="6085376" y="0"/>
                  </a:cubicBezTo>
                  <a:cubicBezTo>
                    <a:pt x="6274112" y="-61490"/>
                    <a:pt x="6521207" y="17333"/>
                    <a:pt x="6656271" y="0"/>
                  </a:cubicBezTo>
                  <a:cubicBezTo>
                    <a:pt x="6791335" y="-17333"/>
                    <a:pt x="7316598" y="85146"/>
                    <a:pt x="7672464" y="0"/>
                  </a:cubicBezTo>
                  <a:cubicBezTo>
                    <a:pt x="7840595" y="7316"/>
                    <a:pt x="7913855" y="82325"/>
                    <a:pt x="7923294" y="250830"/>
                  </a:cubicBezTo>
                  <a:cubicBezTo>
                    <a:pt x="7956956" y="379709"/>
                    <a:pt x="7868297" y="639649"/>
                    <a:pt x="7923294" y="742442"/>
                  </a:cubicBezTo>
                  <a:cubicBezTo>
                    <a:pt x="7978291" y="845235"/>
                    <a:pt x="7898760" y="1089105"/>
                    <a:pt x="7923294" y="1254120"/>
                  </a:cubicBezTo>
                  <a:cubicBezTo>
                    <a:pt x="7912179" y="1412111"/>
                    <a:pt x="7803077" y="1532897"/>
                    <a:pt x="7672464" y="1504950"/>
                  </a:cubicBezTo>
                  <a:cubicBezTo>
                    <a:pt x="7534759" y="1510124"/>
                    <a:pt x="7447809" y="1498868"/>
                    <a:pt x="7324218" y="1504950"/>
                  </a:cubicBezTo>
                  <a:cubicBezTo>
                    <a:pt x="7200627" y="1511032"/>
                    <a:pt x="6822935" y="1436398"/>
                    <a:pt x="6679107" y="1504950"/>
                  </a:cubicBezTo>
                  <a:cubicBezTo>
                    <a:pt x="6535279" y="1573502"/>
                    <a:pt x="6197774" y="1430825"/>
                    <a:pt x="5959779" y="1504950"/>
                  </a:cubicBezTo>
                  <a:cubicBezTo>
                    <a:pt x="5721784" y="1579075"/>
                    <a:pt x="5557987" y="1497080"/>
                    <a:pt x="5314668" y="1504950"/>
                  </a:cubicBezTo>
                  <a:cubicBezTo>
                    <a:pt x="5071349" y="1512820"/>
                    <a:pt x="5028017" y="1496831"/>
                    <a:pt x="4892206" y="1504950"/>
                  </a:cubicBezTo>
                  <a:cubicBezTo>
                    <a:pt x="4756395" y="1513069"/>
                    <a:pt x="4559742" y="1439588"/>
                    <a:pt x="4321311" y="1504950"/>
                  </a:cubicBezTo>
                  <a:cubicBezTo>
                    <a:pt x="4082881" y="1570312"/>
                    <a:pt x="4033615" y="1498248"/>
                    <a:pt x="3750416" y="1504950"/>
                  </a:cubicBezTo>
                  <a:cubicBezTo>
                    <a:pt x="3467218" y="1511652"/>
                    <a:pt x="3324400" y="1448057"/>
                    <a:pt x="3179521" y="1504950"/>
                  </a:cubicBezTo>
                  <a:cubicBezTo>
                    <a:pt x="3034642" y="1561843"/>
                    <a:pt x="2717155" y="1484649"/>
                    <a:pt x="2460193" y="1504950"/>
                  </a:cubicBezTo>
                  <a:cubicBezTo>
                    <a:pt x="2203231" y="1525251"/>
                    <a:pt x="2164864" y="1467232"/>
                    <a:pt x="2037731" y="1504950"/>
                  </a:cubicBezTo>
                  <a:cubicBezTo>
                    <a:pt x="1910598" y="1542668"/>
                    <a:pt x="1689045" y="1492775"/>
                    <a:pt x="1541053" y="1504950"/>
                  </a:cubicBezTo>
                  <a:cubicBezTo>
                    <a:pt x="1393061" y="1517125"/>
                    <a:pt x="1180039" y="1427153"/>
                    <a:pt x="821725" y="1504950"/>
                  </a:cubicBezTo>
                  <a:cubicBezTo>
                    <a:pt x="463411" y="1582747"/>
                    <a:pt x="520107" y="1475539"/>
                    <a:pt x="250830" y="1504950"/>
                  </a:cubicBezTo>
                  <a:cubicBezTo>
                    <a:pt x="117021" y="1492877"/>
                    <a:pt x="-1057" y="1385394"/>
                    <a:pt x="0" y="1254120"/>
                  </a:cubicBezTo>
                  <a:cubicBezTo>
                    <a:pt x="-45272" y="1078300"/>
                    <a:pt x="49137" y="907202"/>
                    <a:pt x="0" y="732409"/>
                  </a:cubicBezTo>
                  <a:cubicBezTo>
                    <a:pt x="-49137" y="557616"/>
                    <a:pt x="4891" y="394874"/>
                    <a:pt x="0" y="250830"/>
                  </a:cubicBezTo>
                  <a:close/>
                </a:path>
              </a:pathLst>
            </a:custGeom>
            <a:solidFill>
              <a:schemeClr val="accent5">
                <a:lumMod val="60000"/>
                <a:lumOff val="4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algn="ctr" defTabSz="914446">
                <a:buClr>
                  <a:srgbClr val="000000"/>
                </a:buClr>
                <a:defRPr/>
              </a:pPr>
              <a:endParaRPr lang="en-US" sz="1400" kern="0" dirty="0">
                <a:solidFill>
                  <a:sysClr val="windowText" lastClr="000000"/>
                </a:solidFill>
                <a:latin typeface="#9Slide03 Arima Madurai Black" panose="00000A00000000000000" pitchFamily="2" charset="0"/>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68351" y="947760"/>
              <a:ext cx="10043515" cy="896619"/>
            </a:xfrm>
            <a:prstGeom prst="rect">
              <a:avLst/>
            </a:prstGeom>
            <a:noFill/>
          </p:spPr>
          <p:txBody>
            <a:bodyPr wrap="square" rtlCol="0">
              <a:spAutoFit/>
            </a:bodyPr>
            <a:lstStyle/>
            <a:p>
              <a:pPr algn="ctr" defTabSz="914446">
                <a:buClr>
                  <a:srgbClr val="000000"/>
                </a:buClr>
                <a:defRPr/>
              </a:pP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là</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liền</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trước</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của</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lớn</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nhất</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có</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9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chữ</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số</a:t>
              </a:r>
              <a:endParaRPr lang="en-US" sz="3200" kern="0" dirty="0">
                <a:solidFill>
                  <a:schemeClr val="bg2"/>
                </a:solidFill>
                <a:latin typeface="#9Slide03 Arima Madurai Black" panose="00000A00000000000000" pitchFamily="2" charset="0"/>
                <a:cs typeface="#9Slide03 Arima Madurai Black" panose="00000A00000000000000" pitchFamily="2" charset="0"/>
                <a:sym typeface="Arial"/>
              </a:endParaRPr>
            </a:p>
          </p:txBody>
        </p:sp>
      </p:grpSp>
      <p:grpSp>
        <p:nvGrpSpPr>
          <p:cNvPr id="2" name="Group 1">
            <a:extLst>
              <a:ext uri="{FF2B5EF4-FFF2-40B4-BE49-F238E27FC236}">
                <a16:creationId xmlns:a16="http://schemas.microsoft.com/office/drawing/2014/main" id="{7B795FD0-1A9C-446F-AB9B-A7AB4365D43D}"/>
              </a:ext>
            </a:extLst>
          </p:cNvPr>
          <p:cNvGrpSpPr/>
          <p:nvPr/>
        </p:nvGrpSpPr>
        <p:grpSpPr>
          <a:xfrm>
            <a:off x="2474006" y="2621596"/>
            <a:ext cx="7329533" cy="1056860"/>
            <a:chOff x="2534913" y="2611433"/>
            <a:chExt cx="6992398" cy="1056860"/>
          </a:xfrm>
        </p:grpSpPr>
        <p:sp>
          <p:nvSpPr>
            <p:cNvPr id="143" name="Rounded Rectangle 16">
              <a:extLst>
                <a:ext uri="{FF2B5EF4-FFF2-40B4-BE49-F238E27FC236}">
                  <a16:creationId xmlns:a16="http://schemas.microsoft.com/office/drawing/2014/main" id="{F1EB9B43-39E4-465A-8D8A-FB708107A99F}"/>
                </a:ext>
              </a:extLst>
            </p:cNvPr>
            <p:cNvSpPr/>
            <p:nvPr/>
          </p:nvSpPr>
          <p:spPr>
            <a:xfrm>
              <a:off x="3035472" y="2611433"/>
              <a:ext cx="6491839" cy="105686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899 999 999</a:t>
              </a:r>
            </a:p>
          </p:txBody>
        </p:sp>
        <p:grpSp>
          <p:nvGrpSpPr>
            <p:cNvPr id="184"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4" y="2981594"/>
              <a:chExt cx="3319086" cy="3319078"/>
            </a:xfrm>
          </p:grpSpPr>
          <p:sp>
            <p:nvSpPr>
              <p:cNvPr id="185" name="Google Shape;767;p25">
                <a:extLst>
                  <a:ext uri="{FF2B5EF4-FFF2-40B4-BE49-F238E27FC236}">
                    <a16:creationId xmlns:a16="http://schemas.microsoft.com/office/drawing/2014/main" id="{3BF624FB-D36E-4D38-9D20-B3E1C2B788FE}"/>
                  </a:ext>
                </a:extLst>
              </p:cNvPr>
              <p:cNvSpPr/>
              <p:nvPr/>
            </p:nvSpPr>
            <p:spPr>
              <a:xfrm>
                <a:off x="3688124" y="2981594"/>
                <a:ext cx="3319086"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86"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187"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6"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4"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189"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0"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1"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2"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5" name="Group 4">
            <a:extLst>
              <a:ext uri="{FF2B5EF4-FFF2-40B4-BE49-F238E27FC236}">
                <a16:creationId xmlns:a16="http://schemas.microsoft.com/office/drawing/2014/main" id="{6BC2A907-FCC6-4C0C-A80A-1462FC277B4B}"/>
              </a:ext>
            </a:extLst>
          </p:cNvPr>
          <p:cNvGrpSpPr/>
          <p:nvPr/>
        </p:nvGrpSpPr>
        <p:grpSpPr>
          <a:xfrm>
            <a:off x="2478247" y="3927464"/>
            <a:ext cx="7287743" cy="914576"/>
            <a:chOff x="2478247" y="3927464"/>
            <a:chExt cx="6973288" cy="914576"/>
          </a:xfrm>
        </p:grpSpPr>
        <p:sp>
          <p:nvSpPr>
            <p:cNvPr id="147" name="Rounded Rectangle 18">
              <a:extLst>
                <a:ext uri="{FF2B5EF4-FFF2-40B4-BE49-F238E27FC236}">
                  <a16:creationId xmlns:a16="http://schemas.microsoft.com/office/drawing/2014/main" id="{3FD77AC1-2778-4BC8-B194-779866A525F1}"/>
                </a:ext>
              </a:extLst>
            </p:cNvPr>
            <p:cNvSpPr/>
            <p:nvPr/>
          </p:nvSpPr>
          <p:spPr>
            <a:xfrm>
              <a:off x="2948209" y="3945686"/>
              <a:ext cx="6503326" cy="896354"/>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999 999 998</a:t>
              </a:r>
            </a:p>
          </p:txBody>
        </p:sp>
        <p:grpSp>
          <p:nvGrpSpPr>
            <p:cNvPr id="197"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4"/>
              <a:chExt cx="3319085" cy="3319078"/>
            </a:xfrm>
          </p:grpSpPr>
          <p:sp>
            <p:nvSpPr>
              <p:cNvPr id="198" name="Google Shape;767;p25">
                <a:extLst>
                  <a:ext uri="{FF2B5EF4-FFF2-40B4-BE49-F238E27FC236}">
                    <a16:creationId xmlns:a16="http://schemas.microsoft.com/office/drawing/2014/main"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9"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00"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9"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7" name="Google Shape;774;p25">
                  <a:extLst>
                    <a:ext uri="{FF2B5EF4-FFF2-40B4-BE49-F238E27FC236}">
                      <a16:creationId xmlns:a16="http://schemas.microsoft.com/office/drawing/2014/main"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02"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3"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4"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5"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5157036"/>
            <a:ext cx="7262120" cy="908269"/>
            <a:chOff x="2500562" y="5157035"/>
            <a:chExt cx="6937953" cy="908269"/>
          </a:xfrm>
        </p:grpSpPr>
        <p:sp>
          <p:nvSpPr>
            <p:cNvPr id="151" name="Rounded Rectangle 21">
              <a:extLst>
                <a:ext uri="{FF2B5EF4-FFF2-40B4-BE49-F238E27FC236}">
                  <a16:creationId xmlns:a16="http://schemas.microsoft.com/office/drawing/2014/main" id="{D3E8BF2D-073E-4919-9602-501B70304FEE}"/>
                </a:ext>
              </a:extLst>
            </p:cNvPr>
            <p:cNvSpPr/>
            <p:nvPr/>
          </p:nvSpPr>
          <p:spPr>
            <a:xfrm>
              <a:off x="2978248" y="5241664"/>
              <a:ext cx="6460267" cy="82364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rPr>
                <a:t>998 999 999</a:t>
              </a: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pic>
        <p:nvPicPr>
          <p:cNvPr id="236" name="Picture 235">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0364" y="3906958"/>
            <a:ext cx="1154344" cy="861550"/>
          </a:xfrm>
          <a:prstGeom prst="rect">
            <a:avLst/>
          </a:prstGeom>
        </p:spPr>
      </p:pic>
      <p:pic>
        <p:nvPicPr>
          <p:cNvPr id="237" name="Picture 236">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657" y="2741302"/>
            <a:ext cx="728696" cy="723838"/>
          </a:xfrm>
          <a:prstGeom prst="rect">
            <a:avLst/>
          </a:prstGeom>
        </p:spPr>
      </p:pic>
      <p:pic>
        <p:nvPicPr>
          <p:cNvPr id="239" name="Picture 238">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7167" y="5299554"/>
            <a:ext cx="728696" cy="723838"/>
          </a:xfrm>
          <a:prstGeom prst="rect">
            <a:avLst/>
          </a:prstGeom>
        </p:spPr>
      </p:pic>
      <p:pic>
        <p:nvPicPr>
          <p:cNvPr id="181" name="Am-thanh-tra-loi-sai-www_nhacchuongvui_com">
            <a:hlinkClick r:id="" action="ppaction://media"/>
            <a:extLst>
              <a:ext uri="{FF2B5EF4-FFF2-40B4-BE49-F238E27FC236}">
                <a16:creationId xmlns:a16="http://schemas.microsoft.com/office/drawing/2014/main" id="{CA883DAF-D6AD-47BB-9BAA-8732B15707D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182" name="Am-thanh-tra-loi-sai-www_nhacchuongvui_com">
            <a:hlinkClick r:id="" action="ppaction://media"/>
            <a:extLst>
              <a:ext uri="{FF2B5EF4-FFF2-40B4-BE49-F238E27FC236}">
                <a16:creationId xmlns:a16="http://schemas.microsoft.com/office/drawing/2014/main" id="{287C38DC-1335-4E25-BF1E-0BD9BD3776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183" name="Am-thanh-tra-loi-sai-www_nhacchuongvui_com">
            <a:hlinkClick r:id="" action="ppaction://media"/>
            <a:extLst>
              <a:ext uri="{FF2B5EF4-FFF2-40B4-BE49-F238E27FC236}">
                <a16:creationId xmlns:a16="http://schemas.microsoft.com/office/drawing/2014/main" id="{38D3C70E-B7AD-4F47-B9AE-6528941179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223" name="Am-thanh-tra-loi-sai-www_nhacchuongvui_com">
            <a:hlinkClick r:id="" action="ppaction://media"/>
            <a:extLst>
              <a:ext uri="{FF2B5EF4-FFF2-40B4-BE49-F238E27FC236}">
                <a16:creationId xmlns:a16="http://schemas.microsoft.com/office/drawing/2014/main" id="{EDB33C5B-7C2E-446A-B0A8-0DDA801162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9"/>
            <a:ext cx="487363" cy="487363"/>
          </a:xfrm>
          <a:prstGeom prst="rect">
            <a:avLst/>
          </a:prstGeom>
        </p:spPr>
      </p:pic>
      <p:pic>
        <p:nvPicPr>
          <p:cNvPr id="224" name="Am-thanh-tra-loi-dung-www_nhacchuongvui_com">
            <a:hlinkClick r:id="" action="ppaction://media"/>
            <a:extLst>
              <a:ext uri="{FF2B5EF4-FFF2-40B4-BE49-F238E27FC236}">
                <a16:creationId xmlns:a16="http://schemas.microsoft.com/office/drawing/2014/main" id="{2D550BA0-E4EA-4BDF-975E-C4A8A4DB88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4"/>
            <a:ext cx="487363" cy="487363"/>
          </a:xfrm>
          <a:prstGeom prst="rect">
            <a:avLst/>
          </a:prstGeom>
        </p:spPr>
      </p:pic>
      <p:pic>
        <p:nvPicPr>
          <p:cNvPr id="225" name="图片 4">
            <a:extLst>
              <a:ext uri="{FF2B5EF4-FFF2-40B4-BE49-F238E27FC236}">
                <a16:creationId xmlns:a16="http://schemas.microsoft.com/office/drawing/2014/main" id="{50DA5E61-DB60-468B-B2CD-66253CBD345F}"/>
              </a:ext>
            </a:extLst>
          </p:cNvPr>
          <p:cNvPicPr>
            <a:picLocks noChangeAspect="1"/>
          </p:cNvPicPr>
          <p:nvPr/>
        </p:nvPicPr>
        <p:blipFill>
          <a:blip r:embed="rId9"/>
          <a:stretch>
            <a:fillRect/>
          </a:stretch>
        </p:blipFill>
        <p:spPr>
          <a:xfrm flipH="1">
            <a:off x="-197432" y="3862082"/>
            <a:ext cx="2670199" cy="3053775"/>
          </a:xfrm>
          <a:prstGeom prst="rect">
            <a:avLst/>
          </a:prstGeom>
        </p:spPr>
      </p:pic>
    </p:spTree>
    <p:extLst>
      <p:ext uri="{BB962C8B-B14F-4D97-AF65-F5344CB8AC3E}">
        <p14:creationId xmlns:p14="http://schemas.microsoft.com/office/powerpoint/2010/main" val="7528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dissolve">
                                      <p:cBhvr>
                                        <p:cTn id="7" dur="500"/>
                                        <p:tgtEl>
                                          <p:spTgt spid="225"/>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3"/>
                                        </p:tgtEl>
                                      </p:cBhvr>
                                    </p:cmd>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085" fill="hold"/>
                                        <p:tgtEl>
                                          <p:spTgt spid="224"/>
                                        </p:tgtEl>
                                      </p:cBhvr>
                                    </p:cmd>
                                  </p:childTnLst>
                                </p:cTn>
                              </p:par>
                              <p:par>
                                <p:cTn id="42" presetID="10" presetClass="entr" presetSubtype="0" fill="hold" nodeType="withEffect">
                                  <p:stCondLst>
                                    <p:cond delay="0"/>
                                  </p:stCondLst>
                                  <p:childTnLst>
                                    <p:set>
                                      <p:cBhvr>
                                        <p:cTn id="43" dur="1" fill="hold">
                                          <p:stCondLst>
                                            <p:cond delay="0"/>
                                          </p:stCondLst>
                                        </p:cTn>
                                        <p:tgtEl>
                                          <p:spTgt spid="236"/>
                                        </p:tgtEl>
                                        <p:attrNameLst>
                                          <p:attrName>style.visibility</p:attrName>
                                        </p:attrNameLst>
                                      </p:cBhvr>
                                      <p:to>
                                        <p:strVal val="visible"/>
                                      </p:to>
                                    </p:set>
                                    <p:animEffect transition="in" filter="fade">
                                      <p:cBhvr>
                                        <p:cTn id="44" dur="500"/>
                                        <p:tgtEl>
                                          <p:spTgt spid="236"/>
                                        </p:tgtEl>
                                      </p:cBhvr>
                                    </p:animEffec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150" fill="hold"/>
                                        <p:tgtEl>
                                          <p:spTgt spid="223"/>
                                        </p:tgtEl>
                                      </p:cBhvr>
                                    </p:cmd>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181"/>
                </p:tgtEl>
              </p:cMediaNode>
            </p:audio>
            <p:audio>
              <p:cMediaNode vol="80000">
                <p:cTn id="54" fill="hold" display="0">
                  <p:stCondLst>
                    <p:cond delay="indefinite"/>
                  </p:stCondLst>
                  <p:endCondLst>
                    <p:cond evt="onStopAudio" delay="0">
                      <p:tgtEl>
                        <p:sldTgt/>
                      </p:tgtEl>
                    </p:cond>
                  </p:endCondLst>
                </p:cTn>
                <p:tgtEl>
                  <p:spTgt spid="182"/>
                </p:tgtEl>
              </p:cMediaNode>
            </p:audio>
            <p:audio>
              <p:cMediaNode vol="80000">
                <p:cTn id="55" fill="hold" display="0">
                  <p:stCondLst>
                    <p:cond delay="indefinite"/>
                  </p:stCondLst>
                  <p:endCondLst>
                    <p:cond evt="onStopAudio" delay="0">
                      <p:tgtEl>
                        <p:sldTgt/>
                      </p:tgtEl>
                    </p:cond>
                  </p:endCondLst>
                </p:cTn>
                <p:tgtEl>
                  <p:spTgt spid="183"/>
                </p:tgtEl>
              </p:cMediaNode>
            </p:audio>
            <p:audio>
              <p:cMediaNode vol="80000">
                <p:cTn id="56" fill="hold" display="0">
                  <p:stCondLst>
                    <p:cond delay="indefinite"/>
                  </p:stCondLst>
                  <p:endCondLst>
                    <p:cond evt="onStopAudio" delay="0">
                      <p:tgtEl>
                        <p:sldTgt/>
                      </p:tgtEl>
                    </p:cond>
                  </p:endCondLst>
                </p:cTn>
                <p:tgtEl>
                  <p:spTgt spid="223"/>
                </p:tgtEl>
              </p:cMediaNode>
            </p:audio>
            <p:audio>
              <p:cMediaNode vol="80000">
                <p:cTn id="57" fill="hold" display="0">
                  <p:stCondLst>
                    <p:cond delay="indefinite"/>
                  </p:stCondLst>
                  <p:endCondLst>
                    <p:cond evt="onStopAudio" delay="0">
                      <p:tgtEl>
                        <p:sldTgt/>
                      </p:tgtEl>
                    </p:cond>
                  </p:endCondLst>
                </p:cTn>
                <p:tgtEl>
                  <p:spTgt spid="2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31;p5">
            <a:extLst>
              <a:ext uri="{FF2B5EF4-FFF2-40B4-BE49-F238E27FC236}">
                <a16:creationId xmlns:a16="http://schemas.microsoft.com/office/drawing/2014/main" id="{BE1AB2F1-7175-4934-A18A-2843C677CD6C}"/>
              </a:ext>
            </a:extLst>
          </p:cNvPr>
          <p:cNvSpPr/>
          <p:nvPr/>
        </p:nvSpPr>
        <p:spPr>
          <a:xfrm>
            <a:off x="159991" y="1534085"/>
            <a:ext cx="12197820" cy="3450373"/>
          </a:xfrm>
          <a:custGeom>
            <a:avLst/>
            <a:gdLst/>
            <a:ahLst/>
            <a:cxnLst/>
            <a:rect l="l" t="t" r="r" b="b"/>
            <a:pathLst>
              <a:path w="6852708" h="3450373" extrusionOk="0">
                <a:moveTo>
                  <a:pt x="0" y="902434"/>
                </a:moveTo>
                <a:lnTo>
                  <a:pt x="0" y="3097305"/>
                </a:lnTo>
                <a:cubicBezTo>
                  <a:pt x="94725" y="3135901"/>
                  <a:pt x="201175" y="3157066"/>
                  <a:pt x="316236" y="3157066"/>
                </a:cubicBezTo>
                <a:cubicBezTo>
                  <a:pt x="659551" y="3157066"/>
                  <a:pt x="992179" y="2969068"/>
                  <a:pt x="1199579" y="2690391"/>
                </a:cubicBezTo>
                <a:cubicBezTo>
                  <a:pt x="1313707" y="2800160"/>
                  <a:pt x="1473069" y="2866146"/>
                  <a:pt x="1659408" y="2866146"/>
                </a:cubicBezTo>
                <a:cubicBezTo>
                  <a:pt x="1765754" y="2866146"/>
                  <a:pt x="1870854" y="2844670"/>
                  <a:pt x="1969937" y="2805866"/>
                </a:cubicBezTo>
                <a:cubicBezTo>
                  <a:pt x="2109380" y="2981622"/>
                  <a:pt x="2328711" y="3090976"/>
                  <a:pt x="2592967" y="3090976"/>
                </a:cubicBezTo>
                <a:cubicBezTo>
                  <a:pt x="2741748" y="3090976"/>
                  <a:pt x="2888557" y="3056323"/>
                  <a:pt x="3024472" y="2994591"/>
                </a:cubicBezTo>
                <a:cubicBezTo>
                  <a:pt x="3045637" y="3006730"/>
                  <a:pt x="3067529" y="3018039"/>
                  <a:pt x="3090043" y="3028518"/>
                </a:cubicBezTo>
                <a:cubicBezTo>
                  <a:pt x="3237163" y="3284681"/>
                  <a:pt x="3514180" y="3450373"/>
                  <a:pt x="3859259" y="3450373"/>
                </a:cubicBezTo>
                <a:cubicBezTo>
                  <a:pt x="4212534" y="3450373"/>
                  <a:pt x="4555953" y="3276589"/>
                  <a:pt x="4794479" y="3009946"/>
                </a:cubicBezTo>
                <a:cubicBezTo>
                  <a:pt x="4897816" y="3061926"/>
                  <a:pt x="5018064" y="3090976"/>
                  <a:pt x="5150141" y="3090976"/>
                </a:cubicBezTo>
                <a:cubicBezTo>
                  <a:pt x="5399975" y="3090976"/>
                  <a:pt x="5643999" y="2987225"/>
                  <a:pt x="5834177" y="2820392"/>
                </a:cubicBezTo>
                <a:cubicBezTo>
                  <a:pt x="5947163" y="2893952"/>
                  <a:pt x="6086190" y="2936179"/>
                  <a:pt x="6242648" y="2936179"/>
                </a:cubicBezTo>
                <a:cubicBezTo>
                  <a:pt x="6462498" y="2936179"/>
                  <a:pt x="6677472" y="2852866"/>
                  <a:pt x="6852709" y="2716121"/>
                </a:cubicBezTo>
                <a:lnTo>
                  <a:pt x="6852709" y="301296"/>
                </a:lnTo>
                <a:cubicBezTo>
                  <a:pt x="6694383" y="360019"/>
                  <a:pt x="6557846" y="485144"/>
                  <a:pt x="6486465" y="639942"/>
                </a:cubicBezTo>
                <a:cubicBezTo>
                  <a:pt x="6421412" y="613589"/>
                  <a:pt x="6348475" y="599167"/>
                  <a:pt x="6269520" y="599167"/>
                </a:cubicBezTo>
                <a:cubicBezTo>
                  <a:pt x="6038879" y="599167"/>
                  <a:pt x="5815294" y="722321"/>
                  <a:pt x="5671805" y="906480"/>
                </a:cubicBezTo>
                <a:cubicBezTo>
                  <a:pt x="5578221" y="839768"/>
                  <a:pt x="5460047" y="801068"/>
                  <a:pt x="5326103" y="801068"/>
                </a:cubicBezTo>
                <a:cubicBezTo>
                  <a:pt x="5097019" y="801068"/>
                  <a:pt x="4874368" y="914054"/>
                  <a:pt x="4720089" y="1087320"/>
                </a:cubicBezTo>
                <a:cubicBezTo>
                  <a:pt x="4717080" y="1087112"/>
                  <a:pt x="4713967" y="1087009"/>
                  <a:pt x="4710959" y="1086905"/>
                </a:cubicBezTo>
                <a:cubicBezTo>
                  <a:pt x="4726418" y="1051007"/>
                  <a:pt x="4737934" y="1013449"/>
                  <a:pt x="4744678" y="974749"/>
                </a:cubicBezTo>
                <a:cubicBezTo>
                  <a:pt x="4788980" y="724085"/>
                  <a:pt x="4621628" y="520834"/>
                  <a:pt x="4370964" y="520834"/>
                </a:cubicBezTo>
                <a:cubicBezTo>
                  <a:pt x="4365257" y="520834"/>
                  <a:pt x="4359655" y="520938"/>
                  <a:pt x="4353948" y="521146"/>
                </a:cubicBezTo>
                <a:cubicBezTo>
                  <a:pt x="4353015" y="224830"/>
                  <a:pt x="4133683" y="0"/>
                  <a:pt x="3822012" y="0"/>
                </a:cubicBezTo>
                <a:cubicBezTo>
                  <a:pt x="3510445" y="0"/>
                  <a:pt x="3211744" y="224727"/>
                  <a:pt x="3106020" y="520834"/>
                </a:cubicBezTo>
                <a:cubicBezTo>
                  <a:pt x="2891877" y="522702"/>
                  <a:pt x="2687278" y="676151"/>
                  <a:pt x="2612265" y="878986"/>
                </a:cubicBezTo>
                <a:cubicBezTo>
                  <a:pt x="2541091" y="829496"/>
                  <a:pt x="2451969" y="800965"/>
                  <a:pt x="2351122" y="800965"/>
                </a:cubicBezTo>
                <a:cubicBezTo>
                  <a:pt x="2114982" y="800965"/>
                  <a:pt x="1887766" y="957422"/>
                  <a:pt x="1784844" y="1172293"/>
                </a:cubicBezTo>
                <a:cubicBezTo>
                  <a:pt x="1723215" y="1107344"/>
                  <a:pt x="1638969" y="1063042"/>
                  <a:pt x="1539886" y="1048828"/>
                </a:cubicBezTo>
                <a:cubicBezTo>
                  <a:pt x="1540197" y="1047168"/>
                  <a:pt x="1540508" y="1045508"/>
                  <a:pt x="1540819" y="1043848"/>
                </a:cubicBezTo>
                <a:cubicBezTo>
                  <a:pt x="1591865" y="755003"/>
                  <a:pt x="1399094" y="520731"/>
                  <a:pt x="1110145" y="520731"/>
                </a:cubicBezTo>
                <a:cubicBezTo>
                  <a:pt x="884900" y="520731"/>
                  <a:pt x="667747" y="663078"/>
                  <a:pt x="558808" y="862801"/>
                </a:cubicBezTo>
                <a:cubicBezTo>
                  <a:pt x="492925" y="823375"/>
                  <a:pt x="413451" y="800965"/>
                  <a:pt x="324743" y="800965"/>
                </a:cubicBezTo>
                <a:cubicBezTo>
                  <a:pt x="209890" y="801068"/>
                  <a:pt x="97008" y="838730"/>
                  <a:pt x="0" y="902434"/>
                </a:cubicBezTo>
                <a:close/>
              </a:path>
            </a:pathLst>
          </a:custGeom>
          <a:solidFill>
            <a:srgbClr val="6CC8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9" name="Google Shape;132;p5">
            <a:extLst>
              <a:ext uri="{FF2B5EF4-FFF2-40B4-BE49-F238E27FC236}">
                <a16:creationId xmlns:a16="http://schemas.microsoft.com/office/drawing/2014/main" id="{B6D4E024-905E-41EA-B520-AF4113AA69CC}"/>
              </a:ext>
            </a:extLst>
          </p:cNvPr>
          <p:cNvSpPr/>
          <p:nvPr/>
        </p:nvSpPr>
        <p:spPr>
          <a:xfrm>
            <a:off x="160198" y="2743832"/>
            <a:ext cx="12197635" cy="2240522"/>
          </a:xfrm>
          <a:custGeom>
            <a:avLst/>
            <a:gdLst/>
            <a:ahLst/>
            <a:cxnLst/>
            <a:rect l="l" t="t" r="r" b="b"/>
            <a:pathLst>
              <a:path w="6852604" h="2240522" extrusionOk="0">
                <a:moveTo>
                  <a:pt x="6852605" y="349644"/>
                </a:moveTo>
                <a:lnTo>
                  <a:pt x="6852605" y="1716264"/>
                </a:lnTo>
                <a:lnTo>
                  <a:pt x="6852605" y="1887455"/>
                </a:lnTo>
                <a:cubicBezTo>
                  <a:pt x="6757880" y="1926050"/>
                  <a:pt x="6651430" y="1947216"/>
                  <a:pt x="6536370" y="1947216"/>
                </a:cubicBezTo>
                <a:cubicBezTo>
                  <a:pt x="6193054" y="1947216"/>
                  <a:pt x="5860426" y="1759217"/>
                  <a:pt x="5653026" y="1480540"/>
                </a:cubicBezTo>
                <a:cubicBezTo>
                  <a:pt x="5538899" y="1590309"/>
                  <a:pt x="5379536" y="1656295"/>
                  <a:pt x="5193197" y="1656295"/>
                </a:cubicBezTo>
                <a:cubicBezTo>
                  <a:pt x="5086852" y="1656295"/>
                  <a:pt x="4981751" y="1634819"/>
                  <a:pt x="4882668" y="1596016"/>
                </a:cubicBezTo>
                <a:cubicBezTo>
                  <a:pt x="4743225" y="1771771"/>
                  <a:pt x="4523894" y="1881126"/>
                  <a:pt x="4259638" y="1881126"/>
                </a:cubicBezTo>
                <a:cubicBezTo>
                  <a:pt x="4110857" y="1881126"/>
                  <a:pt x="3964049" y="1846472"/>
                  <a:pt x="3828134" y="1784740"/>
                </a:cubicBezTo>
                <a:cubicBezTo>
                  <a:pt x="3806968" y="1796879"/>
                  <a:pt x="3785077" y="1808188"/>
                  <a:pt x="3762563" y="1818667"/>
                </a:cubicBezTo>
                <a:cubicBezTo>
                  <a:pt x="3615442" y="2074830"/>
                  <a:pt x="3338321" y="2240522"/>
                  <a:pt x="2993346" y="2240522"/>
                </a:cubicBezTo>
                <a:cubicBezTo>
                  <a:pt x="2640071" y="2240522"/>
                  <a:pt x="2296652" y="2066738"/>
                  <a:pt x="2058126" y="1800095"/>
                </a:cubicBezTo>
                <a:cubicBezTo>
                  <a:pt x="1954789" y="1852075"/>
                  <a:pt x="1834541" y="1881126"/>
                  <a:pt x="1702465" y="1881126"/>
                </a:cubicBezTo>
                <a:cubicBezTo>
                  <a:pt x="1452527" y="1881126"/>
                  <a:pt x="1208606" y="1777374"/>
                  <a:pt x="1018429" y="1610541"/>
                </a:cubicBezTo>
                <a:cubicBezTo>
                  <a:pt x="905547" y="1684101"/>
                  <a:pt x="766415" y="1726328"/>
                  <a:pt x="610061" y="1726328"/>
                </a:cubicBezTo>
                <a:cubicBezTo>
                  <a:pt x="390211" y="1726328"/>
                  <a:pt x="175237" y="1643015"/>
                  <a:pt x="0" y="1506270"/>
                </a:cubicBezTo>
                <a:lnTo>
                  <a:pt x="0" y="740996"/>
                </a:lnTo>
                <a:cubicBezTo>
                  <a:pt x="176793" y="600205"/>
                  <a:pt x="395191" y="514195"/>
                  <a:pt x="618673" y="514195"/>
                </a:cubicBezTo>
                <a:cubicBezTo>
                  <a:pt x="775027" y="514195"/>
                  <a:pt x="914158" y="556421"/>
                  <a:pt x="1027040" y="629982"/>
                </a:cubicBezTo>
                <a:cubicBezTo>
                  <a:pt x="1217217" y="463149"/>
                  <a:pt x="1461138" y="359397"/>
                  <a:pt x="1711076" y="359397"/>
                </a:cubicBezTo>
                <a:cubicBezTo>
                  <a:pt x="1843152" y="359397"/>
                  <a:pt x="1963401" y="388447"/>
                  <a:pt x="2066738" y="440427"/>
                </a:cubicBezTo>
                <a:cubicBezTo>
                  <a:pt x="2305263" y="173784"/>
                  <a:pt x="2648682" y="0"/>
                  <a:pt x="3001957" y="0"/>
                </a:cubicBezTo>
                <a:cubicBezTo>
                  <a:pt x="3347036" y="0"/>
                  <a:pt x="3624054" y="165692"/>
                  <a:pt x="3771174" y="421959"/>
                </a:cubicBezTo>
                <a:cubicBezTo>
                  <a:pt x="3793688" y="432334"/>
                  <a:pt x="3815580" y="443643"/>
                  <a:pt x="3836745" y="455886"/>
                </a:cubicBezTo>
                <a:cubicBezTo>
                  <a:pt x="3972660" y="394257"/>
                  <a:pt x="4119469" y="359501"/>
                  <a:pt x="4268249" y="359501"/>
                </a:cubicBezTo>
                <a:cubicBezTo>
                  <a:pt x="4532505" y="359501"/>
                  <a:pt x="4751837" y="468751"/>
                  <a:pt x="4891279" y="644611"/>
                </a:cubicBezTo>
                <a:cubicBezTo>
                  <a:pt x="4990363" y="605807"/>
                  <a:pt x="5095463" y="584331"/>
                  <a:pt x="5201809" y="584331"/>
                </a:cubicBezTo>
                <a:cubicBezTo>
                  <a:pt x="5388147" y="584331"/>
                  <a:pt x="5547510" y="650317"/>
                  <a:pt x="5661637" y="760086"/>
                </a:cubicBezTo>
                <a:cubicBezTo>
                  <a:pt x="5869037" y="481409"/>
                  <a:pt x="6201666" y="293410"/>
                  <a:pt x="6544981" y="293410"/>
                </a:cubicBezTo>
                <a:cubicBezTo>
                  <a:pt x="6656514" y="293410"/>
                  <a:pt x="6759955" y="313227"/>
                  <a:pt x="6852605" y="349644"/>
                </a:cubicBezTo>
                <a:close/>
              </a:path>
            </a:pathLst>
          </a:custGeom>
          <a:solidFill>
            <a:srgbClr val="92D3E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 name="Google Shape;133;p5">
            <a:extLst>
              <a:ext uri="{FF2B5EF4-FFF2-40B4-BE49-F238E27FC236}">
                <a16:creationId xmlns:a16="http://schemas.microsoft.com/office/drawing/2014/main" id="{B969B5FE-ABD5-4158-AB88-B65FB9E24257}"/>
              </a:ext>
            </a:extLst>
          </p:cNvPr>
          <p:cNvSpPr/>
          <p:nvPr/>
        </p:nvSpPr>
        <p:spPr>
          <a:xfrm>
            <a:off x="159992" y="3466532"/>
            <a:ext cx="12194349" cy="3387370"/>
          </a:xfrm>
          <a:custGeom>
            <a:avLst/>
            <a:gdLst/>
            <a:ahLst/>
            <a:cxnLst/>
            <a:rect l="l" t="t" r="r" b="b"/>
            <a:pathLst>
              <a:path w="6860393" h="3430248" extrusionOk="0">
                <a:moveTo>
                  <a:pt x="0" y="0"/>
                </a:moveTo>
                <a:lnTo>
                  <a:pt x="6860394" y="0"/>
                </a:lnTo>
                <a:lnTo>
                  <a:pt x="6860394" y="3430249"/>
                </a:lnTo>
                <a:lnTo>
                  <a:pt x="0" y="3430249"/>
                </a:lnTo>
                <a:close/>
              </a:path>
            </a:pathLst>
          </a:custGeom>
          <a:solidFill>
            <a:srgbClr val="3B9AC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 name="Google Shape;134;p5">
            <a:extLst>
              <a:ext uri="{FF2B5EF4-FFF2-40B4-BE49-F238E27FC236}">
                <a16:creationId xmlns:a16="http://schemas.microsoft.com/office/drawing/2014/main" id="{49CA1922-396C-45A6-AF5D-0DBE9F2C7F23}"/>
              </a:ext>
            </a:extLst>
          </p:cNvPr>
          <p:cNvSpPr/>
          <p:nvPr/>
        </p:nvSpPr>
        <p:spPr>
          <a:xfrm>
            <a:off x="159992" y="4749422"/>
            <a:ext cx="12194349" cy="737910"/>
          </a:xfrm>
          <a:custGeom>
            <a:avLst/>
            <a:gdLst/>
            <a:ahLst/>
            <a:cxnLst/>
            <a:rect l="l" t="t" r="r" b="b"/>
            <a:pathLst>
              <a:path w="6860393" h="576492" extrusionOk="0">
                <a:moveTo>
                  <a:pt x="0" y="133463"/>
                </a:moveTo>
                <a:lnTo>
                  <a:pt x="0" y="430990"/>
                </a:lnTo>
                <a:cubicBezTo>
                  <a:pt x="7909" y="430782"/>
                  <a:pt x="15194" y="430366"/>
                  <a:pt x="21750" y="429845"/>
                </a:cubicBezTo>
                <a:cubicBezTo>
                  <a:pt x="401698" y="400290"/>
                  <a:pt x="350393" y="460441"/>
                  <a:pt x="684343" y="526628"/>
                </a:cubicBezTo>
                <a:cubicBezTo>
                  <a:pt x="860632" y="559721"/>
                  <a:pt x="980517" y="562322"/>
                  <a:pt x="1159408" y="542758"/>
                </a:cubicBezTo>
                <a:cubicBezTo>
                  <a:pt x="1451835" y="510809"/>
                  <a:pt x="1721889" y="561281"/>
                  <a:pt x="2023370" y="563155"/>
                </a:cubicBezTo>
                <a:cubicBezTo>
                  <a:pt x="2213812" y="564404"/>
                  <a:pt x="2405712" y="568150"/>
                  <a:pt x="2596050" y="567213"/>
                </a:cubicBezTo>
                <a:cubicBezTo>
                  <a:pt x="2714478" y="567006"/>
                  <a:pt x="2830616" y="569086"/>
                  <a:pt x="2948940" y="572105"/>
                </a:cubicBezTo>
                <a:cubicBezTo>
                  <a:pt x="3435452" y="583656"/>
                  <a:pt x="3921132" y="568462"/>
                  <a:pt x="4407228" y="570960"/>
                </a:cubicBezTo>
                <a:cubicBezTo>
                  <a:pt x="4926937" y="575435"/>
                  <a:pt x="5460591" y="540156"/>
                  <a:pt x="5981758" y="519863"/>
                </a:cubicBezTo>
                <a:cubicBezTo>
                  <a:pt x="6309464" y="507271"/>
                  <a:pt x="6548818" y="455030"/>
                  <a:pt x="6860394" y="427556"/>
                </a:cubicBezTo>
                <a:lnTo>
                  <a:pt x="6860394" y="144598"/>
                </a:lnTo>
                <a:cubicBezTo>
                  <a:pt x="6755911" y="124305"/>
                  <a:pt x="6647161" y="115668"/>
                  <a:pt x="6527276" y="127323"/>
                </a:cubicBezTo>
                <a:cubicBezTo>
                  <a:pt x="6264924" y="152611"/>
                  <a:pt x="6037954" y="173425"/>
                  <a:pt x="5776955" y="125658"/>
                </a:cubicBezTo>
                <a:cubicBezTo>
                  <a:pt x="5665083" y="104637"/>
                  <a:pt x="5559143" y="81014"/>
                  <a:pt x="5448624" y="57390"/>
                </a:cubicBezTo>
                <a:cubicBezTo>
                  <a:pt x="5046198" y="-16601"/>
                  <a:pt x="4941090" y="143245"/>
                  <a:pt x="4544388" y="75810"/>
                </a:cubicBezTo>
                <a:cubicBezTo>
                  <a:pt x="4393075" y="50418"/>
                  <a:pt x="4253001" y="43237"/>
                  <a:pt x="4097733" y="49065"/>
                </a:cubicBezTo>
                <a:cubicBezTo>
                  <a:pt x="3871596" y="57494"/>
                  <a:pt x="3758684" y="62177"/>
                  <a:pt x="3530153" y="50002"/>
                </a:cubicBezTo>
                <a:cubicBezTo>
                  <a:pt x="3364479" y="41156"/>
                  <a:pt x="3213478" y="12850"/>
                  <a:pt x="3062997" y="7126"/>
                </a:cubicBezTo>
                <a:cubicBezTo>
                  <a:pt x="2602086" y="-10149"/>
                  <a:pt x="2660155" y="-1303"/>
                  <a:pt x="2240662" y="93606"/>
                </a:cubicBezTo>
                <a:cubicBezTo>
                  <a:pt x="1735001" y="198817"/>
                  <a:pt x="1726884" y="-79353"/>
                  <a:pt x="1209360" y="123056"/>
                </a:cubicBezTo>
                <a:cubicBezTo>
                  <a:pt x="836801" y="275722"/>
                  <a:pt x="878740" y="164371"/>
                  <a:pt x="539898" y="65820"/>
                </a:cubicBezTo>
                <a:cubicBezTo>
                  <a:pt x="308766" y="5773"/>
                  <a:pt x="159430" y="69670"/>
                  <a:pt x="0" y="13346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2" name="Google Shape;135;p5">
            <a:extLst>
              <a:ext uri="{FF2B5EF4-FFF2-40B4-BE49-F238E27FC236}">
                <a16:creationId xmlns:a16="http://schemas.microsoft.com/office/drawing/2014/main" id="{BA0ED8AB-F2C5-406A-88E7-3A3899170237}"/>
              </a:ext>
            </a:extLst>
          </p:cNvPr>
          <p:cNvSpPr/>
          <p:nvPr/>
        </p:nvSpPr>
        <p:spPr>
          <a:xfrm>
            <a:off x="159992" y="3799976"/>
            <a:ext cx="12194533" cy="578327"/>
          </a:xfrm>
          <a:custGeom>
            <a:avLst/>
            <a:gdLst/>
            <a:ahLst/>
            <a:cxnLst/>
            <a:rect l="l" t="t" r="r" b="b"/>
            <a:pathLst>
              <a:path w="6860497" h="579776" extrusionOk="0">
                <a:moveTo>
                  <a:pt x="0" y="18533"/>
                </a:moveTo>
                <a:lnTo>
                  <a:pt x="0" y="460609"/>
                </a:lnTo>
                <a:cubicBezTo>
                  <a:pt x="422511" y="521488"/>
                  <a:pt x="735960" y="461337"/>
                  <a:pt x="1159200" y="525130"/>
                </a:cubicBezTo>
                <a:cubicBezTo>
                  <a:pt x="1721369" y="609945"/>
                  <a:pt x="1705342" y="589235"/>
                  <a:pt x="2256896" y="509624"/>
                </a:cubicBezTo>
                <a:cubicBezTo>
                  <a:pt x="2521330" y="469246"/>
                  <a:pt x="2684715" y="448953"/>
                  <a:pt x="2961012" y="448329"/>
                </a:cubicBezTo>
                <a:cubicBezTo>
                  <a:pt x="3362710" y="434176"/>
                  <a:pt x="3591032" y="321992"/>
                  <a:pt x="4008860" y="372464"/>
                </a:cubicBezTo>
                <a:cubicBezTo>
                  <a:pt x="4379754" y="417317"/>
                  <a:pt x="4701008" y="406390"/>
                  <a:pt x="5066075" y="446976"/>
                </a:cubicBezTo>
                <a:cubicBezTo>
                  <a:pt x="5402834" y="486001"/>
                  <a:pt x="5286072" y="548025"/>
                  <a:pt x="5658735" y="494847"/>
                </a:cubicBezTo>
                <a:cubicBezTo>
                  <a:pt x="6193638" y="418566"/>
                  <a:pt x="6524674" y="390676"/>
                  <a:pt x="6860498" y="392965"/>
                </a:cubicBezTo>
                <a:lnTo>
                  <a:pt x="6860498" y="243942"/>
                </a:lnTo>
                <a:cubicBezTo>
                  <a:pt x="6736138" y="238322"/>
                  <a:pt x="6611362" y="235512"/>
                  <a:pt x="6483152" y="235512"/>
                </a:cubicBezTo>
                <a:cubicBezTo>
                  <a:pt x="6098729" y="235720"/>
                  <a:pt x="5685584" y="278908"/>
                  <a:pt x="5312297" y="252579"/>
                </a:cubicBezTo>
                <a:cubicBezTo>
                  <a:pt x="5266299" y="249457"/>
                  <a:pt x="5220406" y="246335"/>
                  <a:pt x="5174408" y="243525"/>
                </a:cubicBezTo>
                <a:cubicBezTo>
                  <a:pt x="4593611" y="207935"/>
                  <a:pt x="4460406" y="390988"/>
                  <a:pt x="3887622" y="155485"/>
                </a:cubicBezTo>
                <a:cubicBezTo>
                  <a:pt x="3718618" y="85968"/>
                  <a:pt x="3776375" y="94918"/>
                  <a:pt x="3922485" y="141020"/>
                </a:cubicBezTo>
                <a:cubicBezTo>
                  <a:pt x="4275791" y="252371"/>
                  <a:pt x="4410038" y="218341"/>
                  <a:pt x="4762304" y="161313"/>
                </a:cubicBezTo>
                <a:cubicBezTo>
                  <a:pt x="4983237" y="125514"/>
                  <a:pt x="5012480" y="132902"/>
                  <a:pt x="5232165" y="126867"/>
                </a:cubicBezTo>
                <a:cubicBezTo>
                  <a:pt x="5054939" y="92212"/>
                  <a:pt x="4960759" y="107822"/>
                  <a:pt x="4788112" y="134880"/>
                </a:cubicBezTo>
                <a:cubicBezTo>
                  <a:pt x="4488712" y="181814"/>
                  <a:pt x="4513480" y="154132"/>
                  <a:pt x="4240617" y="142373"/>
                </a:cubicBezTo>
                <a:cubicBezTo>
                  <a:pt x="3940072" y="129364"/>
                  <a:pt x="4013751" y="108031"/>
                  <a:pt x="3750254" y="43926"/>
                </a:cubicBezTo>
                <a:cubicBezTo>
                  <a:pt x="3498309" y="-17266"/>
                  <a:pt x="3122732" y="59015"/>
                  <a:pt x="2891079" y="135192"/>
                </a:cubicBezTo>
                <a:cubicBezTo>
                  <a:pt x="2660883" y="215219"/>
                  <a:pt x="2647875" y="244254"/>
                  <a:pt x="2375636" y="290876"/>
                </a:cubicBezTo>
                <a:cubicBezTo>
                  <a:pt x="2220785" y="314499"/>
                  <a:pt x="2070408" y="332502"/>
                  <a:pt x="1912435" y="344470"/>
                </a:cubicBezTo>
                <a:cubicBezTo>
                  <a:pt x="1499498" y="375794"/>
                  <a:pt x="1222785" y="300034"/>
                  <a:pt x="818173" y="266733"/>
                </a:cubicBezTo>
                <a:cubicBezTo>
                  <a:pt x="812241" y="266212"/>
                  <a:pt x="328747" y="244983"/>
                  <a:pt x="457582" y="199609"/>
                </a:cubicBezTo>
                <a:cubicBezTo>
                  <a:pt x="687361" y="118541"/>
                  <a:pt x="1197184" y="138418"/>
                  <a:pt x="1468902" y="137898"/>
                </a:cubicBezTo>
                <a:cubicBezTo>
                  <a:pt x="1779750" y="137377"/>
                  <a:pt x="2893785" y="54124"/>
                  <a:pt x="1841149" y="18533"/>
                </a:cubicBezTo>
                <a:cubicBezTo>
                  <a:pt x="1473690" y="6045"/>
                  <a:pt x="1052844" y="-5610"/>
                  <a:pt x="688402" y="2923"/>
                </a:cubicBezTo>
                <a:cubicBezTo>
                  <a:pt x="452586" y="8647"/>
                  <a:pt x="225721" y="14474"/>
                  <a:pt x="0" y="18533"/>
                </a:cubicBezTo>
                <a:close/>
              </a:path>
            </a:pathLst>
          </a:custGeom>
          <a:solidFill>
            <a:srgbClr val="5EB3E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3" name="Google Shape;136;p5">
            <a:extLst>
              <a:ext uri="{FF2B5EF4-FFF2-40B4-BE49-F238E27FC236}">
                <a16:creationId xmlns:a16="http://schemas.microsoft.com/office/drawing/2014/main" id="{1A1451DC-D46E-463D-9956-E8C03B88F2EA}"/>
              </a:ext>
            </a:extLst>
          </p:cNvPr>
          <p:cNvSpPr/>
          <p:nvPr/>
        </p:nvSpPr>
        <p:spPr>
          <a:xfrm>
            <a:off x="159992" y="3430248"/>
            <a:ext cx="12194349" cy="199960"/>
          </a:xfrm>
          <a:custGeom>
            <a:avLst/>
            <a:gdLst/>
            <a:ahLst/>
            <a:cxnLst/>
            <a:rect l="l" t="t" r="r" b="b"/>
            <a:pathLst>
              <a:path w="6860393" h="104691" extrusionOk="0">
                <a:moveTo>
                  <a:pt x="0" y="0"/>
                </a:moveTo>
                <a:lnTo>
                  <a:pt x="6860394" y="0"/>
                </a:lnTo>
                <a:lnTo>
                  <a:pt x="6860394" y="104691"/>
                </a:lnTo>
                <a:lnTo>
                  <a:pt x="0" y="104691"/>
                </a:lnTo>
                <a:close/>
              </a:path>
            </a:pathLst>
          </a:custGeom>
          <a:solidFill>
            <a:srgbClr val="2181B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4" name="Google Shape;137;p5">
            <a:extLst>
              <a:ext uri="{FF2B5EF4-FFF2-40B4-BE49-F238E27FC236}">
                <a16:creationId xmlns:a16="http://schemas.microsoft.com/office/drawing/2014/main" id="{A6F5C1BC-B6C3-4CB0-8F8F-3CF3A5F07F07}"/>
              </a:ext>
            </a:extLst>
          </p:cNvPr>
          <p:cNvSpPr/>
          <p:nvPr/>
        </p:nvSpPr>
        <p:spPr>
          <a:xfrm>
            <a:off x="159992" y="5669998"/>
            <a:ext cx="12186015" cy="1186838"/>
          </a:xfrm>
          <a:custGeom>
            <a:avLst/>
            <a:gdLst/>
            <a:ahLst/>
            <a:cxnLst/>
            <a:rect l="l" t="t" r="r" b="b"/>
            <a:pathLst>
              <a:path w="6281451" h="2792561" extrusionOk="0">
                <a:moveTo>
                  <a:pt x="6281452" y="400263"/>
                </a:moveTo>
                <a:lnTo>
                  <a:pt x="6281452" y="2792562"/>
                </a:lnTo>
                <a:lnTo>
                  <a:pt x="0" y="2792562"/>
                </a:lnTo>
                <a:lnTo>
                  <a:pt x="0" y="483988"/>
                </a:lnTo>
                <a:lnTo>
                  <a:pt x="791242" y="282439"/>
                </a:lnTo>
                <a:cubicBezTo>
                  <a:pt x="1210532" y="175663"/>
                  <a:pt x="1598390" y="164519"/>
                  <a:pt x="2011966" y="249196"/>
                </a:cubicBezTo>
                <a:cubicBezTo>
                  <a:pt x="2483930" y="345875"/>
                  <a:pt x="2906268" y="335398"/>
                  <a:pt x="3370612" y="215573"/>
                </a:cubicBezTo>
                <a:lnTo>
                  <a:pt x="3811905" y="101654"/>
                </a:lnTo>
                <a:cubicBezTo>
                  <a:pt x="4394168" y="-48650"/>
                  <a:pt x="4932521" y="-32648"/>
                  <a:pt x="5508403" y="152137"/>
                </a:cubicBezTo>
                <a:lnTo>
                  <a:pt x="6281452" y="40026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5" name="Google Shape;139;p5">
            <a:extLst>
              <a:ext uri="{FF2B5EF4-FFF2-40B4-BE49-F238E27FC236}">
                <a16:creationId xmlns:a16="http://schemas.microsoft.com/office/drawing/2014/main" id="{B1F78BA8-9B4A-4EBD-8111-211DCB93DF17}"/>
              </a:ext>
            </a:extLst>
          </p:cNvPr>
          <p:cNvSpPr/>
          <p:nvPr/>
        </p:nvSpPr>
        <p:spPr>
          <a:xfrm>
            <a:off x="894917" y="566242"/>
            <a:ext cx="11066865" cy="5543415"/>
          </a:xfrm>
          <a:prstGeom prst="frame">
            <a:avLst>
              <a:gd name="adj1" fmla="val 3598"/>
            </a:avLst>
          </a:prstGeom>
          <a:solidFill>
            <a:srgbClr val="FCD19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446">
              <a:buClr>
                <a:srgbClr val="000000"/>
              </a:buClr>
              <a:defRPr/>
            </a:pPr>
            <a:endParaRPr sz="1400" kern="0">
              <a:solidFill>
                <a:srgbClr val="000000"/>
              </a:solidFill>
              <a:latin typeface="Arial"/>
              <a:cs typeface="Arial"/>
              <a:sym typeface="Arial"/>
            </a:endParaRPr>
          </a:p>
        </p:txBody>
      </p:sp>
      <p:sp>
        <p:nvSpPr>
          <p:cNvPr id="16" name="Google Shape;140;p5">
            <a:extLst>
              <a:ext uri="{FF2B5EF4-FFF2-40B4-BE49-F238E27FC236}">
                <a16:creationId xmlns:a16="http://schemas.microsoft.com/office/drawing/2014/main" id="{2970374B-FB5B-4EA5-A8D6-4D7C92B3A4FB}"/>
              </a:ext>
            </a:extLst>
          </p:cNvPr>
          <p:cNvSpPr/>
          <p:nvPr/>
        </p:nvSpPr>
        <p:spPr>
          <a:xfrm>
            <a:off x="159992" y="5965350"/>
            <a:ext cx="12186015" cy="891678"/>
          </a:xfrm>
          <a:custGeom>
            <a:avLst/>
            <a:gdLst/>
            <a:ahLst/>
            <a:cxnLst/>
            <a:rect l="l" t="t" r="r" b="b"/>
            <a:pathLst>
              <a:path w="6281451" h="2098067" extrusionOk="0">
                <a:moveTo>
                  <a:pt x="6281452" y="93627"/>
                </a:moveTo>
                <a:lnTo>
                  <a:pt x="6281452" y="2098068"/>
                </a:lnTo>
                <a:lnTo>
                  <a:pt x="0" y="2098068"/>
                </a:lnTo>
                <a:lnTo>
                  <a:pt x="0" y="39715"/>
                </a:lnTo>
                <a:cubicBezTo>
                  <a:pt x="471392" y="-34294"/>
                  <a:pt x="931259" y="-4957"/>
                  <a:pt x="1397889" y="128488"/>
                </a:cubicBezTo>
                <a:cubicBezTo>
                  <a:pt x="2046161" y="314035"/>
                  <a:pt x="2642521" y="319369"/>
                  <a:pt x="3284601" y="145443"/>
                </a:cubicBezTo>
                <a:cubicBezTo>
                  <a:pt x="3778758" y="11521"/>
                  <a:pt x="4280535" y="-2480"/>
                  <a:pt x="4786694" y="103342"/>
                </a:cubicBezTo>
                <a:cubicBezTo>
                  <a:pt x="5309045" y="212499"/>
                  <a:pt x="5783961" y="210213"/>
                  <a:pt x="6281452" y="9362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7" name="Google Shape;141;p5">
            <a:extLst>
              <a:ext uri="{FF2B5EF4-FFF2-40B4-BE49-F238E27FC236}">
                <a16:creationId xmlns:a16="http://schemas.microsoft.com/office/drawing/2014/main" id="{3F3EDF16-33D5-4DF6-9E19-71696BDE9F24}"/>
              </a:ext>
            </a:extLst>
          </p:cNvPr>
          <p:cNvSpPr/>
          <p:nvPr/>
        </p:nvSpPr>
        <p:spPr>
          <a:xfrm>
            <a:off x="159992" y="6175998"/>
            <a:ext cx="12186015" cy="679478"/>
          </a:xfrm>
          <a:custGeom>
            <a:avLst/>
            <a:gdLst/>
            <a:ahLst/>
            <a:cxnLst/>
            <a:rect l="l" t="t" r="r" b="b"/>
            <a:pathLst>
              <a:path w="6281451" h="1598771" extrusionOk="0">
                <a:moveTo>
                  <a:pt x="6281452" y="0"/>
                </a:moveTo>
                <a:lnTo>
                  <a:pt x="6281452" y="1598771"/>
                </a:lnTo>
                <a:lnTo>
                  <a:pt x="0" y="1598771"/>
                </a:lnTo>
                <a:lnTo>
                  <a:pt x="0" y="257461"/>
                </a:lnTo>
                <a:lnTo>
                  <a:pt x="25527" y="265462"/>
                </a:lnTo>
                <a:cubicBezTo>
                  <a:pt x="673418" y="469773"/>
                  <a:pt x="1302544" y="512064"/>
                  <a:pt x="1951292" y="391763"/>
                </a:cubicBezTo>
                <a:cubicBezTo>
                  <a:pt x="2512695" y="287655"/>
                  <a:pt x="3004376" y="287369"/>
                  <a:pt x="3554635" y="390716"/>
                </a:cubicBezTo>
                <a:cubicBezTo>
                  <a:pt x="4254913" y="522256"/>
                  <a:pt x="4928330" y="466344"/>
                  <a:pt x="5642991" y="220027"/>
                </a:cubicBezTo>
                <a:lnTo>
                  <a:pt x="6281452" y="0"/>
                </a:ln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8" name="Google Shape;156;p5">
            <a:extLst>
              <a:ext uri="{FF2B5EF4-FFF2-40B4-BE49-F238E27FC236}">
                <a16:creationId xmlns:a16="http://schemas.microsoft.com/office/drawing/2014/main" id="{5122535A-A2F5-4A96-A959-3587B4798FB2}"/>
              </a:ext>
            </a:extLst>
          </p:cNvPr>
          <p:cNvSpPr/>
          <p:nvPr/>
        </p:nvSpPr>
        <p:spPr>
          <a:xfrm>
            <a:off x="159992" y="6463713"/>
            <a:ext cx="12186015" cy="393600"/>
          </a:xfrm>
          <a:custGeom>
            <a:avLst/>
            <a:gdLst/>
            <a:ahLst/>
            <a:cxnLst/>
            <a:rect l="l" t="t" r="r" b="b"/>
            <a:pathLst>
              <a:path w="6281451" h="926118" extrusionOk="0">
                <a:moveTo>
                  <a:pt x="0" y="225079"/>
                </a:moveTo>
                <a:lnTo>
                  <a:pt x="0" y="926119"/>
                </a:lnTo>
                <a:lnTo>
                  <a:pt x="6281452" y="926119"/>
                </a:lnTo>
                <a:lnTo>
                  <a:pt x="6281452" y="272133"/>
                </a:lnTo>
                <a:lnTo>
                  <a:pt x="5490210" y="158785"/>
                </a:lnTo>
                <a:cubicBezTo>
                  <a:pt x="5070920" y="98778"/>
                  <a:pt x="4683062" y="92491"/>
                  <a:pt x="4269486" y="140116"/>
                </a:cubicBezTo>
                <a:cubicBezTo>
                  <a:pt x="3797522" y="194504"/>
                  <a:pt x="3375184" y="188598"/>
                  <a:pt x="2910840" y="121162"/>
                </a:cubicBezTo>
                <a:lnTo>
                  <a:pt x="2469547" y="57153"/>
                </a:lnTo>
                <a:cubicBezTo>
                  <a:pt x="1887284" y="-27333"/>
                  <a:pt x="1348931" y="-18380"/>
                  <a:pt x="773049" y="85538"/>
                </a:cubicBezTo>
                <a:lnTo>
                  <a:pt x="0" y="225079"/>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9" name="Google Shape;157;p5">
            <a:extLst>
              <a:ext uri="{FF2B5EF4-FFF2-40B4-BE49-F238E27FC236}">
                <a16:creationId xmlns:a16="http://schemas.microsoft.com/office/drawing/2014/main" id="{223C0965-3039-41CF-9C66-7C30FDC36ECE}"/>
              </a:ext>
            </a:extLst>
          </p:cNvPr>
          <p:cNvGrpSpPr/>
          <p:nvPr/>
        </p:nvGrpSpPr>
        <p:grpSpPr>
          <a:xfrm>
            <a:off x="407657" y="5694212"/>
            <a:ext cx="1734707" cy="1138399"/>
            <a:chOff x="975725" y="5557227"/>
            <a:chExt cx="2040352" cy="1338977"/>
          </a:xfrm>
        </p:grpSpPr>
        <p:sp>
          <p:nvSpPr>
            <p:cNvPr id="113" name="Google Shape;158;p5">
              <a:extLst>
                <a:ext uri="{FF2B5EF4-FFF2-40B4-BE49-F238E27FC236}">
                  <a16:creationId xmlns:a16="http://schemas.microsoft.com/office/drawing/2014/main" id="{FDAAB0BC-B49C-4F9C-8E5E-57575BDAC805}"/>
                </a:ext>
              </a:extLst>
            </p:cNvPr>
            <p:cNvSpPr/>
            <p:nvPr/>
          </p:nvSpPr>
          <p:spPr>
            <a:xfrm>
              <a:off x="975725" y="6182246"/>
              <a:ext cx="1228662" cy="290564"/>
            </a:xfrm>
            <a:custGeom>
              <a:avLst/>
              <a:gdLst/>
              <a:ahLst/>
              <a:cxnLst/>
              <a:rect l="l" t="t" r="r" b="b"/>
              <a:pathLst>
                <a:path w="2109291" h="498823" extrusionOk="0">
                  <a:moveTo>
                    <a:pt x="1054646" y="498823"/>
                  </a:moveTo>
                  <a:cubicBezTo>
                    <a:pt x="1635507" y="498823"/>
                    <a:pt x="2109292" y="386772"/>
                    <a:pt x="2109292" y="249412"/>
                  </a:cubicBezTo>
                  <a:cubicBezTo>
                    <a:pt x="2109292" y="112051"/>
                    <a:pt x="1635507" y="0"/>
                    <a:pt x="1054646" y="0"/>
                  </a:cubicBezTo>
                  <a:cubicBezTo>
                    <a:pt x="473785" y="0"/>
                    <a:pt x="0" y="112051"/>
                    <a:pt x="0" y="249412"/>
                  </a:cubicBezTo>
                  <a:cubicBezTo>
                    <a:pt x="0" y="386772"/>
                    <a:pt x="473785" y="498823"/>
                    <a:pt x="1054646" y="498823"/>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14" name="Google Shape;159;p5">
              <a:extLst>
                <a:ext uri="{FF2B5EF4-FFF2-40B4-BE49-F238E27FC236}">
                  <a16:creationId xmlns:a16="http://schemas.microsoft.com/office/drawing/2014/main" id="{AD4427A7-9840-4995-AF40-7CFB40D482C9}"/>
                </a:ext>
              </a:extLst>
            </p:cNvPr>
            <p:cNvGrpSpPr/>
            <p:nvPr/>
          </p:nvGrpSpPr>
          <p:grpSpPr>
            <a:xfrm flipH="1">
              <a:off x="1071688" y="5557227"/>
              <a:ext cx="835252" cy="890789"/>
              <a:chOff x="-4259888" y="2290454"/>
              <a:chExt cx="4283344" cy="4568148"/>
            </a:xfrm>
          </p:grpSpPr>
          <p:sp>
            <p:nvSpPr>
              <p:cNvPr id="130" name="Google Shape;160;p5">
                <a:extLst>
                  <a:ext uri="{FF2B5EF4-FFF2-40B4-BE49-F238E27FC236}">
                    <a16:creationId xmlns:a16="http://schemas.microsoft.com/office/drawing/2014/main" id="{6B5EFD92-BB17-495E-AC73-8140798ACF41}"/>
                  </a:ext>
                </a:extLst>
              </p:cNvPr>
              <p:cNvSpPr/>
              <p:nvPr/>
            </p:nvSpPr>
            <p:spPr>
              <a:xfrm>
                <a:off x="-4117892" y="2882105"/>
                <a:ext cx="3976497" cy="3976497"/>
              </a:xfrm>
              <a:custGeom>
                <a:avLst/>
                <a:gdLst/>
                <a:ahLst/>
                <a:cxnLst/>
                <a:rect l="l" t="t" r="r" b="b"/>
                <a:pathLst>
                  <a:path w="1600200" h="1600200" extrusionOk="0">
                    <a:moveTo>
                      <a:pt x="0" y="0"/>
                    </a:moveTo>
                    <a:lnTo>
                      <a:pt x="253270" y="1511522"/>
                    </a:lnTo>
                    <a:lnTo>
                      <a:pt x="258604" y="1511808"/>
                    </a:lnTo>
                    <a:cubicBezTo>
                      <a:pt x="277273" y="1561148"/>
                      <a:pt x="511778" y="1600200"/>
                      <a:pt x="798576" y="1600200"/>
                    </a:cubicBezTo>
                    <a:cubicBezTo>
                      <a:pt x="1085374" y="1600200"/>
                      <a:pt x="1320070" y="1561148"/>
                      <a:pt x="1338834" y="1511808"/>
                    </a:cubicBezTo>
                    <a:lnTo>
                      <a:pt x="1347216" y="1511522"/>
                    </a:lnTo>
                    <a:lnTo>
                      <a:pt x="1600200" y="0"/>
                    </a:lnTo>
                    <a:lnTo>
                      <a:pt x="800100" y="58674"/>
                    </a:lnTo>
                    <a:lnTo>
                      <a:pt x="0" y="0"/>
                    </a:lnTo>
                    <a:lnTo>
                      <a:pt x="0" y="0"/>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1" name="Google Shape;161;p5">
                <a:extLst>
                  <a:ext uri="{FF2B5EF4-FFF2-40B4-BE49-F238E27FC236}">
                    <a16:creationId xmlns:a16="http://schemas.microsoft.com/office/drawing/2014/main" id="{6F944491-0619-4D0B-94AA-F91EB8D70057}"/>
                  </a:ext>
                </a:extLst>
              </p:cNvPr>
              <p:cNvSpPr/>
              <p:nvPr/>
            </p:nvSpPr>
            <p:spPr>
              <a:xfrm>
                <a:off x="-4259888" y="2479783"/>
                <a:ext cx="4260533" cy="710089"/>
              </a:xfrm>
              <a:custGeom>
                <a:avLst/>
                <a:gdLst/>
                <a:ahLst/>
                <a:cxnLst/>
                <a:rect l="l" t="t" r="r" b="b"/>
                <a:pathLst>
                  <a:path w="1714500" h="285750" extrusionOk="0">
                    <a:moveTo>
                      <a:pt x="857250" y="0"/>
                    </a:moveTo>
                    <a:cubicBezTo>
                      <a:pt x="509683" y="0"/>
                      <a:pt x="210788" y="34385"/>
                      <a:pt x="76200" y="83915"/>
                    </a:cubicBezTo>
                    <a:lnTo>
                      <a:pt x="76200" y="66675"/>
                    </a:lnTo>
                    <a:lnTo>
                      <a:pt x="0" y="66675"/>
                    </a:lnTo>
                    <a:lnTo>
                      <a:pt x="0" y="142875"/>
                    </a:lnTo>
                    <a:cubicBezTo>
                      <a:pt x="0" y="221742"/>
                      <a:pt x="383762" y="285750"/>
                      <a:pt x="857250" y="285750"/>
                    </a:cubicBezTo>
                    <a:cubicBezTo>
                      <a:pt x="1330738" y="285750"/>
                      <a:pt x="1714500" y="221742"/>
                      <a:pt x="1714500" y="142875"/>
                    </a:cubicBezTo>
                    <a:lnTo>
                      <a:pt x="1714500" y="66675"/>
                    </a:lnTo>
                    <a:lnTo>
                      <a:pt x="1638300" y="66675"/>
                    </a:lnTo>
                    <a:lnTo>
                      <a:pt x="1638300" y="83915"/>
                    </a:lnTo>
                    <a:cubicBezTo>
                      <a:pt x="1503712" y="34385"/>
                      <a:pt x="1204722" y="0"/>
                      <a:pt x="857250" y="0"/>
                    </a:cubicBez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2" name="Google Shape;162;p5">
                <a:extLst>
                  <a:ext uri="{FF2B5EF4-FFF2-40B4-BE49-F238E27FC236}">
                    <a16:creationId xmlns:a16="http://schemas.microsoft.com/office/drawing/2014/main" id="{D83001DE-34F8-4D42-9F99-7BC6E5C854D8}"/>
                  </a:ext>
                </a:extLst>
              </p:cNvPr>
              <p:cNvSpPr/>
              <p:nvPr/>
            </p:nvSpPr>
            <p:spPr>
              <a:xfrm>
                <a:off x="-4259888" y="2290454"/>
                <a:ext cx="4260533" cy="710089"/>
              </a:xfrm>
              <a:custGeom>
                <a:avLst/>
                <a:gdLst/>
                <a:ahLst/>
                <a:cxnLst/>
                <a:rect l="l" t="t" r="r" b="b"/>
                <a:pathLst>
                  <a:path w="1714500" h="285750" extrusionOk="0">
                    <a:moveTo>
                      <a:pt x="857250" y="0"/>
                    </a:moveTo>
                    <a:cubicBezTo>
                      <a:pt x="383762" y="0"/>
                      <a:pt x="0" y="64008"/>
                      <a:pt x="0" y="142875"/>
                    </a:cubicBezTo>
                    <a:cubicBezTo>
                      <a:pt x="0" y="221742"/>
                      <a:pt x="383762" y="285750"/>
                      <a:pt x="857250" y="285750"/>
                    </a:cubicBezTo>
                    <a:cubicBezTo>
                      <a:pt x="1330738" y="285750"/>
                      <a:pt x="1714500" y="221742"/>
                      <a:pt x="1714500" y="142875"/>
                    </a:cubicBezTo>
                    <a:cubicBezTo>
                      <a:pt x="1714500" y="64008"/>
                      <a:pt x="1330738" y="0"/>
                      <a:pt x="857250" y="0"/>
                    </a:cubicBezTo>
                    <a:close/>
                    <a:moveTo>
                      <a:pt x="857250" y="28575"/>
                    </a:moveTo>
                    <a:cubicBezTo>
                      <a:pt x="1267587" y="28575"/>
                      <a:pt x="1600200" y="79724"/>
                      <a:pt x="1600200" y="142875"/>
                    </a:cubicBezTo>
                    <a:cubicBezTo>
                      <a:pt x="1600200" y="206026"/>
                      <a:pt x="1267587" y="257175"/>
                      <a:pt x="857250" y="257175"/>
                    </a:cubicBezTo>
                    <a:cubicBezTo>
                      <a:pt x="446913" y="257175"/>
                      <a:pt x="114300" y="206026"/>
                      <a:pt x="114300" y="142875"/>
                    </a:cubicBezTo>
                    <a:cubicBezTo>
                      <a:pt x="114300" y="79724"/>
                      <a:pt x="446913" y="28575"/>
                      <a:pt x="857250" y="28575"/>
                    </a:cubicBez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3" name="Google Shape;163;p5">
                <a:extLst>
                  <a:ext uri="{FF2B5EF4-FFF2-40B4-BE49-F238E27FC236}">
                    <a16:creationId xmlns:a16="http://schemas.microsoft.com/office/drawing/2014/main" id="{5D2EB3EA-49E0-4C52-8296-B2AE7E8E24EC}"/>
                  </a:ext>
                </a:extLst>
              </p:cNvPr>
              <p:cNvSpPr/>
              <p:nvPr/>
            </p:nvSpPr>
            <p:spPr>
              <a:xfrm>
                <a:off x="-3722035" y="3185505"/>
                <a:ext cx="3330996" cy="2212255"/>
              </a:xfrm>
              <a:custGeom>
                <a:avLst/>
                <a:gdLst/>
                <a:ahLst/>
                <a:cxnLst/>
                <a:rect l="l" t="t" r="r" b="b"/>
                <a:pathLst>
                  <a:path w="3330996" h="2212255" extrusionOk="0">
                    <a:moveTo>
                      <a:pt x="177084" y="63532"/>
                    </a:moveTo>
                    <a:cubicBezTo>
                      <a:pt x="166021" y="63995"/>
                      <a:pt x="154096" y="66887"/>
                      <a:pt x="141286" y="72892"/>
                    </a:cubicBezTo>
                    <a:cubicBezTo>
                      <a:pt x="38813" y="120934"/>
                      <a:pt x="122592" y="252518"/>
                      <a:pt x="122592" y="252518"/>
                    </a:cubicBezTo>
                    <a:lnTo>
                      <a:pt x="289673" y="176076"/>
                    </a:lnTo>
                    <a:cubicBezTo>
                      <a:pt x="289673" y="176076"/>
                      <a:pt x="254523" y="60293"/>
                      <a:pt x="177084" y="63532"/>
                    </a:cubicBezTo>
                    <a:close/>
                    <a:moveTo>
                      <a:pt x="189329" y="0"/>
                    </a:moveTo>
                    <a:cubicBezTo>
                      <a:pt x="293934" y="0"/>
                      <a:pt x="378657" y="84726"/>
                      <a:pt x="378657" y="189329"/>
                    </a:cubicBezTo>
                    <a:lnTo>
                      <a:pt x="373085" y="216947"/>
                    </a:lnTo>
                    <a:lnTo>
                      <a:pt x="397885" y="248723"/>
                    </a:lnTo>
                    <a:cubicBezTo>
                      <a:pt x="566135" y="462596"/>
                      <a:pt x="1277966" y="1340089"/>
                      <a:pt x="1899199" y="1692121"/>
                    </a:cubicBezTo>
                    <a:cubicBezTo>
                      <a:pt x="2609180" y="2094443"/>
                      <a:pt x="3330996" y="1952447"/>
                      <a:pt x="3330996" y="1952447"/>
                    </a:cubicBezTo>
                    <a:cubicBezTo>
                      <a:pt x="3330996" y="1952447"/>
                      <a:pt x="2798272" y="2520904"/>
                      <a:pt x="1721705" y="1976113"/>
                    </a:cubicBezTo>
                    <a:cubicBezTo>
                      <a:pt x="712421" y="1465372"/>
                      <a:pt x="253928" y="497855"/>
                      <a:pt x="200560" y="378910"/>
                    </a:cubicBezTo>
                    <a:lnTo>
                      <a:pt x="199977" y="377585"/>
                    </a:lnTo>
                    <a:lnTo>
                      <a:pt x="189329" y="378657"/>
                    </a:lnTo>
                    <a:cubicBezTo>
                      <a:pt x="84726" y="378657"/>
                      <a:pt x="0" y="293931"/>
                      <a:pt x="0" y="189329"/>
                    </a:cubicBezTo>
                    <a:cubicBezTo>
                      <a:pt x="0" y="84726"/>
                      <a:pt x="84726" y="0"/>
                      <a:pt x="189329" y="0"/>
                    </a:cubicBezTo>
                    <a:close/>
                  </a:path>
                </a:pathLst>
              </a:custGeom>
              <a:solidFill>
                <a:srgbClr val="EEEEEC"/>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4" name="Google Shape;164;p5">
                <a:extLst>
                  <a:ext uri="{FF2B5EF4-FFF2-40B4-BE49-F238E27FC236}">
                    <a16:creationId xmlns:a16="http://schemas.microsoft.com/office/drawing/2014/main" id="{2D5C4B91-F14B-4D0B-883E-6C8E835DEEB6}"/>
                  </a:ext>
                </a:extLst>
              </p:cNvPr>
              <p:cNvSpPr/>
              <p:nvPr/>
            </p:nvSpPr>
            <p:spPr>
              <a:xfrm>
                <a:off x="-695859" y="3147167"/>
                <a:ext cx="719316" cy="2032509"/>
              </a:xfrm>
              <a:custGeom>
                <a:avLst/>
                <a:gdLst/>
                <a:ahLst/>
                <a:cxnLst/>
                <a:rect l="l" t="t" r="r" b="b"/>
                <a:pathLst>
                  <a:path w="289463" h="817911" extrusionOk="0">
                    <a:moveTo>
                      <a:pt x="174784" y="190024"/>
                    </a:moveTo>
                    <a:cubicBezTo>
                      <a:pt x="174784" y="190024"/>
                      <a:pt x="227457" y="296418"/>
                      <a:pt x="184595" y="505968"/>
                    </a:cubicBezTo>
                    <a:cubicBezTo>
                      <a:pt x="142018" y="714089"/>
                      <a:pt x="0" y="817912"/>
                      <a:pt x="0" y="817912"/>
                    </a:cubicBezTo>
                    <a:lnTo>
                      <a:pt x="116110" y="807815"/>
                    </a:lnTo>
                    <a:cubicBezTo>
                      <a:pt x="116110" y="807815"/>
                      <a:pt x="294132" y="634556"/>
                      <a:pt x="289370" y="410718"/>
                    </a:cubicBezTo>
                    <a:cubicBezTo>
                      <a:pt x="284607" y="186880"/>
                      <a:pt x="208407" y="0"/>
                      <a:pt x="208407" y="0"/>
                    </a:cubicBezTo>
                  </a:path>
                </a:pathLst>
              </a:custGeom>
              <a:solidFill>
                <a:srgbClr val="BFBFB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35" name="Google Shape;165;p5">
                <a:extLst>
                  <a:ext uri="{FF2B5EF4-FFF2-40B4-BE49-F238E27FC236}">
                    <a16:creationId xmlns:a16="http://schemas.microsoft.com/office/drawing/2014/main" id="{CBC493E6-1C72-4138-B175-31B94F504114}"/>
                  </a:ext>
                </a:extLst>
              </p:cNvPr>
              <p:cNvSpPr/>
              <p:nvPr/>
            </p:nvSpPr>
            <p:spPr>
              <a:xfrm>
                <a:off x="-3975657" y="2361691"/>
                <a:ext cx="3692462" cy="568071"/>
              </a:xfrm>
              <a:custGeom>
                <a:avLst/>
                <a:gdLst/>
                <a:ahLst/>
                <a:cxnLst/>
                <a:rect l="l" t="t" r="r" b="b"/>
                <a:pathLst>
                  <a:path w="1485900" h="228600" extrusionOk="0">
                    <a:moveTo>
                      <a:pt x="0" y="114300"/>
                    </a:moveTo>
                    <a:cubicBezTo>
                      <a:pt x="0" y="177451"/>
                      <a:pt x="332613" y="228600"/>
                      <a:pt x="742950" y="228600"/>
                    </a:cubicBezTo>
                    <a:cubicBezTo>
                      <a:pt x="1153287" y="228600"/>
                      <a:pt x="1485900" y="177451"/>
                      <a:pt x="1485900" y="114300"/>
                    </a:cubicBezTo>
                    <a:cubicBezTo>
                      <a:pt x="1485900" y="51149"/>
                      <a:pt x="1153287" y="0"/>
                      <a:pt x="742950" y="0"/>
                    </a:cubicBezTo>
                    <a:cubicBezTo>
                      <a:pt x="332613" y="0"/>
                      <a:pt x="0" y="51244"/>
                      <a:pt x="0" y="114300"/>
                    </a:cubicBez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115" name="Google Shape;166;p5">
              <a:extLst>
                <a:ext uri="{FF2B5EF4-FFF2-40B4-BE49-F238E27FC236}">
                  <a16:creationId xmlns:a16="http://schemas.microsoft.com/office/drawing/2014/main" id="{8E265BB9-A98D-4FDA-BE15-59F72A9B366C}"/>
                </a:ext>
              </a:extLst>
            </p:cNvPr>
            <p:cNvSpPr/>
            <p:nvPr/>
          </p:nvSpPr>
          <p:spPr>
            <a:xfrm>
              <a:off x="1030321" y="6260169"/>
              <a:ext cx="1985756" cy="636035"/>
            </a:xfrm>
            <a:custGeom>
              <a:avLst/>
              <a:gdLst/>
              <a:ahLst/>
              <a:cxnLst/>
              <a:rect l="l" t="t" r="r" b="b"/>
              <a:pathLst>
                <a:path w="3409023" h="1091906" extrusionOk="0">
                  <a:moveTo>
                    <a:pt x="651596" y="191331"/>
                  </a:moveTo>
                  <a:cubicBezTo>
                    <a:pt x="817348" y="191331"/>
                    <a:pt x="968661" y="210313"/>
                    <a:pt x="1083632" y="241570"/>
                  </a:cubicBezTo>
                  <a:cubicBezTo>
                    <a:pt x="1101478" y="107130"/>
                    <a:pt x="1420111" y="0"/>
                    <a:pt x="1810614" y="0"/>
                  </a:cubicBezTo>
                  <a:cubicBezTo>
                    <a:pt x="2181271" y="0"/>
                    <a:pt x="2487141" y="96477"/>
                    <a:pt x="2532567" y="221291"/>
                  </a:cubicBezTo>
                  <a:lnTo>
                    <a:pt x="2534298" y="221291"/>
                  </a:lnTo>
                  <a:cubicBezTo>
                    <a:pt x="3017384" y="221291"/>
                    <a:pt x="3409023" y="343076"/>
                    <a:pt x="3409023" y="493361"/>
                  </a:cubicBezTo>
                  <a:cubicBezTo>
                    <a:pt x="3409023" y="643647"/>
                    <a:pt x="3017384" y="765432"/>
                    <a:pt x="2534298" y="765432"/>
                  </a:cubicBezTo>
                  <a:cubicBezTo>
                    <a:pt x="2415270" y="765432"/>
                    <a:pt x="2301759" y="758023"/>
                    <a:pt x="2198360" y="744612"/>
                  </a:cubicBezTo>
                  <a:cubicBezTo>
                    <a:pt x="2051157" y="815131"/>
                    <a:pt x="1829109" y="860016"/>
                    <a:pt x="1580725" y="860016"/>
                  </a:cubicBezTo>
                  <a:cubicBezTo>
                    <a:pt x="1176648" y="860016"/>
                    <a:pt x="842386" y="741205"/>
                    <a:pt x="786415" y="586539"/>
                  </a:cubicBezTo>
                  <a:cubicBezTo>
                    <a:pt x="742935" y="589351"/>
                    <a:pt x="697834" y="590812"/>
                    <a:pt x="651596" y="590812"/>
                  </a:cubicBezTo>
                  <a:cubicBezTo>
                    <a:pt x="291701" y="590812"/>
                    <a:pt x="0" y="501365"/>
                    <a:pt x="0" y="391044"/>
                  </a:cubicBezTo>
                  <a:cubicBezTo>
                    <a:pt x="0" y="280778"/>
                    <a:pt x="291701" y="191331"/>
                    <a:pt x="651596" y="191331"/>
                  </a:cubicBezTo>
                  <a:lnTo>
                    <a:pt x="651596" y="191331"/>
                  </a:lnTo>
                  <a:close/>
                  <a:moveTo>
                    <a:pt x="2362922" y="860016"/>
                  </a:moveTo>
                  <a:cubicBezTo>
                    <a:pt x="2211934" y="860016"/>
                    <a:pt x="2089499" y="911932"/>
                    <a:pt x="2089499" y="975961"/>
                  </a:cubicBezTo>
                  <a:cubicBezTo>
                    <a:pt x="2089499" y="1039990"/>
                    <a:pt x="2211934" y="1091906"/>
                    <a:pt x="2362922" y="1091906"/>
                  </a:cubicBezTo>
                  <a:cubicBezTo>
                    <a:pt x="2513910" y="1091906"/>
                    <a:pt x="2636345" y="1039990"/>
                    <a:pt x="2636345" y="975961"/>
                  </a:cubicBezTo>
                  <a:cubicBezTo>
                    <a:pt x="2636345" y="911932"/>
                    <a:pt x="2513910" y="860016"/>
                    <a:pt x="2362922" y="860016"/>
                  </a:cubicBezTo>
                  <a:lnTo>
                    <a:pt x="2362922" y="860016"/>
                  </a:lnTo>
                  <a:close/>
                  <a:moveTo>
                    <a:pt x="612119" y="618500"/>
                  </a:moveTo>
                  <a:cubicBezTo>
                    <a:pt x="503961" y="618500"/>
                    <a:pt x="416245" y="658680"/>
                    <a:pt x="416245" y="708271"/>
                  </a:cubicBezTo>
                  <a:cubicBezTo>
                    <a:pt x="416245" y="757861"/>
                    <a:pt x="503961" y="798042"/>
                    <a:pt x="612119" y="798042"/>
                  </a:cubicBezTo>
                  <a:cubicBezTo>
                    <a:pt x="720276" y="798042"/>
                    <a:pt x="807992" y="757861"/>
                    <a:pt x="807992" y="708271"/>
                  </a:cubicBezTo>
                  <a:cubicBezTo>
                    <a:pt x="807992" y="658680"/>
                    <a:pt x="720330" y="618500"/>
                    <a:pt x="612119" y="618500"/>
                  </a:cubicBez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6" name="Google Shape;167;p5">
              <a:extLst>
                <a:ext uri="{FF2B5EF4-FFF2-40B4-BE49-F238E27FC236}">
                  <a16:creationId xmlns:a16="http://schemas.microsoft.com/office/drawing/2014/main" id="{A1B839E5-907A-4482-BF02-57D903967FE7}"/>
                </a:ext>
              </a:extLst>
            </p:cNvPr>
            <p:cNvSpPr/>
            <p:nvPr/>
          </p:nvSpPr>
          <p:spPr>
            <a:xfrm>
              <a:off x="1346500" y="6316554"/>
              <a:ext cx="642619" cy="172751"/>
            </a:xfrm>
            <a:custGeom>
              <a:avLst/>
              <a:gdLst/>
              <a:ahLst/>
              <a:cxnLst/>
              <a:rect l="l" t="t" r="r" b="b"/>
              <a:pathLst>
                <a:path w="1103208" h="296568" extrusionOk="0">
                  <a:moveTo>
                    <a:pt x="551604" y="296568"/>
                  </a:moveTo>
                  <a:cubicBezTo>
                    <a:pt x="855419" y="296568"/>
                    <a:pt x="1103209" y="229943"/>
                    <a:pt x="1103209" y="148284"/>
                  </a:cubicBezTo>
                  <a:cubicBezTo>
                    <a:pt x="1103209" y="66625"/>
                    <a:pt x="855419" y="0"/>
                    <a:pt x="551604" y="0"/>
                  </a:cubicBezTo>
                  <a:cubicBezTo>
                    <a:pt x="247789" y="0"/>
                    <a:pt x="0" y="66625"/>
                    <a:pt x="0" y="148284"/>
                  </a:cubicBezTo>
                  <a:cubicBezTo>
                    <a:pt x="0" y="229943"/>
                    <a:pt x="247789" y="296568"/>
                    <a:pt x="551604" y="296568"/>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7" name="Google Shape;168;p5">
              <a:extLst>
                <a:ext uri="{FF2B5EF4-FFF2-40B4-BE49-F238E27FC236}">
                  <a16:creationId xmlns:a16="http://schemas.microsoft.com/office/drawing/2014/main" id="{2E8BC56A-F7F3-4812-B1F5-489745561649}"/>
                </a:ext>
              </a:extLst>
            </p:cNvPr>
            <p:cNvSpPr/>
            <p:nvPr/>
          </p:nvSpPr>
          <p:spPr>
            <a:xfrm>
              <a:off x="1195792" y="6055316"/>
              <a:ext cx="1089775" cy="372089"/>
            </a:xfrm>
            <a:custGeom>
              <a:avLst/>
              <a:gdLst/>
              <a:ahLst/>
              <a:cxnLst/>
              <a:rect l="l" t="t" r="r" b="b"/>
              <a:pathLst>
                <a:path w="1870858" h="638779" extrusionOk="0">
                  <a:moveTo>
                    <a:pt x="1020738" y="486602"/>
                  </a:moveTo>
                  <a:cubicBezTo>
                    <a:pt x="1020738" y="570640"/>
                    <a:pt x="763702" y="638779"/>
                    <a:pt x="446691" y="638779"/>
                  </a:cubicBezTo>
                  <a:cubicBezTo>
                    <a:pt x="266230" y="638779"/>
                    <a:pt x="105237" y="616715"/>
                    <a:pt x="0" y="582159"/>
                  </a:cubicBezTo>
                  <a:cubicBezTo>
                    <a:pt x="91339" y="555714"/>
                    <a:pt x="177974" y="512830"/>
                    <a:pt x="255360" y="454587"/>
                  </a:cubicBezTo>
                  <a:cubicBezTo>
                    <a:pt x="353405" y="380877"/>
                    <a:pt x="476218" y="347943"/>
                    <a:pt x="598004" y="362761"/>
                  </a:cubicBezTo>
                  <a:cubicBezTo>
                    <a:pt x="776410" y="384501"/>
                    <a:pt x="947678" y="285645"/>
                    <a:pt x="1018034" y="120271"/>
                  </a:cubicBezTo>
                  <a:lnTo>
                    <a:pt x="1069247" y="0"/>
                  </a:lnTo>
                  <a:lnTo>
                    <a:pt x="1051942" y="173755"/>
                  </a:lnTo>
                  <a:cubicBezTo>
                    <a:pt x="1046155" y="231566"/>
                    <a:pt x="1065516" y="283698"/>
                    <a:pt x="1107481" y="323824"/>
                  </a:cubicBezTo>
                  <a:cubicBezTo>
                    <a:pt x="1149500" y="363951"/>
                    <a:pt x="1202498" y="380877"/>
                    <a:pt x="1259983" y="372441"/>
                  </a:cubicBezTo>
                  <a:cubicBezTo>
                    <a:pt x="1346455" y="359787"/>
                    <a:pt x="1441472" y="352810"/>
                    <a:pt x="1541139" y="352810"/>
                  </a:cubicBezTo>
                  <a:cubicBezTo>
                    <a:pt x="1659842" y="352810"/>
                    <a:pt x="1771894" y="362707"/>
                    <a:pt x="1870858" y="380283"/>
                  </a:cubicBezTo>
                  <a:lnTo>
                    <a:pt x="1870858" y="598220"/>
                  </a:lnTo>
                  <a:lnTo>
                    <a:pt x="1378416" y="598220"/>
                  </a:lnTo>
                  <a:cubicBezTo>
                    <a:pt x="1378416" y="534948"/>
                    <a:pt x="1230997" y="480977"/>
                    <a:pt x="1023496" y="459670"/>
                  </a:cubicBezTo>
                  <a:lnTo>
                    <a:pt x="1020738" y="48660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8" name="Google Shape;169;p5">
              <a:extLst>
                <a:ext uri="{FF2B5EF4-FFF2-40B4-BE49-F238E27FC236}">
                  <a16:creationId xmlns:a16="http://schemas.microsoft.com/office/drawing/2014/main" id="{EC1E53E3-9EC3-49B6-B9CD-99AEFA497D2B}"/>
                </a:ext>
              </a:extLst>
            </p:cNvPr>
            <p:cNvSpPr/>
            <p:nvPr/>
          </p:nvSpPr>
          <p:spPr>
            <a:xfrm>
              <a:off x="2269702" y="6452965"/>
              <a:ext cx="642619" cy="172751"/>
            </a:xfrm>
            <a:custGeom>
              <a:avLst/>
              <a:gdLst/>
              <a:ahLst/>
              <a:cxnLst/>
              <a:rect l="l" t="t" r="r" b="b"/>
              <a:pathLst>
                <a:path w="1103208" h="296568" extrusionOk="0">
                  <a:moveTo>
                    <a:pt x="551604" y="296568"/>
                  </a:moveTo>
                  <a:cubicBezTo>
                    <a:pt x="855420" y="296568"/>
                    <a:pt x="1103209" y="229943"/>
                    <a:pt x="1103209" y="148284"/>
                  </a:cubicBezTo>
                  <a:cubicBezTo>
                    <a:pt x="1103209" y="66625"/>
                    <a:pt x="855420" y="0"/>
                    <a:pt x="551604" y="0"/>
                  </a:cubicBezTo>
                  <a:cubicBezTo>
                    <a:pt x="247789" y="0"/>
                    <a:pt x="0" y="66625"/>
                    <a:pt x="0" y="148284"/>
                  </a:cubicBezTo>
                  <a:cubicBezTo>
                    <a:pt x="0" y="229997"/>
                    <a:pt x="247789" y="296568"/>
                    <a:pt x="551604" y="296568"/>
                  </a:cubicBezTo>
                  <a:close/>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19" name="Google Shape;170;p5">
              <a:extLst>
                <a:ext uri="{FF2B5EF4-FFF2-40B4-BE49-F238E27FC236}">
                  <a16:creationId xmlns:a16="http://schemas.microsoft.com/office/drawing/2014/main" id="{BEEC7784-2A5A-4986-AF0A-FDCED37E17A1}"/>
                </a:ext>
              </a:extLst>
            </p:cNvPr>
            <p:cNvSpPr/>
            <p:nvPr/>
          </p:nvSpPr>
          <p:spPr>
            <a:xfrm>
              <a:off x="2134328" y="6074531"/>
              <a:ext cx="642616" cy="539579"/>
            </a:xfrm>
            <a:custGeom>
              <a:avLst/>
              <a:gdLst/>
              <a:ahLst/>
              <a:cxnLst/>
              <a:rect l="l" t="t" r="r" b="b"/>
              <a:pathLst>
                <a:path w="1103204" h="926316" extrusionOk="0">
                  <a:moveTo>
                    <a:pt x="1037501" y="128762"/>
                  </a:moveTo>
                  <a:cubicBezTo>
                    <a:pt x="1037501" y="57648"/>
                    <a:pt x="819996" y="0"/>
                    <a:pt x="551656" y="0"/>
                  </a:cubicBezTo>
                  <a:cubicBezTo>
                    <a:pt x="283317" y="0"/>
                    <a:pt x="65812" y="57648"/>
                    <a:pt x="65812" y="128762"/>
                  </a:cubicBezTo>
                  <a:lnTo>
                    <a:pt x="160" y="789497"/>
                  </a:lnTo>
                  <a:cubicBezTo>
                    <a:pt x="-7303" y="864667"/>
                    <a:pt x="247030" y="926317"/>
                    <a:pt x="551602" y="926317"/>
                  </a:cubicBezTo>
                  <a:cubicBezTo>
                    <a:pt x="856174" y="926317"/>
                    <a:pt x="1110507" y="864667"/>
                    <a:pt x="1103044" y="789497"/>
                  </a:cubicBezTo>
                  <a:lnTo>
                    <a:pt x="1037501" y="128762"/>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0" name="Google Shape;171;p5">
              <a:extLst>
                <a:ext uri="{FF2B5EF4-FFF2-40B4-BE49-F238E27FC236}">
                  <a16:creationId xmlns:a16="http://schemas.microsoft.com/office/drawing/2014/main" id="{094228DD-74DF-4C81-BEF4-5DF64B64BA1B}"/>
                </a:ext>
              </a:extLst>
            </p:cNvPr>
            <p:cNvSpPr/>
            <p:nvPr/>
          </p:nvSpPr>
          <p:spPr>
            <a:xfrm>
              <a:off x="2173571" y="6083383"/>
              <a:ext cx="603273" cy="530664"/>
            </a:xfrm>
            <a:custGeom>
              <a:avLst/>
              <a:gdLst/>
              <a:ahLst/>
              <a:cxnLst/>
              <a:rect l="l" t="t" r="r" b="b"/>
              <a:pathLst>
                <a:path w="1035662" h="911012" extrusionOk="0">
                  <a:moveTo>
                    <a:pt x="969904" y="113512"/>
                  </a:moveTo>
                  <a:cubicBezTo>
                    <a:pt x="969904" y="64408"/>
                    <a:pt x="866127" y="21686"/>
                    <a:pt x="713570" y="0"/>
                  </a:cubicBezTo>
                  <a:lnTo>
                    <a:pt x="103615" y="193602"/>
                  </a:lnTo>
                  <a:cubicBezTo>
                    <a:pt x="162886" y="270989"/>
                    <a:pt x="353568" y="310088"/>
                    <a:pt x="583673" y="304464"/>
                  </a:cubicBezTo>
                  <a:cubicBezTo>
                    <a:pt x="873644" y="297380"/>
                    <a:pt x="888732" y="689451"/>
                    <a:pt x="653759" y="784901"/>
                  </a:cubicBezTo>
                  <a:cubicBezTo>
                    <a:pt x="448206" y="868398"/>
                    <a:pt x="209610" y="881215"/>
                    <a:pt x="0" y="841088"/>
                  </a:cubicBezTo>
                  <a:cubicBezTo>
                    <a:pt x="94422" y="882729"/>
                    <a:pt x="277695" y="911012"/>
                    <a:pt x="484060" y="911012"/>
                  </a:cubicBezTo>
                  <a:cubicBezTo>
                    <a:pt x="788632" y="911012"/>
                    <a:pt x="1042965" y="849363"/>
                    <a:pt x="1035502" y="774193"/>
                  </a:cubicBezTo>
                  <a:lnTo>
                    <a:pt x="969904" y="113512"/>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1" name="Google Shape;172;p5">
              <a:extLst>
                <a:ext uri="{FF2B5EF4-FFF2-40B4-BE49-F238E27FC236}">
                  <a16:creationId xmlns:a16="http://schemas.microsoft.com/office/drawing/2014/main" id="{526FF432-09E9-4DFF-BCF8-D344F8111A13}"/>
                </a:ext>
              </a:extLst>
            </p:cNvPr>
            <p:cNvSpPr/>
            <p:nvPr/>
          </p:nvSpPr>
          <p:spPr>
            <a:xfrm>
              <a:off x="2172535" y="6074531"/>
              <a:ext cx="566009" cy="150007"/>
            </a:xfrm>
            <a:custGeom>
              <a:avLst/>
              <a:gdLst/>
              <a:ahLst/>
              <a:cxnLst/>
              <a:rect l="l" t="t" r="r" b="b"/>
              <a:pathLst>
                <a:path w="971689" h="257523" extrusionOk="0">
                  <a:moveTo>
                    <a:pt x="971689" y="128762"/>
                  </a:moveTo>
                  <a:cubicBezTo>
                    <a:pt x="971689" y="57648"/>
                    <a:pt x="754184" y="0"/>
                    <a:pt x="485844" y="0"/>
                  </a:cubicBezTo>
                  <a:cubicBezTo>
                    <a:pt x="217505" y="0"/>
                    <a:pt x="0" y="57648"/>
                    <a:pt x="0" y="128762"/>
                  </a:cubicBezTo>
                  <a:cubicBezTo>
                    <a:pt x="0" y="199875"/>
                    <a:pt x="217505" y="257524"/>
                    <a:pt x="485844" y="257524"/>
                  </a:cubicBezTo>
                  <a:cubicBezTo>
                    <a:pt x="754184" y="257524"/>
                    <a:pt x="971689" y="199875"/>
                    <a:pt x="971689" y="128762"/>
                  </a:cubicBezTo>
                  <a:close/>
                </a:path>
              </a:pathLst>
            </a:custGeom>
            <a:solidFill>
              <a:srgbClr val="FEE7C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2" name="Google Shape;173;p5">
              <a:extLst>
                <a:ext uri="{FF2B5EF4-FFF2-40B4-BE49-F238E27FC236}">
                  <a16:creationId xmlns:a16="http://schemas.microsoft.com/office/drawing/2014/main" id="{F9FA884C-73A6-4822-B296-8847C8EDE5C1}"/>
                </a:ext>
              </a:extLst>
            </p:cNvPr>
            <p:cNvSpPr/>
            <p:nvPr/>
          </p:nvSpPr>
          <p:spPr>
            <a:xfrm>
              <a:off x="1694797" y="6616219"/>
              <a:ext cx="575270" cy="58591"/>
            </a:xfrm>
            <a:custGeom>
              <a:avLst/>
              <a:gdLst/>
              <a:ahLst/>
              <a:cxnLst/>
              <a:rect l="l" t="t" r="r" b="b"/>
              <a:pathLst>
                <a:path w="987588" h="100586" extrusionOk="0">
                  <a:moveTo>
                    <a:pt x="493794" y="100587"/>
                  </a:moveTo>
                  <a:cubicBezTo>
                    <a:pt x="765757" y="100587"/>
                    <a:pt x="987588" y="77982"/>
                    <a:pt x="987588" y="50293"/>
                  </a:cubicBezTo>
                  <a:cubicBezTo>
                    <a:pt x="987588" y="22605"/>
                    <a:pt x="765757" y="0"/>
                    <a:pt x="493794" y="0"/>
                  </a:cubicBezTo>
                  <a:cubicBezTo>
                    <a:pt x="221832" y="0"/>
                    <a:pt x="0" y="22605"/>
                    <a:pt x="0" y="50293"/>
                  </a:cubicBezTo>
                  <a:cubicBezTo>
                    <a:pt x="0" y="77982"/>
                    <a:pt x="221832" y="100587"/>
                    <a:pt x="493794" y="100587"/>
                  </a:cubicBez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nvGrpSpPr>
            <p:cNvPr id="123" name="Google Shape;174;p5">
              <a:extLst>
                <a:ext uri="{FF2B5EF4-FFF2-40B4-BE49-F238E27FC236}">
                  <a16:creationId xmlns:a16="http://schemas.microsoft.com/office/drawing/2014/main" id="{B970EC3D-E82C-4B37-A9BD-7753BFA43945}"/>
                </a:ext>
              </a:extLst>
            </p:cNvPr>
            <p:cNvGrpSpPr/>
            <p:nvPr/>
          </p:nvGrpSpPr>
          <p:grpSpPr>
            <a:xfrm rot="-568258">
              <a:off x="1768426" y="6089716"/>
              <a:ext cx="479762" cy="573137"/>
              <a:chOff x="12650622" y="-224128"/>
              <a:chExt cx="1467358" cy="1752944"/>
            </a:xfrm>
          </p:grpSpPr>
          <p:sp>
            <p:nvSpPr>
              <p:cNvPr id="124" name="Google Shape;175;p5">
                <a:extLst>
                  <a:ext uri="{FF2B5EF4-FFF2-40B4-BE49-F238E27FC236}">
                    <a16:creationId xmlns:a16="http://schemas.microsoft.com/office/drawing/2014/main" id="{B21A09B2-DF24-409D-8F1D-6D29CBC4812A}"/>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5" name="Google Shape;176;p5">
                <a:extLst>
                  <a:ext uri="{FF2B5EF4-FFF2-40B4-BE49-F238E27FC236}">
                    <a16:creationId xmlns:a16="http://schemas.microsoft.com/office/drawing/2014/main" id="{3833E999-3DF8-4D43-A4A7-34807007FDBC}"/>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6" name="Google Shape;177;p5">
                <a:extLst>
                  <a:ext uri="{FF2B5EF4-FFF2-40B4-BE49-F238E27FC236}">
                    <a16:creationId xmlns:a16="http://schemas.microsoft.com/office/drawing/2014/main" id="{5A2E28C7-9C84-440F-AFB2-35D2EE973AD5}"/>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7" name="Google Shape;178;p5">
                <a:extLst>
                  <a:ext uri="{FF2B5EF4-FFF2-40B4-BE49-F238E27FC236}">
                    <a16:creationId xmlns:a16="http://schemas.microsoft.com/office/drawing/2014/main" id="{441F5634-3041-4C39-B5B6-540D3DDB0F54}"/>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8" name="Google Shape;179;p5">
                <a:extLst>
                  <a:ext uri="{FF2B5EF4-FFF2-40B4-BE49-F238E27FC236}">
                    <a16:creationId xmlns:a16="http://schemas.microsoft.com/office/drawing/2014/main" id="{C9474D01-CC5F-4212-A79F-D91756CC47F6}"/>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29" name="Google Shape;180;p5">
                <a:extLst>
                  <a:ext uri="{FF2B5EF4-FFF2-40B4-BE49-F238E27FC236}">
                    <a16:creationId xmlns:a16="http://schemas.microsoft.com/office/drawing/2014/main" id="{1C6B82FA-02DD-4E58-BFB9-31278F436D81}"/>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grpSp>
        <p:nvGrpSpPr>
          <p:cNvPr id="20" name="Google Shape;181;p5">
            <a:extLst>
              <a:ext uri="{FF2B5EF4-FFF2-40B4-BE49-F238E27FC236}">
                <a16:creationId xmlns:a16="http://schemas.microsoft.com/office/drawing/2014/main" id="{97183473-14FC-44E5-B023-20FA17C263C1}"/>
              </a:ext>
            </a:extLst>
          </p:cNvPr>
          <p:cNvGrpSpPr/>
          <p:nvPr/>
        </p:nvGrpSpPr>
        <p:grpSpPr>
          <a:xfrm>
            <a:off x="-514919" y="1"/>
            <a:ext cx="4138029" cy="6868885"/>
            <a:chOff x="10890" y="0"/>
            <a:chExt cx="4138029" cy="6868885"/>
          </a:xfrm>
        </p:grpSpPr>
        <p:sp>
          <p:nvSpPr>
            <p:cNvPr id="108" name="Google Shape;182;p5">
              <a:extLst>
                <a:ext uri="{FF2B5EF4-FFF2-40B4-BE49-F238E27FC236}">
                  <a16:creationId xmlns:a16="http://schemas.microsoft.com/office/drawing/2014/main" id="{78A29A19-5056-4550-B678-A4DCDDB2D768}"/>
                </a:ext>
              </a:extLst>
            </p:cNvPr>
            <p:cNvSpPr/>
            <p:nvPr/>
          </p:nvSpPr>
          <p:spPr>
            <a:xfrm>
              <a:off x="272839" y="1379068"/>
              <a:ext cx="1686804" cy="5489817"/>
            </a:xfrm>
            <a:custGeom>
              <a:avLst/>
              <a:gdLst/>
              <a:ahLst/>
              <a:cxnLst/>
              <a:rect l="l" t="t" r="r" b="b"/>
              <a:pathLst>
                <a:path w="1686804" h="5489817" extrusionOk="0">
                  <a:moveTo>
                    <a:pt x="1582286" y="0"/>
                  </a:moveTo>
                  <a:lnTo>
                    <a:pt x="1686804" y="49759"/>
                  </a:lnTo>
                  <a:cubicBezTo>
                    <a:pt x="806614" y="1783097"/>
                    <a:pt x="465928" y="3497024"/>
                    <a:pt x="468169" y="5342289"/>
                  </a:cubicBezTo>
                  <a:lnTo>
                    <a:pt x="470780" y="5489817"/>
                  </a:lnTo>
                  <a:lnTo>
                    <a:pt x="0" y="5489817"/>
                  </a:lnTo>
                  <a:lnTo>
                    <a:pt x="16257" y="5160185"/>
                  </a:lnTo>
                  <a:cubicBezTo>
                    <a:pt x="135572" y="3346364"/>
                    <a:pt x="669858" y="1580352"/>
                    <a:pt x="1582286"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09" name="Google Shape;183;p5">
              <a:extLst>
                <a:ext uri="{FF2B5EF4-FFF2-40B4-BE49-F238E27FC236}">
                  <a16:creationId xmlns:a16="http://schemas.microsoft.com/office/drawing/2014/main" id="{D9BFCB3A-F3B3-44C1-9B8E-919B991DEDEC}"/>
                </a:ext>
              </a:extLst>
            </p:cNvPr>
            <p:cNvSpPr/>
            <p:nvPr/>
          </p:nvSpPr>
          <p:spPr>
            <a:xfrm>
              <a:off x="1658478" y="1379287"/>
              <a:ext cx="301327" cy="419161"/>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0" name="Google Shape;184;p5">
              <a:extLst>
                <a:ext uri="{FF2B5EF4-FFF2-40B4-BE49-F238E27FC236}">
                  <a16:creationId xmlns:a16="http://schemas.microsoft.com/office/drawing/2014/main" id="{DC6AF7D7-C929-482B-9AC6-F439A75D6151}"/>
                </a:ext>
              </a:extLst>
            </p:cNvPr>
            <p:cNvSpPr/>
            <p:nvPr/>
          </p:nvSpPr>
          <p:spPr>
            <a:xfrm>
              <a:off x="1070708" y="0"/>
              <a:ext cx="2582156" cy="1362641"/>
            </a:xfrm>
            <a:custGeom>
              <a:avLst/>
              <a:gdLst/>
              <a:ahLst/>
              <a:cxnLst/>
              <a:rect l="l" t="t" r="r" b="b"/>
              <a:pathLst>
                <a:path w="1131284" h="596995" extrusionOk="0">
                  <a:moveTo>
                    <a:pt x="371665" y="596995"/>
                  </a:moveTo>
                  <a:lnTo>
                    <a:pt x="966121" y="477171"/>
                  </a:lnTo>
                  <a:lnTo>
                    <a:pt x="967645" y="398971"/>
                  </a:lnTo>
                  <a:lnTo>
                    <a:pt x="1008793" y="468598"/>
                  </a:lnTo>
                  <a:lnTo>
                    <a:pt x="1131284" y="443929"/>
                  </a:lnTo>
                  <a:cubicBezTo>
                    <a:pt x="1104615" y="163989"/>
                    <a:pt x="894302" y="143034"/>
                    <a:pt x="412337" y="505365"/>
                  </a:cubicBezTo>
                  <a:cubicBezTo>
                    <a:pt x="316992" y="107125"/>
                    <a:pt x="196025" y="-135382"/>
                    <a:pt x="0" y="81121"/>
                  </a:cubicBezTo>
                  <a:lnTo>
                    <a:pt x="71628" y="180467"/>
                  </a:lnTo>
                  <a:lnTo>
                    <a:pt x="155353" y="138652"/>
                  </a:lnTo>
                  <a:lnTo>
                    <a:pt x="96679" y="215233"/>
                  </a:lnTo>
                  <a:lnTo>
                    <a:pt x="371665" y="596995"/>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1" name="Google Shape;185;p5">
              <a:extLst>
                <a:ext uri="{FF2B5EF4-FFF2-40B4-BE49-F238E27FC236}">
                  <a16:creationId xmlns:a16="http://schemas.microsoft.com/office/drawing/2014/main" id="{DC922FC8-AD0A-4D5F-AAD0-3A86B65BD030}"/>
                </a:ext>
              </a:extLst>
            </p:cNvPr>
            <p:cNvSpPr/>
            <p:nvPr/>
          </p:nvSpPr>
          <p:spPr>
            <a:xfrm>
              <a:off x="10890" y="507556"/>
              <a:ext cx="4138029" cy="2301934"/>
            </a:xfrm>
            <a:custGeom>
              <a:avLst/>
              <a:gdLst/>
              <a:ahLst/>
              <a:cxnLst/>
              <a:rect l="l" t="t" r="r" b="b"/>
              <a:pathLst>
                <a:path w="4138029" h="2301934" extrusionOk="0">
                  <a:moveTo>
                    <a:pt x="383341" y="588"/>
                  </a:moveTo>
                  <a:cubicBezTo>
                    <a:pt x="1036352" y="-13400"/>
                    <a:pt x="1741242" y="221708"/>
                    <a:pt x="1948753" y="752004"/>
                  </a:cubicBezTo>
                  <a:cubicBezTo>
                    <a:pt x="2759248" y="246370"/>
                    <a:pt x="4245513" y="997760"/>
                    <a:pt x="4131869" y="2301934"/>
                  </a:cubicBezTo>
                  <a:lnTo>
                    <a:pt x="3736401" y="2053354"/>
                  </a:lnTo>
                  <a:lnTo>
                    <a:pt x="3747483" y="1740240"/>
                  </a:lnTo>
                  <a:lnTo>
                    <a:pt x="3578866" y="1954270"/>
                  </a:lnTo>
                  <a:lnTo>
                    <a:pt x="2962412" y="1566627"/>
                  </a:lnTo>
                  <a:lnTo>
                    <a:pt x="3099739" y="1150949"/>
                  </a:lnTo>
                  <a:lnTo>
                    <a:pt x="2802053" y="1465585"/>
                  </a:lnTo>
                  <a:lnTo>
                    <a:pt x="2328794" y="1168116"/>
                  </a:lnTo>
                  <a:lnTo>
                    <a:pt x="2443523" y="902586"/>
                  </a:lnTo>
                  <a:lnTo>
                    <a:pt x="2211024" y="1094020"/>
                  </a:lnTo>
                  <a:lnTo>
                    <a:pt x="1896604" y="896285"/>
                  </a:lnTo>
                  <a:lnTo>
                    <a:pt x="1237347" y="859997"/>
                  </a:lnTo>
                  <a:lnTo>
                    <a:pt x="1188674" y="518200"/>
                  </a:lnTo>
                  <a:lnTo>
                    <a:pt x="1141956" y="854782"/>
                  </a:lnTo>
                  <a:lnTo>
                    <a:pt x="497038" y="819146"/>
                  </a:lnTo>
                  <a:lnTo>
                    <a:pt x="508120" y="402602"/>
                  </a:lnTo>
                  <a:lnTo>
                    <a:pt x="394042" y="813498"/>
                  </a:lnTo>
                  <a:lnTo>
                    <a:pt x="0" y="791732"/>
                  </a:lnTo>
                  <a:lnTo>
                    <a:pt x="0" y="41883"/>
                  </a:lnTo>
                  <a:lnTo>
                    <a:pt x="141966" y="17420"/>
                  </a:lnTo>
                  <a:cubicBezTo>
                    <a:pt x="220898" y="7977"/>
                    <a:pt x="301714" y="2337"/>
                    <a:pt x="383341" y="588"/>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112" name="Google Shape;186;p5">
              <a:extLst>
                <a:ext uri="{FF2B5EF4-FFF2-40B4-BE49-F238E27FC236}">
                  <a16:creationId xmlns:a16="http://schemas.microsoft.com/office/drawing/2014/main" id="{23C91355-6B19-4239-BAC8-F734061BE1CE}"/>
                </a:ext>
              </a:extLst>
            </p:cNvPr>
            <p:cNvSpPr/>
            <p:nvPr/>
          </p:nvSpPr>
          <p:spPr>
            <a:xfrm>
              <a:off x="67480" y="1215354"/>
              <a:ext cx="2595365" cy="1595000"/>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21" name="Google Shape;329;p10">
            <a:extLst>
              <a:ext uri="{FF2B5EF4-FFF2-40B4-BE49-F238E27FC236}">
                <a16:creationId xmlns:a16="http://schemas.microsoft.com/office/drawing/2014/main" id="{95904172-257C-4265-95BE-ECEC057C6A4A}"/>
              </a:ext>
            </a:extLst>
          </p:cNvPr>
          <p:cNvGrpSpPr/>
          <p:nvPr userDrawn="1"/>
        </p:nvGrpSpPr>
        <p:grpSpPr>
          <a:xfrm flipH="1">
            <a:off x="1502270" y="4210678"/>
            <a:ext cx="1738239" cy="1743417"/>
            <a:chOff x="4067175" y="-2019300"/>
            <a:chExt cx="4220050" cy="4232623"/>
          </a:xfrm>
        </p:grpSpPr>
        <p:sp>
          <p:nvSpPr>
            <p:cNvPr id="95" name="Google Shape;330;p10">
              <a:extLst>
                <a:ext uri="{FF2B5EF4-FFF2-40B4-BE49-F238E27FC236}">
                  <a16:creationId xmlns:a16="http://schemas.microsoft.com/office/drawing/2014/main" id="{D9A1BFF8-F775-483E-8EA7-55C5A8578AAE}"/>
                </a:ext>
              </a:extLst>
            </p:cNvPr>
            <p:cNvSpPr/>
            <p:nvPr/>
          </p:nvSpPr>
          <p:spPr>
            <a:xfrm>
              <a:off x="5501258" y="-2019300"/>
              <a:ext cx="1351883" cy="989266"/>
            </a:xfrm>
            <a:custGeom>
              <a:avLst/>
              <a:gdLst/>
              <a:ahLst/>
              <a:cxnLst/>
              <a:rect l="l" t="t" r="r" b="b"/>
              <a:pathLst>
                <a:path w="1351883" h="989266" extrusionOk="0">
                  <a:moveTo>
                    <a:pt x="675989" y="0"/>
                  </a:moveTo>
                  <a:lnTo>
                    <a:pt x="1013936" y="494633"/>
                  </a:lnTo>
                  <a:lnTo>
                    <a:pt x="1351883" y="989267"/>
                  </a:lnTo>
                  <a:lnTo>
                    <a:pt x="675989" y="989267"/>
                  </a:lnTo>
                  <a:lnTo>
                    <a:pt x="0" y="989267"/>
                  </a:lnTo>
                  <a:lnTo>
                    <a:pt x="337947" y="494633"/>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6" name="Google Shape;331;p10">
              <a:extLst>
                <a:ext uri="{FF2B5EF4-FFF2-40B4-BE49-F238E27FC236}">
                  <a16:creationId xmlns:a16="http://schemas.microsoft.com/office/drawing/2014/main" id="{4ECF882E-7145-46FA-8A1B-74CA0A63C86B}"/>
                </a:ext>
              </a:extLst>
            </p:cNvPr>
            <p:cNvSpPr/>
            <p:nvPr/>
          </p:nvSpPr>
          <p:spPr>
            <a:xfrm>
              <a:off x="5602605" y="-819151"/>
              <a:ext cx="1149191" cy="2916745"/>
            </a:xfrm>
            <a:custGeom>
              <a:avLst/>
              <a:gdLst/>
              <a:ahLst/>
              <a:cxnLst/>
              <a:rect l="l" t="t" r="r" b="b"/>
              <a:pathLst>
                <a:path w="1149191" h="2916745" extrusionOk="0">
                  <a:moveTo>
                    <a:pt x="1149191" y="2916746"/>
                  </a:moveTo>
                  <a:lnTo>
                    <a:pt x="1149191" y="0"/>
                  </a:lnTo>
                  <a:lnTo>
                    <a:pt x="0" y="0"/>
                  </a:lnTo>
                  <a:lnTo>
                    <a:pt x="0" y="2916746"/>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7" name="Google Shape;332;p10">
              <a:extLst>
                <a:ext uri="{FF2B5EF4-FFF2-40B4-BE49-F238E27FC236}">
                  <a16:creationId xmlns:a16="http://schemas.microsoft.com/office/drawing/2014/main" id="{05B51674-F511-4F1C-AFDF-870244D1A198}"/>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8" name="Google Shape;333;p10">
              <a:extLst>
                <a:ext uri="{FF2B5EF4-FFF2-40B4-BE49-F238E27FC236}">
                  <a16:creationId xmlns:a16="http://schemas.microsoft.com/office/drawing/2014/main" id="{AEEB1F4C-398B-4B7D-B6EC-D94352A4C630}"/>
                </a:ext>
              </a:extLst>
            </p:cNvPr>
            <p:cNvSpPr/>
            <p:nvPr/>
          </p:nvSpPr>
          <p:spPr>
            <a:xfrm>
              <a:off x="5377148" y="-1437418"/>
              <a:ext cx="1600104" cy="741807"/>
            </a:xfrm>
            <a:custGeom>
              <a:avLst/>
              <a:gdLst/>
              <a:ahLst/>
              <a:cxnLst/>
              <a:rect l="l" t="t" r="r" b="b"/>
              <a:pathLst>
                <a:path w="1600104" h="741807" extrusionOk="0">
                  <a:moveTo>
                    <a:pt x="0" y="0"/>
                  </a:moveTo>
                  <a:lnTo>
                    <a:pt x="241840" y="0"/>
                  </a:lnTo>
                  <a:lnTo>
                    <a:pt x="241840" y="164497"/>
                  </a:lnTo>
                  <a:lnTo>
                    <a:pt x="554546" y="164497"/>
                  </a:lnTo>
                  <a:lnTo>
                    <a:pt x="554546" y="0"/>
                  </a:lnTo>
                  <a:lnTo>
                    <a:pt x="1045559" y="0"/>
                  </a:lnTo>
                  <a:lnTo>
                    <a:pt x="1045559" y="164497"/>
                  </a:lnTo>
                  <a:lnTo>
                    <a:pt x="1358265" y="164497"/>
                  </a:lnTo>
                  <a:lnTo>
                    <a:pt x="1358265" y="0"/>
                  </a:lnTo>
                  <a:lnTo>
                    <a:pt x="1600105" y="0"/>
                  </a:lnTo>
                  <a:lnTo>
                    <a:pt x="1600105" y="741807"/>
                  </a:lnTo>
                  <a:lnTo>
                    <a:pt x="0" y="741807"/>
                  </a:lnTo>
                  <a:close/>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9" name="Google Shape;334;p10">
              <a:extLst>
                <a:ext uri="{FF2B5EF4-FFF2-40B4-BE49-F238E27FC236}">
                  <a16:creationId xmlns:a16="http://schemas.microsoft.com/office/drawing/2014/main" id="{3486D52D-8806-49B0-A090-973E65F53F2E}"/>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0" name="Google Shape;335;p10">
              <a:extLst>
                <a:ext uri="{FF2B5EF4-FFF2-40B4-BE49-F238E27FC236}">
                  <a16:creationId xmlns:a16="http://schemas.microsoft.com/office/drawing/2014/main" id="{31963093-C2B5-4EF2-954A-76B0C772C47A}"/>
                </a:ext>
              </a:extLst>
            </p:cNvPr>
            <p:cNvSpPr/>
            <p:nvPr/>
          </p:nvSpPr>
          <p:spPr>
            <a:xfrm>
              <a:off x="4203192" y="2529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1" name="Google Shape;336;p10">
              <a:extLst>
                <a:ext uri="{FF2B5EF4-FFF2-40B4-BE49-F238E27FC236}">
                  <a16:creationId xmlns:a16="http://schemas.microsoft.com/office/drawing/2014/main" id="{6B6288F1-5DF9-49EA-9FF4-A424ED314645}"/>
                </a:ext>
              </a:extLst>
            </p:cNvPr>
            <p:cNvSpPr/>
            <p:nvPr/>
          </p:nvSpPr>
          <p:spPr>
            <a:xfrm>
              <a:off x="4067175" y="-165070"/>
              <a:ext cx="1032700" cy="478726"/>
            </a:xfrm>
            <a:custGeom>
              <a:avLst/>
              <a:gdLst/>
              <a:ahLst/>
              <a:cxnLst/>
              <a:rect l="l" t="t" r="r" b="b"/>
              <a:pathLst>
                <a:path w="1032700" h="478726" extrusionOk="0">
                  <a:moveTo>
                    <a:pt x="0" y="0"/>
                  </a:moveTo>
                  <a:lnTo>
                    <a:pt x="156115" y="0"/>
                  </a:lnTo>
                  <a:lnTo>
                    <a:pt x="156115" y="106108"/>
                  </a:lnTo>
                  <a:lnTo>
                    <a:pt x="357949" y="106108"/>
                  </a:lnTo>
                  <a:lnTo>
                    <a:pt x="357949" y="0"/>
                  </a:lnTo>
                  <a:lnTo>
                    <a:pt x="674846" y="0"/>
                  </a:lnTo>
                  <a:lnTo>
                    <a:pt x="674846" y="106108"/>
                  </a:lnTo>
                  <a:lnTo>
                    <a:pt x="876681" y="106108"/>
                  </a:lnTo>
                  <a:lnTo>
                    <a:pt x="876681"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2" name="Google Shape;337;p10">
              <a:extLst>
                <a:ext uri="{FF2B5EF4-FFF2-40B4-BE49-F238E27FC236}">
                  <a16:creationId xmlns:a16="http://schemas.microsoft.com/office/drawing/2014/main" id="{A554839A-3315-4A91-B44D-E1A1D6E67F99}"/>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FDF86"/>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3" name="Google Shape;338;p10">
              <a:extLst>
                <a:ext uri="{FF2B5EF4-FFF2-40B4-BE49-F238E27FC236}">
                  <a16:creationId xmlns:a16="http://schemas.microsoft.com/office/drawing/2014/main" id="{9CF5FA59-7AF1-49FD-BBB5-1FB53ECDBBB9}"/>
                </a:ext>
              </a:extLst>
            </p:cNvPr>
            <p:cNvSpPr/>
            <p:nvPr/>
          </p:nvSpPr>
          <p:spPr>
            <a:xfrm>
              <a:off x="7399972" y="291082"/>
              <a:ext cx="741711" cy="1882425"/>
            </a:xfrm>
            <a:custGeom>
              <a:avLst/>
              <a:gdLst/>
              <a:ahLst/>
              <a:cxnLst/>
              <a:rect l="l" t="t" r="r" b="b"/>
              <a:pathLst>
                <a:path w="741711" h="1882425" extrusionOk="0">
                  <a:moveTo>
                    <a:pt x="741712" y="1882426"/>
                  </a:moveTo>
                  <a:lnTo>
                    <a:pt x="741712" y="0"/>
                  </a:lnTo>
                  <a:lnTo>
                    <a:pt x="0" y="0"/>
                  </a:lnTo>
                  <a:lnTo>
                    <a:pt x="0" y="1882426"/>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4" name="Google Shape;339;p10">
              <a:extLst>
                <a:ext uri="{FF2B5EF4-FFF2-40B4-BE49-F238E27FC236}">
                  <a16:creationId xmlns:a16="http://schemas.microsoft.com/office/drawing/2014/main" id="{92FD3FA2-00C3-460D-A3B5-AD1564ED30EE}"/>
                </a:ext>
              </a:extLst>
            </p:cNvPr>
            <p:cNvSpPr/>
            <p:nvPr/>
          </p:nvSpPr>
          <p:spPr>
            <a:xfrm>
              <a:off x="7254525" y="-165070"/>
              <a:ext cx="1032700" cy="478726"/>
            </a:xfrm>
            <a:custGeom>
              <a:avLst/>
              <a:gdLst/>
              <a:ahLst/>
              <a:cxnLst/>
              <a:rect l="l" t="t" r="r" b="b"/>
              <a:pathLst>
                <a:path w="1032700" h="478726" extrusionOk="0">
                  <a:moveTo>
                    <a:pt x="0" y="0"/>
                  </a:moveTo>
                  <a:lnTo>
                    <a:pt x="156020" y="0"/>
                  </a:lnTo>
                  <a:lnTo>
                    <a:pt x="156020" y="106108"/>
                  </a:lnTo>
                  <a:lnTo>
                    <a:pt x="357949" y="106108"/>
                  </a:lnTo>
                  <a:lnTo>
                    <a:pt x="357949" y="0"/>
                  </a:lnTo>
                  <a:lnTo>
                    <a:pt x="674751" y="0"/>
                  </a:lnTo>
                  <a:lnTo>
                    <a:pt x="674751" y="106108"/>
                  </a:lnTo>
                  <a:lnTo>
                    <a:pt x="876586" y="106108"/>
                  </a:lnTo>
                  <a:lnTo>
                    <a:pt x="876586" y="0"/>
                  </a:lnTo>
                  <a:lnTo>
                    <a:pt x="1032700" y="0"/>
                  </a:lnTo>
                  <a:lnTo>
                    <a:pt x="1032700" y="478726"/>
                  </a:lnTo>
                  <a:lnTo>
                    <a:pt x="0" y="478726"/>
                  </a:lnTo>
                  <a:close/>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5" name="Google Shape;340;p10">
              <a:extLst>
                <a:ext uri="{FF2B5EF4-FFF2-40B4-BE49-F238E27FC236}">
                  <a16:creationId xmlns:a16="http://schemas.microsoft.com/office/drawing/2014/main" id="{18EC5FE2-CF7B-4455-B13D-7DA04F6F518F}"/>
                </a:ext>
              </a:extLst>
            </p:cNvPr>
            <p:cNvSpPr/>
            <p:nvPr/>
          </p:nvSpPr>
          <p:spPr>
            <a:xfrm>
              <a:off x="4935377" y="520921"/>
              <a:ext cx="2512795" cy="1692402"/>
            </a:xfrm>
            <a:custGeom>
              <a:avLst/>
              <a:gdLst/>
              <a:ahLst/>
              <a:cxnLst/>
              <a:rect l="l" t="t" r="r" b="b"/>
              <a:pathLst>
                <a:path w="2445543" h="1692402" extrusionOk="0">
                  <a:moveTo>
                    <a:pt x="0" y="1692402"/>
                  </a:moveTo>
                  <a:lnTo>
                    <a:pt x="0" y="0"/>
                  </a:lnTo>
                  <a:lnTo>
                    <a:pt x="199454" y="0"/>
                  </a:lnTo>
                  <a:lnTo>
                    <a:pt x="199454" y="125825"/>
                  </a:lnTo>
                  <a:lnTo>
                    <a:pt x="401288" y="125825"/>
                  </a:lnTo>
                  <a:lnTo>
                    <a:pt x="401288" y="0"/>
                  </a:lnTo>
                  <a:lnTo>
                    <a:pt x="660654" y="0"/>
                  </a:lnTo>
                  <a:lnTo>
                    <a:pt x="660654" y="125825"/>
                  </a:lnTo>
                  <a:cubicBezTo>
                    <a:pt x="727901" y="125825"/>
                    <a:pt x="795242" y="125825"/>
                    <a:pt x="862489" y="125825"/>
                  </a:cubicBezTo>
                  <a:lnTo>
                    <a:pt x="862489" y="0"/>
                  </a:lnTo>
                  <a:lnTo>
                    <a:pt x="1121854" y="0"/>
                  </a:lnTo>
                  <a:lnTo>
                    <a:pt x="1121854" y="125825"/>
                  </a:lnTo>
                  <a:cubicBezTo>
                    <a:pt x="1189101" y="125825"/>
                    <a:pt x="1256443" y="125825"/>
                    <a:pt x="1323689" y="125825"/>
                  </a:cubicBezTo>
                  <a:lnTo>
                    <a:pt x="1323689" y="0"/>
                  </a:lnTo>
                  <a:lnTo>
                    <a:pt x="1583055" y="0"/>
                  </a:lnTo>
                  <a:lnTo>
                    <a:pt x="1583055" y="125825"/>
                  </a:lnTo>
                  <a:cubicBezTo>
                    <a:pt x="1650302" y="125825"/>
                    <a:pt x="1717643" y="125825"/>
                    <a:pt x="1784890" y="125825"/>
                  </a:cubicBezTo>
                  <a:lnTo>
                    <a:pt x="1784890" y="0"/>
                  </a:lnTo>
                  <a:lnTo>
                    <a:pt x="2044256" y="0"/>
                  </a:lnTo>
                  <a:lnTo>
                    <a:pt x="2044256" y="125825"/>
                  </a:lnTo>
                  <a:lnTo>
                    <a:pt x="2246090" y="125825"/>
                  </a:lnTo>
                  <a:lnTo>
                    <a:pt x="2246090" y="0"/>
                  </a:lnTo>
                  <a:lnTo>
                    <a:pt x="2445544" y="0"/>
                  </a:lnTo>
                  <a:lnTo>
                    <a:pt x="2445544" y="1692402"/>
                  </a:lnTo>
                </a:path>
              </a:pathLst>
            </a:custGeom>
            <a:solidFill>
              <a:srgbClr val="FCD19B"/>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6" name="Google Shape;341;p10">
              <a:extLst>
                <a:ext uri="{FF2B5EF4-FFF2-40B4-BE49-F238E27FC236}">
                  <a16:creationId xmlns:a16="http://schemas.microsoft.com/office/drawing/2014/main" id="{D9B772F8-FA3C-4DE8-881C-9BB64A08DA5A}"/>
                </a:ext>
              </a:extLst>
            </p:cNvPr>
            <p:cNvSpPr/>
            <p:nvPr/>
          </p:nvSpPr>
          <p:spPr>
            <a:xfrm>
              <a:off x="5742602" y="982979"/>
              <a:ext cx="897070" cy="1230344"/>
            </a:xfrm>
            <a:custGeom>
              <a:avLst/>
              <a:gdLst/>
              <a:ahLst/>
              <a:cxnLst/>
              <a:rect l="l" t="t" r="r" b="b"/>
              <a:pathLst>
                <a:path w="873061" h="1230344" extrusionOk="0">
                  <a:moveTo>
                    <a:pt x="0" y="1230344"/>
                  </a:moveTo>
                  <a:lnTo>
                    <a:pt x="0" y="436531"/>
                  </a:lnTo>
                  <a:cubicBezTo>
                    <a:pt x="0" y="196405"/>
                    <a:pt x="196405" y="0"/>
                    <a:pt x="436531" y="0"/>
                  </a:cubicBezTo>
                  <a:lnTo>
                    <a:pt x="436531" y="0"/>
                  </a:lnTo>
                  <a:cubicBezTo>
                    <a:pt x="676656" y="0"/>
                    <a:pt x="873062" y="196405"/>
                    <a:pt x="873062" y="436531"/>
                  </a:cubicBezTo>
                  <a:lnTo>
                    <a:pt x="873062" y="1230344"/>
                  </a:lnTo>
                </a:path>
              </a:pathLst>
            </a:custGeom>
            <a:solidFill>
              <a:srgbClr val="E9AA5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107" name="Google Shape;342;p10">
              <a:extLst>
                <a:ext uri="{FF2B5EF4-FFF2-40B4-BE49-F238E27FC236}">
                  <a16:creationId xmlns:a16="http://schemas.microsoft.com/office/drawing/2014/main" id="{C59D041E-1CF5-4AC3-AA7D-450BF28FD222}"/>
                </a:ext>
              </a:extLst>
            </p:cNvPr>
            <p:cNvSpPr/>
            <p:nvPr/>
          </p:nvSpPr>
          <p:spPr>
            <a:xfrm>
              <a:off x="5872770" y="1161477"/>
              <a:ext cx="636738" cy="873251"/>
            </a:xfrm>
            <a:custGeom>
              <a:avLst/>
              <a:gdLst/>
              <a:ahLst/>
              <a:cxnLst/>
              <a:rect l="l" t="t" r="r" b="b"/>
              <a:pathLst>
                <a:path w="619696" h="873251" extrusionOk="0">
                  <a:moveTo>
                    <a:pt x="0" y="873252"/>
                  </a:moveTo>
                  <a:lnTo>
                    <a:pt x="0" y="309848"/>
                  </a:lnTo>
                  <a:cubicBezTo>
                    <a:pt x="0" y="139446"/>
                    <a:pt x="139446" y="0"/>
                    <a:pt x="309848" y="0"/>
                  </a:cubicBezTo>
                  <a:lnTo>
                    <a:pt x="309848" y="0"/>
                  </a:lnTo>
                  <a:cubicBezTo>
                    <a:pt x="480251" y="0"/>
                    <a:pt x="619697" y="139446"/>
                    <a:pt x="619697" y="309848"/>
                  </a:cubicBezTo>
                  <a:lnTo>
                    <a:pt x="619697" y="873252"/>
                  </a:lnTo>
                </a:path>
              </a:pathLst>
            </a:custGeom>
            <a:solidFill>
              <a:srgbClr val="F9BC6E"/>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2" name="Google Shape;343;p10">
            <a:extLst>
              <a:ext uri="{FF2B5EF4-FFF2-40B4-BE49-F238E27FC236}">
                <a16:creationId xmlns:a16="http://schemas.microsoft.com/office/drawing/2014/main" id="{2E8AAFB6-B559-41F6-B4C5-F543119D4FC0}"/>
              </a:ext>
            </a:extLst>
          </p:cNvPr>
          <p:cNvGrpSpPr/>
          <p:nvPr userDrawn="1"/>
        </p:nvGrpSpPr>
        <p:grpSpPr>
          <a:xfrm flipH="1">
            <a:off x="283430" y="5930864"/>
            <a:ext cx="647105" cy="773048"/>
            <a:chOff x="12650622" y="-224128"/>
            <a:chExt cx="1467358" cy="1752944"/>
          </a:xfrm>
        </p:grpSpPr>
        <p:sp>
          <p:nvSpPr>
            <p:cNvPr id="89" name="Google Shape;344;p10">
              <a:extLst>
                <a:ext uri="{FF2B5EF4-FFF2-40B4-BE49-F238E27FC236}">
                  <a16:creationId xmlns:a16="http://schemas.microsoft.com/office/drawing/2014/main" id="{4F3F78FA-B9E2-498E-9193-D292252CBAE7}"/>
                </a:ext>
              </a:extLst>
            </p:cNvPr>
            <p:cNvSpPr/>
            <p:nvPr/>
          </p:nvSpPr>
          <p:spPr>
            <a:xfrm>
              <a:off x="13571194" y="819966"/>
              <a:ext cx="332853" cy="431863"/>
            </a:xfrm>
            <a:custGeom>
              <a:avLst/>
              <a:gdLst/>
              <a:ahLst/>
              <a:cxnLst/>
              <a:rect l="l" t="t" r="r" b="b"/>
              <a:pathLst>
                <a:path w="323945" h="431863" extrusionOk="0">
                  <a:moveTo>
                    <a:pt x="0" y="431863"/>
                  </a:moveTo>
                  <a:lnTo>
                    <a:pt x="323945" y="0"/>
                  </a:lnTo>
                  <a:cubicBezTo>
                    <a:pt x="320135" y="102870"/>
                    <a:pt x="283940" y="194215"/>
                    <a:pt x="235172" y="278606"/>
                  </a:cubicBez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0" name="Google Shape;345;p10">
              <a:extLst>
                <a:ext uri="{FF2B5EF4-FFF2-40B4-BE49-F238E27FC236}">
                  <a16:creationId xmlns:a16="http://schemas.microsoft.com/office/drawing/2014/main" id="{C7B2F9E9-6929-4E64-A586-70D4E6F62606}"/>
                </a:ext>
              </a:extLst>
            </p:cNvPr>
            <p:cNvSpPr/>
            <p:nvPr/>
          </p:nvSpPr>
          <p:spPr>
            <a:xfrm>
              <a:off x="13532073" y="-140916"/>
              <a:ext cx="585906" cy="902398"/>
            </a:xfrm>
            <a:custGeom>
              <a:avLst/>
              <a:gdLst/>
              <a:ahLst/>
              <a:cxnLst/>
              <a:rect l="l" t="t" r="r" b="b"/>
              <a:pathLst>
                <a:path w="570225" h="902398" extrusionOk="0">
                  <a:moveTo>
                    <a:pt x="561308" y="0"/>
                  </a:moveTo>
                  <a:cubicBezTo>
                    <a:pt x="587121" y="101537"/>
                    <a:pt x="554164" y="183452"/>
                    <a:pt x="497586" y="281464"/>
                  </a:cubicBezTo>
                  <a:lnTo>
                    <a:pt x="139065" y="902399"/>
                  </a:lnTo>
                  <a:lnTo>
                    <a:pt x="0" y="757904"/>
                  </a:lnTo>
                  <a:lnTo>
                    <a:pt x="11716" y="736759"/>
                  </a:lnTo>
                  <a:lnTo>
                    <a:pt x="561308" y="0"/>
                  </a:lnTo>
                  <a:close/>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1" name="Google Shape;346;p10">
              <a:extLst>
                <a:ext uri="{FF2B5EF4-FFF2-40B4-BE49-F238E27FC236}">
                  <a16:creationId xmlns:a16="http://schemas.microsoft.com/office/drawing/2014/main" id="{F264E82F-7081-421F-9ECF-0D4EA451BB36}"/>
                </a:ext>
              </a:extLst>
            </p:cNvPr>
            <p:cNvSpPr/>
            <p:nvPr/>
          </p:nvSpPr>
          <p:spPr>
            <a:xfrm>
              <a:off x="12650622" y="496021"/>
              <a:ext cx="1254098" cy="1032795"/>
            </a:xfrm>
            <a:custGeom>
              <a:avLst/>
              <a:gdLst/>
              <a:ahLst/>
              <a:cxnLst/>
              <a:rect l="l" t="t" r="r" b="b"/>
              <a:pathLst>
                <a:path w="1220533" h="1032795" extrusionOk="0">
                  <a:moveTo>
                    <a:pt x="0" y="887254"/>
                  </a:moveTo>
                  <a:lnTo>
                    <a:pt x="525780" y="0"/>
                  </a:lnTo>
                  <a:lnTo>
                    <a:pt x="1220533" y="323945"/>
                  </a:lnTo>
                  <a:lnTo>
                    <a:pt x="816864" y="1032795"/>
                  </a:lnTo>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2" name="Google Shape;347;p10">
              <a:extLst>
                <a:ext uri="{FF2B5EF4-FFF2-40B4-BE49-F238E27FC236}">
                  <a16:creationId xmlns:a16="http://schemas.microsoft.com/office/drawing/2014/main" id="{C6B733C5-2494-4AFA-8785-B44634A0412C}"/>
                </a:ext>
              </a:extLst>
            </p:cNvPr>
            <p:cNvSpPr/>
            <p:nvPr/>
          </p:nvSpPr>
          <p:spPr>
            <a:xfrm>
              <a:off x="12786560" y="647373"/>
              <a:ext cx="948550" cy="804291"/>
            </a:xfrm>
            <a:custGeom>
              <a:avLst/>
              <a:gdLst/>
              <a:ahLst/>
              <a:cxnLst/>
              <a:rect l="l" t="t" r="r" b="b"/>
              <a:pathLst>
                <a:path w="923163" h="804291" extrusionOk="0">
                  <a:moveTo>
                    <a:pt x="0" y="747331"/>
                  </a:moveTo>
                  <a:lnTo>
                    <a:pt x="440150" y="0"/>
                  </a:lnTo>
                  <a:lnTo>
                    <a:pt x="923163" y="225171"/>
                  </a:lnTo>
                  <a:lnTo>
                    <a:pt x="592074" y="804291"/>
                  </a:lnTo>
                </a:path>
              </a:pathLst>
            </a:custGeom>
            <a:solidFill>
              <a:srgbClr val="F35429"/>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3" name="Google Shape;348;p10">
              <a:extLst>
                <a:ext uri="{FF2B5EF4-FFF2-40B4-BE49-F238E27FC236}">
                  <a16:creationId xmlns:a16="http://schemas.microsoft.com/office/drawing/2014/main" id="{36A9D5F7-853E-4C7C-ACE2-8EFCA1230F52}"/>
                </a:ext>
              </a:extLst>
            </p:cNvPr>
            <p:cNvSpPr/>
            <p:nvPr/>
          </p:nvSpPr>
          <p:spPr>
            <a:xfrm>
              <a:off x="13238484" y="647373"/>
              <a:ext cx="496295" cy="297262"/>
            </a:xfrm>
            <a:custGeom>
              <a:avLst/>
              <a:gdLst/>
              <a:ahLst/>
              <a:cxnLst/>
              <a:rect l="l" t="t" r="r" b="b"/>
              <a:pathLst>
                <a:path w="483012" h="297262" extrusionOk="0">
                  <a:moveTo>
                    <a:pt x="0" y="0"/>
                  </a:moveTo>
                  <a:cubicBezTo>
                    <a:pt x="137541" y="277463"/>
                    <a:pt x="295370" y="379571"/>
                    <a:pt x="483013" y="225171"/>
                  </a:cubicBezTo>
                  <a:lnTo>
                    <a:pt x="0" y="0"/>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94" name="Google Shape;349;p10">
              <a:extLst>
                <a:ext uri="{FF2B5EF4-FFF2-40B4-BE49-F238E27FC236}">
                  <a16:creationId xmlns:a16="http://schemas.microsoft.com/office/drawing/2014/main" id="{1B4B5DB8-0F23-4C2A-97EE-FDB8BD39131D}"/>
                </a:ext>
              </a:extLst>
            </p:cNvPr>
            <p:cNvSpPr/>
            <p:nvPr/>
          </p:nvSpPr>
          <p:spPr>
            <a:xfrm>
              <a:off x="13399264" y="-224128"/>
              <a:ext cx="713523" cy="979895"/>
            </a:xfrm>
            <a:custGeom>
              <a:avLst/>
              <a:gdLst/>
              <a:ahLst/>
              <a:cxnLst/>
              <a:rect l="l" t="t" r="r" b="b"/>
              <a:pathLst>
                <a:path w="694426" h="979895" extrusionOk="0">
                  <a:moveTo>
                    <a:pt x="0" y="875025"/>
                  </a:moveTo>
                  <a:lnTo>
                    <a:pt x="425577" y="98737"/>
                  </a:lnTo>
                  <a:cubicBezTo>
                    <a:pt x="527400" y="-86905"/>
                    <a:pt x="780764" y="11393"/>
                    <a:pt x="664559" y="210275"/>
                  </a:cubicBezTo>
                  <a:lnTo>
                    <a:pt x="215170" y="979895"/>
                  </a:lnTo>
                  <a:lnTo>
                    <a:pt x="0" y="875025"/>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grpSp>
        <p:nvGrpSpPr>
          <p:cNvPr id="23" name="Google Shape;351;p10">
            <a:extLst>
              <a:ext uri="{FF2B5EF4-FFF2-40B4-BE49-F238E27FC236}">
                <a16:creationId xmlns:a16="http://schemas.microsoft.com/office/drawing/2014/main" id="{581E725F-8AA1-45BD-BA5F-6303F9D92F54}"/>
              </a:ext>
            </a:extLst>
          </p:cNvPr>
          <p:cNvGrpSpPr/>
          <p:nvPr userDrawn="1"/>
        </p:nvGrpSpPr>
        <p:grpSpPr>
          <a:xfrm flipH="1">
            <a:off x="2092592" y="5603188"/>
            <a:ext cx="923998" cy="943211"/>
            <a:chOff x="2148829" y="2424101"/>
            <a:chExt cx="2454481" cy="2453871"/>
          </a:xfrm>
        </p:grpSpPr>
        <p:sp>
          <p:nvSpPr>
            <p:cNvPr id="81" name="Google Shape;352;p10">
              <a:extLst>
                <a:ext uri="{FF2B5EF4-FFF2-40B4-BE49-F238E27FC236}">
                  <a16:creationId xmlns:a16="http://schemas.microsoft.com/office/drawing/2014/main" id="{6B2854EC-C6D9-496B-9FD2-02BD348D9B0B}"/>
                </a:ext>
              </a:extLst>
            </p:cNvPr>
            <p:cNvSpPr/>
            <p:nvPr/>
          </p:nvSpPr>
          <p:spPr>
            <a:xfrm>
              <a:off x="2414700" y="2858833"/>
              <a:ext cx="1640137" cy="2000434"/>
            </a:xfrm>
            <a:custGeom>
              <a:avLst/>
              <a:gdLst/>
              <a:ahLst/>
              <a:cxnLst/>
              <a:rect l="l" t="t" r="r" b="b"/>
              <a:pathLst>
                <a:path w="1640137" h="2000434" extrusionOk="0">
                  <a:moveTo>
                    <a:pt x="1573116" y="1578"/>
                  </a:moveTo>
                  <a:cubicBezTo>
                    <a:pt x="1569401" y="-1280"/>
                    <a:pt x="1567782" y="-232"/>
                    <a:pt x="1566734" y="-137"/>
                  </a:cubicBezTo>
                  <a:cubicBezTo>
                    <a:pt x="1565591" y="-41"/>
                    <a:pt x="1564734" y="54"/>
                    <a:pt x="1563877" y="244"/>
                  </a:cubicBezTo>
                  <a:cubicBezTo>
                    <a:pt x="1562258" y="626"/>
                    <a:pt x="1560543" y="1197"/>
                    <a:pt x="1558448" y="1864"/>
                  </a:cubicBezTo>
                  <a:cubicBezTo>
                    <a:pt x="1554257" y="3197"/>
                    <a:pt x="1548827" y="5197"/>
                    <a:pt x="1542255" y="7769"/>
                  </a:cubicBezTo>
                  <a:cubicBezTo>
                    <a:pt x="1529015" y="12913"/>
                    <a:pt x="1511299" y="20342"/>
                    <a:pt x="1492249" y="28629"/>
                  </a:cubicBezTo>
                  <a:cubicBezTo>
                    <a:pt x="1454149" y="45202"/>
                    <a:pt x="1410524" y="65205"/>
                    <a:pt x="1385283" y="78445"/>
                  </a:cubicBezTo>
                  <a:cubicBezTo>
                    <a:pt x="1037144" y="261420"/>
                    <a:pt x="648810" y="572030"/>
                    <a:pt x="341438" y="913120"/>
                  </a:cubicBezTo>
                  <a:cubicBezTo>
                    <a:pt x="256571" y="993416"/>
                    <a:pt x="105123" y="1184488"/>
                    <a:pt x="81977" y="1263831"/>
                  </a:cubicBezTo>
                  <a:cubicBezTo>
                    <a:pt x="11016" y="1394133"/>
                    <a:pt x="-16225" y="1497289"/>
                    <a:pt x="8921" y="1562725"/>
                  </a:cubicBezTo>
                  <a:cubicBezTo>
                    <a:pt x="17017" y="1583871"/>
                    <a:pt x="41591" y="1611684"/>
                    <a:pt x="96932" y="1668453"/>
                  </a:cubicBezTo>
                  <a:cubicBezTo>
                    <a:pt x="104075" y="1675787"/>
                    <a:pt x="121411" y="1690170"/>
                    <a:pt x="144842" y="1708934"/>
                  </a:cubicBezTo>
                  <a:cubicBezTo>
                    <a:pt x="168274" y="1727698"/>
                    <a:pt x="197134" y="1750559"/>
                    <a:pt x="226472" y="1772657"/>
                  </a:cubicBezTo>
                  <a:cubicBezTo>
                    <a:pt x="320578" y="1843427"/>
                    <a:pt x="342486" y="1857524"/>
                    <a:pt x="405827" y="1888861"/>
                  </a:cubicBezTo>
                  <a:cubicBezTo>
                    <a:pt x="533653" y="1952012"/>
                    <a:pt x="688053" y="1999161"/>
                    <a:pt x="774159" y="2000018"/>
                  </a:cubicBezTo>
                  <a:cubicBezTo>
                    <a:pt x="854264" y="2000875"/>
                    <a:pt x="960468" y="1964109"/>
                    <a:pt x="1041621" y="1908388"/>
                  </a:cubicBezTo>
                  <a:cubicBezTo>
                    <a:pt x="1181162" y="1812471"/>
                    <a:pt x="1319561" y="1636735"/>
                    <a:pt x="1421383" y="1427661"/>
                  </a:cubicBezTo>
                  <a:cubicBezTo>
                    <a:pt x="1598452" y="1064473"/>
                    <a:pt x="1677415" y="590985"/>
                    <a:pt x="1622836" y="218557"/>
                  </a:cubicBezTo>
                  <a:cubicBezTo>
                    <a:pt x="1617217" y="180362"/>
                    <a:pt x="1607406" y="128832"/>
                    <a:pt x="1597976" y="85969"/>
                  </a:cubicBezTo>
                  <a:cubicBezTo>
                    <a:pt x="1593214" y="64538"/>
                    <a:pt x="1588547" y="45202"/>
                    <a:pt x="1584641" y="30820"/>
                  </a:cubicBezTo>
                  <a:cubicBezTo>
                    <a:pt x="1582736" y="23676"/>
                    <a:pt x="1581022" y="17770"/>
                    <a:pt x="1579498" y="13294"/>
                  </a:cubicBezTo>
                  <a:cubicBezTo>
                    <a:pt x="1578736" y="11008"/>
                    <a:pt x="1578069" y="9103"/>
                    <a:pt x="1577307" y="7388"/>
                  </a:cubicBezTo>
                  <a:cubicBezTo>
                    <a:pt x="1576355" y="5578"/>
                    <a:pt x="1576450" y="4054"/>
                    <a:pt x="1573116" y="1578"/>
                  </a:cubicBezTo>
                  <a:lnTo>
                    <a:pt x="1573116" y="1578"/>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2" name="Google Shape;353;p10">
              <a:extLst>
                <a:ext uri="{FF2B5EF4-FFF2-40B4-BE49-F238E27FC236}">
                  <a16:creationId xmlns:a16="http://schemas.microsoft.com/office/drawing/2014/main" id="{376FBCC1-8A89-4384-9329-96C34E7F20DF}"/>
                </a:ext>
              </a:extLst>
            </p:cNvPr>
            <p:cNvSpPr/>
            <p:nvPr/>
          </p:nvSpPr>
          <p:spPr>
            <a:xfrm>
              <a:off x="3996225" y="2810413"/>
              <a:ext cx="607085" cy="1076528"/>
            </a:xfrm>
            <a:custGeom>
              <a:avLst/>
              <a:gdLst/>
              <a:ahLst/>
              <a:cxnLst/>
              <a:rect l="l" t="t" r="r" b="b"/>
              <a:pathLst>
                <a:path w="607085" h="1076528" extrusionOk="0">
                  <a:moveTo>
                    <a:pt x="291343" y="24185"/>
                  </a:moveTo>
                  <a:cubicBezTo>
                    <a:pt x="275817" y="13041"/>
                    <a:pt x="260101" y="7421"/>
                    <a:pt x="240098" y="3040"/>
                  </a:cubicBezTo>
                  <a:cubicBezTo>
                    <a:pt x="218667" y="-1627"/>
                    <a:pt x="187520" y="-1246"/>
                    <a:pt x="153040" y="2373"/>
                  </a:cubicBezTo>
                  <a:cubicBezTo>
                    <a:pt x="118750" y="6088"/>
                    <a:pt x="81602" y="13232"/>
                    <a:pt x="50360" y="22852"/>
                  </a:cubicBezTo>
                  <a:cubicBezTo>
                    <a:pt x="50265" y="22852"/>
                    <a:pt x="50075" y="22852"/>
                    <a:pt x="49979" y="22947"/>
                  </a:cubicBezTo>
                  <a:lnTo>
                    <a:pt x="7117" y="35425"/>
                  </a:lnTo>
                  <a:cubicBezTo>
                    <a:pt x="-693" y="37616"/>
                    <a:pt x="-2980" y="49808"/>
                    <a:pt x="3593" y="54666"/>
                  </a:cubicBezTo>
                  <a:lnTo>
                    <a:pt x="103415" y="129151"/>
                  </a:lnTo>
                  <a:cubicBezTo>
                    <a:pt x="103510" y="129246"/>
                    <a:pt x="103510" y="129246"/>
                    <a:pt x="103605" y="129342"/>
                  </a:cubicBezTo>
                  <a:cubicBezTo>
                    <a:pt x="177233" y="186587"/>
                    <a:pt x="212666" y="217448"/>
                    <a:pt x="255815" y="262692"/>
                  </a:cubicBezTo>
                  <a:cubicBezTo>
                    <a:pt x="439552" y="454906"/>
                    <a:pt x="547946" y="677219"/>
                    <a:pt x="569092" y="902105"/>
                  </a:cubicBezTo>
                  <a:cubicBezTo>
                    <a:pt x="570711" y="919440"/>
                    <a:pt x="572521" y="935061"/>
                    <a:pt x="574140" y="946681"/>
                  </a:cubicBezTo>
                  <a:cubicBezTo>
                    <a:pt x="574902" y="952492"/>
                    <a:pt x="575855" y="957255"/>
                    <a:pt x="576521" y="960779"/>
                  </a:cubicBezTo>
                  <a:cubicBezTo>
                    <a:pt x="578331" y="988496"/>
                    <a:pt x="573664" y="1046504"/>
                    <a:pt x="571664" y="1076127"/>
                  </a:cubicBezTo>
                  <a:cubicBezTo>
                    <a:pt x="583665" y="1051362"/>
                    <a:pt x="598714" y="968208"/>
                    <a:pt x="600715" y="962017"/>
                  </a:cubicBezTo>
                  <a:cubicBezTo>
                    <a:pt x="601382" y="958969"/>
                    <a:pt x="601667" y="955350"/>
                    <a:pt x="602239" y="950872"/>
                  </a:cubicBezTo>
                  <a:cubicBezTo>
                    <a:pt x="603191" y="941919"/>
                    <a:pt x="604239" y="929823"/>
                    <a:pt x="605001" y="915916"/>
                  </a:cubicBezTo>
                  <a:cubicBezTo>
                    <a:pt x="606525" y="887912"/>
                    <a:pt x="607096" y="852860"/>
                    <a:pt x="606716" y="823238"/>
                  </a:cubicBezTo>
                  <a:cubicBezTo>
                    <a:pt x="603287" y="565587"/>
                    <a:pt x="515466" y="307935"/>
                    <a:pt x="360399" y="101433"/>
                  </a:cubicBezTo>
                  <a:cubicBezTo>
                    <a:pt x="333539" y="65619"/>
                    <a:pt x="315727" y="44093"/>
                    <a:pt x="298106" y="29424"/>
                  </a:cubicBezTo>
                  <a:cubicBezTo>
                    <a:pt x="295820" y="27519"/>
                    <a:pt x="293534" y="25805"/>
                    <a:pt x="291343" y="24185"/>
                  </a:cubicBezTo>
                  <a:lnTo>
                    <a:pt x="291343" y="24185"/>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3" name="Google Shape;354;p10">
              <a:extLst>
                <a:ext uri="{FF2B5EF4-FFF2-40B4-BE49-F238E27FC236}">
                  <a16:creationId xmlns:a16="http://schemas.microsoft.com/office/drawing/2014/main" id="{263AFD13-4350-4B2E-A9EB-9F47CD6961F2}"/>
                </a:ext>
              </a:extLst>
            </p:cNvPr>
            <p:cNvSpPr/>
            <p:nvPr/>
          </p:nvSpPr>
          <p:spPr>
            <a:xfrm>
              <a:off x="2148829" y="2632235"/>
              <a:ext cx="1830416" cy="1792106"/>
            </a:xfrm>
            <a:custGeom>
              <a:avLst/>
              <a:gdLst/>
              <a:ahLst/>
              <a:cxnLst/>
              <a:rect l="l" t="t" r="r" b="b"/>
              <a:pathLst>
                <a:path w="1830416" h="1792106" extrusionOk="0">
                  <a:moveTo>
                    <a:pt x="1827557" y="215507"/>
                  </a:moveTo>
                  <a:cubicBezTo>
                    <a:pt x="1827367" y="215412"/>
                    <a:pt x="1827176" y="215412"/>
                    <a:pt x="1826986" y="215412"/>
                  </a:cubicBezTo>
                  <a:lnTo>
                    <a:pt x="1813079" y="207888"/>
                  </a:lnTo>
                  <a:cubicBezTo>
                    <a:pt x="1805459" y="203792"/>
                    <a:pt x="1776979" y="188647"/>
                    <a:pt x="1750023" y="174074"/>
                  </a:cubicBezTo>
                  <a:cubicBezTo>
                    <a:pt x="1397598" y="-16522"/>
                    <a:pt x="956972" y="-54241"/>
                    <a:pt x="612357" y="77109"/>
                  </a:cubicBezTo>
                  <a:cubicBezTo>
                    <a:pt x="417857" y="151309"/>
                    <a:pt x="245359" y="285516"/>
                    <a:pt x="153443" y="434773"/>
                  </a:cubicBezTo>
                  <a:cubicBezTo>
                    <a:pt x="-12959" y="704902"/>
                    <a:pt x="-46677" y="1077901"/>
                    <a:pt x="64194" y="1412324"/>
                  </a:cubicBezTo>
                  <a:cubicBezTo>
                    <a:pt x="90102" y="1490524"/>
                    <a:pt x="159348" y="1631684"/>
                    <a:pt x="205354" y="1700169"/>
                  </a:cubicBezTo>
                  <a:cubicBezTo>
                    <a:pt x="215165" y="1714838"/>
                    <a:pt x="224880" y="1728649"/>
                    <a:pt x="232405" y="1739127"/>
                  </a:cubicBezTo>
                  <a:cubicBezTo>
                    <a:pt x="236215" y="1744365"/>
                    <a:pt x="239359" y="1748937"/>
                    <a:pt x="241930" y="1752271"/>
                  </a:cubicBezTo>
                  <a:cubicBezTo>
                    <a:pt x="245740" y="1758367"/>
                    <a:pt x="268029" y="1786085"/>
                    <a:pt x="275458" y="1791704"/>
                  </a:cubicBezTo>
                  <a:cubicBezTo>
                    <a:pt x="270029" y="1767320"/>
                    <a:pt x="265743" y="1744175"/>
                    <a:pt x="266505" y="1724649"/>
                  </a:cubicBezTo>
                  <a:cubicBezTo>
                    <a:pt x="268791" y="1658354"/>
                    <a:pt x="301271" y="1570343"/>
                    <a:pt x="360612" y="1470522"/>
                  </a:cubicBezTo>
                  <a:cubicBezTo>
                    <a:pt x="419953" y="1370699"/>
                    <a:pt x="504344" y="1258495"/>
                    <a:pt x="606262" y="1143052"/>
                  </a:cubicBezTo>
                  <a:cubicBezTo>
                    <a:pt x="810096" y="912166"/>
                    <a:pt x="1084226" y="667374"/>
                    <a:pt x="1369023" y="475445"/>
                  </a:cubicBezTo>
                  <a:cubicBezTo>
                    <a:pt x="1515804" y="376575"/>
                    <a:pt x="1677062" y="286659"/>
                    <a:pt x="1788409" y="241701"/>
                  </a:cubicBezTo>
                  <a:lnTo>
                    <a:pt x="1826319" y="226461"/>
                  </a:lnTo>
                  <a:cubicBezTo>
                    <a:pt x="1830796" y="225032"/>
                    <a:pt x="1831557" y="217889"/>
                    <a:pt x="1827557" y="215507"/>
                  </a:cubicBezTo>
                  <a:lnTo>
                    <a:pt x="1827557" y="215507"/>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4" name="Google Shape;355;p10">
              <a:extLst>
                <a:ext uri="{FF2B5EF4-FFF2-40B4-BE49-F238E27FC236}">
                  <a16:creationId xmlns:a16="http://schemas.microsoft.com/office/drawing/2014/main" id="{1328A865-02C2-40BA-8C0E-923A1CF20B17}"/>
                </a:ext>
              </a:extLst>
            </p:cNvPr>
            <p:cNvSpPr/>
            <p:nvPr/>
          </p:nvSpPr>
          <p:spPr>
            <a:xfrm>
              <a:off x="2332020" y="2424101"/>
              <a:ext cx="1658113" cy="611210"/>
            </a:xfrm>
            <a:custGeom>
              <a:avLst/>
              <a:gdLst/>
              <a:ahLst/>
              <a:cxnLst/>
              <a:rect l="l" t="t" r="r" b="b"/>
              <a:pathLst>
                <a:path w="1658113" h="611210" extrusionOk="0">
                  <a:moveTo>
                    <a:pt x="1436210" y="83694"/>
                  </a:moveTo>
                  <a:cubicBezTo>
                    <a:pt x="1432590" y="81027"/>
                    <a:pt x="1429066" y="78551"/>
                    <a:pt x="1425542" y="76170"/>
                  </a:cubicBezTo>
                  <a:cubicBezTo>
                    <a:pt x="1383441" y="47118"/>
                    <a:pt x="1346294" y="34355"/>
                    <a:pt x="1279333" y="20829"/>
                  </a:cubicBezTo>
                  <a:cubicBezTo>
                    <a:pt x="1082546" y="-19080"/>
                    <a:pt x="851946" y="-2126"/>
                    <a:pt x="651254" y="66645"/>
                  </a:cubicBezTo>
                  <a:cubicBezTo>
                    <a:pt x="502188" y="117794"/>
                    <a:pt x="347026" y="209329"/>
                    <a:pt x="226059" y="317533"/>
                  </a:cubicBezTo>
                  <a:cubicBezTo>
                    <a:pt x="193102" y="346966"/>
                    <a:pt x="148239" y="394495"/>
                    <a:pt x="111473" y="436691"/>
                  </a:cubicBezTo>
                  <a:cubicBezTo>
                    <a:pt x="93089" y="457836"/>
                    <a:pt x="76706" y="477553"/>
                    <a:pt x="64991" y="493174"/>
                  </a:cubicBezTo>
                  <a:cubicBezTo>
                    <a:pt x="59085" y="500985"/>
                    <a:pt x="54323" y="507462"/>
                    <a:pt x="50989" y="512986"/>
                  </a:cubicBezTo>
                  <a:cubicBezTo>
                    <a:pt x="49274" y="515748"/>
                    <a:pt x="47941" y="518416"/>
                    <a:pt x="46893" y="520797"/>
                  </a:cubicBezTo>
                  <a:cubicBezTo>
                    <a:pt x="43655" y="527560"/>
                    <a:pt x="8222" y="579566"/>
                    <a:pt x="-256" y="610808"/>
                  </a:cubicBezTo>
                  <a:cubicBezTo>
                    <a:pt x="3745" y="610998"/>
                    <a:pt x="59085" y="537275"/>
                    <a:pt x="63848" y="534894"/>
                  </a:cubicBezTo>
                  <a:cubicBezTo>
                    <a:pt x="67753" y="532227"/>
                    <a:pt x="71849" y="528417"/>
                    <a:pt x="76230" y="523464"/>
                  </a:cubicBezTo>
                  <a:cubicBezTo>
                    <a:pt x="106901" y="489078"/>
                    <a:pt x="187101" y="422118"/>
                    <a:pt x="236250" y="389828"/>
                  </a:cubicBezTo>
                  <a:cubicBezTo>
                    <a:pt x="384173" y="292768"/>
                    <a:pt x="542003" y="237714"/>
                    <a:pt x="736789" y="215901"/>
                  </a:cubicBezTo>
                  <a:cubicBezTo>
                    <a:pt x="981391" y="188469"/>
                    <a:pt x="1225993" y="226379"/>
                    <a:pt x="1467547" y="329439"/>
                  </a:cubicBezTo>
                  <a:cubicBezTo>
                    <a:pt x="1490026" y="339060"/>
                    <a:pt x="1530888" y="358777"/>
                    <a:pt x="1567560" y="377255"/>
                  </a:cubicBezTo>
                  <a:cubicBezTo>
                    <a:pt x="1585847" y="386494"/>
                    <a:pt x="1603088" y="395543"/>
                    <a:pt x="1616613" y="402877"/>
                  </a:cubicBezTo>
                  <a:cubicBezTo>
                    <a:pt x="1630139" y="410116"/>
                    <a:pt x="1640616" y="416212"/>
                    <a:pt x="1642426" y="417641"/>
                  </a:cubicBezTo>
                  <a:cubicBezTo>
                    <a:pt x="1643283" y="418308"/>
                    <a:pt x="1644331" y="419451"/>
                    <a:pt x="1646903" y="419832"/>
                  </a:cubicBezTo>
                  <a:cubicBezTo>
                    <a:pt x="1649474" y="420213"/>
                    <a:pt x="1653665" y="418593"/>
                    <a:pt x="1655380" y="416403"/>
                  </a:cubicBezTo>
                  <a:cubicBezTo>
                    <a:pt x="1658904" y="412021"/>
                    <a:pt x="1657666" y="410402"/>
                    <a:pt x="1657571" y="408973"/>
                  </a:cubicBezTo>
                  <a:cubicBezTo>
                    <a:pt x="1657380" y="406116"/>
                    <a:pt x="1656713" y="403639"/>
                    <a:pt x="1655761" y="400496"/>
                  </a:cubicBezTo>
                  <a:cubicBezTo>
                    <a:pt x="1653856" y="394019"/>
                    <a:pt x="1650522" y="385161"/>
                    <a:pt x="1646427" y="374588"/>
                  </a:cubicBezTo>
                  <a:cubicBezTo>
                    <a:pt x="1638235" y="353347"/>
                    <a:pt x="1626805" y="325629"/>
                    <a:pt x="1615375" y="301817"/>
                  </a:cubicBezTo>
                  <a:cubicBezTo>
                    <a:pt x="1605755" y="281719"/>
                    <a:pt x="1582228" y="242000"/>
                    <a:pt x="1562035" y="211901"/>
                  </a:cubicBezTo>
                  <a:cubicBezTo>
                    <a:pt x="1530603" y="164847"/>
                    <a:pt x="1516887" y="150084"/>
                    <a:pt x="1470690" y="111412"/>
                  </a:cubicBezTo>
                  <a:cubicBezTo>
                    <a:pt x="1458212" y="100839"/>
                    <a:pt x="1446973" y="91695"/>
                    <a:pt x="1436210" y="83694"/>
                  </a:cubicBezTo>
                  <a:lnTo>
                    <a:pt x="1436210" y="8369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5" name="Google Shape;356;p10">
              <a:extLst>
                <a:ext uri="{FF2B5EF4-FFF2-40B4-BE49-F238E27FC236}">
                  <a16:creationId xmlns:a16="http://schemas.microsoft.com/office/drawing/2014/main" id="{0C098CFA-645E-4ED5-8670-04DAC381D0F7}"/>
                </a:ext>
              </a:extLst>
            </p:cNvPr>
            <p:cNvSpPr/>
            <p:nvPr/>
          </p:nvSpPr>
          <p:spPr>
            <a:xfrm>
              <a:off x="3715705" y="2476794"/>
              <a:ext cx="562402" cy="374509"/>
            </a:xfrm>
            <a:custGeom>
              <a:avLst/>
              <a:gdLst/>
              <a:ahLst/>
              <a:cxnLst/>
              <a:rect l="l" t="t" r="r" b="b"/>
              <a:pathLst>
                <a:path w="562402" h="374509" extrusionOk="0">
                  <a:moveTo>
                    <a:pt x="402699" y="202071"/>
                  </a:moveTo>
                  <a:cubicBezTo>
                    <a:pt x="359455" y="169114"/>
                    <a:pt x="313830" y="138063"/>
                    <a:pt x="279445" y="118251"/>
                  </a:cubicBezTo>
                  <a:cubicBezTo>
                    <a:pt x="215342" y="81294"/>
                    <a:pt x="124283" y="38336"/>
                    <a:pt x="75134" y="22239"/>
                  </a:cubicBezTo>
                  <a:cubicBezTo>
                    <a:pt x="75039" y="22239"/>
                    <a:pt x="74943" y="22143"/>
                    <a:pt x="74943" y="22048"/>
                  </a:cubicBezTo>
                  <a:lnTo>
                    <a:pt x="43511" y="11666"/>
                  </a:lnTo>
                  <a:cubicBezTo>
                    <a:pt x="40653" y="10618"/>
                    <a:pt x="1315" y="-2717"/>
                    <a:pt x="-209" y="-50"/>
                  </a:cubicBezTo>
                  <a:cubicBezTo>
                    <a:pt x="-1733" y="2617"/>
                    <a:pt x="34748" y="20905"/>
                    <a:pt x="37129" y="22905"/>
                  </a:cubicBezTo>
                  <a:lnTo>
                    <a:pt x="56084" y="38145"/>
                  </a:lnTo>
                  <a:cubicBezTo>
                    <a:pt x="56179" y="38241"/>
                    <a:pt x="56179" y="38241"/>
                    <a:pt x="56274" y="38336"/>
                  </a:cubicBezTo>
                  <a:cubicBezTo>
                    <a:pt x="135618" y="101868"/>
                    <a:pt x="211056" y="211691"/>
                    <a:pt x="254680" y="328086"/>
                  </a:cubicBezTo>
                  <a:cubicBezTo>
                    <a:pt x="258871" y="339421"/>
                    <a:pt x="262395" y="349803"/>
                    <a:pt x="265443" y="357709"/>
                  </a:cubicBezTo>
                  <a:cubicBezTo>
                    <a:pt x="266967" y="361614"/>
                    <a:pt x="268301" y="364758"/>
                    <a:pt x="269634" y="367425"/>
                  </a:cubicBezTo>
                  <a:cubicBezTo>
                    <a:pt x="270301" y="368758"/>
                    <a:pt x="270873" y="369901"/>
                    <a:pt x="271920" y="371139"/>
                  </a:cubicBezTo>
                  <a:cubicBezTo>
                    <a:pt x="272397" y="371711"/>
                    <a:pt x="273254" y="372378"/>
                    <a:pt x="274397" y="373044"/>
                  </a:cubicBezTo>
                  <a:cubicBezTo>
                    <a:pt x="275540" y="373711"/>
                    <a:pt x="277350" y="374378"/>
                    <a:pt x="279445" y="373997"/>
                  </a:cubicBezTo>
                  <a:cubicBezTo>
                    <a:pt x="281350" y="373616"/>
                    <a:pt x="283160" y="373140"/>
                    <a:pt x="286684" y="372187"/>
                  </a:cubicBezTo>
                  <a:cubicBezTo>
                    <a:pt x="290208" y="371235"/>
                    <a:pt x="294876" y="369806"/>
                    <a:pt x="300400" y="368282"/>
                  </a:cubicBezTo>
                  <a:cubicBezTo>
                    <a:pt x="311449" y="365043"/>
                    <a:pt x="325736" y="360948"/>
                    <a:pt x="339929" y="356852"/>
                  </a:cubicBezTo>
                  <a:cubicBezTo>
                    <a:pt x="399936" y="339421"/>
                    <a:pt x="482232" y="331039"/>
                    <a:pt x="516427" y="337802"/>
                  </a:cubicBezTo>
                  <a:lnTo>
                    <a:pt x="542811" y="342945"/>
                  </a:lnTo>
                  <a:cubicBezTo>
                    <a:pt x="545002" y="343326"/>
                    <a:pt x="560623" y="351613"/>
                    <a:pt x="561957" y="349899"/>
                  </a:cubicBezTo>
                  <a:cubicBezTo>
                    <a:pt x="563861" y="347422"/>
                    <a:pt x="550908" y="334373"/>
                    <a:pt x="548622" y="331992"/>
                  </a:cubicBezTo>
                  <a:lnTo>
                    <a:pt x="512236" y="295511"/>
                  </a:lnTo>
                  <a:cubicBezTo>
                    <a:pt x="486614" y="269412"/>
                    <a:pt x="446037" y="235027"/>
                    <a:pt x="402699" y="202071"/>
                  </a:cubicBezTo>
                  <a:lnTo>
                    <a:pt x="402699" y="202071"/>
                  </a:lnTo>
                  <a:close/>
                </a:path>
              </a:pathLst>
            </a:custGeom>
            <a:solidFill>
              <a:srgbClr val="BFBB11"/>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6" name="Google Shape;357;p10">
              <a:extLst>
                <a:ext uri="{FF2B5EF4-FFF2-40B4-BE49-F238E27FC236}">
                  <a16:creationId xmlns:a16="http://schemas.microsoft.com/office/drawing/2014/main" id="{0BA3A811-FF5D-49EF-8C84-E62F8F94EC2F}"/>
                </a:ext>
              </a:extLst>
            </p:cNvPr>
            <p:cNvSpPr/>
            <p:nvPr/>
          </p:nvSpPr>
          <p:spPr>
            <a:xfrm>
              <a:off x="3257786" y="2855955"/>
              <a:ext cx="1314962" cy="2022017"/>
            </a:xfrm>
            <a:custGeom>
              <a:avLst/>
              <a:gdLst/>
              <a:ahLst/>
              <a:cxnLst/>
              <a:rect l="l" t="t" r="r" b="b"/>
              <a:pathLst>
                <a:path w="1314962" h="2022017" extrusionOk="0">
                  <a:moveTo>
                    <a:pt x="806897" y="49414"/>
                  </a:moveTo>
                  <a:cubicBezTo>
                    <a:pt x="797086" y="41984"/>
                    <a:pt x="788228" y="35222"/>
                    <a:pt x="780322" y="29507"/>
                  </a:cubicBezTo>
                  <a:cubicBezTo>
                    <a:pt x="772416" y="23791"/>
                    <a:pt x="765558" y="19220"/>
                    <a:pt x="760129" y="15886"/>
                  </a:cubicBezTo>
                  <a:cubicBezTo>
                    <a:pt x="757462" y="14171"/>
                    <a:pt x="755271" y="12933"/>
                    <a:pt x="753271" y="11885"/>
                  </a:cubicBezTo>
                  <a:cubicBezTo>
                    <a:pt x="746032" y="9695"/>
                    <a:pt x="737364" y="3027"/>
                    <a:pt x="731554" y="-402"/>
                  </a:cubicBezTo>
                  <a:cubicBezTo>
                    <a:pt x="734888" y="6932"/>
                    <a:pt x="737364" y="13600"/>
                    <a:pt x="736221" y="20934"/>
                  </a:cubicBezTo>
                  <a:cubicBezTo>
                    <a:pt x="736412" y="24649"/>
                    <a:pt x="737364" y="28459"/>
                    <a:pt x="738698" y="33221"/>
                  </a:cubicBezTo>
                  <a:cubicBezTo>
                    <a:pt x="741365" y="42746"/>
                    <a:pt x="745461" y="55700"/>
                    <a:pt x="749461" y="71226"/>
                  </a:cubicBezTo>
                  <a:cubicBezTo>
                    <a:pt x="844521" y="445749"/>
                    <a:pt x="790133" y="947526"/>
                    <a:pt x="609348" y="1358054"/>
                  </a:cubicBezTo>
                  <a:cubicBezTo>
                    <a:pt x="540387" y="1514740"/>
                    <a:pt x="489143" y="1598560"/>
                    <a:pt x="382844" y="1729338"/>
                  </a:cubicBezTo>
                  <a:cubicBezTo>
                    <a:pt x="304453" y="1825731"/>
                    <a:pt x="279021" y="1851163"/>
                    <a:pt x="204631" y="1905360"/>
                  </a:cubicBezTo>
                  <a:cubicBezTo>
                    <a:pt x="166055" y="1933554"/>
                    <a:pt x="79377" y="1976607"/>
                    <a:pt x="44516" y="1985561"/>
                  </a:cubicBezTo>
                  <a:cubicBezTo>
                    <a:pt x="29942" y="1989276"/>
                    <a:pt x="15846" y="1993276"/>
                    <a:pt x="9940" y="1995657"/>
                  </a:cubicBezTo>
                  <a:cubicBezTo>
                    <a:pt x="7940" y="1996419"/>
                    <a:pt x="6321" y="1997276"/>
                    <a:pt x="4606" y="1998324"/>
                  </a:cubicBezTo>
                  <a:cubicBezTo>
                    <a:pt x="2987" y="1999372"/>
                    <a:pt x="510" y="2000800"/>
                    <a:pt x="-156" y="2005278"/>
                  </a:cubicBezTo>
                  <a:cubicBezTo>
                    <a:pt x="-537" y="2007563"/>
                    <a:pt x="224" y="2010135"/>
                    <a:pt x="1367" y="2011659"/>
                  </a:cubicBezTo>
                  <a:cubicBezTo>
                    <a:pt x="2511" y="2013183"/>
                    <a:pt x="3654" y="2013945"/>
                    <a:pt x="4606" y="2014517"/>
                  </a:cubicBezTo>
                  <a:cubicBezTo>
                    <a:pt x="6606" y="2015659"/>
                    <a:pt x="8416" y="2016041"/>
                    <a:pt x="10512" y="2016517"/>
                  </a:cubicBezTo>
                  <a:cubicBezTo>
                    <a:pt x="18989" y="2018422"/>
                    <a:pt x="33372" y="2019470"/>
                    <a:pt x="57470" y="2020517"/>
                  </a:cubicBezTo>
                  <a:cubicBezTo>
                    <a:pt x="506764" y="2039377"/>
                    <a:pt x="931865" y="1814301"/>
                    <a:pt x="1161227" y="1435873"/>
                  </a:cubicBezTo>
                  <a:cubicBezTo>
                    <a:pt x="1307721" y="1194033"/>
                    <a:pt x="1347631" y="971148"/>
                    <a:pt x="1288290" y="723212"/>
                  </a:cubicBezTo>
                  <a:cubicBezTo>
                    <a:pt x="1242094" y="530331"/>
                    <a:pt x="1119412" y="327544"/>
                    <a:pt x="955487" y="172382"/>
                  </a:cubicBezTo>
                  <a:cubicBezTo>
                    <a:pt x="929293" y="147616"/>
                    <a:pt x="881287" y="107516"/>
                    <a:pt x="838139" y="73417"/>
                  </a:cubicBezTo>
                  <a:cubicBezTo>
                    <a:pt x="827280" y="64940"/>
                    <a:pt x="816707" y="56843"/>
                    <a:pt x="806897" y="49414"/>
                  </a:cubicBezTo>
                  <a:lnTo>
                    <a:pt x="806897" y="49414"/>
                  </a:lnTo>
                  <a:close/>
                </a:path>
              </a:pathLst>
            </a:custGeom>
            <a:solidFill>
              <a:srgbClr val="F2C802"/>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7" name="Google Shape;358;p10">
              <a:extLst>
                <a:ext uri="{FF2B5EF4-FFF2-40B4-BE49-F238E27FC236}">
                  <a16:creationId xmlns:a16="http://schemas.microsoft.com/office/drawing/2014/main" id="{8E0499B2-F059-4233-B1E6-A5BE889DC0D3}"/>
                </a:ext>
              </a:extLst>
            </p:cNvPr>
            <p:cNvSpPr/>
            <p:nvPr/>
          </p:nvSpPr>
          <p:spPr>
            <a:xfrm>
              <a:off x="3788137" y="2684384"/>
              <a:ext cx="411912" cy="359715"/>
            </a:xfrm>
            <a:custGeom>
              <a:avLst/>
              <a:gdLst/>
              <a:ahLst/>
              <a:cxnLst/>
              <a:rect l="l" t="t" r="r" b="b"/>
              <a:pathLst>
                <a:path w="411912" h="359715" extrusionOk="0">
                  <a:moveTo>
                    <a:pt x="395037" y="325570"/>
                  </a:moveTo>
                  <a:cubicBezTo>
                    <a:pt x="350365" y="383482"/>
                    <a:pt x="229302" y="365003"/>
                    <a:pt x="124717" y="284327"/>
                  </a:cubicBezTo>
                  <a:cubicBezTo>
                    <a:pt x="20133" y="203650"/>
                    <a:pt x="-28349" y="91255"/>
                    <a:pt x="16418" y="33343"/>
                  </a:cubicBezTo>
                  <a:cubicBezTo>
                    <a:pt x="61090" y="-24569"/>
                    <a:pt x="182153" y="-6091"/>
                    <a:pt x="286738" y="74586"/>
                  </a:cubicBezTo>
                  <a:cubicBezTo>
                    <a:pt x="391227" y="155263"/>
                    <a:pt x="439709" y="267658"/>
                    <a:pt x="395037" y="325570"/>
                  </a:cubicBez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sp>
          <p:nvSpPr>
            <p:cNvPr id="88" name="Google Shape;359;p10">
              <a:extLst>
                <a:ext uri="{FF2B5EF4-FFF2-40B4-BE49-F238E27FC236}">
                  <a16:creationId xmlns:a16="http://schemas.microsoft.com/office/drawing/2014/main" id="{2E1A4549-E924-43C9-A992-52793F4AD2C5}"/>
                </a:ext>
              </a:extLst>
            </p:cNvPr>
            <p:cNvSpPr/>
            <p:nvPr/>
          </p:nvSpPr>
          <p:spPr>
            <a:xfrm>
              <a:off x="2149175" y="2637166"/>
              <a:ext cx="2004726" cy="2240375"/>
            </a:xfrm>
            <a:custGeom>
              <a:avLst/>
              <a:gdLst/>
              <a:ahLst/>
              <a:cxnLst/>
              <a:rect l="l" t="t" r="r" b="b"/>
              <a:pathLst>
                <a:path w="2004726" h="2240375" extrusionOk="0">
                  <a:moveTo>
                    <a:pt x="536383" y="-402"/>
                  </a:moveTo>
                  <a:cubicBezTo>
                    <a:pt x="212438" y="220388"/>
                    <a:pt x="-256" y="592053"/>
                    <a:pt x="-256" y="1013534"/>
                  </a:cubicBezTo>
                  <a:cubicBezTo>
                    <a:pt x="-256" y="1690857"/>
                    <a:pt x="548861" y="2239973"/>
                    <a:pt x="1226183" y="2239973"/>
                  </a:cubicBezTo>
                  <a:cubicBezTo>
                    <a:pt x="1521744" y="2239973"/>
                    <a:pt x="1792731" y="2135389"/>
                    <a:pt x="2004471" y="1961272"/>
                  </a:cubicBezTo>
                  <a:cubicBezTo>
                    <a:pt x="1808733" y="2093479"/>
                    <a:pt x="1572798" y="2170631"/>
                    <a:pt x="1318767" y="2170631"/>
                  </a:cubicBezTo>
                  <a:cubicBezTo>
                    <a:pt x="641444" y="2170631"/>
                    <a:pt x="92327" y="1621515"/>
                    <a:pt x="92327" y="944193"/>
                  </a:cubicBezTo>
                  <a:cubicBezTo>
                    <a:pt x="92327" y="564240"/>
                    <a:pt x="265016" y="224483"/>
                    <a:pt x="536383" y="-402"/>
                  </a:cubicBezTo>
                  <a:lnTo>
                    <a:pt x="536383" y="-402"/>
                  </a:lnTo>
                  <a:close/>
                </a:path>
              </a:pathLst>
            </a:custGeom>
            <a:solidFill>
              <a:srgbClr val="000000">
                <a:alpha val="17650"/>
              </a:srgbClr>
            </a:solidFill>
            <a:ln>
              <a:noFill/>
            </a:ln>
          </p:spPr>
          <p:txBody>
            <a:bodyPr spcFirstLastPara="1" wrap="square" lIns="91425" tIns="45700" rIns="91425" bIns="45700" anchor="ctr" anchorCtr="0">
              <a:noAutofit/>
            </a:bodyPr>
            <a:lstStyle/>
            <a:p>
              <a:pPr defTabSz="914446">
                <a:buClr>
                  <a:srgbClr val="000000"/>
                </a:buClr>
                <a:defRPr/>
              </a:pPr>
              <a:endParaRPr sz="1400" kern="0">
                <a:solidFill>
                  <a:srgbClr val="000000"/>
                </a:solidFill>
                <a:latin typeface="Arial"/>
                <a:ea typeface="Arial"/>
                <a:cs typeface="Arial"/>
                <a:sym typeface="Arial"/>
              </a:endParaRPr>
            </a:p>
          </p:txBody>
        </p:sp>
      </p:grpSp>
      <p:sp>
        <p:nvSpPr>
          <p:cNvPr id="24" name="Google Shape;276;p8">
            <a:extLst>
              <a:ext uri="{FF2B5EF4-FFF2-40B4-BE49-F238E27FC236}">
                <a16:creationId xmlns:a16="http://schemas.microsoft.com/office/drawing/2014/main" id="{842231E6-8ED7-420A-B8A8-1755A766D869}"/>
              </a:ext>
            </a:extLst>
          </p:cNvPr>
          <p:cNvSpPr/>
          <p:nvPr userDrawn="1"/>
        </p:nvSpPr>
        <p:spPr>
          <a:xfrm>
            <a:off x="9893962" y="163526"/>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5" name="Google Shape;277;p8">
            <a:extLst>
              <a:ext uri="{FF2B5EF4-FFF2-40B4-BE49-F238E27FC236}">
                <a16:creationId xmlns:a16="http://schemas.microsoft.com/office/drawing/2014/main" id="{DFEF55CD-6C6A-4DD0-B89F-2B01E5A310F6}"/>
              </a:ext>
            </a:extLst>
          </p:cNvPr>
          <p:cNvSpPr/>
          <p:nvPr userDrawn="1"/>
        </p:nvSpPr>
        <p:spPr>
          <a:xfrm>
            <a:off x="11695719" y="1393561"/>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6" name="Google Shape;287;p8">
            <a:extLst>
              <a:ext uri="{FF2B5EF4-FFF2-40B4-BE49-F238E27FC236}">
                <a16:creationId xmlns:a16="http://schemas.microsoft.com/office/drawing/2014/main" id="{02E5511C-84E0-4921-872C-4ECF9BFB35C5}"/>
              </a:ext>
            </a:extLst>
          </p:cNvPr>
          <p:cNvSpPr/>
          <p:nvPr userDrawn="1"/>
        </p:nvSpPr>
        <p:spPr>
          <a:xfrm>
            <a:off x="10199569" y="1572420"/>
            <a:ext cx="926484" cy="4319637"/>
          </a:xfrm>
          <a:custGeom>
            <a:avLst/>
            <a:gdLst/>
            <a:ahLst/>
            <a:cxnLst/>
            <a:rect l="l" t="t" r="r" b="b"/>
            <a:pathLst>
              <a:path w="926484" h="3975969" extrusionOk="0">
                <a:moveTo>
                  <a:pt x="56981" y="0"/>
                </a:moveTo>
                <a:cubicBezTo>
                  <a:pt x="626656" y="986592"/>
                  <a:pt x="926484" y="2105620"/>
                  <a:pt x="926484" y="3244825"/>
                </a:cubicBezTo>
                <a:lnTo>
                  <a:pt x="926484" y="3975969"/>
                </a:lnTo>
                <a:lnTo>
                  <a:pt x="600398" y="3975969"/>
                </a:lnTo>
                <a:lnTo>
                  <a:pt x="625111" y="3760701"/>
                </a:lnTo>
                <a:cubicBezTo>
                  <a:pt x="746577" y="2420088"/>
                  <a:pt x="611984" y="1232210"/>
                  <a:pt x="0" y="27142"/>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7" name="Google Shape;288;p8">
            <a:extLst>
              <a:ext uri="{FF2B5EF4-FFF2-40B4-BE49-F238E27FC236}">
                <a16:creationId xmlns:a16="http://schemas.microsoft.com/office/drawing/2014/main" id="{0D81BA09-166A-4E43-BE42-CDA1BEEC3816}"/>
              </a:ext>
            </a:extLst>
          </p:cNvPr>
          <p:cNvSpPr/>
          <p:nvPr userDrawn="1"/>
        </p:nvSpPr>
        <p:spPr>
          <a:xfrm>
            <a:off x="10199570" y="1572418"/>
            <a:ext cx="164479" cy="228878"/>
          </a:xfrm>
          <a:custGeom>
            <a:avLst/>
            <a:gdLst/>
            <a:ahLst/>
            <a:cxnLst/>
            <a:rect l="l" t="t" r="r" b="b"/>
            <a:pathLst>
              <a:path w="110204" h="153352" extrusionOk="0">
                <a:moveTo>
                  <a:pt x="110204" y="129826"/>
                </a:moveTo>
                <a:cubicBezTo>
                  <a:pt x="86963" y="86201"/>
                  <a:pt x="62960" y="42958"/>
                  <a:pt x="38195" y="0"/>
                </a:cubicBezTo>
                <a:lnTo>
                  <a:pt x="0" y="18193"/>
                </a:lnTo>
                <a:cubicBezTo>
                  <a:pt x="22860" y="63246"/>
                  <a:pt x="44767" y="108299"/>
                  <a:pt x="65722" y="153353"/>
                </a:cubicBezTo>
                <a:lnTo>
                  <a:pt x="65722" y="153353"/>
                </a:lnTo>
                <a:lnTo>
                  <a:pt x="71247" y="141637"/>
                </a:lnTo>
                <a:cubicBezTo>
                  <a:pt x="74676" y="134303"/>
                  <a:pt x="81153" y="128873"/>
                  <a:pt x="88963" y="126778"/>
                </a:cubicBezTo>
                <a:cubicBezTo>
                  <a:pt x="96107" y="124873"/>
                  <a:pt x="103822" y="126016"/>
                  <a:pt x="110204" y="129826"/>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8" name="Google Shape;289;p8">
            <a:extLst>
              <a:ext uri="{FF2B5EF4-FFF2-40B4-BE49-F238E27FC236}">
                <a16:creationId xmlns:a16="http://schemas.microsoft.com/office/drawing/2014/main" id="{1C2AEB62-E825-4350-A618-740F532659B1}"/>
              </a:ext>
            </a:extLst>
          </p:cNvPr>
          <p:cNvSpPr/>
          <p:nvPr userDrawn="1"/>
        </p:nvSpPr>
        <p:spPr>
          <a:xfrm>
            <a:off x="9275359" y="819135"/>
            <a:ext cx="1410517" cy="744229"/>
          </a:xfrm>
          <a:custGeom>
            <a:avLst/>
            <a:gdLst/>
            <a:ahLst/>
            <a:cxnLst/>
            <a:rect l="l" t="t" r="r" b="b"/>
            <a:pathLst>
              <a:path w="945070" h="498646" extrusionOk="0">
                <a:moveTo>
                  <a:pt x="634460" y="498647"/>
                </a:moveTo>
                <a:lnTo>
                  <a:pt x="137827" y="398539"/>
                </a:lnTo>
                <a:lnTo>
                  <a:pt x="136589" y="333198"/>
                </a:lnTo>
                <a:lnTo>
                  <a:pt x="102299" y="391396"/>
                </a:lnTo>
                <a:lnTo>
                  <a:pt x="0" y="370821"/>
                </a:lnTo>
                <a:cubicBezTo>
                  <a:pt x="22289" y="136983"/>
                  <a:pt x="197929" y="119457"/>
                  <a:pt x="600551" y="422161"/>
                </a:cubicBezTo>
                <a:cubicBezTo>
                  <a:pt x="680276" y="89453"/>
                  <a:pt x="781240" y="-113144"/>
                  <a:pt x="945071" y="67831"/>
                </a:cubicBezTo>
                <a:lnTo>
                  <a:pt x="885253" y="150794"/>
                </a:lnTo>
                <a:lnTo>
                  <a:pt x="815340" y="115837"/>
                </a:lnTo>
                <a:lnTo>
                  <a:pt x="864394" y="179750"/>
                </a:lnTo>
                <a:lnTo>
                  <a:pt x="634460" y="498647"/>
                </a:lnTo>
                <a:close/>
              </a:path>
            </a:pathLst>
          </a:custGeom>
          <a:solidFill>
            <a:srgbClr val="497A2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29" name="Google Shape;290;p8">
            <a:extLst>
              <a:ext uri="{FF2B5EF4-FFF2-40B4-BE49-F238E27FC236}">
                <a16:creationId xmlns:a16="http://schemas.microsoft.com/office/drawing/2014/main" id="{E8D85359-EC10-4022-BB77-FF7BB69C8AB8}"/>
              </a:ext>
            </a:extLst>
          </p:cNvPr>
          <p:cNvSpPr/>
          <p:nvPr userDrawn="1"/>
        </p:nvSpPr>
        <p:spPr>
          <a:xfrm>
            <a:off x="9003568" y="1096296"/>
            <a:ext cx="2737258" cy="1258070"/>
          </a:xfrm>
          <a:custGeom>
            <a:avLst/>
            <a:gdLst/>
            <a:ahLst/>
            <a:cxnLst/>
            <a:rect l="l" t="t" r="r" b="b"/>
            <a:pathLst>
              <a:path w="1834009" h="842928" extrusionOk="0">
                <a:moveTo>
                  <a:pt x="2257" y="842929"/>
                </a:moveTo>
                <a:cubicBezTo>
                  <a:pt x="-39367" y="365345"/>
                  <a:pt x="504891" y="90263"/>
                  <a:pt x="801595" y="275334"/>
                </a:cubicBezTo>
                <a:cubicBezTo>
                  <a:pt x="953519" y="-113000"/>
                  <a:pt x="1834010" y="-68995"/>
                  <a:pt x="1834010" y="272381"/>
                </a:cubicBezTo>
                <a:lnTo>
                  <a:pt x="1610744" y="284668"/>
                </a:lnTo>
                <a:lnTo>
                  <a:pt x="1587407" y="147413"/>
                </a:lnTo>
                <a:lnTo>
                  <a:pt x="1579787" y="286383"/>
                </a:lnTo>
                <a:lnTo>
                  <a:pt x="1370904" y="297908"/>
                </a:lnTo>
                <a:lnTo>
                  <a:pt x="1329089" y="147508"/>
                </a:lnTo>
                <a:lnTo>
                  <a:pt x="1333090" y="300004"/>
                </a:lnTo>
                <a:lnTo>
                  <a:pt x="1096965" y="313053"/>
                </a:lnTo>
                <a:lnTo>
                  <a:pt x="1079820" y="189799"/>
                </a:lnTo>
                <a:lnTo>
                  <a:pt x="1062008" y="314958"/>
                </a:lnTo>
                <a:lnTo>
                  <a:pt x="820645" y="328293"/>
                </a:lnTo>
                <a:lnTo>
                  <a:pt x="705487" y="400683"/>
                </a:lnTo>
                <a:lnTo>
                  <a:pt x="620334" y="330579"/>
                </a:lnTo>
                <a:lnTo>
                  <a:pt x="662339" y="427829"/>
                </a:lnTo>
                <a:lnTo>
                  <a:pt x="489080" y="536795"/>
                </a:lnTo>
                <a:lnTo>
                  <a:pt x="380114" y="421543"/>
                </a:lnTo>
                <a:lnTo>
                  <a:pt x="430406" y="573752"/>
                </a:lnTo>
                <a:lnTo>
                  <a:pt x="204663" y="715675"/>
                </a:lnTo>
                <a:lnTo>
                  <a:pt x="142846" y="637284"/>
                </a:lnTo>
                <a:lnTo>
                  <a:pt x="146846" y="751965"/>
                </a:lnTo>
                <a:lnTo>
                  <a:pt x="2257" y="842929"/>
                </a:ln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0" name="Google Shape;291;p8">
            <a:extLst>
              <a:ext uri="{FF2B5EF4-FFF2-40B4-BE49-F238E27FC236}">
                <a16:creationId xmlns:a16="http://schemas.microsoft.com/office/drawing/2014/main" id="{F6C0F711-2DC7-497C-B658-3D7C18AE4F1B}"/>
              </a:ext>
            </a:extLst>
          </p:cNvPr>
          <p:cNvSpPr/>
          <p:nvPr userDrawn="1"/>
        </p:nvSpPr>
        <p:spPr>
          <a:xfrm>
            <a:off x="9816170" y="1482920"/>
            <a:ext cx="1417642" cy="871278"/>
          </a:xfrm>
          <a:custGeom>
            <a:avLst/>
            <a:gdLst/>
            <a:ahLst/>
            <a:cxnLst/>
            <a:rect l="l" t="t" r="r" b="b"/>
            <a:pathLst>
              <a:path w="949844" h="583771" extrusionOk="0">
                <a:moveTo>
                  <a:pt x="41350" y="583772"/>
                </a:moveTo>
                <a:cubicBezTo>
                  <a:pt x="-56090" y="291069"/>
                  <a:pt x="19824" y="111046"/>
                  <a:pt x="256996" y="35703"/>
                </a:cubicBezTo>
                <a:cubicBezTo>
                  <a:pt x="529030" y="-23637"/>
                  <a:pt x="790301" y="-46307"/>
                  <a:pt x="949845" y="275924"/>
                </a:cubicBezTo>
                <a:lnTo>
                  <a:pt x="727341" y="207630"/>
                </a:lnTo>
                <a:lnTo>
                  <a:pt x="726198" y="101807"/>
                </a:lnTo>
                <a:lnTo>
                  <a:pt x="689431" y="196009"/>
                </a:lnTo>
                <a:lnTo>
                  <a:pt x="520934" y="144288"/>
                </a:lnTo>
                <a:lnTo>
                  <a:pt x="532459" y="53706"/>
                </a:lnTo>
                <a:lnTo>
                  <a:pt x="491311" y="135144"/>
                </a:lnTo>
                <a:lnTo>
                  <a:pt x="276237" y="69136"/>
                </a:lnTo>
                <a:lnTo>
                  <a:pt x="198132" y="240396"/>
                </a:lnTo>
                <a:lnTo>
                  <a:pt x="137648" y="203915"/>
                </a:lnTo>
                <a:lnTo>
                  <a:pt x="188702" y="261065"/>
                </a:lnTo>
                <a:lnTo>
                  <a:pt x="142220" y="362887"/>
                </a:lnTo>
                <a:lnTo>
                  <a:pt x="52018" y="291926"/>
                </a:lnTo>
                <a:lnTo>
                  <a:pt x="116788" y="418608"/>
                </a:lnTo>
                <a:lnTo>
                  <a:pt x="41350" y="583772"/>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1" name="Google Shape;292;p8">
            <a:extLst>
              <a:ext uri="{FF2B5EF4-FFF2-40B4-BE49-F238E27FC236}">
                <a16:creationId xmlns:a16="http://schemas.microsoft.com/office/drawing/2014/main" id="{31FD747A-F5D2-4B2C-A7C1-8E507A8941BA}"/>
              </a:ext>
            </a:extLst>
          </p:cNvPr>
          <p:cNvSpPr/>
          <p:nvPr userDrawn="1"/>
        </p:nvSpPr>
        <p:spPr>
          <a:xfrm>
            <a:off x="11298731" y="755410"/>
            <a:ext cx="1109224" cy="5079258"/>
          </a:xfrm>
          <a:custGeom>
            <a:avLst/>
            <a:gdLst/>
            <a:ahLst/>
            <a:cxnLst/>
            <a:rect l="l" t="t" r="r" b="b"/>
            <a:pathLst>
              <a:path w="1109224" h="4806554" extrusionOk="0">
                <a:moveTo>
                  <a:pt x="1040873" y="0"/>
                </a:moveTo>
                <a:lnTo>
                  <a:pt x="1109224" y="32540"/>
                </a:lnTo>
                <a:cubicBezTo>
                  <a:pt x="376632" y="1475215"/>
                  <a:pt x="215539" y="2897328"/>
                  <a:pt x="360919" y="4502121"/>
                </a:cubicBezTo>
                <a:lnTo>
                  <a:pt x="395864" y="4806554"/>
                </a:lnTo>
                <a:lnTo>
                  <a:pt x="0" y="4806554"/>
                </a:lnTo>
                <a:lnTo>
                  <a:pt x="0" y="3884551"/>
                </a:lnTo>
                <a:cubicBezTo>
                  <a:pt x="0" y="2520830"/>
                  <a:pt x="358942" y="1181124"/>
                  <a:pt x="1040873" y="0"/>
                </a:cubicBezTo>
                <a:close/>
              </a:path>
            </a:pathLst>
          </a:custGeom>
          <a:solidFill>
            <a:srgbClr val="C55A1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2" name="Google Shape;293;p8">
            <a:extLst>
              <a:ext uri="{FF2B5EF4-FFF2-40B4-BE49-F238E27FC236}">
                <a16:creationId xmlns:a16="http://schemas.microsoft.com/office/drawing/2014/main" id="{8E07BAA9-863B-490F-97C3-3D10CEA00BCA}"/>
              </a:ext>
            </a:extLst>
          </p:cNvPr>
          <p:cNvSpPr/>
          <p:nvPr userDrawn="1"/>
        </p:nvSpPr>
        <p:spPr>
          <a:xfrm>
            <a:off x="12213281" y="731928"/>
            <a:ext cx="197034" cy="274084"/>
          </a:xfrm>
          <a:custGeom>
            <a:avLst/>
            <a:gdLst/>
            <a:ahLst/>
            <a:cxnLst/>
            <a:rect l="l" t="t" r="r" b="b"/>
            <a:pathLst>
              <a:path w="132016" h="183641" extrusionOk="0">
                <a:moveTo>
                  <a:pt x="0" y="155353"/>
                </a:moveTo>
                <a:cubicBezTo>
                  <a:pt x="27813" y="103156"/>
                  <a:pt x="56579" y="51340"/>
                  <a:pt x="86201" y="0"/>
                </a:cubicBezTo>
                <a:lnTo>
                  <a:pt x="132017" y="21812"/>
                </a:lnTo>
                <a:cubicBezTo>
                  <a:pt x="104585" y="75819"/>
                  <a:pt x="78391" y="129731"/>
                  <a:pt x="53340" y="183642"/>
                </a:cubicBezTo>
                <a:lnTo>
                  <a:pt x="53340" y="183642"/>
                </a:lnTo>
                <a:lnTo>
                  <a:pt x="46768" y="169640"/>
                </a:lnTo>
                <a:cubicBezTo>
                  <a:pt x="42672" y="160877"/>
                  <a:pt x="34862" y="154400"/>
                  <a:pt x="25527" y="151924"/>
                </a:cubicBezTo>
                <a:cubicBezTo>
                  <a:pt x="16859" y="149352"/>
                  <a:pt x="7620" y="150781"/>
                  <a:pt x="0" y="155353"/>
                </a:cubicBez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3" name="Google Shape;295;p8">
            <a:extLst>
              <a:ext uri="{FF2B5EF4-FFF2-40B4-BE49-F238E27FC236}">
                <a16:creationId xmlns:a16="http://schemas.microsoft.com/office/drawing/2014/main" id="{99BFDCAD-3C0D-4C5D-B365-49B4F439938C}"/>
              </a:ext>
            </a:extLst>
          </p:cNvPr>
          <p:cNvSpPr/>
          <p:nvPr userDrawn="1"/>
        </p:nvSpPr>
        <p:spPr>
          <a:xfrm>
            <a:off x="10590531" y="195109"/>
            <a:ext cx="2963456" cy="1278011"/>
          </a:xfrm>
          <a:custGeom>
            <a:avLst/>
            <a:gdLst/>
            <a:ahLst/>
            <a:cxnLst/>
            <a:rect l="l" t="t" r="r" b="b"/>
            <a:pathLst>
              <a:path w="2963456" h="1278011" extrusionOk="0">
                <a:moveTo>
                  <a:pt x="820159" y="385"/>
                </a:moveTo>
                <a:cubicBezTo>
                  <a:pt x="1247201" y="-8763"/>
                  <a:pt x="1708170" y="144988"/>
                  <a:pt x="1843874" y="491780"/>
                </a:cubicBezTo>
                <a:cubicBezTo>
                  <a:pt x="2142015" y="305781"/>
                  <a:pt x="2579984" y="379882"/>
                  <a:pt x="2892915" y="632115"/>
                </a:cubicBezTo>
                <a:lnTo>
                  <a:pt x="2963456" y="696439"/>
                </a:lnTo>
                <a:lnTo>
                  <a:pt x="2963456" y="1210030"/>
                </a:lnTo>
                <a:lnTo>
                  <a:pt x="2909899" y="1278011"/>
                </a:lnTo>
                <a:lnTo>
                  <a:pt x="2506764" y="1024509"/>
                </a:lnTo>
                <a:lnTo>
                  <a:pt x="2596570" y="752673"/>
                </a:lnTo>
                <a:lnTo>
                  <a:pt x="2401896" y="958432"/>
                </a:lnTo>
                <a:lnTo>
                  <a:pt x="2092404" y="763899"/>
                </a:lnTo>
                <a:lnTo>
                  <a:pt x="2167432" y="590254"/>
                </a:lnTo>
                <a:lnTo>
                  <a:pt x="2015387" y="715444"/>
                </a:lnTo>
                <a:lnTo>
                  <a:pt x="1809770" y="586133"/>
                </a:lnTo>
                <a:lnTo>
                  <a:pt x="1378643" y="562402"/>
                </a:lnTo>
                <a:lnTo>
                  <a:pt x="1346813" y="338881"/>
                </a:lnTo>
                <a:lnTo>
                  <a:pt x="1316261" y="558992"/>
                </a:lnTo>
                <a:lnTo>
                  <a:pt x="894512" y="535688"/>
                </a:lnTo>
                <a:lnTo>
                  <a:pt x="901759" y="263285"/>
                </a:lnTo>
                <a:lnTo>
                  <a:pt x="827156" y="531994"/>
                </a:lnTo>
                <a:lnTo>
                  <a:pt x="454148" y="511390"/>
                </a:lnTo>
                <a:lnTo>
                  <a:pt x="440506" y="263285"/>
                </a:lnTo>
                <a:lnTo>
                  <a:pt x="398872" y="508405"/>
                </a:lnTo>
                <a:lnTo>
                  <a:pt x="0" y="486381"/>
                </a:lnTo>
                <a:cubicBezTo>
                  <a:pt x="0" y="181579"/>
                  <a:pt x="393116" y="9533"/>
                  <a:pt x="820159" y="385"/>
                </a:cubicBezTo>
                <a:close/>
              </a:path>
            </a:pathLst>
          </a:custGeom>
          <a:solidFill>
            <a:srgbClr val="609731"/>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34" name="Google Shape;296;p8">
            <a:extLst>
              <a:ext uri="{FF2B5EF4-FFF2-40B4-BE49-F238E27FC236}">
                <a16:creationId xmlns:a16="http://schemas.microsoft.com/office/drawing/2014/main" id="{2E933CF7-A5BF-4A0B-BF93-DBD401326FF6}"/>
              </a:ext>
            </a:extLst>
          </p:cNvPr>
          <p:cNvSpPr/>
          <p:nvPr userDrawn="1"/>
        </p:nvSpPr>
        <p:spPr>
          <a:xfrm>
            <a:off x="11049736" y="648288"/>
            <a:ext cx="1697078" cy="1042952"/>
          </a:xfrm>
          <a:custGeom>
            <a:avLst/>
            <a:gdLst/>
            <a:ahLst/>
            <a:cxnLst/>
            <a:rect l="l" t="t" r="r" b="b"/>
            <a:pathLst>
              <a:path w="1137071" h="698795" extrusionOk="0">
                <a:moveTo>
                  <a:pt x="1087564" y="698796"/>
                </a:moveTo>
                <a:cubicBezTo>
                  <a:pt x="1204246" y="348371"/>
                  <a:pt x="1113282" y="132915"/>
                  <a:pt x="829437" y="42714"/>
                </a:cubicBezTo>
                <a:cubicBezTo>
                  <a:pt x="503777" y="-28248"/>
                  <a:pt x="190976" y="-55489"/>
                  <a:pt x="0" y="330273"/>
                </a:cubicBezTo>
                <a:lnTo>
                  <a:pt x="266414" y="248454"/>
                </a:lnTo>
                <a:lnTo>
                  <a:pt x="267843" y="121771"/>
                </a:lnTo>
                <a:lnTo>
                  <a:pt x="311848" y="234547"/>
                </a:lnTo>
                <a:lnTo>
                  <a:pt x="513493" y="172635"/>
                </a:lnTo>
                <a:lnTo>
                  <a:pt x="499776" y="64240"/>
                </a:lnTo>
                <a:lnTo>
                  <a:pt x="549021" y="161681"/>
                </a:lnTo>
                <a:lnTo>
                  <a:pt x="806577" y="82623"/>
                </a:lnTo>
                <a:lnTo>
                  <a:pt x="900113" y="287697"/>
                </a:lnTo>
                <a:lnTo>
                  <a:pt x="972502" y="243977"/>
                </a:lnTo>
                <a:lnTo>
                  <a:pt x="911352" y="312366"/>
                </a:lnTo>
                <a:lnTo>
                  <a:pt x="966978" y="434286"/>
                </a:lnTo>
                <a:lnTo>
                  <a:pt x="1074991" y="349419"/>
                </a:lnTo>
                <a:lnTo>
                  <a:pt x="997458" y="501057"/>
                </a:lnTo>
                <a:lnTo>
                  <a:pt x="1087564" y="698796"/>
                </a:lnTo>
                <a:close/>
              </a:path>
            </a:pathLst>
          </a:custGeom>
          <a:solidFill>
            <a:srgbClr val="81B239"/>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35" name="Google Shape;149;p5">
            <a:extLst>
              <a:ext uri="{FF2B5EF4-FFF2-40B4-BE49-F238E27FC236}">
                <a16:creationId xmlns:a16="http://schemas.microsoft.com/office/drawing/2014/main" id="{7422CDC1-4A1A-4EF0-B9C8-CDD03517A785}"/>
              </a:ext>
            </a:extLst>
          </p:cNvPr>
          <p:cNvGrpSpPr/>
          <p:nvPr/>
        </p:nvGrpSpPr>
        <p:grpSpPr>
          <a:xfrm flipH="1">
            <a:off x="11799925" y="5740480"/>
            <a:ext cx="435283" cy="1050406"/>
            <a:chOff x="4028392" y="3097874"/>
            <a:chExt cx="1270158" cy="3065088"/>
          </a:xfrm>
        </p:grpSpPr>
        <p:sp>
          <p:nvSpPr>
            <p:cNvPr id="75" name="Google Shape;150;p5">
              <a:extLst>
                <a:ext uri="{FF2B5EF4-FFF2-40B4-BE49-F238E27FC236}">
                  <a16:creationId xmlns:a16="http://schemas.microsoft.com/office/drawing/2014/main" id="{E489BE1A-38FC-4EE1-A836-106830DD62C5}"/>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6" name="Google Shape;151;p5">
              <a:extLst>
                <a:ext uri="{FF2B5EF4-FFF2-40B4-BE49-F238E27FC236}">
                  <a16:creationId xmlns:a16="http://schemas.microsoft.com/office/drawing/2014/main" id="{AB5B1566-2AF4-4FDA-982C-C19830E84EDE}"/>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7" name="Google Shape;152;p5">
              <a:extLst>
                <a:ext uri="{FF2B5EF4-FFF2-40B4-BE49-F238E27FC236}">
                  <a16:creationId xmlns:a16="http://schemas.microsoft.com/office/drawing/2014/main" id="{FE88B982-AACC-4B54-873E-D19CE8A2704B}"/>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8" name="Google Shape;153;p5">
              <a:extLst>
                <a:ext uri="{FF2B5EF4-FFF2-40B4-BE49-F238E27FC236}">
                  <a16:creationId xmlns:a16="http://schemas.microsoft.com/office/drawing/2014/main" id="{43EA5AEE-5E18-4FA1-83C3-9CCF62811B0B}"/>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9" name="Google Shape;154;p5">
              <a:extLst>
                <a:ext uri="{FF2B5EF4-FFF2-40B4-BE49-F238E27FC236}">
                  <a16:creationId xmlns:a16="http://schemas.microsoft.com/office/drawing/2014/main" id="{0447224E-829F-432D-A677-7E65811D2498}"/>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80" name="Google Shape;155;p5">
              <a:extLst>
                <a:ext uri="{FF2B5EF4-FFF2-40B4-BE49-F238E27FC236}">
                  <a16:creationId xmlns:a16="http://schemas.microsoft.com/office/drawing/2014/main" id="{54EF7B1C-6C69-4C87-8328-C0395FEABA62}"/>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6" name="Google Shape;251;p7">
            <a:extLst>
              <a:ext uri="{FF2B5EF4-FFF2-40B4-BE49-F238E27FC236}">
                <a16:creationId xmlns:a16="http://schemas.microsoft.com/office/drawing/2014/main" id="{48DFC28F-E5D4-47CB-8608-CCD8023F3F76}"/>
              </a:ext>
            </a:extLst>
          </p:cNvPr>
          <p:cNvGrpSpPr/>
          <p:nvPr userDrawn="1"/>
        </p:nvGrpSpPr>
        <p:grpSpPr>
          <a:xfrm>
            <a:off x="8724036" y="4408909"/>
            <a:ext cx="2993503" cy="1873569"/>
            <a:chOff x="6689597" y="4026978"/>
            <a:chExt cx="1992915" cy="994886"/>
          </a:xfrm>
        </p:grpSpPr>
        <p:sp>
          <p:nvSpPr>
            <p:cNvPr id="71" name="Google Shape;252;p7">
              <a:extLst>
                <a:ext uri="{FF2B5EF4-FFF2-40B4-BE49-F238E27FC236}">
                  <a16:creationId xmlns:a16="http://schemas.microsoft.com/office/drawing/2014/main" id="{0708D739-00F8-404B-8FC2-DE9A2059C6D6}"/>
                </a:ext>
              </a:extLst>
            </p:cNvPr>
            <p:cNvSpPr/>
            <p:nvPr/>
          </p:nvSpPr>
          <p:spPr>
            <a:xfrm>
              <a:off x="6689597" y="4056887"/>
              <a:ext cx="1299209" cy="964977"/>
            </a:xfrm>
            <a:custGeom>
              <a:avLst/>
              <a:gdLst/>
              <a:ahLst/>
              <a:cxnLst/>
              <a:rect l="l" t="t" r="r" b="b"/>
              <a:pathLst>
                <a:path w="1299209" h="964977" extrusionOk="0">
                  <a:moveTo>
                    <a:pt x="1236154" y="0"/>
                  </a:moveTo>
                  <a:lnTo>
                    <a:pt x="0" y="964978"/>
                  </a:lnTo>
                  <a:lnTo>
                    <a:pt x="566833" y="587407"/>
                  </a:lnTo>
                  <a:lnTo>
                    <a:pt x="1217200" y="961834"/>
                  </a:lnTo>
                  <a:lnTo>
                    <a:pt x="608647" y="555022"/>
                  </a:lnTo>
                  <a:lnTo>
                    <a:pt x="1299210"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2" name="Google Shape;253;p7">
              <a:extLst>
                <a:ext uri="{FF2B5EF4-FFF2-40B4-BE49-F238E27FC236}">
                  <a16:creationId xmlns:a16="http://schemas.microsoft.com/office/drawing/2014/main" id="{E1020974-1F1B-402A-A81A-CA8015110448}"/>
                </a:ext>
              </a:extLst>
            </p:cNvPr>
            <p:cNvSpPr/>
            <p:nvPr/>
          </p:nvSpPr>
          <p:spPr>
            <a:xfrm>
              <a:off x="7133748" y="4026978"/>
              <a:ext cx="1470374" cy="709517"/>
            </a:xfrm>
            <a:custGeom>
              <a:avLst/>
              <a:gdLst/>
              <a:ahLst/>
              <a:cxnLst/>
              <a:rect l="l" t="t" r="r" b="b"/>
              <a:pathLst>
                <a:path w="1470374" h="709517" extrusionOk="0">
                  <a:moveTo>
                    <a:pt x="1470374" y="0"/>
                  </a:moveTo>
                  <a:cubicBezTo>
                    <a:pt x="1390269" y="387858"/>
                    <a:pt x="1038415" y="709517"/>
                    <a:pt x="731615" y="709517"/>
                  </a:cubicBezTo>
                  <a:lnTo>
                    <a:pt x="0" y="709517"/>
                  </a:lnTo>
                  <a:cubicBezTo>
                    <a:pt x="365760" y="709517"/>
                    <a:pt x="668464" y="322707"/>
                    <a:pt x="778383" y="6287"/>
                  </a:cubicBezTo>
                  <a:lnTo>
                    <a:pt x="1470374" y="0"/>
                  </a:lnTo>
                  <a:close/>
                </a:path>
              </a:pathLst>
            </a:custGeom>
            <a:solidFill>
              <a:srgbClr val="FFF2C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3" name="Google Shape;254;p7">
              <a:extLst>
                <a:ext uri="{FF2B5EF4-FFF2-40B4-BE49-F238E27FC236}">
                  <a16:creationId xmlns:a16="http://schemas.microsoft.com/office/drawing/2014/main" id="{B1888C1A-E3AD-4D62-BD78-7B6369EE1FF4}"/>
                </a:ext>
              </a:extLst>
            </p:cNvPr>
            <p:cNvSpPr/>
            <p:nvPr/>
          </p:nvSpPr>
          <p:spPr>
            <a:xfrm>
              <a:off x="6779608" y="4595430"/>
              <a:ext cx="1105185" cy="141065"/>
            </a:xfrm>
            <a:custGeom>
              <a:avLst/>
              <a:gdLst/>
              <a:ahLst/>
              <a:cxnLst/>
              <a:rect l="l" t="t" r="r" b="b"/>
              <a:pathLst>
                <a:path w="1105185" h="141065" extrusionOk="0">
                  <a:moveTo>
                    <a:pt x="0" y="0"/>
                  </a:moveTo>
                  <a:cubicBezTo>
                    <a:pt x="117920" y="88392"/>
                    <a:pt x="249460" y="141065"/>
                    <a:pt x="373571" y="141065"/>
                  </a:cubicBezTo>
                  <a:lnTo>
                    <a:pt x="1105186" y="141065"/>
                  </a:lnTo>
                  <a:cubicBezTo>
                    <a:pt x="966978" y="141065"/>
                    <a:pt x="837724" y="85820"/>
                    <a:pt x="724472" y="0"/>
                  </a:cubicBezTo>
                  <a:lnTo>
                    <a:pt x="0" y="0"/>
                  </a:lnTo>
                  <a:close/>
                </a:path>
              </a:pathLst>
            </a:custGeom>
            <a:solidFill>
              <a:srgbClr val="F5E4B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4" name="Google Shape;255;p7">
              <a:extLst>
                <a:ext uri="{FF2B5EF4-FFF2-40B4-BE49-F238E27FC236}">
                  <a16:creationId xmlns:a16="http://schemas.microsoft.com/office/drawing/2014/main" id="{6DF137FB-F58C-438F-8023-C32A76CE45D4}"/>
                </a:ext>
              </a:extLst>
            </p:cNvPr>
            <p:cNvSpPr/>
            <p:nvPr/>
          </p:nvSpPr>
          <p:spPr>
            <a:xfrm>
              <a:off x="7383398" y="4056887"/>
              <a:ext cx="1299114" cy="964977"/>
            </a:xfrm>
            <a:custGeom>
              <a:avLst/>
              <a:gdLst/>
              <a:ahLst/>
              <a:cxnLst/>
              <a:rect l="l" t="t" r="r" b="b"/>
              <a:pathLst>
                <a:path w="1299114" h="964977" extrusionOk="0">
                  <a:moveTo>
                    <a:pt x="1236059" y="0"/>
                  </a:moveTo>
                  <a:lnTo>
                    <a:pt x="0" y="964978"/>
                  </a:lnTo>
                  <a:lnTo>
                    <a:pt x="566833" y="587407"/>
                  </a:lnTo>
                  <a:lnTo>
                    <a:pt x="1217200" y="961834"/>
                  </a:lnTo>
                  <a:lnTo>
                    <a:pt x="608552" y="555022"/>
                  </a:lnTo>
                  <a:lnTo>
                    <a:pt x="1299115" y="44196"/>
                  </a:lnTo>
                  <a:close/>
                </a:path>
              </a:pathLst>
            </a:custGeom>
            <a:solidFill>
              <a:srgbClr val="833C0B"/>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nvGrpSpPr>
          <p:cNvPr id="37" name="Google Shape;187;p5">
            <a:extLst>
              <a:ext uri="{FF2B5EF4-FFF2-40B4-BE49-F238E27FC236}">
                <a16:creationId xmlns:a16="http://schemas.microsoft.com/office/drawing/2014/main" id="{CE326856-B150-4045-98C4-C8D058FA0C0B}"/>
              </a:ext>
            </a:extLst>
          </p:cNvPr>
          <p:cNvGrpSpPr/>
          <p:nvPr/>
        </p:nvGrpSpPr>
        <p:grpSpPr>
          <a:xfrm>
            <a:off x="10461224" y="5703250"/>
            <a:ext cx="778382" cy="1138235"/>
            <a:chOff x="4610438" y="3689854"/>
            <a:chExt cx="2773002" cy="4054987"/>
          </a:xfrm>
        </p:grpSpPr>
        <p:sp>
          <p:nvSpPr>
            <p:cNvPr id="48" name="Google Shape;188;p5">
              <a:extLst>
                <a:ext uri="{FF2B5EF4-FFF2-40B4-BE49-F238E27FC236}">
                  <a16:creationId xmlns:a16="http://schemas.microsoft.com/office/drawing/2014/main" id="{ED555FA7-975E-4793-97A0-5C0B85A37B35}"/>
                </a:ext>
              </a:extLst>
            </p:cNvPr>
            <p:cNvSpPr/>
            <p:nvPr/>
          </p:nvSpPr>
          <p:spPr>
            <a:xfrm>
              <a:off x="4967785" y="5036024"/>
              <a:ext cx="1706100" cy="1282800"/>
            </a:xfrm>
            <a:prstGeom prst="ellipse">
              <a:avLst/>
            </a:prstGeom>
            <a:solidFill>
              <a:srgbClr val="FFE680"/>
            </a:solidFill>
            <a:ln>
              <a:noFill/>
            </a:ln>
          </p:spPr>
          <p:txBody>
            <a:bodyPr spcFirstLastPara="1" wrap="square" lIns="91425" tIns="45700" rIns="91425" bIns="45700" anchor="ctr" anchorCtr="0">
              <a:noAutofit/>
            </a:bodyPr>
            <a:lstStyle/>
            <a:p>
              <a:pPr algn="ctr" defTabSz="914446">
                <a:buClr>
                  <a:srgbClr val="000000"/>
                </a:buClr>
                <a:buSzPts val="1800"/>
                <a:defRPr/>
              </a:pPr>
              <a:endParaRPr kern="0">
                <a:solidFill>
                  <a:srgbClr val="FFFFFF"/>
                </a:solidFill>
                <a:latin typeface="Calibri"/>
                <a:ea typeface="Calibri"/>
                <a:cs typeface="Calibri"/>
                <a:sym typeface="Calibri"/>
              </a:endParaRPr>
            </a:p>
          </p:txBody>
        </p:sp>
        <p:grpSp>
          <p:nvGrpSpPr>
            <p:cNvPr id="49" name="Google Shape;189;p5">
              <a:extLst>
                <a:ext uri="{FF2B5EF4-FFF2-40B4-BE49-F238E27FC236}">
                  <a16:creationId xmlns:a16="http://schemas.microsoft.com/office/drawing/2014/main" id="{3161E187-2429-416E-A10D-08B0208DEDD5}"/>
                </a:ext>
              </a:extLst>
            </p:cNvPr>
            <p:cNvGrpSpPr/>
            <p:nvPr/>
          </p:nvGrpSpPr>
          <p:grpSpPr>
            <a:xfrm>
              <a:off x="4610438" y="3689854"/>
              <a:ext cx="2773002" cy="4054987"/>
              <a:chOff x="4768606" y="1356086"/>
              <a:chExt cx="2773002" cy="4054987"/>
            </a:xfrm>
          </p:grpSpPr>
          <p:sp>
            <p:nvSpPr>
              <p:cNvPr id="50" name="Google Shape;190;p5">
                <a:extLst>
                  <a:ext uri="{FF2B5EF4-FFF2-40B4-BE49-F238E27FC236}">
                    <a16:creationId xmlns:a16="http://schemas.microsoft.com/office/drawing/2014/main" id="{BFC3C8B2-35AD-4D6D-AD86-12F53E2821BA}"/>
                  </a:ext>
                </a:extLst>
              </p:cNvPr>
              <p:cNvSpPr/>
              <p:nvPr/>
            </p:nvSpPr>
            <p:spPr>
              <a:xfrm>
                <a:off x="5859665" y="2715567"/>
                <a:ext cx="697953" cy="280492"/>
              </a:xfrm>
              <a:custGeom>
                <a:avLst/>
                <a:gdLst/>
                <a:ahLst/>
                <a:cxnLst/>
                <a:rect l="l" t="t" r="r" b="b"/>
                <a:pathLst>
                  <a:path w="697953" h="280492" extrusionOk="0">
                    <a:moveTo>
                      <a:pt x="123728" y="162813"/>
                    </a:moveTo>
                    <a:cubicBezTo>
                      <a:pt x="123728" y="162813"/>
                      <a:pt x="306370" y="182387"/>
                      <a:pt x="410735" y="195427"/>
                    </a:cubicBezTo>
                    <a:cubicBezTo>
                      <a:pt x="515100" y="208476"/>
                      <a:pt x="671653" y="280228"/>
                      <a:pt x="671653" y="280228"/>
                    </a:cubicBezTo>
                    <a:lnTo>
                      <a:pt x="697742" y="188902"/>
                    </a:lnTo>
                    <a:lnTo>
                      <a:pt x="215044" y="-265"/>
                    </a:lnTo>
                    <a:lnTo>
                      <a:pt x="71540" y="58448"/>
                    </a:lnTo>
                    <a:lnTo>
                      <a:pt x="-212" y="117150"/>
                    </a:lnTo>
                    <a:lnTo>
                      <a:pt x="123728" y="162813"/>
                    </a:lnTo>
                    <a:close/>
                  </a:path>
                </a:pathLst>
              </a:custGeom>
              <a:solidFill>
                <a:srgbClr val="FFEEAA"/>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1" name="Google Shape;191;p5">
                <a:extLst>
                  <a:ext uri="{FF2B5EF4-FFF2-40B4-BE49-F238E27FC236}">
                    <a16:creationId xmlns:a16="http://schemas.microsoft.com/office/drawing/2014/main" id="{1874D93A-1361-49E2-80EB-92D7AFB8C911}"/>
                  </a:ext>
                </a:extLst>
              </p:cNvPr>
              <p:cNvSpPr/>
              <p:nvPr/>
            </p:nvSpPr>
            <p:spPr>
              <a:xfrm>
                <a:off x="5598775" y="2647811"/>
                <a:ext cx="1128474" cy="400061"/>
              </a:xfrm>
              <a:custGeom>
                <a:avLst/>
                <a:gdLst/>
                <a:ahLst/>
                <a:cxnLst/>
                <a:rect l="l" t="t" r="r" b="b"/>
                <a:pathLst>
                  <a:path w="1128474" h="400061" extrusionOk="0">
                    <a:moveTo>
                      <a:pt x="71531" y="28354"/>
                    </a:moveTo>
                    <a:cubicBezTo>
                      <a:pt x="71531" y="28354"/>
                      <a:pt x="293311" y="15305"/>
                      <a:pt x="345498" y="2265"/>
                    </a:cubicBezTo>
                    <a:cubicBezTo>
                      <a:pt x="397686" y="-10784"/>
                      <a:pt x="632506" y="28354"/>
                      <a:pt x="717307" y="80541"/>
                    </a:cubicBezTo>
                    <a:cubicBezTo>
                      <a:pt x="802108" y="132719"/>
                      <a:pt x="912998" y="106631"/>
                      <a:pt x="997799" y="178382"/>
                    </a:cubicBezTo>
                    <a:cubicBezTo>
                      <a:pt x="1082600" y="250134"/>
                      <a:pt x="1128263" y="354499"/>
                      <a:pt x="1128263" y="354499"/>
                    </a:cubicBezTo>
                    <a:cubicBezTo>
                      <a:pt x="1128263" y="354499"/>
                      <a:pt x="1023897" y="419727"/>
                      <a:pt x="984759" y="393638"/>
                    </a:cubicBezTo>
                    <a:cubicBezTo>
                      <a:pt x="945621" y="367539"/>
                      <a:pt x="906483" y="354499"/>
                      <a:pt x="847780" y="302312"/>
                    </a:cubicBezTo>
                    <a:cubicBezTo>
                      <a:pt x="789078" y="250125"/>
                      <a:pt x="632525" y="171848"/>
                      <a:pt x="495536" y="171848"/>
                    </a:cubicBezTo>
                    <a:cubicBezTo>
                      <a:pt x="358557" y="171848"/>
                      <a:pt x="312894" y="204462"/>
                      <a:pt x="273756" y="204462"/>
                    </a:cubicBezTo>
                    <a:cubicBezTo>
                      <a:pt x="234618" y="204462"/>
                      <a:pt x="188955" y="224036"/>
                      <a:pt x="188955" y="224036"/>
                    </a:cubicBezTo>
                    <a:lnTo>
                      <a:pt x="-212" y="191413"/>
                    </a:lnTo>
                    <a:lnTo>
                      <a:pt x="71540" y="28335"/>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2" name="Google Shape;192;p5">
                <a:extLst>
                  <a:ext uri="{FF2B5EF4-FFF2-40B4-BE49-F238E27FC236}">
                    <a16:creationId xmlns:a16="http://schemas.microsoft.com/office/drawing/2014/main" id="{29FA44CF-C3BF-479C-A97F-9B5929D5601E}"/>
                  </a:ext>
                </a:extLst>
              </p:cNvPr>
              <p:cNvSpPr/>
              <p:nvPr/>
            </p:nvSpPr>
            <p:spPr>
              <a:xfrm>
                <a:off x="4920328" y="2650264"/>
                <a:ext cx="2230869" cy="973807"/>
              </a:xfrm>
              <a:custGeom>
                <a:avLst/>
                <a:gdLst/>
                <a:ahLst/>
                <a:cxnLst/>
                <a:rect l="l" t="t" r="r" b="b"/>
                <a:pathLst>
                  <a:path w="2230869" h="973807" extrusionOk="0">
                    <a:moveTo>
                      <a:pt x="-212" y="508532"/>
                    </a:moveTo>
                    <a:cubicBezTo>
                      <a:pt x="-212" y="508532"/>
                      <a:pt x="78065" y="351979"/>
                      <a:pt x="188955" y="306316"/>
                    </a:cubicBezTo>
                    <a:cubicBezTo>
                      <a:pt x="299845" y="260654"/>
                      <a:pt x="554239" y="136714"/>
                      <a:pt x="554239" y="136714"/>
                    </a:cubicBezTo>
                    <a:cubicBezTo>
                      <a:pt x="554239" y="136714"/>
                      <a:pt x="671653" y="51913"/>
                      <a:pt x="697742" y="38873"/>
                    </a:cubicBezTo>
                    <a:cubicBezTo>
                      <a:pt x="723831" y="25824"/>
                      <a:pt x="756445" y="-265"/>
                      <a:pt x="756445" y="-265"/>
                    </a:cubicBezTo>
                    <a:cubicBezTo>
                      <a:pt x="756445" y="-265"/>
                      <a:pt x="762970" y="221516"/>
                      <a:pt x="802108" y="234565"/>
                    </a:cubicBezTo>
                    <a:cubicBezTo>
                      <a:pt x="841246" y="247614"/>
                      <a:pt x="873860" y="188902"/>
                      <a:pt x="965185" y="241089"/>
                    </a:cubicBezTo>
                    <a:cubicBezTo>
                      <a:pt x="1056511" y="293267"/>
                      <a:pt x="1121738" y="280228"/>
                      <a:pt x="1147827" y="280228"/>
                    </a:cubicBezTo>
                    <a:cubicBezTo>
                      <a:pt x="1173926" y="280228"/>
                      <a:pt x="1239153" y="273703"/>
                      <a:pt x="1278291" y="299792"/>
                    </a:cubicBezTo>
                    <a:cubicBezTo>
                      <a:pt x="1317429" y="325891"/>
                      <a:pt x="1382656" y="325891"/>
                      <a:pt x="1480507" y="351979"/>
                    </a:cubicBezTo>
                    <a:cubicBezTo>
                      <a:pt x="1578347" y="378068"/>
                      <a:pt x="1695762" y="397642"/>
                      <a:pt x="1721861" y="391118"/>
                    </a:cubicBezTo>
                    <a:cubicBezTo>
                      <a:pt x="1747959" y="384593"/>
                      <a:pt x="1832751" y="338930"/>
                      <a:pt x="1878414" y="384593"/>
                    </a:cubicBezTo>
                    <a:cubicBezTo>
                      <a:pt x="1924077" y="430256"/>
                      <a:pt x="2139332" y="567235"/>
                      <a:pt x="2139332" y="567235"/>
                    </a:cubicBezTo>
                    <a:lnTo>
                      <a:pt x="2230658" y="671600"/>
                    </a:lnTo>
                    <a:cubicBezTo>
                      <a:pt x="2230658" y="671600"/>
                      <a:pt x="2080629" y="958607"/>
                      <a:pt x="1956690" y="971657"/>
                    </a:cubicBezTo>
                    <a:cubicBezTo>
                      <a:pt x="1832751" y="984706"/>
                      <a:pt x="1428329" y="925994"/>
                      <a:pt x="1343528" y="919469"/>
                    </a:cubicBezTo>
                    <a:cubicBezTo>
                      <a:pt x="1258727" y="912954"/>
                      <a:pt x="919532" y="841202"/>
                      <a:pt x="808642" y="841202"/>
                    </a:cubicBezTo>
                    <a:cubicBezTo>
                      <a:pt x="697752" y="841202"/>
                      <a:pt x="417260" y="815104"/>
                      <a:pt x="365082" y="802064"/>
                    </a:cubicBezTo>
                    <a:cubicBezTo>
                      <a:pt x="312894" y="789015"/>
                      <a:pt x="188964" y="730312"/>
                      <a:pt x="162866" y="665085"/>
                    </a:cubicBezTo>
                    <a:cubicBezTo>
                      <a:pt x="136767" y="599849"/>
                      <a:pt x="97629" y="534621"/>
                      <a:pt x="97629" y="534621"/>
                    </a:cubicBezTo>
                    <a:lnTo>
                      <a:pt x="-212" y="508523"/>
                    </a:lnTo>
                    <a:close/>
                  </a:path>
                </a:pathLst>
              </a:custGeom>
              <a:solidFill>
                <a:srgbClr val="FFEEAA"/>
              </a:solid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3" name="Google Shape;193;p5">
                <a:extLst>
                  <a:ext uri="{FF2B5EF4-FFF2-40B4-BE49-F238E27FC236}">
                    <a16:creationId xmlns:a16="http://schemas.microsoft.com/office/drawing/2014/main" id="{E3A1326E-5D02-4429-9A70-DE848E757558}"/>
                  </a:ext>
                </a:extLst>
              </p:cNvPr>
              <p:cNvSpPr/>
              <p:nvPr/>
            </p:nvSpPr>
            <p:spPr>
              <a:xfrm>
                <a:off x="4917060" y="3126476"/>
                <a:ext cx="2260217" cy="569572"/>
              </a:xfrm>
              <a:custGeom>
                <a:avLst/>
                <a:gdLst/>
                <a:ahLst/>
                <a:cxnLst/>
                <a:rect l="l" t="t" r="r" b="b"/>
                <a:pathLst>
                  <a:path w="2260217" h="569572" extrusionOk="0">
                    <a:moveTo>
                      <a:pt x="935840" y="338930"/>
                    </a:moveTo>
                    <a:cubicBezTo>
                      <a:pt x="935840" y="338930"/>
                      <a:pt x="720585" y="299792"/>
                      <a:pt x="661872" y="306316"/>
                    </a:cubicBezTo>
                    <a:cubicBezTo>
                      <a:pt x="603170" y="312841"/>
                      <a:pt x="361816" y="280228"/>
                      <a:pt x="316153" y="254129"/>
                    </a:cubicBezTo>
                    <a:cubicBezTo>
                      <a:pt x="270490" y="228040"/>
                      <a:pt x="192214" y="208476"/>
                      <a:pt x="185689" y="162813"/>
                    </a:cubicBezTo>
                    <a:cubicBezTo>
                      <a:pt x="179164" y="117150"/>
                      <a:pt x="140026" y="25834"/>
                      <a:pt x="140026" y="25834"/>
                    </a:cubicBezTo>
                    <a:lnTo>
                      <a:pt x="153075" y="-265"/>
                    </a:lnTo>
                    <a:cubicBezTo>
                      <a:pt x="153075" y="-265"/>
                      <a:pt x="42185" y="25834"/>
                      <a:pt x="16096" y="25834"/>
                    </a:cubicBezTo>
                    <a:cubicBezTo>
                      <a:pt x="-9993" y="25834"/>
                      <a:pt x="3047" y="91061"/>
                      <a:pt x="3047" y="91061"/>
                    </a:cubicBezTo>
                    <a:cubicBezTo>
                      <a:pt x="3047" y="91061"/>
                      <a:pt x="237877" y="410692"/>
                      <a:pt x="498795" y="443305"/>
                    </a:cubicBezTo>
                    <a:cubicBezTo>
                      <a:pt x="759713" y="475919"/>
                      <a:pt x="1222847" y="515057"/>
                      <a:pt x="1431578" y="521582"/>
                    </a:cubicBezTo>
                    <a:cubicBezTo>
                      <a:pt x="1640309" y="528106"/>
                      <a:pt x="1927326" y="599858"/>
                      <a:pt x="2005602" y="554195"/>
                    </a:cubicBezTo>
                    <a:cubicBezTo>
                      <a:pt x="2083879" y="508532"/>
                      <a:pt x="2175204" y="462869"/>
                      <a:pt x="2194769" y="417216"/>
                    </a:cubicBezTo>
                    <a:cubicBezTo>
                      <a:pt x="2214343" y="371553"/>
                      <a:pt x="2240432" y="299801"/>
                      <a:pt x="2240432" y="299801"/>
                    </a:cubicBezTo>
                    <a:lnTo>
                      <a:pt x="2260006" y="175862"/>
                    </a:lnTo>
                    <a:lnTo>
                      <a:pt x="2214343" y="143249"/>
                    </a:lnTo>
                    <a:cubicBezTo>
                      <a:pt x="2214343" y="143249"/>
                      <a:pt x="2136066" y="306326"/>
                      <a:pt x="2096928" y="358504"/>
                    </a:cubicBezTo>
                    <a:cubicBezTo>
                      <a:pt x="2057790" y="410692"/>
                      <a:pt x="1881672" y="469394"/>
                      <a:pt x="1783822" y="456345"/>
                    </a:cubicBezTo>
                    <a:cubicBezTo>
                      <a:pt x="1685981" y="443296"/>
                      <a:pt x="1333737" y="417207"/>
                      <a:pt x="1229372" y="384593"/>
                    </a:cubicBezTo>
                    <a:cubicBezTo>
                      <a:pt x="1125006" y="351979"/>
                      <a:pt x="955404" y="358504"/>
                      <a:pt x="935840" y="338930"/>
                    </a:cubicBezTo>
                    <a:close/>
                  </a:path>
                </a:pathLst>
              </a:custGeom>
              <a:solidFill>
                <a:srgbClr val="D0DC7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4" name="Google Shape;194;p5">
                <a:extLst>
                  <a:ext uri="{FF2B5EF4-FFF2-40B4-BE49-F238E27FC236}">
                    <a16:creationId xmlns:a16="http://schemas.microsoft.com/office/drawing/2014/main" id="{D6B91FB0-EAA6-477E-86BC-45F2E94E0DE5}"/>
                  </a:ext>
                </a:extLst>
              </p:cNvPr>
              <p:cNvSpPr/>
              <p:nvPr/>
            </p:nvSpPr>
            <p:spPr>
              <a:xfrm>
                <a:off x="4768606" y="3145974"/>
                <a:ext cx="2466770" cy="2265099"/>
              </a:xfrm>
              <a:custGeom>
                <a:avLst/>
                <a:gdLst/>
                <a:ahLst/>
                <a:cxnLst/>
                <a:rect l="l" t="t" r="r" b="b"/>
                <a:pathLst>
                  <a:path w="2466770" h="2265099" extrusionOk="0">
                    <a:moveTo>
                      <a:pt x="138461" y="-226"/>
                    </a:moveTo>
                    <a:cubicBezTo>
                      <a:pt x="138461" y="-226"/>
                      <a:pt x="-18092" y="97614"/>
                      <a:pt x="1482" y="749915"/>
                    </a:cubicBezTo>
                    <a:cubicBezTo>
                      <a:pt x="21056" y="1402215"/>
                      <a:pt x="275450" y="1897963"/>
                      <a:pt x="536368" y="2106656"/>
                    </a:cubicBezTo>
                    <a:cubicBezTo>
                      <a:pt x="797286" y="2315387"/>
                      <a:pt x="1358261" y="2321912"/>
                      <a:pt x="1632219" y="2100132"/>
                    </a:cubicBezTo>
                    <a:cubicBezTo>
                      <a:pt x="1906187" y="1878351"/>
                      <a:pt x="2264946" y="1434791"/>
                      <a:pt x="2369311" y="1141249"/>
                    </a:cubicBezTo>
                    <a:cubicBezTo>
                      <a:pt x="2473677" y="847718"/>
                      <a:pt x="2473677" y="508523"/>
                      <a:pt x="2460637" y="378059"/>
                    </a:cubicBezTo>
                    <a:cubicBezTo>
                      <a:pt x="2447588" y="247595"/>
                      <a:pt x="2421499" y="156279"/>
                      <a:pt x="2421499" y="156279"/>
                    </a:cubicBezTo>
                    <a:cubicBezTo>
                      <a:pt x="2421499" y="156279"/>
                      <a:pt x="2323658" y="254120"/>
                      <a:pt x="2317133" y="319356"/>
                    </a:cubicBezTo>
                    <a:cubicBezTo>
                      <a:pt x="2310609" y="384584"/>
                      <a:pt x="2212768" y="462860"/>
                      <a:pt x="2062740" y="482434"/>
                    </a:cubicBezTo>
                    <a:cubicBezTo>
                      <a:pt x="1912711" y="502008"/>
                      <a:pt x="1482191" y="410682"/>
                      <a:pt x="1351736" y="397633"/>
                    </a:cubicBezTo>
                    <a:cubicBezTo>
                      <a:pt x="1221273" y="384593"/>
                      <a:pt x="1038631" y="351979"/>
                      <a:pt x="960354" y="338930"/>
                    </a:cubicBezTo>
                    <a:cubicBezTo>
                      <a:pt x="882078" y="325881"/>
                      <a:pt x="855989" y="358494"/>
                      <a:pt x="738574" y="332406"/>
                    </a:cubicBezTo>
                    <a:cubicBezTo>
                      <a:pt x="621159" y="306316"/>
                      <a:pt x="405904" y="286743"/>
                      <a:pt x="347192" y="208466"/>
                    </a:cubicBezTo>
                    <a:cubicBezTo>
                      <a:pt x="288480" y="130190"/>
                      <a:pt x="262391" y="25824"/>
                      <a:pt x="262391" y="25824"/>
                    </a:cubicBezTo>
                    <a:lnTo>
                      <a:pt x="138451" y="-265"/>
                    </a:lnTo>
                    <a:close/>
                  </a:path>
                </a:pathLst>
              </a:custGeom>
              <a:solidFill>
                <a:srgbClr val="ABC837"/>
              </a:solidFill>
              <a:ln w="9525" cap="flat" cmpd="sng">
                <a:solidFill>
                  <a:srgbClr val="A9C637"/>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5" name="Google Shape;195;p5">
                <a:extLst>
                  <a:ext uri="{FF2B5EF4-FFF2-40B4-BE49-F238E27FC236}">
                    <a16:creationId xmlns:a16="http://schemas.microsoft.com/office/drawing/2014/main" id="{A6B93185-4C33-4F8C-B358-5E50ED987C4A}"/>
                  </a:ext>
                </a:extLst>
              </p:cNvPr>
              <p:cNvSpPr/>
              <p:nvPr/>
            </p:nvSpPr>
            <p:spPr>
              <a:xfrm>
                <a:off x="4787597" y="3163404"/>
                <a:ext cx="2428825" cy="2230265"/>
              </a:xfrm>
              <a:custGeom>
                <a:avLst/>
                <a:gdLst/>
                <a:ahLst/>
                <a:cxnLst/>
                <a:rect l="l" t="t" r="r" b="b"/>
                <a:pathLst>
                  <a:path w="2428825" h="2230265" extrusionOk="0">
                    <a:moveTo>
                      <a:pt x="136329" y="-226"/>
                    </a:moveTo>
                    <a:cubicBezTo>
                      <a:pt x="136329" y="-226"/>
                      <a:pt x="-17814" y="96110"/>
                      <a:pt x="1455" y="738371"/>
                    </a:cubicBezTo>
                    <a:cubicBezTo>
                      <a:pt x="20724" y="1380632"/>
                      <a:pt x="271203" y="1868798"/>
                      <a:pt x="528112" y="2074252"/>
                    </a:cubicBezTo>
                    <a:cubicBezTo>
                      <a:pt x="785020" y="2279773"/>
                      <a:pt x="1337365" y="2286202"/>
                      <a:pt x="1607104" y="2067832"/>
                    </a:cubicBezTo>
                    <a:cubicBezTo>
                      <a:pt x="1876852" y="1849462"/>
                      <a:pt x="2230096" y="1412722"/>
                      <a:pt x="2332861" y="1123705"/>
                    </a:cubicBezTo>
                    <a:cubicBezTo>
                      <a:pt x="2435626" y="834687"/>
                      <a:pt x="2435626" y="500712"/>
                      <a:pt x="2422777" y="372258"/>
                    </a:cubicBezTo>
                    <a:cubicBezTo>
                      <a:pt x="2409928" y="243804"/>
                      <a:pt x="2384239" y="153888"/>
                      <a:pt x="2384239" y="153888"/>
                    </a:cubicBezTo>
                    <a:cubicBezTo>
                      <a:pt x="2384239" y="153888"/>
                      <a:pt x="2287903" y="250224"/>
                      <a:pt x="2281474" y="314451"/>
                    </a:cubicBezTo>
                    <a:cubicBezTo>
                      <a:pt x="2275054" y="378678"/>
                      <a:pt x="2178708" y="455745"/>
                      <a:pt x="2030995" y="475014"/>
                    </a:cubicBezTo>
                    <a:cubicBezTo>
                      <a:pt x="1883271" y="494283"/>
                      <a:pt x="1459380" y="404358"/>
                      <a:pt x="1330926" y="391518"/>
                    </a:cubicBezTo>
                    <a:cubicBezTo>
                      <a:pt x="1202472" y="378668"/>
                      <a:pt x="1022640" y="346560"/>
                      <a:pt x="945573" y="333711"/>
                    </a:cubicBezTo>
                    <a:cubicBezTo>
                      <a:pt x="868507" y="320871"/>
                      <a:pt x="842808" y="352980"/>
                      <a:pt x="727203" y="327291"/>
                    </a:cubicBezTo>
                    <a:cubicBezTo>
                      <a:pt x="611598" y="301602"/>
                      <a:pt x="399648" y="282333"/>
                      <a:pt x="341850" y="205256"/>
                    </a:cubicBezTo>
                    <a:cubicBezTo>
                      <a:pt x="284052" y="128190"/>
                      <a:pt x="258364" y="25424"/>
                      <a:pt x="258364" y="25424"/>
                    </a:cubicBezTo>
                    <a:lnTo>
                      <a:pt x="136320" y="-265"/>
                    </a:lnTo>
                    <a:close/>
                  </a:path>
                </a:pathLst>
              </a:custGeom>
              <a:no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6" name="Google Shape;196;p5">
                <a:extLst>
                  <a:ext uri="{FF2B5EF4-FFF2-40B4-BE49-F238E27FC236}">
                    <a16:creationId xmlns:a16="http://schemas.microsoft.com/office/drawing/2014/main" id="{9212F188-15B6-4AF4-BDA8-52D905D9300F}"/>
                  </a:ext>
                </a:extLst>
              </p:cNvPr>
              <p:cNvSpPr/>
              <p:nvPr/>
            </p:nvSpPr>
            <p:spPr>
              <a:xfrm rot="-3929096">
                <a:off x="5337741" y="4321859"/>
                <a:ext cx="1495002" cy="419810"/>
              </a:xfrm>
              <a:custGeom>
                <a:avLst/>
                <a:gdLst/>
                <a:ahLst/>
                <a:cxnLst/>
                <a:rect l="l" t="t" r="r" b="b"/>
                <a:pathLst>
                  <a:path w="1494759" h="419742" extrusionOk="0">
                    <a:moveTo>
                      <a:pt x="-173" y="-190"/>
                    </a:moveTo>
                    <a:cubicBezTo>
                      <a:pt x="630728" y="221431"/>
                      <a:pt x="655371" y="227589"/>
                      <a:pt x="872211" y="233738"/>
                    </a:cubicBezTo>
                    <a:cubicBezTo>
                      <a:pt x="1089080" y="239895"/>
                      <a:pt x="1325670" y="166021"/>
                      <a:pt x="1350313" y="141400"/>
                    </a:cubicBezTo>
                    <a:cubicBezTo>
                      <a:pt x="1374957" y="116778"/>
                      <a:pt x="1646050" y="122927"/>
                      <a:pt x="1374957" y="246053"/>
                    </a:cubicBezTo>
                    <a:cubicBezTo>
                      <a:pt x="1103871" y="369179"/>
                      <a:pt x="936282" y="461517"/>
                      <a:pt x="679979" y="399958"/>
                    </a:cubicBezTo>
                    <a:cubicBezTo>
                      <a:pt x="423676" y="338400"/>
                      <a:pt x="300451" y="289148"/>
                      <a:pt x="201877" y="209116"/>
                    </a:cubicBezTo>
                    <a:cubicBezTo>
                      <a:pt x="103295" y="129084"/>
                      <a:pt x="4721" y="5967"/>
                      <a:pt x="-209" y="-190"/>
                    </a:cubicBezTo>
                    <a:close/>
                  </a:path>
                </a:pathLst>
              </a:custGeom>
              <a:solidFill>
                <a:srgbClr val="89A02C"/>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7" name="Google Shape;197;p5">
                <a:extLst>
                  <a:ext uri="{FF2B5EF4-FFF2-40B4-BE49-F238E27FC236}">
                    <a16:creationId xmlns:a16="http://schemas.microsoft.com/office/drawing/2014/main" id="{4E511001-B8A6-42BE-85E2-B866DE53FA4A}"/>
                  </a:ext>
                </a:extLst>
              </p:cNvPr>
              <p:cNvSpPr/>
              <p:nvPr/>
            </p:nvSpPr>
            <p:spPr>
              <a:xfrm>
                <a:off x="4796716" y="3444265"/>
                <a:ext cx="567026" cy="1561518"/>
              </a:xfrm>
              <a:custGeom>
                <a:avLst/>
                <a:gdLst/>
                <a:ahLst/>
                <a:cxnLst/>
                <a:rect l="l" t="t" r="r" b="b"/>
                <a:pathLst>
                  <a:path w="567026" h="1561518" extrusionOk="0">
                    <a:moveTo>
                      <a:pt x="38754" y="1615"/>
                    </a:moveTo>
                    <a:cubicBezTo>
                      <a:pt x="38754" y="1615"/>
                      <a:pt x="-104358" y="569114"/>
                      <a:pt x="158009" y="973546"/>
                    </a:cubicBezTo>
                    <a:cubicBezTo>
                      <a:pt x="420377" y="1377968"/>
                      <a:pt x="527720" y="1541045"/>
                      <a:pt x="563490" y="1560610"/>
                    </a:cubicBezTo>
                    <a:cubicBezTo>
                      <a:pt x="599277" y="1580174"/>
                      <a:pt x="336892" y="1149663"/>
                      <a:pt x="253424" y="875695"/>
                    </a:cubicBezTo>
                    <a:cubicBezTo>
                      <a:pt x="169938" y="601728"/>
                      <a:pt x="146098" y="353859"/>
                      <a:pt x="146098" y="236444"/>
                    </a:cubicBezTo>
                    <a:cubicBezTo>
                      <a:pt x="146098" y="119030"/>
                      <a:pt x="50683" y="-17950"/>
                      <a:pt x="38754" y="1615"/>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8" name="Google Shape;198;p5">
                <a:extLst>
                  <a:ext uri="{FF2B5EF4-FFF2-40B4-BE49-F238E27FC236}">
                    <a16:creationId xmlns:a16="http://schemas.microsoft.com/office/drawing/2014/main" id="{7D9B6AEA-857F-4272-8653-F05EB02D9D85}"/>
                  </a:ext>
                </a:extLst>
              </p:cNvPr>
              <p:cNvSpPr/>
              <p:nvPr/>
            </p:nvSpPr>
            <p:spPr>
              <a:xfrm flipH="1">
                <a:off x="6610133" y="3463834"/>
                <a:ext cx="567026" cy="1561518"/>
              </a:xfrm>
              <a:custGeom>
                <a:avLst/>
                <a:gdLst/>
                <a:ahLst/>
                <a:cxnLst/>
                <a:rect l="l" t="t" r="r" b="b"/>
                <a:pathLst>
                  <a:path w="567026" h="1561518" extrusionOk="0">
                    <a:moveTo>
                      <a:pt x="38945" y="1617"/>
                    </a:moveTo>
                    <a:cubicBezTo>
                      <a:pt x="38945" y="1617"/>
                      <a:pt x="-104168" y="569116"/>
                      <a:pt x="158200" y="973548"/>
                    </a:cubicBezTo>
                    <a:cubicBezTo>
                      <a:pt x="420567" y="1377970"/>
                      <a:pt x="527911" y="1541048"/>
                      <a:pt x="563680" y="1560612"/>
                    </a:cubicBezTo>
                    <a:cubicBezTo>
                      <a:pt x="599467" y="1580176"/>
                      <a:pt x="337082" y="1149665"/>
                      <a:pt x="253614" y="875697"/>
                    </a:cubicBezTo>
                    <a:cubicBezTo>
                      <a:pt x="170128" y="601730"/>
                      <a:pt x="146288" y="353861"/>
                      <a:pt x="146288" y="236446"/>
                    </a:cubicBezTo>
                    <a:cubicBezTo>
                      <a:pt x="146288" y="119032"/>
                      <a:pt x="50874" y="-17947"/>
                      <a:pt x="38945" y="1617"/>
                    </a:cubicBezTo>
                    <a:close/>
                  </a:path>
                </a:pathLst>
              </a:custGeom>
              <a:solidFill>
                <a:srgbClr val="6680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59" name="Google Shape;199;p5">
                <a:extLst>
                  <a:ext uri="{FF2B5EF4-FFF2-40B4-BE49-F238E27FC236}">
                    <a16:creationId xmlns:a16="http://schemas.microsoft.com/office/drawing/2014/main" id="{84E64108-58E7-4F76-9440-2685F327A4B1}"/>
                  </a:ext>
                </a:extLst>
              </p:cNvPr>
              <p:cNvSpPr/>
              <p:nvPr/>
            </p:nvSpPr>
            <p:spPr>
              <a:xfrm>
                <a:off x="5024722" y="2858893"/>
                <a:ext cx="587073" cy="280584"/>
              </a:xfrm>
              <a:custGeom>
                <a:avLst/>
                <a:gdLst/>
                <a:ahLst/>
                <a:cxnLst/>
                <a:rect l="l" t="t" r="r" b="b"/>
                <a:pathLst>
                  <a:path w="587073" h="280584" extrusionOk="0">
                    <a:moveTo>
                      <a:pt x="51985" y="260756"/>
                    </a:moveTo>
                    <a:cubicBezTo>
                      <a:pt x="51985" y="260756"/>
                      <a:pt x="397705" y="175955"/>
                      <a:pt x="489021" y="84638"/>
                    </a:cubicBezTo>
                    <a:cubicBezTo>
                      <a:pt x="580347" y="-6687"/>
                      <a:pt x="586862" y="-163"/>
                      <a:pt x="586862" y="-163"/>
                    </a:cubicBezTo>
                    <a:cubicBezTo>
                      <a:pt x="586862" y="-163"/>
                      <a:pt x="384646" y="143341"/>
                      <a:pt x="234618" y="182479"/>
                    </a:cubicBezTo>
                    <a:cubicBezTo>
                      <a:pt x="84589" y="221618"/>
                      <a:pt x="-212" y="280320"/>
                      <a:pt x="-212" y="280320"/>
                    </a:cubicBezTo>
                    <a:lnTo>
                      <a:pt x="51976" y="260756"/>
                    </a:ln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0" name="Google Shape;200;p5">
                <a:extLst>
                  <a:ext uri="{FF2B5EF4-FFF2-40B4-BE49-F238E27FC236}">
                    <a16:creationId xmlns:a16="http://schemas.microsoft.com/office/drawing/2014/main" id="{1AE7F3AB-367C-40AD-9958-17A72DDA5535}"/>
                  </a:ext>
                </a:extLst>
              </p:cNvPr>
              <p:cNvSpPr/>
              <p:nvPr/>
            </p:nvSpPr>
            <p:spPr>
              <a:xfrm>
                <a:off x="5853188" y="2859052"/>
                <a:ext cx="477117" cy="319135"/>
              </a:xfrm>
              <a:custGeom>
                <a:avLst/>
                <a:gdLst/>
                <a:ahLst/>
                <a:cxnLst/>
                <a:rect l="l" t="t" r="r" b="b"/>
                <a:pathLst>
                  <a:path w="477117" h="319135" extrusionOk="0">
                    <a:moveTo>
                      <a:pt x="475962" y="117150"/>
                    </a:moveTo>
                    <a:cubicBezTo>
                      <a:pt x="443348" y="117150"/>
                      <a:pt x="286796" y="149764"/>
                      <a:pt x="254182" y="228040"/>
                    </a:cubicBezTo>
                    <a:cubicBezTo>
                      <a:pt x="221568" y="306317"/>
                      <a:pt x="182430" y="338930"/>
                      <a:pt x="169381" y="306317"/>
                    </a:cubicBezTo>
                    <a:cubicBezTo>
                      <a:pt x="156341" y="273703"/>
                      <a:pt x="234618" y="241090"/>
                      <a:pt x="195479" y="162813"/>
                    </a:cubicBezTo>
                    <a:cubicBezTo>
                      <a:pt x="156332" y="84537"/>
                      <a:pt x="195479" y="117150"/>
                      <a:pt x="117203" y="91061"/>
                    </a:cubicBezTo>
                    <a:cubicBezTo>
                      <a:pt x="38926" y="64972"/>
                      <a:pt x="-212" y="-265"/>
                      <a:pt x="-212" y="-265"/>
                    </a:cubicBezTo>
                    <a:cubicBezTo>
                      <a:pt x="-212" y="-265"/>
                      <a:pt x="51966" y="51923"/>
                      <a:pt x="208519" y="64972"/>
                    </a:cubicBezTo>
                    <a:cubicBezTo>
                      <a:pt x="365072" y="78012"/>
                      <a:pt x="489011" y="123675"/>
                      <a:pt x="475962" y="117150"/>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1" name="Google Shape;201;p5">
                <a:extLst>
                  <a:ext uri="{FF2B5EF4-FFF2-40B4-BE49-F238E27FC236}">
                    <a16:creationId xmlns:a16="http://schemas.microsoft.com/office/drawing/2014/main" id="{1E403777-5672-4048-A7A5-47FF7D534EE6}"/>
                  </a:ext>
                </a:extLst>
              </p:cNvPr>
              <p:cNvSpPr/>
              <p:nvPr/>
            </p:nvSpPr>
            <p:spPr>
              <a:xfrm>
                <a:off x="6520528" y="3094577"/>
                <a:ext cx="224228" cy="239849"/>
              </a:xfrm>
              <a:custGeom>
                <a:avLst/>
                <a:gdLst/>
                <a:ahLst/>
                <a:cxnLst/>
                <a:rect l="l" t="t" r="r" b="b"/>
                <a:pathLst>
                  <a:path w="224228" h="239849" extrusionOk="0">
                    <a:moveTo>
                      <a:pt x="-212" y="-265"/>
                    </a:moveTo>
                    <a:cubicBezTo>
                      <a:pt x="-212" y="-265"/>
                      <a:pt x="-212" y="30682"/>
                      <a:pt x="55843" y="84841"/>
                    </a:cubicBezTo>
                    <a:cubicBezTo>
                      <a:pt x="111907" y="139000"/>
                      <a:pt x="224017" y="239585"/>
                      <a:pt x="224017" y="239585"/>
                    </a:cubicBezTo>
                    <a:cubicBezTo>
                      <a:pt x="224017" y="239585"/>
                      <a:pt x="55843" y="38426"/>
                      <a:pt x="-212"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2" name="Google Shape;202;p5">
                <a:extLst>
                  <a:ext uri="{FF2B5EF4-FFF2-40B4-BE49-F238E27FC236}">
                    <a16:creationId xmlns:a16="http://schemas.microsoft.com/office/drawing/2014/main" id="{E077740C-F3C1-45A6-B4FE-49023C035B49}"/>
                  </a:ext>
                </a:extLst>
              </p:cNvPr>
              <p:cNvSpPr/>
              <p:nvPr/>
            </p:nvSpPr>
            <p:spPr>
              <a:xfrm>
                <a:off x="6316312" y="3217830"/>
                <a:ext cx="9525" cy="234829"/>
              </a:xfrm>
              <a:custGeom>
                <a:avLst/>
                <a:gdLst/>
                <a:ahLst/>
                <a:cxnLst/>
                <a:rect l="l" t="t" r="r" b="b"/>
                <a:pathLst>
                  <a:path w="9525" h="234829" extrusionOk="0">
                    <a:moveTo>
                      <a:pt x="-212" y="-265"/>
                    </a:moveTo>
                    <a:lnTo>
                      <a:pt x="-212" y="234565"/>
                    </a:lnTo>
                  </a:path>
                </a:pathLst>
              </a:custGeom>
              <a:noFill/>
              <a:ln w="9525" cap="flat" cmpd="sng">
                <a:solidFill>
                  <a:srgbClr val="FFE680"/>
                </a:solidFill>
                <a:prstDash val="solid"/>
                <a:miter lim="8000"/>
                <a:headEnd type="none" w="sm" len="sm"/>
                <a:tailEnd type="none" w="sm" len="sm"/>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3" name="Google Shape;203;p5">
                <a:extLst>
                  <a:ext uri="{FF2B5EF4-FFF2-40B4-BE49-F238E27FC236}">
                    <a16:creationId xmlns:a16="http://schemas.microsoft.com/office/drawing/2014/main" id="{761C9EF3-059F-4FF3-A6DA-CAACA3CA3957}"/>
                  </a:ext>
                </a:extLst>
              </p:cNvPr>
              <p:cNvSpPr/>
              <p:nvPr/>
            </p:nvSpPr>
            <p:spPr>
              <a:xfrm>
                <a:off x="5556584" y="3623843"/>
                <a:ext cx="738298" cy="271897"/>
              </a:xfrm>
              <a:custGeom>
                <a:avLst/>
                <a:gdLst/>
                <a:ahLst/>
                <a:cxnLst/>
                <a:rect l="l" t="t" r="r" b="b"/>
                <a:pathLst>
                  <a:path w="738298" h="271897" extrusionOk="0">
                    <a:moveTo>
                      <a:pt x="-208" y="-271"/>
                    </a:moveTo>
                    <a:cubicBezTo>
                      <a:pt x="311409" y="143289"/>
                      <a:pt x="323581" y="147278"/>
                      <a:pt x="430684" y="151261"/>
                    </a:cubicBezTo>
                    <a:cubicBezTo>
                      <a:pt x="537801" y="155250"/>
                      <a:pt x="654658" y="107396"/>
                      <a:pt x="666830" y="91447"/>
                    </a:cubicBezTo>
                    <a:cubicBezTo>
                      <a:pt x="679002" y="75497"/>
                      <a:pt x="812902" y="79481"/>
                      <a:pt x="679002" y="159238"/>
                    </a:cubicBezTo>
                    <a:cubicBezTo>
                      <a:pt x="545106" y="238996"/>
                      <a:pt x="462330" y="298810"/>
                      <a:pt x="335736" y="258934"/>
                    </a:cubicBezTo>
                    <a:cubicBezTo>
                      <a:pt x="209141" y="219058"/>
                      <a:pt x="148278" y="187154"/>
                      <a:pt x="99589" y="135312"/>
                    </a:cubicBezTo>
                    <a:cubicBezTo>
                      <a:pt x="50898" y="83469"/>
                      <a:pt x="2210" y="3717"/>
                      <a:pt x="-226" y="-271"/>
                    </a:cubicBezTo>
                    <a:close/>
                  </a:path>
                </a:pathLst>
              </a:custGeom>
              <a:solidFill>
                <a:srgbClr val="FFFFFF">
                  <a:alpha val="402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4" name="Google Shape;204;p5">
                <a:extLst>
                  <a:ext uri="{FF2B5EF4-FFF2-40B4-BE49-F238E27FC236}">
                    <a16:creationId xmlns:a16="http://schemas.microsoft.com/office/drawing/2014/main" id="{61F5BDDB-8602-4A2E-B5B7-A5D6E91624F8}"/>
                  </a:ext>
                </a:extLst>
              </p:cNvPr>
              <p:cNvSpPr/>
              <p:nvPr/>
            </p:nvSpPr>
            <p:spPr>
              <a:xfrm>
                <a:off x="5486723" y="2961608"/>
                <a:ext cx="267519" cy="423226"/>
              </a:xfrm>
              <a:custGeom>
                <a:avLst/>
                <a:gdLst/>
                <a:ahLst/>
                <a:cxnLst/>
                <a:rect l="l" t="t" r="r" b="b"/>
                <a:pathLst>
                  <a:path w="267519" h="423226" extrusionOk="0">
                    <a:moveTo>
                      <a:pt x="267307" y="-265"/>
                    </a:moveTo>
                    <a:cubicBezTo>
                      <a:pt x="230407" y="36636"/>
                      <a:pt x="-212" y="396404"/>
                      <a:pt x="-212" y="396404"/>
                    </a:cubicBezTo>
                    <a:cubicBezTo>
                      <a:pt x="-212" y="396404"/>
                      <a:pt x="-212" y="507104"/>
                      <a:pt x="128938" y="276485"/>
                    </a:cubicBezTo>
                    <a:cubicBezTo>
                      <a:pt x="258087" y="45865"/>
                      <a:pt x="267307" y="8965"/>
                      <a:pt x="267307" y="-265"/>
                    </a:cubicBezTo>
                    <a:close/>
                  </a:path>
                </a:pathLst>
              </a:custGeom>
              <a:solidFill>
                <a:srgbClr val="FFE68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5" name="Google Shape;205;p5">
                <a:extLst>
                  <a:ext uri="{FF2B5EF4-FFF2-40B4-BE49-F238E27FC236}">
                    <a16:creationId xmlns:a16="http://schemas.microsoft.com/office/drawing/2014/main" id="{D61164DA-03E3-4A66-A41B-E08853882621}"/>
                  </a:ext>
                </a:extLst>
              </p:cNvPr>
              <p:cNvGrpSpPr/>
              <p:nvPr/>
            </p:nvGrpSpPr>
            <p:grpSpPr>
              <a:xfrm>
                <a:off x="6306235" y="1356086"/>
                <a:ext cx="1235373" cy="1660293"/>
                <a:chOff x="6306235" y="1356086"/>
                <a:chExt cx="1235373" cy="1660293"/>
              </a:xfrm>
            </p:grpSpPr>
            <p:sp>
              <p:nvSpPr>
                <p:cNvPr id="66" name="Google Shape;206;p5">
                  <a:extLst>
                    <a:ext uri="{FF2B5EF4-FFF2-40B4-BE49-F238E27FC236}">
                      <a16:creationId xmlns:a16="http://schemas.microsoft.com/office/drawing/2014/main" id="{CF72DDE8-8F07-4F7E-BC67-1EA9E2378B3A}"/>
                    </a:ext>
                  </a:extLst>
                </p:cNvPr>
                <p:cNvSpPr/>
                <p:nvPr/>
              </p:nvSpPr>
              <p:spPr>
                <a:xfrm>
                  <a:off x="6371938" y="1404273"/>
                  <a:ext cx="1143381" cy="1612106"/>
                </a:xfrm>
                <a:custGeom>
                  <a:avLst/>
                  <a:gdLst/>
                  <a:ahLst/>
                  <a:cxnLst/>
                  <a:rect l="l" t="t" r="r" b="b"/>
                  <a:pathLst>
                    <a:path w="1143381" h="1612106" extrusionOk="0">
                      <a:moveTo>
                        <a:pt x="25604" y="1611840"/>
                      </a:moveTo>
                      <a:lnTo>
                        <a:pt x="1142696" y="17260"/>
                      </a:lnTo>
                      <a:lnTo>
                        <a:pt x="1120788" y="-266"/>
                      </a:lnTo>
                      <a:lnTo>
                        <a:pt x="-685" y="1607459"/>
                      </a:lnTo>
                      <a:lnTo>
                        <a:pt x="25604" y="1611840"/>
                      </a:lnTo>
                      <a:close/>
                    </a:path>
                  </a:pathLst>
                </a:custGeom>
                <a:solidFill>
                  <a:srgbClr val="FFE680">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67" name="Google Shape;207;p5">
                  <a:extLst>
                    <a:ext uri="{FF2B5EF4-FFF2-40B4-BE49-F238E27FC236}">
                      <a16:creationId xmlns:a16="http://schemas.microsoft.com/office/drawing/2014/main" id="{B6D2468F-F2DE-4676-BE2D-E7A0A38A7D24}"/>
                    </a:ext>
                  </a:extLst>
                </p:cNvPr>
                <p:cNvGrpSpPr/>
                <p:nvPr/>
              </p:nvGrpSpPr>
              <p:grpSpPr>
                <a:xfrm>
                  <a:off x="6306235" y="1356086"/>
                  <a:ext cx="1235373" cy="1647158"/>
                  <a:chOff x="6306235" y="1356086"/>
                  <a:chExt cx="1235373" cy="1647158"/>
                </a:xfrm>
              </p:grpSpPr>
              <p:sp>
                <p:nvSpPr>
                  <p:cNvPr id="68" name="Google Shape;208;p5">
                    <a:extLst>
                      <a:ext uri="{FF2B5EF4-FFF2-40B4-BE49-F238E27FC236}">
                        <a16:creationId xmlns:a16="http://schemas.microsoft.com/office/drawing/2014/main" id="{1270CC42-C38C-409A-BF88-4D87997E05DC}"/>
                      </a:ext>
                    </a:extLst>
                  </p:cNvPr>
                  <p:cNvSpPr/>
                  <p:nvPr/>
                </p:nvSpPr>
                <p:spPr>
                  <a:xfrm>
                    <a:off x="6306235" y="1356086"/>
                    <a:ext cx="1235373" cy="1647158"/>
                  </a:xfrm>
                  <a:custGeom>
                    <a:avLst/>
                    <a:gdLst/>
                    <a:ahLst/>
                    <a:cxnLst/>
                    <a:rect l="l" t="t" r="r" b="b"/>
                    <a:pathLst>
                      <a:path w="1235373" h="1647158" extrusionOk="0">
                        <a:moveTo>
                          <a:pt x="113215" y="1646883"/>
                        </a:moveTo>
                        <a:lnTo>
                          <a:pt x="1234688" y="74210"/>
                        </a:lnTo>
                        <a:lnTo>
                          <a:pt x="1120789" y="-266"/>
                        </a:lnTo>
                        <a:lnTo>
                          <a:pt x="-685" y="1607459"/>
                        </a:lnTo>
                        <a:lnTo>
                          <a:pt x="113215" y="1646892"/>
                        </a:lnTo>
                        <a:close/>
                      </a:path>
                    </a:pathLst>
                  </a:custGeom>
                  <a:solidFill>
                    <a:srgbClr val="C8AB37">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69" name="Google Shape;209;p5">
                    <a:extLst>
                      <a:ext uri="{FF2B5EF4-FFF2-40B4-BE49-F238E27FC236}">
                        <a16:creationId xmlns:a16="http://schemas.microsoft.com/office/drawing/2014/main" id="{63A47B16-5718-49C5-808F-E159EFB1A157}"/>
                      </a:ext>
                    </a:extLst>
                  </p:cNvPr>
                  <p:cNvSpPr/>
                  <p:nvPr/>
                </p:nvSpPr>
                <p:spPr>
                  <a:xfrm>
                    <a:off x="6310692" y="1386747"/>
                    <a:ext cx="1143380" cy="1612106"/>
                  </a:xfrm>
                  <a:custGeom>
                    <a:avLst/>
                    <a:gdLst/>
                    <a:ahLst/>
                    <a:cxnLst/>
                    <a:rect l="l" t="t" r="r" b="b"/>
                    <a:pathLst>
                      <a:path w="1143380" h="1612106" extrusionOk="0">
                        <a:moveTo>
                          <a:pt x="25604" y="1611840"/>
                        </a:moveTo>
                        <a:lnTo>
                          <a:pt x="1142695" y="17260"/>
                        </a:lnTo>
                        <a:lnTo>
                          <a:pt x="1120788" y="-266"/>
                        </a:lnTo>
                        <a:lnTo>
                          <a:pt x="-685" y="1607459"/>
                        </a:lnTo>
                        <a:lnTo>
                          <a:pt x="25604" y="1611840"/>
                        </a:lnTo>
                        <a:close/>
                      </a:path>
                    </a:pathLst>
                  </a:custGeom>
                  <a:solidFill>
                    <a:srgbClr val="AC9D93">
                      <a:alpha val="43920"/>
                    </a:srgbClr>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70" name="Google Shape;210;p5">
                    <a:extLst>
                      <a:ext uri="{FF2B5EF4-FFF2-40B4-BE49-F238E27FC236}">
                        <a16:creationId xmlns:a16="http://schemas.microsoft.com/office/drawing/2014/main" id="{106D3D48-2879-4FE7-909B-2E346F4CD4C3}"/>
                      </a:ext>
                    </a:extLst>
                  </p:cNvPr>
                  <p:cNvSpPr/>
                  <p:nvPr/>
                </p:nvSpPr>
                <p:spPr>
                  <a:xfrm>
                    <a:off x="6380702" y="1395510"/>
                    <a:ext cx="1099565" cy="1546383"/>
                  </a:xfrm>
                  <a:custGeom>
                    <a:avLst/>
                    <a:gdLst/>
                    <a:ahLst/>
                    <a:cxnLst/>
                    <a:rect l="l" t="t" r="r" b="b"/>
                    <a:pathLst>
                      <a:path w="1099565" h="1546383" extrusionOk="0">
                        <a:moveTo>
                          <a:pt x="-685" y="1546118"/>
                        </a:moveTo>
                        <a:lnTo>
                          <a:pt x="1076973" y="-266"/>
                        </a:lnTo>
                        <a:lnTo>
                          <a:pt x="1098880" y="8496"/>
                        </a:lnTo>
                        <a:lnTo>
                          <a:pt x="-685" y="154611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grpSp>
        </p:grpSp>
      </p:grpSp>
      <p:grpSp>
        <p:nvGrpSpPr>
          <p:cNvPr id="38" name="Google Shape;142;p5">
            <a:extLst>
              <a:ext uri="{FF2B5EF4-FFF2-40B4-BE49-F238E27FC236}">
                <a16:creationId xmlns:a16="http://schemas.microsoft.com/office/drawing/2014/main" id="{290960DD-7E97-478B-BEB9-F5E2814D15B5}"/>
              </a:ext>
            </a:extLst>
          </p:cNvPr>
          <p:cNvGrpSpPr/>
          <p:nvPr/>
        </p:nvGrpSpPr>
        <p:grpSpPr>
          <a:xfrm>
            <a:off x="11340400" y="5733982"/>
            <a:ext cx="435283" cy="1050406"/>
            <a:chOff x="4028392" y="3097874"/>
            <a:chExt cx="1270158" cy="3065088"/>
          </a:xfrm>
        </p:grpSpPr>
        <p:sp>
          <p:nvSpPr>
            <p:cNvPr id="42" name="Google Shape;143;p5">
              <a:extLst>
                <a:ext uri="{FF2B5EF4-FFF2-40B4-BE49-F238E27FC236}">
                  <a16:creationId xmlns:a16="http://schemas.microsoft.com/office/drawing/2014/main" id="{644F6681-FC45-493F-895D-453B2FCC1291}"/>
                </a:ext>
              </a:extLst>
            </p:cNvPr>
            <p:cNvSpPr/>
            <p:nvPr/>
          </p:nvSpPr>
          <p:spPr>
            <a:xfrm>
              <a:off x="4085258" y="3127445"/>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C93C0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3" name="Google Shape;144;p5">
              <a:extLst>
                <a:ext uri="{FF2B5EF4-FFF2-40B4-BE49-F238E27FC236}">
                  <a16:creationId xmlns:a16="http://schemas.microsoft.com/office/drawing/2014/main" id="{65724720-5E33-4B2B-802E-0FB974BF9267}"/>
                </a:ext>
              </a:extLst>
            </p:cNvPr>
            <p:cNvSpPr/>
            <p:nvPr/>
          </p:nvSpPr>
          <p:spPr>
            <a:xfrm>
              <a:off x="4028392" y="3097874"/>
              <a:ext cx="1213292" cy="3035517"/>
            </a:xfrm>
            <a:custGeom>
              <a:avLst/>
              <a:gdLst/>
              <a:ahLst/>
              <a:cxnLst/>
              <a:rect l="l" t="t" r="r" b="b"/>
              <a:pathLst>
                <a:path w="1213292" h="3035517" extrusionOk="0">
                  <a:moveTo>
                    <a:pt x="1042421" y="128134"/>
                  </a:moveTo>
                  <a:cubicBezTo>
                    <a:pt x="788401" y="-178776"/>
                    <a:pt x="356662" y="138564"/>
                    <a:pt x="174450" y="321355"/>
                  </a:cubicBezTo>
                  <a:cubicBezTo>
                    <a:pt x="-61335" y="557849"/>
                    <a:pt x="-20006" y="929998"/>
                    <a:pt x="76290" y="1232258"/>
                  </a:cubicBezTo>
                  <a:cubicBezTo>
                    <a:pt x="132096" y="1407402"/>
                    <a:pt x="235407" y="1768516"/>
                    <a:pt x="266436" y="2045026"/>
                  </a:cubicBezTo>
                  <a:cubicBezTo>
                    <a:pt x="295391" y="2303013"/>
                    <a:pt x="389111" y="2824058"/>
                    <a:pt x="389111" y="2824058"/>
                  </a:cubicBezTo>
                  <a:cubicBezTo>
                    <a:pt x="456583" y="3124636"/>
                    <a:pt x="812521" y="3025792"/>
                    <a:pt x="965726" y="2995814"/>
                  </a:cubicBezTo>
                  <a:cubicBezTo>
                    <a:pt x="1237035" y="2942713"/>
                    <a:pt x="1211102" y="2630838"/>
                    <a:pt x="1211102" y="2630838"/>
                  </a:cubicBezTo>
                  <a:cubicBezTo>
                    <a:pt x="1223372" y="2443738"/>
                    <a:pt x="1180203" y="2227921"/>
                    <a:pt x="1125237" y="1949966"/>
                  </a:cubicBezTo>
                  <a:cubicBezTo>
                    <a:pt x="1069983" y="1670854"/>
                    <a:pt x="1075527" y="1405300"/>
                    <a:pt x="1135458" y="1113393"/>
                  </a:cubicBezTo>
                  <a:cubicBezTo>
                    <a:pt x="1195469" y="820960"/>
                    <a:pt x="1218327" y="340719"/>
                    <a:pt x="1042395" y="128107"/>
                  </a:cubicBezTo>
                  <a:lnTo>
                    <a:pt x="1042421" y="128134"/>
                  </a:lnTo>
                  <a:close/>
                </a:path>
              </a:pathLst>
            </a:custGeom>
            <a:solidFill>
              <a:srgbClr val="F57654"/>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4" name="Google Shape;145;p5">
              <a:extLst>
                <a:ext uri="{FF2B5EF4-FFF2-40B4-BE49-F238E27FC236}">
                  <a16:creationId xmlns:a16="http://schemas.microsoft.com/office/drawing/2014/main" id="{5F33027D-248F-4B4C-9152-C0B5C85C9B3D}"/>
                </a:ext>
              </a:extLst>
            </p:cNvPr>
            <p:cNvSpPr/>
            <p:nvPr/>
          </p:nvSpPr>
          <p:spPr>
            <a:xfrm>
              <a:off x="4214624" y="4482522"/>
              <a:ext cx="335540" cy="814611"/>
            </a:xfrm>
            <a:custGeom>
              <a:avLst/>
              <a:gdLst/>
              <a:ahLst/>
              <a:cxnLst/>
              <a:rect l="l" t="t" r="r" b="b"/>
              <a:pathLst>
                <a:path w="335540" h="814611" extrusionOk="0">
                  <a:moveTo>
                    <a:pt x="-90" y="338912"/>
                  </a:moveTo>
                  <a:cubicBezTo>
                    <a:pt x="934" y="306568"/>
                    <a:pt x="1828" y="272543"/>
                    <a:pt x="3273" y="244325"/>
                  </a:cubicBezTo>
                  <a:cubicBezTo>
                    <a:pt x="4429" y="221913"/>
                    <a:pt x="5821" y="200762"/>
                    <a:pt x="7634" y="180610"/>
                  </a:cubicBezTo>
                  <a:cubicBezTo>
                    <a:pt x="9447" y="160457"/>
                    <a:pt x="11654" y="141329"/>
                    <a:pt x="14439" y="123121"/>
                  </a:cubicBezTo>
                  <a:cubicBezTo>
                    <a:pt x="17224" y="104940"/>
                    <a:pt x="20509" y="87677"/>
                    <a:pt x="24634" y="71151"/>
                  </a:cubicBezTo>
                  <a:cubicBezTo>
                    <a:pt x="26683" y="62875"/>
                    <a:pt x="28916" y="54756"/>
                    <a:pt x="31360" y="46847"/>
                  </a:cubicBezTo>
                  <a:cubicBezTo>
                    <a:pt x="33803" y="38939"/>
                    <a:pt x="36457" y="31188"/>
                    <a:pt x="39321" y="23621"/>
                  </a:cubicBezTo>
                  <a:cubicBezTo>
                    <a:pt x="42185" y="16027"/>
                    <a:pt x="45338" y="8592"/>
                    <a:pt x="48675" y="1288"/>
                  </a:cubicBezTo>
                  <a:cubicBezTo>
                    <a:pt x="48885" y="841"/>
                    <a:pt x="49121" y="421"/>
                    <a:pt x="49332" y="-26"/>
                  </a:cubicBezTo>
                  <a:cubicBezTo>
                    <a:pt x="47414" y="5413"/>
                    <a:pt x="45180" y="10904"/>
                    <a:pt x="43420" y="16316"/>
                  </a:cubicBezTo>
                  <a:cubicBezTo>
                    <a:pt x="-15645" y="199107"/>
                    <a:pt x="190661" y="479453"/>
                    <a:pt x="319457" y="663478"/>
                  </a:cubicBezTo>
                  <a:cubicBezTo>
                    <a:pt x="369011" y="752679"/>
                    <a:pt x="300251" y="905438"/>
                    <a:pt x="156872" y="743194"/>
                  </a:cubicBezTo>
                  <a:cubicBezTo>
                    <a:pt x="110551" y="644797"/>
                    <a:pt x="44287" y="497398"/>
                    <a:pt x="-90" y="338912"/>
                  </a:cubicBezTo>
                  <a:lnTo>
                    <a:pt x="-90" y="338912"/>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5" name="Google Shape;146;p5">
              <a:extLst>
                <a:ext uri="{FF2B5EF4-FFF2-40B4-BE49-F238E27FC236}">
                  <a16:creationId xmlns:a16="http://schemas.microsoft.com/office/drawing/2014/main" id="{CD8E6CA8-6B7E-415A-B00A-4DC75B94F4C9}"/>
                </a:ext>
              </a:extLst>
            </p:cNvPr>
            <p:cNvSpPr/>
            <p:nvPr/>
          </p:nvSpPr>
          <p:spPr>
            <a:xfrm>
              <a:off x="4964780" y="4636490"/>
              <a:ext cx="243222" cy="685026"/>
            </a:xfrm>
            <a:custGeom>
              <a:avLst/>
              <a:gdLst/>
              <a:ahLst/>
              <a:cxnLst/>
              <a:rect l="l" t="t" r="r" b="b"/>
              <a:pathLst>
                <a:path w="243222" h="685026" extrusionOk="0">
                  <a:moveTo>
                    <a:pt x="191845" y="-26"/>
                  </a:moveTo>
                  <a:cubicBezTo>
                    <a:pt x="192317" y="1235"/>
                    <a:pt x="192869" y="2470"/>
                    <a:pt x="193316" y="3757"/>
                  </a:cubicBezTo>
                  <a:cubicBezTo>
                    <a:pt x="196127" y="11535"/>
                    <a:pt x="198755" y="19496"/>
                    <a:pt x="201198" y="27641"/>
                  </a:cubicBezTo>
                  <a:cubicBezTo>
                    <a:pt x="206085" y="43957"/>
                    <a:pt x="210263" y="61009"/>
                    <a:pt x="213915" y="79033"/>
                  </a:cubicBezTo>
                  <a:cubicBezTo>
                    <a:pt x="217567" y="97084"/>
                    <a:pt x="220667" y="116054"/>
                    <a:pt x="223426" y="136101"/>
                  </a:cubicBezTo>
                  <a:cubicBezTo>
                    <a:pt x="226211" y="156148"/>
                    <a:pt x="228655" y="177325"/>
                    <a:pt x="230888" y="199658"/>
                  </a:cubicBezTo>
                  <a:cubicBezTo>
                    <a:pt x="235250" y="243248"/>
                    <a:pt x="238876" y="291802"/>
                    <a:pt x="243132" y="345717"/>
                  </a:cubicBezTo>
                  <a:cubicBezTo>
                    <a:pt x="212706" y="449737"/>
                    <a:pt x="176448" y="539858"/>
                    <a:pt x="151986" y="601471"/>
                  </a:cubicBezTo>
                  <a:cubicBezTo>
                    <a:pt x="-81119" y="843772"/>
                    <a:pt x="23164" y="481844"/>
                    <a:pt x="23164" y="481844"/>
                  </a:cubicBezTo>
                  <a:cubicBezTo>
                    <a:pt x="175029" y="316001"/>
                    <a:pt x="243999" y="171545"/>
                    <a:pt x="191845" y="-26"/>
                  </a:cubicBezTo>
                  <a:lnTo>
                    <a:pt x="191845" y="-26"/>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6" name="Google Shape;147;p5">
              <a:extLst>
                <a:ext uri="{FF2B5EF4-FFF2-40B4-BE49-F238E27FC236}">
                  <a16:creationId xmlns:a16="http://schemas.microsoft.com/office/drawing/2014/main" id="{C90EC12D-12A6-4D58-A786-4D5B71139361}"/>
                </a:ext>
              </a:extLst>
            </p:cNvPr>
            <p:cNvSpPr/>
            <p:nvPr/>
          </p:nvSpPr>
          <p:spPr>
            <a:xfrm>
              <a:off x="4719916" y="3559135"/>
              <a:ext cx="82016" cy="207333"/>
            </a:xfrm>
            <a:custGeom>
              <a:avLst/>
              <a:gdLst/>
              <a:ahLst/>
              <a:cxnLst/>
              <a:rect l="l" t="t" r="r" b="b"/>
              <a:pathLst>
                <a:path w="82016" h="207333" extrusionOk="0">
                  <a:moveTo>
                    <a:pt x="17187" y="17371"/>
                  </a:moveTo>
                  <a:cubicBezTo>
                    <a:pt x="17187" y="17371"/>
                    <a:pt x="30771" y="-3307"/>
                    <a:pt x="54155" y="424"/>
                  </a:cubicBezTo>
                  <a:cubicBezTo>
                    <a:pt x="77539" y="4129"/>
                    <a:pt x="81927" y="38680"/>
                    <a:pt x="81927" y="38680"/>
                  </a:cubicBezTo>
                  <a:cubicBezTo>
                    <a:pt x="60828" y="108622"/>
                    <a:pt x="71023" y="195353"/>
                    <a:pt x="71023" y="195353"/>
                  </a:cubicBezTo>
                  <a:lnTo>
                    <a:pt x="3603" y="207308"/>
                  </a:lnTo>
                  <a:cubicBezTo>
                    <a:pt x="3577" y="207282"/>
                    <a:pt x="-10743" y="110014"/>
                    <a:pt x="17187" y="17371"/>
                  </a:cubicBezTo>
                  <a:lnTo>
                    <a:pt x="17187" y="17371"/>
                  </a:lnTo>
                  <a:close/>
                </a:path>
              </a:pathLst>
            </a:custGeom>
            <a:solidFill>
              <a:srgbClr val="F24212"/>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7" name="Google Shape;148;p5">
              <a:extLst>
                <a:ext uri="{FF2B5EF4-FFF2-40B4-BE49-F238E27FC236}">
                  <a16:creationId xmlns:a16="http://schemas.microsoft.com/office/drawing/2014/main" id="{BDAFEA18-795C-4E5B-B96E-D05787B6FCC6}"/>
                </a:ext>
              </a:extLst>
            </p:cNvPr>
            <p:cNvSpPr/>
            <p:nvPr/>
          </p:nvSpPr>
          <p:spPr>
            <a:xfrm>
              <a:off x="4167470" y="3667678"/>
              <a:ext cx="1096176" cy="1314554"/>
            </a:xfrm>
            <a:custGeom>
              <a:avLst/>
              <a:gdLst/>
              <a:ahLst/>
              <a:cxnLst/>
              <a:rect l="l" t="t" r="r" b="b"/>
              <a:pathLst>
                <a:path w="1096176" h="1314554" extrusionOk="0">
                  <a:moveTo>
                    <a:pt x="581325" y="0"/>
                  </a:moveTo>
                  <a:cubicBezTo>
                    <a:pt x="872286" y="260247"/>
                    <a:pt x="999480" y="535838"/>
                    <a:pt x="1068949" y="769836"/>
                  </a:cubicBezTo>
                  <a:cubicBezTo>
                    <a:pt x="1122154" y="949053"/>
                    <a:pt x="1088760" y="1149447"/>
                    <a:pt x="1040468" y="1314529"/>
                  </a:cubicBezTo>
                  <a:cubicBezTo>
                    <a:pt x="1036238" y="1260614"/>
                    <a:pt x="1032586" y="1212059"/>
                    <a:pt x="1028224" y="1168470"/>
                  </a:cubicBezTo>
                  <a:cubicBezTo>
                    <a:pt x="1025991" y="1146137"/>
                    <a:pt x="1023521" y="1124960"/>
                    <a:pt x="1020762" y="1104912"/>
                  </a:cubicBezTo>
                  <a:cubicBezTo>
                    <a:pt x="1017977" y="1084865"/>
                    <a:pt x="1014903" y="1065895"/>
                    <a:pt x="1011251" y="1047845"/>
                  </a:cubicBezTo>
                  <a:cubicBezTo>
                    <a:pt x="1007599" y="1029794"/>
                    <a:pt x="1003421" y="1012769"/>
                    <a:pt x="998534" y="996452"/>
                  </a:cubicBezTo>
                  <a:cubicBezTo>
                    <a:pt x="996090" y="988307"/>
                    <a:pt x="993463" y="980346"/>
                    <a:pt x="990652" y="972569"/>
                  </a:cubicBezTo>
                  <a:cubicBezTo>
                    <a:pt x="990179" y="971281"/>
                    <a:pt x="989653" y="970073"/>
                    <a:pt x="989180" y="968785"/>
                  </a:cubicBezTo>
                  <a:cubicBezTo>
                    <a:pt x="983426" y="949815"/>
                    <a:pt x="976542" y="930609"/>
                    <a:pt x="967741" y="910903"/>
                  </a:cubicBezTo>
                  <a:cubicBezTo>
                    <a:pt x="816059" y="570940"/>
                    <a:pt x="670447" y="350762"/>
                    <a:pt x="581351" y="248476"/>
                  </a:cubicBezTo>
                  <a:cubicBezTo>
                    <a:pt x="389391" y="360299"/>
                    <a:pt x="173600" y="596952"/>
                    <a:pt x="96485" y="814818"/>
                  </a:cubicBezTo>
                  <a:cubicBezTo>
                    <a:pt x="96275" y="815265"/>
                    <a:pt x="96039" y="815685"/>
                    <a:pt x="95829" y="816132"/>
                  </a:cubicBezTo>
                  <a:cubicBezTo>
                    <a:pt x="92492" y="823436"/>
                    <a:pt x="89339" y="830872"/>
                    <a:pt x="86475" y="838465"/>
                  </a:cubicBezTo>
                  <a:cubicBezTo>
                    <a:pt x="83611" y="846058"/>
                    <a:pt x="80957" y="853783"/>
                    <a:pt x="78514" y="861691"/>
                  </a:cubicBezTo>
                  <a:cubicBezTo>
                    <a:pt x="76070" y="869600"/>
                    <a:pt x="73837" y="877719"/>
                    <a:pt x="71788" y="885995"/>
                  </a:cubicBezTo>
                  <a:cubicBezTo>
                    <a:pt x="67689" y="902522"/>
                    <a:pt x="64378" y="919784"/>
                    <a:pt x="61593" y="937966"/>
                  </a:cubicBezTo>
                  <a:cubicBezTo>
                    <a:pt x="58808" y="956147"/>
                    <a:pt x="56575" y="975275"/>
                    <a:pt x="54788" y="995454"/>
                  </a:cubicBezTo>
                  <a:cubicBezTo>
                    <a:pt x="52975" y="1015606"/>
                    <a:pt x="51583" y="1036757"/>
                    <a:pt x="50427" y="1059169"/>
                  </a:cubicBezTo>
                  <a:cubicBezTo>
                    <a:pt x="48982" y="1087388"/>
                    <a:pt x="48062" y="1121413"/>
                    <a:pt x="47064" y="1153756"/>
                  </a:cubicBezTo>
                  <a:cubicBezTo>
                    <a:pt x="9202" y="1018601"/>
                    <a:pt x="-12763" y="875407"/>
                    <a:pt x="7784" y="747320"/>
                  </a:cubicBezTo>
                  <a:cubicBezTo>
                    <a:pt x="63222" y="401471"/>
                    <a:pt x="342071" y="104256"/>
                    <a:pt x="581298" y="-26"/>
                  </a:cubicBezTo>
                  <a:lnTo>
                    <a:pt x="581325" y="0"/>
                  </a:lnTo>
                  <a:close/>
                </a:path>
              </a:pathLst>
            </a:custGeom>
            <a:solidFill>
              <a:srgbClr val="CB3810"/>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sp>
        <p:nvSpPr>
          <p:cNvPr id="39" name="Google Shape;222;p6">
            <a:extLst>
              <a:ext uri="{FF2B5EF4-FFF2-40B4-BE49-F238E27FC236}">
                <a16:creationId xmlns:a16="http://schemas.microsoft.com/office/drawing/2014/main" id="{B87917B5-5A90-4EF6-8F6D-038D5A87AE11}"/>
              </a:ext>
            </a:extLst>
          </p:cNvPr>
          <p:cNvSpPr/>
          <p:nvPr userDrawn="1"/>
        </p:nvSpPr>
        <p:spPr>
          <a:xfrm>
            <a:off x="3127055" y="181959"/>
            <a:ext cx="2119028" cy="397447"/>
          </a:xfrm>
          <a:custGeom>
            <a:avLst/>
            <a:gdLst/>
            <a:ahLst/>
            <a:cxnLst/>
            <a:rect l="l" t="t" r="r" b="b"/>
            <a:pathLst>
              <a:path w="2119028" h="397447" extrusionOk="0">
                <a:moveTo>
                  <a:pt x="2119029" y="397448"/>
                </a:moveTo>
                <a:lnTo>
                  <a:pt x="0" y="397448"/>
                </a:lnTo>
                <a:lnTo>
                  <a:pt x="230433" y="351589"/>
                </a:lnTo>
                <a:lnTo>
                  <a:pt x="290713" y="278237"/>
                </a:lnTo>
                <a:cubicBezTo>
                  <a:pt x="363443" y="189633"/>
                  <a:pt x="462422" y="134333"/>
                  <a:pt x="548432" y="134333"/>
                </a:cubicBezTo>
                <a:cubicBezTo>
                  <a:pt x="634547" y="134333"/>
                  <a:pt x="693789" y="189529"/>
                  <a:pt x="703023" y="278237"/>
                </a:cubicBezTo>
                <a:lnTo>
                  <a:pt x="761124" y="211006"/>
                </a:lnTo>
                <a:cubicBezTo>
                  <a:pt x="843088" y="115969"/>
                  <a:pt x="951301" y="57660"/>
                  <a:pt x="1045508" y="57660"/>
                </a:cubicBezTo>
                <a:cubicBezTo>
                  <a:pt x="1139715" y="57660"/>
                  <a:pt x="1206012" y="115969"/>
                  <a:pt x="1219811" y="211006"/>
                </a:cubicBezTo>
                <a:lnTo>
                  <a:pt x="1282581" y="146783"/>
                </a:lnTo>
                <a:cubicBezTo>
                  <a:pt x="1399198" y="27572"/>
                  <a:pt x="1547252" y="-25964"/>
                  <a:pt x="1655050" y="12113"/>
                </a:cubicBezTo>
                <a:cubicBezTo>
                  <a:pt x="1762745" y="50190"/>
                  <a:pt x="1807877" y="172099"/>
                  <a:pt x="1768347" y="318596"/>
                </a:cubicBezTo>
                <a:lnTo>
                  <a:pt x="2119029" y="397448"/>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0" name="Google Shape;223;p6">
            <a:extLst>
              <a:ext uri="{FF2B5EF4-FFF2-40B4-BE49-F238E27FC236}">
                <a16:creationId xmlns:a16="http://schemas.microsoft.com/office/drawing/2014/main" id="{77A35F63-CFB1-4DD5-A637-A25BD43586C4}"/>
              </a:ext>
            </a:extLst>
          </p:cNvPr>
          <p:cNvSpPr/>
          <p:nvPr userDrawn="1"/>
        </p:nvSpPr>
        <p:spPr>
          <a:xfrm>
            <a:off x="908795" y="2500793"/>
            <a:ext cx="2119028" cy="397551"/>
          </a:xfrm>
          <a:custGeom>
            <a:avLst/>
            <a:gdLst/>
            <a:ahLst/>
            <a:cxnLst/>
            <a:rect l="l" t="t" r="r" b="b"/>
            <a:pathLst>
              <a:path w="2119028" h="397551" extrusionOk="0">
                <a:moveTo>
                  <a:pt x="0" y="397551"/>
                </a:moveTo>
                <a:lnTo>
                  <a:pt x="2119029" y="397551"/>
                </a:lnTo>
                <a:lnTo>
                  <a:pt x="1926154" y="351693"/>
                </a:lnTo>
                <a:lnTo>
                  <a:pt x="1926050" y="278341"/>
                </a:lnTo>
                <a:cubicBezTo>
                  <a:pt x="1925946" y="189633"/>
                  <a:pt x="1872203" y="134437"/>
                  <a:pt x="1786193" y="134437"/>
                </a:cubicBezTo>
                <a:cubicBezTo>
                  <a:pt x="1700182" y="134437"/>
                  <a:pt x="1595600" y="189633"/>
                  <a:pt x="1513740" y="278341"/>
                </a:cubicBezTo>
                <a:lnTo>
                  <a:pt x="1510835" y="211006"/>
                </a:lnTo>
                <a:cubicBezTo>
                  <a:pt x="1506685" y="115969"/>
                  <a:pt x="1446301" y="57660"/>
                  <a:pt x="1352095" y="57660"/>
                </a:cubicBezTo>
                <a:cubicBezTo>
                  <a:pt x="1257888" y="57660"/>
                  <a:pt x="1143865" y="115969"/>
                  <a:pt x="1052148" y="211006"/>
                </a:cubicBezTo>
                <a:lnTo>
                  <a:pt x="1041980" y="146783"/>
                </a:lnTo>
                <a:cubicBezTo>
                  <a:pt x="1023098" y="27572"/>
                  <a:pt x="918827" y="-25964"/>
                  <a:pt x="779903" y="12113"/>
                </a:cubicBezTo>
                <a:cubicBezTo>
                  <a:pt x="640979" y="50190"/>
                  <a:pt x="496038" y="172099"/>
                  <a:pt x="415526" y="318596"/>
                </a:cubicBezTo>
                <a:lnTo>
                  <a:pt x="0" y="397551"/>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sp>
        <p:nvSpPr>
          <p:cNvPr id="41" name="Google Shape;224;p6">
            <a:extLst>
              <a:ext uri="{FF2B5EF4-FFF2-40B4-BE49-F238E27FC236}">
                <a16:creationId xmlns:a16="http://schemas.microsoft.com/office/drawing/2014/main" id="{0A124FEE-D72E-46FD-A18B-2733A0F3378B}"/>
              </a:ext>
            </a:extLst>
          </p:cNvPr>
          <p:cNvSpPr/>
          <p:nvPr userDrawn="1"/>
        </p:nvSpPr>
        <p:spPr>
          <a:xfrm>
            <a:off x="7192734" y="346419"/>
            <a:ext cx="1080264" cy="223607"/>
          </a:xfrm>
          <a:custGeom>
            <a:avLst/>
            <a:gdLst/>
            <a:ahLst/>
            <a:cxnLst/>
            <a:rect l="l" t="t" r="r" b="b"/>
            <a:pathLst>
              <a:path w="1080264" h="223607" extrusionOk="0">
                <a:moveTo>
                  <a:pt x="1080265" y="223607"/>
                </a:moveTo>
                <a:lnTo>
                  <a:pt x="0" y="223607"/>
                </a:lnTo>
                <a:lnTo>
                  <a:pt x="138924" y="203065"/>
                </a:lnTo>
                <a:lnTo>
                  <a:pt x="154383" y="161979"/>
                </a:lnTo>
                <a:cubicBezTo>
                  <a:pt x="175444" y="106264"/>
                  <a:pt x="222755" y="61236"/>
                  <a:pt x="276084" y="46607"/>
                </a:cubicBezTo>
                <a:cubicBezTo>
                  <a:pt x="329309" y="31978"/>
                  <a:pt x="378798" y="50238"/>
                  <a:pt x="402972" y="93502"/>
                </a:cubicBezTo>
                <a:lnTo>
                  <a:pt x="432957" y="60613"/>
                </a:lnTo>
                <a:cubicBezTo>
                  <a:pt x="478192" y="11020"/>
                  <a:pt x="541585" y="-10872"/>
                  <a:pt x="593357" y="5210"/>
                </a:cubicBezTo>
                <a:cubicBezTo>
                  <a:pt x="645130" y="21395"/>
                  <a:pt x="675114" y="72337"/>
                  <a:pt x="669200" y="134277"/>
                </a:cubicBezTo>
                <a:lnTo>
                  <a:pt x="699806" y="109065"/>
                </a:lnTo>
                <a:cubicBezTo>
                  <a:pt x="744627" y="72130"/>
                  <a:pt x="799201" y="58331"/>
                  <a:pt x="844644" y="72441"/>
                </a:cubicBezTo>
                <a:cubicBezTo>
                  <a:pt x="889984" y="86551"/>
                  <a:pt x="919864" y="126807"/>
                  <a:pt x="923807" y="178890"/>
                </a:cubicBezTo>
                <a:lnTo>
                  <a:pt x="1080265" y="223607"/>
                </a:lnTo>
                <a:close/>
              </a:path>
            </a:pathLst>
          </a:custGeom>
          <a:solidFill>
            <a:srgbClr val="FFFFFF"/>
          </a:solidFill>
          <a:ln>
            <a:noFill/>
          </a:ln>
        </p:spPr>
        <p:txBody>
          <a:bodyPr spcFirstLastPara="1" wrap="square" lIns="91425" tIns="45700" rIns="91425" bIns="45700" anchor="ctr" anchorCtr="0">
            <a:noAutofit/>
          </a:bodyPr>
          <a:lstStyle/>
          <a:p>
            <a:pPr defTabSz="914446">
              <a:buClr>
                <a:srgbClr val="000000"/>
              </a:buClr>
              <a:buSzPts val="1800"/>
              <a:defRPr/>
            </a:pPr>
            <a:endParaRPr kern="0">
              <a:solidFill>
                <a:srgbClr val="000000"/>
              </a:solidFill>
              <a:latin typeface="Calibri"/>
              <a:ea typeface="Calibri"/>
              <a:cs typeface="Calibri"/>
              <a:sym typeface="Calibri"/>
            </a:endParaRPr>
          </a:p>
        </p:txBody>
      </p:sp>
      <p:grpSp>
        <p:nvGrpSpPr>
          <p:cNvPr id="136" name="Group 135">
            <a:extLst>
              <a:ext uri="{FF2B5EF4-FFF2-40B4-BE49-F238E27FC236}">
                <a16:creationId xmlns:a16="http://schemas.microsoft.com/office/drawing/2014/main" id="{04626132-7375-425A-853C-8625B140384D}"/>
              </a:ext>
            </a:extLst>
          </p:cNvPr>
          <p:cNvGrpSpPr/>
          <p:nvPr/>
        </p:nvGrpSpPr>
        <p:grpSpPr>
          <a:xfrm>
            <a:off x="1199376" y="1195615"/>
            <a:ext cx="10057465" cy="981529"/>
            <a:chOff x="1268351" y="475819"/>
            <a:chExt cx="10043515" cy="1504950"/>
          </a:xfrm>
          <a:solidFill>
            <a:schemeClr val="accent4">
              <a:lumMod val="50000"/>
              <a:alpha val="29000"/>
            </a:schemeClr>
          </a:solidFill>
        </p:grpSpPr>
        <p:sp>
          <p:nvSpPr>
            <p:cNvPr id="137" name="Rounded Rectangle 13">
              <a:extLst>
                <a:ext uri="{FF2B5EF4-FFF2-40B4-BE49-F238E27FC236}">
                  <a16:creationId xmlns:a16="http://schemas.microsoft.com/office/drawing/2014/main" id="{5B139C47-B781-401E-B292-6C5E60294746}"/>
                </a:ext>
              </a:extLst>
            </p:cNvPr>
            <p:cNvSpPr/>
            <p:nvPr/>
          </p:nvSpPr>
          <p:spPr>
            <a:xfrm>
              <a:off x="1707560" y="475819"/>
              <a:ext cx="9086077" cy="1504950"/>
            </a:xfrm>
            <a:custGeom>
              <a:avLst/>
              <a:gdLst>
                <a:gd name="connsiteX0" fmla="*/ 0 w 7923294"/>
                <a:gd name="connsiteY0" fmla="*/ 250830 h 1504950"/>
                <a:gd name="connsiteX1" fmla="*/ 250830 w 7923294"/>
                <a:gd name="connsiteY1" fmla="*/ 0 h 1504950"/>
                <a:gd name="connsiteX2" fmla="*/ 747509 w 7923294"/>
                <a:gd name="connsiteY2" fmla="*/ 0 h 1504950"/>
                <a:gd name="connsiteX3" fmla="*/ 1318404 w 7923294"/>
                <a:gd name="connsiteY3" fmla="*/ 0 h 1504950"/>
                <a:gd name="connsiteX4" fmla="*/ 1963515 w 7923294"/>
                <a:gd name="connsiteY4" fmla="*/ 0 h 1504950"/>
                <a:gd name="connsiteX5" fmla="*/ 2682842 w 7923294"/>
                <a:gd name="connsiteY5" fmla="*/ 0 h 1504950"/>
                <a:gd name="connsiteX6" fmla="*/ 3327954 w 7923294"/>
                <a:gd name="connsiteY6" fmla="*/ 0 h 1504950"/>
                <a:gd name="connsiteX7" fmla="*/ 3676200 w 7923294"/>
                <a:gd name="connsiteY7" fmla="*/ 0 h 1504950"/>
                <a:gd name="connsiteX8" fmla="*/ 4321311 w 7923294"/>
                <a:gd name="connsiteY8" fmla="*/ 0 h 1504950"/>
                <a:gd name="connsiteX9" fmla="*/ 4669557 w 7923294"/>
                <a:gd name="connsiteY9" fmla="*/ 0 h 1504950"/>
                <a:gd name="connsiteX10" fmla="*/ 5314668 w 7923294"/>
                <a:gd name="connsiteY10" fmla="*/ 0 h 1504950"/>
                <a:gd name="connsiteX11" fmla="*/ 5662914 w 7923294"/>
                <a:gd name="connsiteY11" fmla="*/ 0 h 1504950"/>
                <a:gd name="connsiteX12" fmla="*/ 6159592 w 7923294"/>
                <a:gd name="connsiteY12" fmla="*/ 0 h 1504950"/>
                <a:gd name="connsiteX13" fmla="*/ 6804704 w 7923294"/>
                <a:gd name="connsiteY13" fmla="*/ 0 h 1504950"/>
                <a:gd name="connsiteX14" fmla="*/ 7672464 w 7923294"/>
                <a:gd name="connsiteY14" fmla="*/ 0 h 1504950"/>
                <a:gd name="connsiteX15" fmla="*/ 7923294 w 7923294"/>
                <a:gd name="connsiteY15" fmla="*/ 250830 h 1504950"/>
                <a:gd name="connsiteX16" fmla="*/ 7923294 w 7923294"/>
                <a:gd name="connsiteY16" fmla="*/ 722376 h 1504950"/>
                <a:gd name="connsiteX17" fmla="*/ 7923294 w 7923294"/>
                <a:gd name="connsiteY17" fmla="*/ 1254120 h 1504950"/>
                <a:gd name="connsiteX18" fmla="*/ 7672464 w 7923294"/>
                <a:gd name="connsiteY18" fmla="*/ 1504950 h 1504950"/>
                <a:gd name="connsiteX19" fmla="*/ 6953136 w 7923294"/>
                <a:gd name="connsiteY19" fmla="*/ 1504950 h 1504950"/>
                <a:gd name="connsiteX20" fmla="*/ 6382241 w 7923294"/>
                <a:gd name="connsiteY20" fmla="*/ 1504950 h 1504950"/>
                <a:gd name="connsiteX21" fmla="*/ 6033996 w 7923294"/>
                <a:gd name="connsiteY21" fmla="*/ 1504950 h 1504950"/>
                <a:gd name="connsiteX22" fmla="*/ 5463101 w 7923294"/>
                <a:gd name="connsiteY22" fmla="*/ 1504950 h 1504950"/>
                <a:gd name="connsiteX23" fmla="*/ 4817989 w 7923294"/>
                <a:gd name="connsiteY23" fmla="*/ 1504950 h 1504950"/>
                <a:gd name="connsiteX24" fmla="*/ 4098662 w 7923294"/>
                <a:gd name="connsiteY24" fmla="*/ 1504950 h 1504950"/>
                <a:gd name="connsiteX25" fmla="*/ 3453551 w 7923294"/>
                <a:gd name="connsiteY25" fmla="*/ 1504950 h 1504950"/>
                <a:gd name="connsiteX26" fmla="*/ 3031088 w 7923294"/>
                <a:gd name="connsiteY26" fmla="*/ 1504950 h 1504950"/>
                <a:gd name="connsiteX27" fmla="*/ 2460193 w 7923294"/>
                <a:gd name="connsiteY27" fmla="*/ 1504950 h 1504950"/>
                <a:gd name="connsiteX28" fmla="*/ 1889298 w 7923294"/>
                <a:gd name="connsiteY28" fmla="*/ 1504950 h 1504950"/>
                <a:gd name="connsiteX29" fmla="*/ 1169971 w 7923294"/>
                <a:gd name="connsiteY29" fmla="*/ 1504950 h 1504950"/>
                <a:gd name="connsiteX30" fmla="*/ 250830 w 7923294"/>
                <a:gd name="connsiteY30" fmla="*/ 1504950 h 1504950"/>
                <a:gd name="connsiteX31" fmla="*/ 0 w 7923294"/>
                <a:gd name="connsiteY31" fmla="*/ 1254120 h 1504950"/>
                <a:gd name="connsiteX32" fmla="*/ 0 w 7923294"/>
                <a:gd name="connsiteY32" fmla="*/ 742442 h 1504950"/>
                <a:gd name="connsiteX33" fmla="*/ 0 w 7923294"/>
                <a:gd name="connsiteY33" fmla="*/ 250830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23294" h="1504950" fill="none" extrusionOk="0">
                  <a:moveTo>
                    <a:pt x="0" y="250830"/>
                  </a:moveTo>
                  <a:cubicBezTo>
                    <a:pt x="1459" y="118141"/>
                    <a:pt x="98708" y="14243"/>
                    <a:pt x="250830" y="0"/>
                  </a:cubicBezTo>
                  <a:cubicBezTo>
                    <a:pt x="466796" y="-50447"/>
                    <a:pt x="627916" y="6272"/>
                    <a:pt x="747509" y="0"/>
                  </a:cubicBezTo>
                  <a:cubicBezTo>
                    <a:pt x="867102" y="-6272"/>
                    <a:pt x="1100899" y="58215"/>
                    <a:pt x="1318404" y="0"/>
                  </a:cubicBezTo>
                  <a:cubicBezTo>
                    <a:pt x="1535910" y="-58215"/>
                    <a:pt x="1780733" y="28488"/>
                    <a:pt x="1963515" y="0"/>
                  </a:cubicBezTo>
                  <a:cubicBezTo>
                    <a:pt x="2146297" y="-28488"/>
                    <a:pt x="2529256" y="51052"/>
                    <a:pt x="2682842" y="0"/>
                  </a:cubicBezTo>
                  <a:cubicBezTo>
                    <a:pt x="2836428" y="-51052"/>
                    <a:pt x="3137508" y="74538"/>
                    <a:pt x="3327954" y="0"/>
                  </a:cubicBezTo>
                  <a:cubicBezTo>
                    <a:pt x="3518400" y="-74538"/>
                    <a:pt x="3605351" y="30093"/>
                    <a:pt x="3676200" y="0"/>
                  </a:cubicBezTo>
                  <a:cubicBezTo>
                    <a:pt x="3747049" y="-30093"/>
                    <a:pt x="4182520" y="56443"/>
                    <a:pt x="4321311" y="0"/>
                  </a:cubicBezTo>
                  <a:cubicBezTo>
                    <a:pt x="4460102" y="-56443"/>
                    <a:pt x="4555893" y="22640"/>
                    <a:pt x="4669557" y="0"/>
                  </a:cubicBezTo>
                  <a:cubicBezTo>
                    <a:pt x="4783221" y="-22640"/>
                    <a:pt x="5183388" y="29349"/>
                    <a:pt x="5314668" y="0"/>
                  </a:cubicBezTo>
                  <a:cubicBezTo>
                    <a:pt x="5445948" y="-29349"/>
                    <a:pt x="5494984" y="39893"/>
                    <a:pt x="5662914" y="0"/>
                  </a:cubicBezTo>
                  <a:cubicBezTo>
                    <a:pt x="5830844" y="-39893"/>
                    <a:pt x="5962244" y="17686"/>
                    <a:pt x="6159592" y="0"/>
                  </a:cubicBezTo>
                  <a:cubicBezTo>
                    <a:pt x="6356940" y="-17686"/>
                    <a:pt x="6592433" y="29680"/>
                    <a:pt x="6804704" y="0"/>
                  </a:cubicBezTo>
                  <a:cubicBezTo>
                    <a:pt x="7016975" y="-29680"/>
                    <a:pt x="7239444" y="62529"/>
                    <a:pt x="7672464" y="0"/>
                  </a:cubicBezTo>
                  <a:cubicBezTo>
                    <a:pt x="7823033" y="-18033"/>
                    <a:pt x="7916910" y="115923"/>
                    <a:pt x="7923294" y="250830"/>
                  </a:cubicBezTo>
                  <a:cubicBezTo>
                    <a:pt x="7973161" y="437423"/>
                    <a:pt x="7869342" y="576444"/>
                    <a:pt x="7923294" y="722376"/>
                  </a:cubicBezTo>
                  <a:cubicBezTo>
                    <a:pt x="7977246" y="868308"/>
                    <a:pt x="7867846" y="1115476"/>
                    <a:pt x="7923294" y="1254120"/>
                  </a:cubicBezTo>
                  <a:cubicBezTo>
                    <a:pt x="7929240" y="1414065"/>
                    <a:pt x="7780833" y="1477308"/>
                    <a:pt x="7672464" y="1504950"/>
                  </a:cubicBezTo>
                  <a:cubicBezTo>
                    <a:pt x="7437663" y="1542977"/>
                    <a:pt x="7198066" y="1499830"/>
                    <a:pt x="6953136" y="1504950"/>
                  </a:cubicBezTo>
                  <a:cubicBezTo>
                    <a:pt x="6708206" y="1510070"/>
                    <a:pt x="6658133" y="1491694"/>
                    <a:pt x="6382241" y="1504950"/>
                  </a:cubicBezTo>
                  <a:cubicBezTo>
                    <a:pt x="6106350" y="1518206"/>
                    <a:pt x="6166031" y="1486721"/>
                    <a:pt x="6033996" y="1504950"/>
                  </a:cubicBezTo>
                  <a:cubicBezTo>
                    <a:pt x="5901961" y="1523179"/>
                    <a:pt x="5662557" y="1457915"/>
                    <a:pt x="5463101" y="1504950"/>
                  </a:cubicBezTo>
                  <a:cubicBezTo>
                    <a:pt x="5263645" y="1551985"/>
                    <a:pt x="4954249" y="1451452"/>
                    <a:pt x="4817989" y="1504950"/>
                  </a:cubicBezTo>
                  <a:cubicBezTo>
                    <a:pt x="4681729" y="1558448"/>
                    <a:pt x="4254648" y="1451572"/>
                    <a:pt x="4098662" y="1504950"/>
                  </a:cubicBezTo>
                  <a:cubicBezTo>
                    <a:pt x="3942676" y="1558328"/>
                    <a:pt x="3724520" y="1486913"/>
                    <a:pt x="3453551" y="1504950"/>
                  </a:cubicBezTo>
                  <a:cubicBezTo>
                    <a:pt x="3182582" y="1522987"/>
                    <a:pt x="3171322" y="1481821"/>
                    <a:pt x="3031088" y="1504950"/>
                  </a:cubicBezTo>
                  <a:cubicBezTo>
                    <a:pt x="2890854" y="1528079"/>
                    <a:pt x="2611663" y="1472837"/>
                    <a:pt x="2460193" y="1504950"/>
                  </a:cubicBezTo>
                  <a:cubicBezTo>
                    <a:pt x="2308723" y="1537063"/>
                    <a:pt x="2093086" y="1494540"/>
                    <a:pt x="1889298" y="1504950"/>
                  </a:cubicBezTo>
                  <a:cubicBezTo>
                    <a:pt x="1685511" y="1515360"/>
                    <a:pt x="1337413" y="1439524"/>
                    <a:pt x="1169971" y="1504950"/>
                  </a:cubicBezTo>
                  <a:cubicBezTo>
                    <a:pt x="1002529" y="1570376"/>
                    <a:pt x="550199" y="1431577"/>
                    <a:pt x="250830" y="1504950"/>
                  </a:cubicBezTo>
                  <a:cubicBezTo>
                    <a:pt x="123102" y="1518156"/>
                    <a:pt x="16393" y="1422807"/>
                    <a:pt x="0" y="1254120"/>
                  </a:cubicBezTo>
                  <a:cubicBezTo>
                    <a:pt x="-3902" y="1109321"/>
                    <a:pt x="51117" y="850294"/>
                    <a:pt x="0" y="742442"/>
                  </a:cubicBezTo>
                  <a:cubicBezTo>
                    <a:pt x="-51117" y="634590"/>
                    <a:pt x="18430" y="423860"/>
                    <a:pt x="0" y="250830"/>
                  </a:cubicBezTo>
                  <a:close/>
                </a:path>
                <a:path w="7923294" h="1504950" stroke="0" extrusionOk="0">
                  <a:moveTo>
                    <a:pt x="0" y="250830"/>
                  </a:moveTo>
                  <a:cubicBezTo>
                    <a:pt x="-5857" y="112877"/>
                    <a:pt x="116100" y="-39353"/>
                    <a:pt x="250830" y="0"/>
                  </a:cubicBezTo>
                  <a:cubicBezTo>
                    <a:pt x="502711" y="-74949"/>
                    <a:pt x="645104" y="68629"/>
                    <a:pt x="895941" y="0"/>
                  </a:cubicBezTo>
                  <a:cubicBezTo>
                    <a:pt x="1146778" y="-68629"/>
                    <a:pt x="1192658" y="24183"/>
                    <a:pt x="1466836" y="0"/>
                  </a:cubicBezTo>
                  <a:cubicBezTo>
                    <a:pt x="1741015" y="-24183"/>
                    <a:pt x="1810727" y="28850"/>
                    <a:pt x="2037731" y="0"/>
                  </a:cubicBezTo>
                  <a:cubicBezTo>
                    <a:pt x="2264735" y="-28850"/>
                    <a:pt x="2330634" y="25236"/>
                    <a:pt x="2534410" y="0"/>
                  </a:cubicBezTo>
                  <a:cubicBezTo>
                    <a:pt x="2738186" y="-25236"/>
                    <a:pt x="2957746" y="62313"/>
                    <a:pt x="3179521" y="0"/>
                  </a:cubicBezTo>
                  <a:cubicBezTo>
                    <a:pt x="3401296" y="-62313"/>
                    <a:pt x="3510393" y="52566"/>
                    <a:pt x="3676200" y="0"/>
                  </a:cubicBezTo>
                  <a:cubicBezTo>
                    <a:pt x="3842007" y="-52566"/>
                    <a:pt x="4008629" y="30821"/>
                    <a:pt x="4098662" y="0"/>
                  </a:cubicBezTo>
                  <a:cubicBezTo>
                    <a:pt x="4188695" y="-30821"/>
                    <a:pt x="4385508" y="8089"/>
                    <a:pt x="4521124" y="0"/>
                  </a:cubicBezTo>
                  <a:cubicBezTo>
                    <a:pt x="4656740" y="-8089"/>
                    <a:pt x="4783060" y="21621"/>
                    <a:pt x="4869370" y="0"/>
                  </a:cubicBezTo>
                  <a:cubicBezTo>
                    <a:pt x="4955680" y="-21621"/>
                    <a:pt x="5299957" y="23970"/>
                    <a:pt x="5440265" y="0"/>
                  </a:cubicBezTo>
                  <a:cubicBezTo>
                    <a:pt x="5580573" y="-23970"/>
                    <a:pt x="5896640" y="61490"/>
                    <a:pt x="6085376" y="0"/>
                  </a:cubicBezTo>
                  <a:cubicBezTo>
                    <a:pt x="6274112" y="-61490"/>
                    <a:pt x="6521207" y="17333"/>
                    <a:pt x="6656271" y="0"/>
                  </a:cubicBezTo>
                  <a:cubicBezTo>
                    <a:pt x="6791335" y="-17333"/>
                    <a:pt x="7316598" y="85146"/>
                    <a:pt x="7672464" y="0"/>
                  </a:cubicBezTo>
                  <a:cubicBezTo>
                    <a:pt x="7840595" y="7316"/>
                    <a:pt x="7913855" y="82325"/>
                    <a:pt x="7923294" y="250830"/>
                  </a:cubicBezTo>
                  <a:cubicBezTo>
                    <a:pt x="7956956" y="379709"/>
                    <a:pt x="7868297" y="639649"/>
                    <a:pt x="7923294" y="742442"/>
                  </a:cubicBezTo>
                  <a:cubicBezTo>
                    <a:pt x="7978291" y="845235"/>
                    <a:pt x="7898760" y="1089105"/>
                    <a:pt x="7923294" y="1254120"/>
                  </a:cubicBezTo>
                  <a:cubicBezTo>
                    <a:pt x="7912179" y="1412111"/>
                    <a:pt x="7803077" y="1532897"/>
                    <a:pt x="7672464" y="1504950"/>
                  </a:cubicBezTo>
                  <a:cubicBezTo>
                    <a:pt x="7534759" y="1510124"/>
                    <a:pt x="7447809" y="1498868"/>
                    <a:pt x="7324218" y="1504950"/>
                  </a:cubicBezTo>
                  <a:cubicBezTo>
                    <a:pt x="7200627" y="1511032"/>
                    <a:pt x="6822935" y="1436398"/>
                    <a:pt x="6679107" y="1504950"/>
                  </a:cubicBezTo>
                  <a:cubicBezTo>
                    <a:pt x="6535279" y="1573502"/>
                    <a:pt x="6197774" y="1430825"/>
                    <a:pt x="5959779" y="1504950"/>
                  </a:cubicBezTo>
                  <a:cubicBezTo>
                    <a:pt x="5721784" y="1579075"/>
                    <a:pt x="5557987" y="1497080"/>
                    <a:pt x="5314668" y="1504950"/>
                  </a:cubicBezTo>
                  <a:cubicBezTo>
                    <a:pt x="5071349" y="1512820"/>
                    <a:pt x="5028017" y="1496831"/>
                    <a:pt x="4892206" y="1504950"/>
                  </a:cubicBezTo>
                  <a:cubicBezTo>
                    <a:pt x="4756395" y="1513069"/>
                    <a:pt x="4559742" y="1439588"/>
                    <a:pt x="4321311" y="1504950"/>
                  </a:cubicBezTo>
                  <a:cubicBezTo>
                    <a:pt x="4082881" y="1570312"/>
                    <a:pt x="4033615" y="1498248"/>
                    <a:pt x="3750416" y="1504950"/>
                  </a:cubicBezTo>
                  <a:cubicBezTo>
                    <a:pt x="3467218" y="1511652"/>
                    <a:pt x="3324400" y="1448057"/>
                    <a:pt x="3179521" y="1504950"/>
                  </a:cubicBezTo>
                  <a:cubicBezTo>
                    <a:pt x="3034642" y="1561843"/>
                    <a:pt x="2717155" y="1484649"/>
                    <a:pt x="2460193" y="1504950"/>
                  </a:cubicBezTo>
                  <a:cubicBezTo>
                    <a:pt x="2203231" y="1525251"/>
                    <a:pt x="2164864" y="1467232"/>
                    <a:pt x="2037731" y="1504950"/>
                  </a:cubicBezTo>
                  <a:cubicBezTo>
                    <a:pt x="1910598" y="1542668"/>
                    <a:pt x="1689045" y="1492775"/>
                    <a:pt x="1541053" y="1504950"/>
                  </a:cubicBezTo>
                  <a:cubicBezTo>
                    <a:pt x="1393061" y="1517125"/>
                    <a:pt x="1180039" y="1427153"/>
                    <a:pt x="821725" y="1504950"/>
                  </a:cubicBezTo>
                  <a:cubicBezTo>
                    <a:pt x="463411" y="1582747"/>
                    <a:pt x="520107" y="1475539"/>
                    <a:pt x="250830" y="1504950"/>
                  </a:cubicBezTo>
                  <a:cubicBezTo>
                    <a:pt x="117021" y="1492877"/>
                    <a:pt x="-1057" y="1385394"/>
                    <a:pt x="0" y="1254120"/>
                  </a:cubicBezTo>
                  <a:cubicBezTo>
                    <a:pt x="-45272" y="1078300"/>
                    <a:pt x="49137" y="907202"/>
                    <a:pt x="0" y="732409"/>
                  </a:cubicBezTo>
                  <a:cubicBezTo>
                    <a:pt x="-49137" y="557616"/>
                    <a:pt x="4891" y="394874"/>
                    <a:pt x="0" y="250830"/>
                  </a:cubicBezTo>
                  <a:close/>
                </a:path>
              </a:pathLst>
            </a:custGeom>
            <a:solidFill>
              <a:schemeClr val="accent5">
                <a:lumMod val="60000"/>
                <a:lumOff val="40000"/>
              </a:schemeClr>
            </a:solidFill>
            <a:ln w="38100">
              <a:solidFill>
                <a:srgbClr val="FF0000"/>
              </a:solidFill>
              <a:prstDash val="sysDash"/>
              <a:extLst>
                <a:ext uri="{C807C97D-BFC1-408E-A445-0C87EB9F89A2}">
                  <ask:lineSketchStyleProps xmlns:ask="http://schemas.microsoft.com/office/drawing/2018/sketchyshapes" sd="174321504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algn="ctr" defTabSz="914446">
                <a:buClr>
                  <a:srgbClr val="000000"/>
                </a:buClr>
                <a:defRPr/>
              </a:pPr>
              <a:endParaRPr lang="en-US" sz="1400" kern="0" dirty="0">
                <a:solidFill>
                  <a:sysClr val="windowText" lastClr="000000"/>
                </a:solidFill>
                <a:latin typeface="#9Slide03 Arima Madurai Black" panose="00000A00000000000000" pitchFamily="2" charset="0"/>
                <a:cs typeface="#9Slide03 Arima Madurai Black" panose="00000A00000000000000" pitchFamily="2" charset="0"/>
                <a:sym typeface="Arial"/>
              </a:endParaRPr>
            </a:p>
          </p:txBody>
        </p:sp>
        <p:sp>
          <p:nvSpPr>
            <p:cNvPr id="138" name="TextBox 137">
              <a:extLst>
                <a:ext uri="{FF2B5EF4-FFF2-40B4-BE49-F238E27FC236}">
                  <a16:creationId xmlns:a16="http://schemas.microsoft.com/office/drawing/2014/main" id="{D72E6EEF-65D3-415D-90D4-D26F27E71C8E}"/>
                </a:ext>
              </a:extLst>
            </p:cNvPr>
            <p:cNvSpPr txBox="1"/>
            <p:nvPr/>
          </p:nvSpPr>
          <p:spPr>
            <a:xfrm>
              <a:off x="1268351" y="947760"/>
              <a:ext cx="10043515" cy="896619"/>
            </a:xfrm>
            <a:prstGeom prst="rect">
              <a:avLst/>
            </a:prstGeom>
            <a:noFill/>
          </p:spPr>
          <p:txBody>
            <a:bodyPr wrap="square" rtlCol="0">
              <a:spAutoFit/>
            </a:bodyPr>
            <a:lstStyle/>
            <a:p>
              <a:pPr algn="ctr" defTabSz="914446">
                <a:buClr>
                  <a:srgbClr val="000000"/>
                </a:buClr>
                <a:defRPr/>
              </a:pP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Làm</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tròn</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345 724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đến</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hàng</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nghìn</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ta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được</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 </a:t>
              </a:r>
              <a:r>
                <a:rPr lang="en-US" sz="3200" kern="0" dirty="0" err="1">
                  <a:solidFill>
                    <a:schemeClr val="bg2"/>
                  </a:solidFill>
                  <a:latin typeface="#9Slide03 Arima Madurai Black" panose="00000A00000000000000" pitchFamily="2" charset="0"/>
                  <a:cs typeface="#9Slide03 Arima Madurai Black" panose="00000A00000000000000" pitchFamily="2" charset="0"/>
                  <a:sym typeface="Arial"/>
                </a:rPr>
                <a:t>số</a:t>
              </a: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a:t>
              </a:r>
            </a:p>
          </p:txBody>
        </p:sp>
      </p:grpSp>
      <p:grpSp>
        <p:nvGrpSpPr>
          <p:cNvPr id="2" name="Group 1">
            <a:extLst>
              <a:ext uri="{FF2B5EF4-FFF2-40B4-BE49-F238E27FC236}">
                <a16:creationId xmlns:a16="http://schemas.microsoft.com/office/drawing/2014/main" id="{7B795FD0-1A9C-446F-AB9B-A7AB4365D43D}"/>
              </a:ext>
            </a:extLst>
          </p:cNvPr>
          <p:cNvGrpSpPr/>
          <p:nvPr/>
        </p:nvGrpSpPr>
        <p:grpSpPr>
          <a:xfrm>
            <a:off x="2474006" y="2621596"/>
            <a:ext cx="7329533" cy="1056860"/>
            <a:chOff x="2534913" y="2611433"/>
            <a:chExt cx="6992398" cy="1056860"/>
          </a:xfrm>
        </p:grpSpPr>
        <p:sp>
          <p:nvSpPr>
            <p:cNvPr id="143" name="Rounded Rectangle 16">
              <a:extLst>
                <a:ext uri="{FF2B5EF4-FFF2-40B4-BE49-F238E27FC236}">
                  <a16:creationId xmlns:a16="http://schemas.microsoft.com/office/drawing/2014/main" id="{F1EB9B43-39E4-465A-8D8A-FB708107A99F}"/>
                </a:ext>
              </a:extLst>
            </p:cNvPr>
            <p:cNvSpPr/>
            <p:nvPr/>
          </p:nvSpPr>
          <p:spPr>
            <a:xfrm>
              <a:off x="3035472" y="2611433"/>
              <a:ext cx="6491839" cy="105686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345 800</a:t>
              </a:r>
              <a:endPar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endParaRPr>
            </a:p>
          </p:txBody>
        </p:sp>
        <p:grpSp>
          <p:nvGrpSpPr>
            <p:cNvPr id="184" name="Google Shape;766;p25">
              <a:extLst>
                <a:ext uri="{FF2B5EF4-FFF2-40B4-BE49-F238E27FC236}">
                  <a16:creationId xmlns:a16="http://schemas.microsoft.com/office/drawing/2014/main" id="{97280F94-25E9-400D-B2F0-D9DE7369EE14}"/>
                </a:ext>
              </a:extLst>
            </p:cNvPr>
            <p:cNvGrpSpPr/>
            <p:nvPr/>
          </p:nvGrpSpPr>
          <p:grpSpPr>
            <a:xfrm>
              <a:off x="2534913" y="2749522"/>
              <a:ext cx="809298" cy="903888"/>
              <a:chOff x="3688124" y="2981594"/>
              <a:chExt cx="3319086" cy="3319078"/>
            </a:xfrm>
          </p:grpSpPr>
          <p:sp>
            <p:nvSpPr>
              <p:cNvPr id="185" name="Google Shape;767;p25">
                <a:extLst>
                  <a:ext uri="{FF2B5EF4-FFF2-40B4-BE49-F238E27FC236}">
                    <a16:creationId xmlns:a16="http://schemas.microsoft.com/office/drawing/2014/main" id="{3BF624FB-D36E-4D38-9D20-B3E1C2B788FE}"/>
                  </a:ext>
                </a:extLst>
              </p:cNvPr>
              <p:cNvSpPr/>
              <p:nvPr/>
            </p:nvSpPr>
            <p:spPr>
              <a:xfrm>
                <a:off x="3688124" y="2981594"/>
                <a:ext cx="3319086"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solidFill>
                <a:srgbClr val="D65311"/>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86" name="Google Shape;768;p25">
                <a:extLst>
                  <a:ext uri="{FF2B5EF4-FFF2-40B4-BE49-F238E27FC236}">
                    <a16:creationId xmlns:a16="http://schemas.microsoft.com/office/drawing/2014/main" id="{2AA904A7-EFE5-45B8-91A2-328624A668DD}"/>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solidFill>
                <a:srgbClr val="FFFFFF">
                  <a:alpha val="20000"/>
                </a:srgbClr>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187" name="Google Shape;769;p25">
                <a:extLst>
                  <a:ext uri="{FF2B5EF4-FFF2-40B4-BE49-F238E27FC236}">
                    <a16:creationId xmlns:a16="http://schemas.microsoft.com/office/drawing/2014/main" id="{4C5A3424-2C14-4335-8C67-D5AC186F5DB1}"/>
                  </a:ext>
                </a:extLst>
              </p:cNvPr>
              <p:cNvGrpSpPr/>
              <p:nvPr/>
            </p:nvGrpSpPr>
            <p:grpSpPr>
              <a:xfrm>
                <a:off x="3772727" y="3222908"/>
                <a:ext cx="1113024" cy="1160787"/>
                <a:chOff x="6515927" y="3100079"/>
                <a:chExt cx="1113024" cy="1160787"/>
              </a:xfrm>
            </p:grpSpPr>
            <p:sp>
              <p:nvSpPr>
                <p:cNvPr id="195" name="Google Shape;770;p25">
                  <a:extLst>
                    <a:ext uri="{FF2B5EF4-FFF2-40B4-BE49-F238E27FC236}">
                      <a16:creationId xmlns:a16="http://schemas.microsoft.com/office/drawing/2014/main" id="{12B62038-21E6-4BAF-AF4A-8FBAFFE7D664}"/>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6" name="Google Shape;771;p25">
                  <a:extLst>
                    <a:ext uri="{FF2B5EF4-FFF2-40B4-BE49-F238E27FC236}">
                      <a16:creationId xmlns:a16="http://schemas.microsoft.com/office/drawing/2014/main" id="{6B0344D3-C721-465A-9786-85D61F4D91FA}"/>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188" name="Google Shape;772;p25">
                <a:extLst>
                  <a:ext uri="{FF2B5EF4-FFF2-40B4-BE49-F238E27FC236}">
                    <a16:creationId xmlns:a16="http://schemas.microsoft.com/office/drawing/2014/main" id="{988DC9A5-3C55-4D31-B028-65589AB7512E}"/>
                  </a:ext>
                </a:extLst>
              </p:cNvPr>
              <p:cNvGrpSpPr/>
              <p:nvPr/>
            </p:nvGrpSpPr>
            <p:grpSpPr>
              <a:xfrm>
                <a:off x="5805957" y="3222908"/>
                <a:ext cx="1113021" cy="1160787"/>
                <a:chOff x="8549157" y="3100079"/>
                <a:chExt cx="1113021" cy="1160787"/>
              </a:xfrm>
            </p:grpSpPr>
            <p:sp>
              <p:nvSpPr>
                <p:cNvPr id="193" name="Google Shape;773;p25">
                  <a:extLst>
                    <a:ext uri="{FF2B5EF4-FFF2-40B4-BE49-F238E27FC236}">
                      <a16:creationId xmlns:a16="http://schemas.microsoft.com/office/drawing/2014/main" id="{701A75D7-0D5A-4E99-8F15-52F848D3F05F}"/>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4" name="Google Shape;774;p25">
                  <a:extLst>
                    <a:ext uri="{FF2B5EF4-FFF2-40B4-BE49-F238E27FC236}">
                      <a16:creationId xmlns:a16="http://schemas.microsoft.com/office/drawing/2014/main" id="{94B00D2F-0CA6-4AAF-B799-3E9C8E324C1E}"/>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189" name="Google Shape;775;p25">
                <a:extLst>
                  <a:ext uri="{FF2B5EF4-FFF2-40B4-BE49-F238E27FC236}">
                    <a16:creationId xmlns:a16="http://schemas.microsoft.com/office/drawing/2014/main" id="{A6412B5D-2C7A-4E49-99EA-E5A671D6CB03}"/>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0" name="Google Shape;776;p25">
                <a:extLst>
                  <a:ext uri="{FF2B5EF4-FFF2-40B4-BE49-F238E27FC236}">
                    <a16:creationId xmlns:a16="http://schemas.microsoft.com/office/drawing/2014/main" id="{F566D92F-D02E-4DF6-AAD0-02810B60CE63}"/>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1" name="Google Shape;777;p25">
                <a:extLst>
                  <a:ext uri="{FF2B5EF4-FFF2-40B4-BE49-F238E27FC236}">
                    <a16:creationId xmlns:a16="http://schemas.microsoft.com/office/drawing/2014/main" id="{64B14CA4-DE36-4A5E-BB4C-37058FAFD02A}"/>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solidFill>
                <a:srgbClr val="EDD4C7"/>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2" name="Google Shape;778;p25">
                <a:extLst>
                  <a:ext uri="{FF2B5EF4-FFF2-40B4-BE49-F238E27FC236}">
                    <a16:creationId xmlns:a16="http://schemas.microsoft.com/office/drawing/2014/main" id="{E194410E-E70A-4D0E-8C51-8A6151E354B6}"/>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solidFill>
                <a:srgbClr val="FFEBE0"/>
              </a:solidFill>
              <a:ln>
                <a:noFill/>
              </a:ln>
            </p:spPr>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5" name="Group 4">
            <a:extLst>
              <a:ext uri="{FF2B5EF4-FFF2-40B4-BE49-F238E27FC236}">
                <a16:creationId xmlns:a16="http://schemas.microsoft.com/office/drawing/2014/main" id="{6BC2A907-FCC6-4C0C-A80A-1462FC277B4B}"/>
              </a:ext>
            </a:extLst>
          </p:cNvPr>
          <p:cNvGrpSpPr/>
          <p:nvPr/>
        </p:nvGrpSpPr>
        <p:grpSpPr>
          <a:xfrm>
            <a:off x="2478247" y="3927464"/>
            <a:ext cx="7287743" cy="914576"/>
            <a:chOff x="2478247" y="3927464"/>
            <a:chExt cx="6973288" cy="914576"/>
          </a:xfrm>
        </p:grpSpPr>
        <p:sp>
          <p:nvSpPr>
            <p:cNvPr id="147" name="Rounded Rectangle 18">
              <a:extLst>
                <a:ext uri="{FF2B5EF4-FFF2-40B4-BE49-F238E27FC236}">
                  <a16:creationId xmlns:a16="http://schemas.microsoft.com/office/drawing/2014/main" id="{3FD77AC1-2778-4BC8-B194-779866A525F1}"/>
                </a:ext>
              </a:extLst>
            </p:cNvPr>
            <p:cNvSpPr/>
            <p:nvPr/>
          </p:nvSpPr>
          <p:spPr>
            <a:xfrm>
              <a:off x="2948209" y="3945686"/>
              <a:ext cx="6503326" cy="896354"/>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346 000</a:t>
              </a:r>
              <a:endPar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endParaRPr>
            </a:p>
          </p:txBody>
        </p:sp>
        <p:grpSp>
          <p:nvGrpSpPr>
            <p:cNvPr id="197" name="Google Shape;766;p25">
              <a:extLst>
                <a:ext uri="{FF2B5EF4-FFF2-40B4-BE49-F238E27FC236}">
                  <a16:creationId xmlns:a16="http://schemas.microsoft.com/office/drawing/2014/main" id="{4AF6FC7E-50DD-43A4-9BFF-9CC6D5D54675}"/>
                </a:ext>
              </a:extLst>
            </p:cNvPr>
            <p:cNvGrpSpPr/>
            <p:nvPr/>
          </p:nvGrpSpPr>
          <p:grpSpPr>
            <a:xfrm>
              <a:off x="2478247" y="3927464"/>
              <a:ext cx="809298" cy="903888"/>
              <a:chOff x="3688121" y="2981594"/>
              <a:chExt cx="3319085" cy="3319078"/>
            </a:xfrm>
          </p:grpSpPr>
          <p:sp>
            <p:nvSpPr>
              <p:cNvPr id="198" name="Google Shape;767;p25">
                <a:extLst>
                  <a:ext uri="{FF2B5EF4-FFF2-40B4-BE49-F238E27FC236}">
                    <a16:creationId xmlns:a16="http://schemas.microsoft.com/office/drawing/2014/main" id="{4F6BB31C-9A18-4403-8730-D6CF918A85B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199" name="Google Shape;768;p25">
                <a:extLst>
                  <a:ext uri="{FF2B5EF4-FFF2-40B4-BE49-F238E27FC236}">
                    <a16:creationId xmlns:a16="http://schemas.microsoft.com/office/drawing/2014/main" id="{56445E16-9670-47C7-BE2C-04979BA64470}"/>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00" name="Google Shape;769;p25">
                <a:extLst>
                  <a:ext uri="{FF2B5EF4-FFF2-40B4-BE49-F238E27FC236}">
                    <a16:creationId xmlns:a16="http://schemas.microsoft.com/office/drawing/2014/main" id="{60DE6B3A-6CA6-49BC-940B-5F1267D7F9DD}"/>
                  </a:ext>
                </a:extLst>
              </p:cNvPr>
              <p:cNvGrpSpPr/>
              <p:nvPr/>
            </p:nvGrpSpPr>
            <p:grpSpPr>
              <a:xfrm>
                <a:off x="3772727" y="3222908"/>
                <a:ext cx="1113024" cy="1160787"/>
                <a:chOff x="6515927" y="3100079"/>
                <a:chExt cx="1113024" cy="1160787"/>
              </a:xfrm>
            </p:grpSpPr>
            <p:sp>
              <p:nvSpPr>
                <p:cNvPr id="208" name="Google Shape;770;p25">
                  <a:extLst>
                    <a:ext uri="{FF2B5EF4-FFF2-40B4-BE49-F238E27FC236}">
                      <a16:creationId xmlns:a16="http://schemas.microsoft.com/office/drawing/2014/main" id="{217FFFC1-13FE-4D0E-BA99-A798F0A84E4C}"/>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9" name="Google Shape;771;p25">
                  <a:extLst>
                    <a:ext uri="{FF2B5EF4-FFF2-40B4-BE49-F238E27FC236}">
                      <a16:creationId xmlns:a16="http://schemas.microsoft.com/office/drawing/2014/main" id="{3A83AD69-F0FB-4397-8E31-88804C232894}"/>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01" name="Google Shape;772;p25">
                <a:extLst>
                  <a:ext uri="{FF2B5EF4-FFF2-40B4-BE49-F238E27FC236}">
                    <a16:creationId xmlns:a16="http://schemas.microsoft.com/office/drawing/2014/main" id="{197EF249-52C0-40AE-A825-7D63ABEC8B40}"/>
                  </a:ext>
                </a:extLst>
              </p:cNvPr>
              <p:cNvGrpSpPr/>
              <p:nvPr/>
            </p:nvGrpSpPr>
            <p:grpSpPr>
              <a:xfrm>
                <a:off x="5805957" y="3222908"/>
                <a:ext cx="1113021" cy="1160787"/>
                <a:chOff x="8549157" y="3100079"/>
                <a:chExt cx="1113021" cy="1160787"/>
              </a:xfrm>
            </p:grpSpPr>
            <p:sp>
              <p:nvSpPr>
                <p:cNvPr id="206" name="Google Shape;773;p25">
                  <a:extLst>
                    <a:ext uri="{FF2B5EF4-FFF2-40B4-BE49-F238E27FC236}">
                      <a16:creationId xmlns:a16="http://schemas.microsoft.com/office/drawing/2014/main" id="{49656609-0EB8-4645-8832-F161EAFC8610}"/>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7" name="Google Shape;774;p25">
                  <a:extLst>
                    <a:ext uri="{FF2B5EF4-FFF2-40B4-BE49-F238E27FC236}">
                      <a16:creationId xmlns:a16="http://schemas.microsoft.com/office/drawing/2014/main" id="{7FACF12D-7E3A-47BA-8625-3B869BB1BA01}"/>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02" name="Google Shape;775;p25">
                <a:extLst>
                  <a:ext uri="{FF2B5EF4-FFF2-40B4-BE49-F238E27FC236}">
                    <a16:creationId xmlns:a16="http://schemas.microsoft.com/office/drawing/2014/main" id="{9046E1DB-081B-48A0-B9B5-489389509264}"/>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3" name="Google Shape;776;p25">
                <a:extLst>
                  <a:ext uri="{FF2B5EF4-FFF2-40B4-BE49-F238E27FC236}">
                    <a16:creationId xmlns:a16="http://schemas.microsoft.com/office/drawing/2014/main" id="{A66B809A-8225-4F24-9591-EE5E4EA8CB8F}"/>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4" name="Google Shape;777;p25">
                <a:extLst>
                  <a:ext uri="{FF2B5EF4-FFF2-40B4-BE49-F238E27FC236}">
                    <a16:creationId xmlns:a16="http://schemas.microsoft.com/office/drawing/2014/main" id="{A539FFD4-1A71-485C-9AF6-4FCAE12B5074}"/>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05" name="Google Shape;778;p25">
                <a:extLst>
                  <a:ext uri="{FF2B5EF4-FFF2-40B4-BE49-F238E27FC236}">
                    <a16:creationId xmlns:a16="http://schemas.microsoft.com/office/drawing/2014/main" id="{640A4AF2-6DF9-47B4-ADD0-592932553B5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grpSp>
        <p:nvGrpSpPr>
          <p:cNvPr id="6" name="Group 5">
            <a:extLst>
              <a:ext uri="{FF2B5EF4-FFF2-40B4-BE49-F238E27FC236}">
                <a16:creationId xmlns:a16="http://schemas.microsoft.com/office/drawing/2014/main" id="{1610AF47-4B6B-4AB2-BBFC-F9277D2E8594}"/>
              </a:ext>
            </a:extLst>
          </p:cNvPr>
          <p:cNvGrpSpPr/>
          <p:nvPr/>
        </p:nvGrpSpPr>
        <p:grpSpPr>
          <a:xfrm>
            <a:off x="2500562" y="5157036"/>
            <a:ext cx="7262120" cy="908269"/>
            <a:chOff x="2500562" y="5157035"/>
            <a:chExt cx="6937953" cy="908269"/>
          </a:xfrm>
        </p:grpSpPr>
        <p:sp>
          <p:nvSpPr>
            <p:cNvPr id="151" name="Rounded Rectangle 21">
              <a:extLst>
                <a:ext uri="{FF2B5EF4-FFF2-40B4-BE49-F238E27FC236}">
                  <a16:creationId xmlns:a16="http://schemas.microsoft.com/office/drawing/2014/main" id="{D3E8BF2D-073E-4919-9602-501B70304FEE}"/>
                </a:ext>
              </a:extLst>
            </p:cNvPr>
            <p:cNvSpPr/>
            <p:nvPr/>
          </p:nvSpPr>
          <p:spPr>
            <a:xfrm>
              <a:off x="2978248" y="5241664"/>
              <a:ext cx="6460267" cy="823640"/>
            </a:xfrm>
            <a:prstGeom prst="roundRect">
              <a:avLst/>
            </a:prstGeom>
            <a:gradFill flip="none" rotWithShape="1">
              <a:gsLst>
                <a:gs pos="0">
                  <a:srgbClr val="00FFFF">
                    <a:tint val="66000"/>
                    <a:satMod val="160000"/>
                    <a:alpha val="67000"/>
                  </a:srgbClr>
                </a:gs>
                <a:gs pos="60000">
                  <a:srgbClr val="00FFFF">
                    <a:tint val="44500"/>
                    <a:satMod val="160000"/>
                  </a:srgbClr>
                </a:gs>
                <a:gs pos="100000">
                  <a:srgbClr val="00FFFF">
                    <a:tint val="23500"/>
                    <a:satMod val="160000"/>
                  </a:srgbClr>
                </a:gs>
              </a:gsLst>
              <a:lin ang="10800000" scaled="1"/>
              <a:tileRect/>
            </a:grad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buClr>
                  <a:srgbClr val="000000"/>
                </a:buClr>
                <a:defRPr/>
              </a:pPr>
              <a:r>
                <a:rPr lang="en-US" sz="3200" kern="0" dirty="0">
                  <a:solidFill>
                    <a:schemeClr val="bg2"/>
                  </a:solidFill>
                  <a:latin typeface="#9Slide03 Arima Madurai Black" panose="00000A00000000000000" pitchFamily="2" charset="0"/>
                  <a:cs typeface="#9Slide03 Arima Madurai Black" panose="00000A00000000000000" pitchFamily="2" charset="0"/>
                  <a:sym typeface="Arial"/>
                </a:rPr>
                <a:t>345 000</a:t>
              </a:r>
              <a:endParaRPr lang="en-US" sz="3200" kern="0" dirty="0">
                <a:solidFill>
                  <a:srgbClr val="FFFBF8">
                    <a:lumMod val="10000"/>
                  </a:srgbClr>
                </a:solidFill>
                <a:latin typeface="#9Slide03 Arima Madurai Black" panose="00000A00000000000000" pitchFamily="2" charset="0"/>
                <a:cs typeface="#9Slide03 Arima Madurai Black" panose="00000A00000000000000" pitchFamily="2" charset="0"/>
                <a:sym typeface="Arial"/>
              </a:endParaRPr>
            </a:p>
          </p:txBody>
        </p:sp>
        <p:grpSp>
          <p:nvGrpSpPr>
            <p:cNvPr id="210" name="Google Shape;766;p25">
              <a:extLst>
                <a:ext uri="{FF2B5EF4-FFF2-40B4-BE49-F238E27FC236}">
                  <a16:creationId xmlns:a16="http://schemas.microsoft.com/office/drawing/2014/main" id="{4F40CD26-F5CD-40DC-9147-D2C42D110870}"/>
                </a:ext>
              </a:extLst>
            </p:cNvPr>
            <p:cNvGrpSpPr/>
            <p:nvPr/>
          </p:nvGrpSpPr>
          <p:grpSpPr>
            <a:xfrm>
              <a:off x="2500562" y="5157035"/>
              <a:ext cx="809298" cy="903888"/>
              <a:chOff x="3688121" y="2981594"/>
              <a:chExt cx="3319085" cy="3319078"/>
            </a:xfrm>
          </p:grpSpPr>
          <p:sp>
            <p:nvSpPr>
              <p:cNvPr id="211" name="Google Shape;767;p25">
                <a:extLst>
                  <a:ext uri="{FF2B5EF4-FFF2-40B4-BE49-F238E27FC236}">
                    <a16:creationId xmlns:a16="http://schemas.microsoft.com/office/drawing/2014/main" id="{A3F40ACD-7E61-4341-91B0-940C94500720}"/>
                  </a:ext>
                </a:extLst>
              </p:cNvPr>
              <p:cNvSpPr/>
              <p:nvPr/>
            </p:nvSpPr>
            <p:spPr>
              <a:xfrm>
                <a:off x="3688121" y="2981594"/>
                <a:ext cx="3319085" cy="3319078"/>
              </a:xfrm>
              <a:custGeom>
                <a:avLst/>
                <a:gdLst/>
                <a:ahLst/>
                <a:cxnLst/>
                <a:rect l="l" t="t" r="r" b="b"/>
                <a:pathLst>
                  <a:path w="3319081" h="3319081" extrusionOk="0">
                    <a:moveTo>
                      <a:pt x="1659541" y="0"/>
                    </a:moveTo>
                    <a:cubicBezTo>
                      <a:pt x="2576036" y="0"/>
                      <a:pt x="3319082" y="742950"/>
                      <a:pt x="3319082" y="1659541"/>
                    </a:cubicBezTo>
                    <a:cubicBezTo>
                      <a:pt x="3319082" y="2576132"/>
                      <a:pt x="2576132" y="3319082"/>
                      <a:pt x="1659541" y="3319082"/>
                    </a:cubicBezTo>
                    <a:cubicBezTo>
                      <a:pt x="742950" y="3319082"/>
                      <a:pt x="0" y="2576036"/>
                      <a:pt x="0" y="1659541"/>
                    </a:cubicBezTo>
                    <a:cubicBezTo>
                      <a:pt x="0" y="743045"/>
                      <a:pt x="742950" y="0"/>
                      <a:pt x="1659541" y="0"/>
                    </a:cubicBezTo>
                    <a:lnTo>
                      <a:pt x="1659541" y="0"/>
                    </a:lnTo>
                    <a:close/>
                    <a:moveTo>
                      <a:pt x="1659541" y="689038"/>
                    </a:moveTo>
                    <a:cubicBezTo>
                      <a:pt x="1123569" y="689038"/>
                      <a:pt x="689039" y="1123569"/>
                      <a:pt x="689039" y="1659541"/>
                    </a:cubicBezTo>
                    <a:cubicBezTo>
                      <a:pt x="689039" y="2195513"/>
                      <a:pt x="1123569" y="2630043"/>
                      <a:pt x="1659541" y="2630043"/>
                    </a:cubicBezTo>
                    <a:cubicBezTo>
                      <a:pt x="2195513" y="2630043"/>
                      <a:pt x="2630043" y="2195513"/>
                      <a:pt x="2630043" y="1659541"/>
                    </a:cubicBezTo>
                    <a:cubicBezTo>
                      <a:pt x="2630043" y="1123569"/>
                      <a:pt x="2195513" y="689038"/>
                      <a:pt x="1659541" y="68903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2" name="Google Shape;768;p25">
                <a:extLst>
                  <a:ext uri="{FF2B5EF4-FFF2-40B4-BE49-F238E27FC236}">
                    <a16:creationId xmlns:a16="http://schemas.microsoft.com/office/drawing/2014/main" id="{56157E3C-203E-46FA-BD8D-F3DB2644F55C}"/>
                  </a:ext>
                </a:extLst>
              </p:cNvPr>
              <p:cNvSpPr/>
              <p:nvPr/>
            </p:nvSpPr>
            <p:spPr>
              <a:xfrm>
                <a:off x="4075598" y="3472226"/>
                <a:ext cx="2544128" cy="2544129"/>
              </a:xfrm>
              <a:custGeom>
                <a:avLst/>
                <a:gdLst/>
                <a:ahLst/>
                <a:cxnLst/>
                <a:rect l="l" t="t" r="r" b="b"/>
                <a:pathLst>
                  <a:path w="2544127" h="2544127" extrusionOk="0">
                    <a:moveTo>
                      <a:pt x="1272064" y="0"/>
                    </a:moveTo>
                    <a:cubicBezTo>
                      <a:pt x="1974628" y="0"/>
                      <a:pt x="2544128" y="569500"/>
                      <a:pt x="2544128" y="1272064"/>
                    </a:cubicBezTo>
                    <a:cubicBezTo>
                      <a:pt x="2544128" y="1974628"/>
                      <a:pt x="1974628" y="2544128"/>
                      <a:pt x="1272064" y="2544128"/>
                    </a:cubicBezTo>
                    <a:cubicBezTo>
                      <a:pt x="569500" y="2544128"/>
                      <a:pt x="0" y="1974628"/>
                      <a:pt x="0" y="1272064"/>
                    </a:cubicBezTo>
                    <a:cubicBezTo>
                      <a:pt x="0" y="569500"/>
                      <a:pt x="569500" y="0"/>
                      <a:pt x="1272064" y="0"/>
                    </a:cubicBezTo>
                    <a:lnTo>
                      <a:pt x="1272064" y="0"/>
                    </a:lnTo>
                    <a:close/>
                    <a:moveTo>
                      <a:pt x="1272064" y="198406"/>
                    </a:moveTo>
                    <a:cubicBezTo>
                      <a:pt x="736092" y="198406"/>
                      <a:pt x="301562" y="632936"/>
                      <a:pt x="301562" y="1168908"/>
                    </a:cubicBezTo>
                    <a:cubicBezTo>
                      <a:pt x="301562" y="1704880"/>
                      <a:pt x="736092" y="2139410"/>
                      <a:pt x="1272064" y="2139410"/>
                    </a:cubicBezTo>
                    <a:cubicBezTo>
                      <a:pt x="1808036" y="2139410"/>
                      <a:pt x="2242566" y="1704880"/>
                      <a:pt x="2242566" y="1168908"/>
                    </a:cubicBezTo>
                    <a:cubicBezTo>
                      <a:pt x="2242566" y="632936"/>
                      <a:pt x="1808036" y="198406"/>
                      <a:pt x="1272064" y="1984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nvGrpSpPr>
              <p:cNvPr id="213" name="Google Shape;769;p25">
                <a:extLst>
                  <a:ext uri="{FF2B5EF4-FFF2-40B4-BE49-F238E27FC236}">
                    <a16:creationId xmlns:a16="http://schemas.microsoft.com/office/drawing/2014/main" id="{8CEE6670-FFBC-4DAE-B550-E70D12F130BF}"/>
                  </a:ext>
                </a:extLst>
              </p:cNvPr>
              <p:cNvGrpSpPr/>
              <p:nvPr/>
            </p:nvGrpSpPr>
            <p:grpSpPr>
              <a:xfrm>
                <a:off x="3772727" y="3222908"/>
                <a:ext cx="1113024" cy="1160787"/>
                <a:chOff x="6515927" y="3100079"/>
                <a:chExt cx="1113024" cy="1160787"/>
              </a:xfrm>
            </p:grpSpPr>
            <p:sp>
              <p:nvSpPr>
                <p:cNvPr id="221" name="Google Shape;770;p25">
                  <a:extLst>
                    <a:ext uri="{FF2B5EF4-FFF2-40B4-BE49-F238E27FC236}">
                      <a16:creationId xmlns:a16="http://schemas.microsoft.com/office/drawing/2014/main" id="{F29CE317-6945-4803-A561-07F51DCA38E6}"/>
                    </a:ext>
                  </a:extLst>
                </p:cNvPr>
                <p:cNvSpPr/>
                <p:nvPr/>
              </p:nvSpPr>
              <p:spPr>
                <a:xfrm>
                  <a:off x="6515927" y="3100079"/>
                  <a:ext cx="1112982" cy="1160787"/>
                </a:xfrm>
                <a:custGeom>
                  <a:avLst/>
                  <a:gdLst/>
                  <a:ahLst/>
                  <a:cxnLst/>
                  <a:rect l="l" t="t" r="r" b="b"/>
                  <a:pathLst>
                    <a:path w="1112982" h="1160787" extrusionOk="0">
                      <a:moveTo>
                        <a:pt x="2449" y="871396"/>
                      </a:moveTo>
                      <a:cubicBezTo>
                        <a:pt x="129036" y="511066"/>
                        <a:pt x="375067" y="206933"/>
                        <a:pt x="693011" y="6622"/>
                      </a:cubicBezTo>
                      <a:cubicBezTo>
                        <a:pt x="817598" y="-64721"/>
                        <a:pt x="1221363" y="461250"/>
                        <a:pt x="1085346" y="583742"/>
                      </a:cubicBezTo>
                      <a:cubicBezTo>
                        <a:pt x="884845" y="703090"/>
                        <a:pt x="730349" y="891780"/>
                        <a:pt x="655292" y="1116856"/>
                      </a:cubicBezTo>
                      <a:cubicBezTo>
                        <a:pt x="619859" y="1256492"/>
                        <a:pt x="-45271" y="1032750"/>
                        <a:pt x="2449"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2" name="Google Shape;771;p25">
                  <a:extLst>
                    <a:ext uri="{FF2B5EF4-FFF2-40B4-BE49-F238E27FC236}">
                      <a16:creationId xmlns:a16="http://schemas.microsoft.com/office/drawing/2014/main" id="{8C8F4851-9AF0-4441-B80D-51652512998B}"/>
                    </a:ext>
                  </a:extLst>
                </p:cNvPr>
                <p:cNvSpPr/>
                <p:nvPr/>
              </p:nvSpPr>
              <p:spPr>
                <a:xfrm>
                  <a:off x="6880707" y="3454744"/>
                  <a:ext cx="748244" cy="806077"/>
                </a:xfrm>
                <a:custGeom>
                  <a:avLst/>
                  <a:gdLst/>
                  <a:ahLst/>
                  <a:cxnLst/>
                  <a:rect l="l" t="t" r="r" b="b"/>
                  <a:pathLst>
                    <a:path w="748244" h="806077" extrusionOk="0">
                      <a:moveTo>
                        <a:pt x="0" y="773906"/>
                      </a:moveTo>
                      <a:cubicBezTo>
                        <a:pt x="112681" y="426434"/>
                        <a:pt x="370904" y="144494"/>
                        <a:pt x="702659" y="0"/>
                      </a:cubicBezTo>
                      <a:cubicBezTo>
                        <a:pt x="747522" y="91154"/>
                        <a:pt x="765238" y="176117"/>
                        <a:pt x="728281" y="220980"/>
                      </a:cubicBezTo>
                      <a:cubicBezTo>
                        <a:pt x="516636" y="342329"/>
                        <a:pt x="354997" y="541115"/>
                        <a:pt x="282130" y="778669"/>
                      </a:cubicBezTo>
                      <a:cubicBezTo>
                        <a:pt x="247745" y="820579"/>
                        <a:pt x="127540" y="810768"/>
                        <a:pt x="0"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nvGrpSpPr>
              <p:cNvPr id="214" name="Google Shape;772;p25">
                <a:extLst>
                  <a:ext uri="{FF2B5EF4-FFF2-40B4-BE49-F238E27FC236}">
                    <a16:creationId xmlns:a16="http://schemas.microsoft.com/office/drawing/2014/main" id="{636F09C4-3A87-4FD6-8046-F9A472208732}"/>
                  </a:ext>
                </a:extLst>
              </p:cNvPr>
              <p:cNvGrpSpPr/>
              <p:nvPr/>
            </p:nvGrpSpPr>
            <p:grpSpPr>
              <a:xfrm>
                <a:off x="5805957" y="3222908"/>
                <a:ext cx="1113021" cy="1160787"/>
                <a:chOff x="8549157" y="3100079"/>
                <a:chExt cx="1113021" cy="1160787"/>
              </a:xfrm>
            </p:grpSpPr>
            <p:sp>
              <p:nvSpPr>
                <p:cNvPr id="219" name="Google Shape;773;p25">
                  <a:extLst>
                    <a:ext uri="{FF2B5EF4-FFF2-40B4-BE49-F238E27FC236}">
                      <a16:creationId xmlns:a16="http://schemas.microsoft.com/office/drawing/2014/main" id="{D568404B-90AD-42A7-8DBB-26126DA430E4}"/>
                    </a:ext>
                  </a:extLst>
                </p:cNvPr>
                <p:cNvSpPr/>
                <p:nvPr/>
              </p:nvSpPr>
              <p:spPr>
                <a:xfrm>
                  <a:off x="8549157" y="3100079"/>
                  <a:ext cx="1113021" cy="1160787"/>
                </a:xfrm>
                <a:custGeom>
                  <a:avLst/>
                  <a:gdLst/>
                  <a:ahLst/>
                  <a:cxnLst/>
                  <a:rect l="l" t="t" r="r" b="b"/>
                  <a:pathLst>
                    <a:path w="1113021" h="1160787" extrusionOk="0">
                      <a:moveTo>
                        <a:pt x="1110564" y="871396"/>
                      </a:moveTo>
                      <a:cubicBezTo>
                        <a:pt x="983976" y="511066"/>
                        <a:pt x="737946" y="206933"/>
                        <a:pt x="420001" y="6622"/>
                      </a:cubicBezTo>
                      <a:cubicBezTo>
                        <a:pt x="295414" y="-64721"/>
                        <a:pt x="-108446" y="461250"/>
                        <a:pt x="27667" y="583742"/>
                      </a:cubicBezTo>
                      <a:cubicBezTo>
                        <a:pt x="228168" y="703090"/>
                        <a:pt x="382663" y="891780"/>
                        <a:pt x="457720" y="1116856"/>
                      </a:cubicBezTo>
                      <a:cubicBezTo>
                        <a:pt x="493153" y="1256492"/>
                        <a:pt x="1158379" y="1032750"/>
                        <a:pt x="1110564" y="87139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20" name="Google Shape;774;p25">
                  <a:extLst>
                    <a:ext uri="{FF2B5EF4-FFF2-40B4-BE49-F238E27FC236}">
                      <a16:creationId xmlns:a16="http://schemas.microsoft.com/office/drawing/2014/main" id="{EF2DEB06-C05B-48DB-8A68-12EDF5C50BD2}"/>
                    </a:ext>
                  </a:extLst>
                </p:cNvPr>
                <p:cNvSpPr/>
                <p:nvPr/>
              </p:nvSpPr>
              <p:spPr>
                <a:xfrm>
                  <a:off x="8549240" y="3454744"/>
                  <a:ext cx="748245" cy="806077"/>
                </a:xfrm>
                <a:custGeom>
                  <a:avLst/>
                  <a:gdLst/>
                  <a:ahLst/>
                  <a:cxnLst/>
                  <a:rect l="l" t="t" r="r" b="b"/>
                  <a:pathLst>
                    <a:path w="748245" h="806077" extrusionOk="0">
                      <a:moveTo>
                        <a:pt x="748245" y="773906"/>
                      </a:moveTo>
                      <a:cubicBezTo>
                        <a:pt x="635564" y="426434"/>
                        <a:pt x="377342" y="144494"/>
                        <a:pt x="45586" y="0"/>
                      </a:cubicBezTo>
                      <a:cubicBezTo>
                        <a:pt x="723" y="91154"/>
                        <a:pt x="-16994" y="176117"/>
                        <a:pt x="19963" y="220980"/>
                      </a:cubicBezTo>
                      <a:cubicBezTo>
                        <a:pt x="231609" y="342329"/>
                        <a:pt x="393248" y="541115"/>
                        <a:pt x="466114" y="778669"/>
                      </a:cubicBezTo>
                      <a:cubicBezTo>
                        <a:pt x="500500" y="820579"/>
                        <a:pt x="620610" y="810768"/>
                        <a:pt x="748245" y="773906"/>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sp>
            <p:nvSpPr>
              <p:cNvPr id="215" name="Google Shape;775;p25">
                <a:extLst>
                  <a:ext uri="{FF2B5EF4-FFF2-40B4-BE49-F238E27FC236}">
                    <a16:creationId xmlns:a16="http://schemas.microsoft.com/office/drawing/2014/main" id="{2D484B08-18D9-4127-A976-5B01C8EF230E}"/>
                  </a:ext>
                </a:extLst>
              </p:cNvPr>
              <p:cNvSpPr/>
              <p:nvPr/>
            </p:nvSpPr>
            <p:spPr>
              <a:xfrm>
                <a:off x="3772727" y="4905386"/>
                <a:ext cx="1112982" cy="1160737"/>
              </a:xfrm>
              <a:custGeom>
                <a:avLst/>
                <a:gdLst/>
                <a:ahLst/>
                <a:cxnLst/>
                <a:rect l="l" t="t" r="r" b="b"/>
                <a:pathLst>
                  <a:path w="1112982" h="1160737" extrusionOk="0">
                    <a:moveTo>
                      <a:pt x="2449" y="289341"/>
                    </a:moveTo>
                    <a:cubicBezTo>
                      <a:pt x="129036" y="649672"/>
                      <a:pt x="375067" y="953806"/>
                      <a:pt x="693011" y="1154116"/>
                    </a:cubicBezTo>
                    <a:cubicBezTo>
                      <a:pt x="817598" y="1225458"/>
                      <a:pt x="1221363" y="699488"/>
                      <a:pt x="1085346" y="576997"/>
                    </a:cubicBezTo>
                    <a:cubicBezTo>
                      <a:pt x="884845" y="457648"/>
                      <a:pt x="730349" y="268958"/>
                      <a:pt x="655292" y="43882"/>
                    </a:cubicBezTo>
                    <a:cubicBezTo>
                      <a:pt x="619859" y="-95659"/>
                      <a:pt x="-45271" y="128083"/>
                      <a:pt x="2449"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6" name="Google Shape;776;p25">
                <a:extLst>
                  <a:ext uri="{FF2B5EF4-FFF2-40B4-BE49-F238E27FC236}">
                    <a16:creationId xmlns:a16="http://schemas.microsoft.com/office/drawing/2014/main" id="{0A0BB110-D665-4480-B4A5-C3E9B22E86E2}"/>
                  </a:ext>
                </a:extLst>
              </p:cNvPr>
              <p:cNvSpPr/>
              <p:nvPr/>
            </p:nvSpPr>
            <p:spPr>
              <a:xfrm>
                <a:off x="4092454" y="4905561"/>
                <a:ext cx="793337" cy="958869"/>
              </a:xfrm>
              <a:custGeom>
                <a:avLst/>
                <a:gdLst/>
                <a:ahLst/>
                <a:cxnLst/>
                <a:rect l="l" t="t" r="r" b="b"/>
                <a:pathLst>
                  <a:path w="793337" h="958869" extrusionOk="0">
                    <a:moveTo>
                      <a:pt x="651891" y="958870"/>
                    </a:moveTo>
                    <a:cubicBezTo>
                      <a:pt x="759619" y="816947"/>
                      <a:pt x="837152" y="641306"/>
                      <a:pt x="765715" y="576917"/>
                    </a:cubicBezTo>
                    <a:cubicBezTo>
                      <a:pt x="654653" y="510814"/>
                      <a:pt x="557689" y="423374"/>
                      <a:pt x="480536" y="320314"/>
                    </a:cubicBezTo>
                    <a:cubicBezTo>
                      <a:pt x="415766" y="234589"/>
                      <a:pt x="364903" y="137720"/>
                      <a:pt x="331184" y="33230"/>
                    </a:cubicBezTo>
                    <a:cubicBezTo>
                      <a:pt x="300038" y="-20776"/>
                      <a:pt x="148876" y="-3536"/>
                      <a:pt x="0" y="46184"/>
                    </a:cubicBezTo>
                    <a:cubicBezTo>
                      <a:pt x="64865" y="441281"/>
                      <a:pt x="311753" y="775323"/>
                      <a:pt x="651891" y="958870"/>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7" name="Google Shape;777;p25">
                <a:extLst>
                  <a:ext uri="{FF2B5EF4-FFF2-40B4-BE49-F238E27FC236}">
                    <a16:creationId xmlns:a16="http://schemas.microsoft.com/office/drawing/2014/main" id="{28DBD94C-5AE0-4371-8C73-C6D9157D0C10}"/>
                  </a:ext>
                </a:extLst>
              </p:cNvPr>
              <p:cNvSpPr/>
              <p:nvPr/>
            </p:nvSpPr>
            <p:spPr>
              <a:xfrm>
                <a:off x="5805957" y="4905386"/>
                <a:ext cx="1113021" cy="1160737"/>
              </a:xfrm>
              <a:custGeom>
                <a:avLst/>
                <a:gdLst/>
                <a:ahLst/>
                <a:cxnLst/>
                <a:rect l="l" t="t" r="r" b="b"/>
                <a:pathLst>
                  <a:path w="1113021" h="1160737" extrusionOk="0">
                    <a:moveTo>
                      <a:pt x="1110564" y="289341"/>
                    </a:moveTo>
                    <a:cubicBezTo>
                      <a:pt x="983976" y="649672"/>
                      <a:pt x="737946" y="953806"/>
                      <a:pt x="420001" y="1154116"/>
                    </a:cubicBezTo>
                    <a:cubicBezTo>
                      <a:pt x="295414" y="1225458"/>
                      <a:pt x="-108446" y="699488"/>
                      <a:pt x="27667" y="576997"/>
                    </a:cubicBezTo>
                    <a:cubicBezTo>
                      <a:pt x="228168" y="457648"/>
                      <a:pt x="382663" y="268958"/>
                      <a:pt x="457720" y="43882"/>
                    </a:cubicBezTo>
                    <a:cubicBezTo>
                      <a:pt x="493153" y="-95659"/>
                      <a:pt x="1158379" y="128083"/>
                      <a:pt x="1110564" y="289341"/>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sp>
            <p:nvSpPr>
              <p:cNvPr id="218" name="Google Shape;778;p25">
                <a:extLst>
                  <a:ext uri="{FF2B5EF4-FFF2-40B4-BE49-F238E27FC236}">
                    <a16:creationId xmlns:a16="http://schemas.microsoft.com/office/drawing/2014/main" id="{BAE90B4F-9D87-43EF-AD19-0E26AF558521}"/>
                  </a:ext>
                </a:extLst>
              </p:cNvPr>
              <p:cNvSpPr/>
              <p:nvPr/>
            </p:nvSpPr>
            <p:spPr>
              <a:xfrm>
                <a:off x="5806014" y="4905425"/>
                <a:ext cx="796658" cy="960243"/>
              </a:xfrm>
              <a:custGeom>
                <a:avLst/>
                <a:gdLst/>
                <a:ahLst/>
                <a:cxnLst/>
                <a:rect l="l" t="t" r="r" b="b"/>
                <a:pathLst>
                  <a:path w="796658" h="960243" extrusionOk="0">
                    <a:moveTo>
                      <a:pt x="796658" y="47273"/>
                    </a:moveTo>
                    <a:cubicBezTo>
                      <a:pt x="731412" y="443036"/>
                      <a:pt x="483572" y="777173"/>
                      <a:pt x="142481" y="960244"/>
                    </a:cubicBezTo>
                    <a:cubicBezTo>
                      <a:pt x="34182" y="818036"/>
                      <a:pt x="-44018" y="641537"/>
                      <a:pt x="27610" y="576958"/>
                    </a:cubicBezTo>
                    <a:cubicBezTo>
                      <a:pt x="50660" y="563242"/>
                      <a:pt x="73044" y="548573"/>
                      <a:pt x="94856" y="533143"/>
                    </a:cubicBezTo>
                    <a:cubicBezTo>
                      <a:pt x="270116" y="411318"/>
                      <a:pt x="403371" y="233201"/>
                      <a:pt x="468332" y="24984"/>
                    </a:cubicBezTo>
                    <a:cubicBezTo>
                      <a:pt x="510146" y="-19117"/>
                      <a:pt x="654831" y="-543"/>
                      <a:pt x="796658" y="47273"/>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1" wrap="square" lIns="91425" tIns="45700" rIns="91425" bIns="45700" anchor="ctr" anchorCtr="0">
                <a:noAutofit/>
              </a:bodyPr>
              <a:lstStyle/>
              <a:p>
                <a:pPr defTabSz="914446">
                  <a:buClr>
                    <a:srgbClr val="000000"/>
                  </a:buClr>
                  <a:defRPr/>
                </a:pPr>
                <a:endParaRPr sz="6600" kern="0">
                  <a:ln>
                    <a:solidFill>
                      <a:srgbClr val="00FFFF"/>
                    </a:solidFill>
                  </a:ln>
                  <a:solidFill>
                    <a:srgbClr val="FFFBF8"/>
                  </a:solidFill>
                  <a:effectLst>
                    <a:glow rad="63500">
                      <a:srgbClr val="0000FF">
                        <a:alpha val="40000"/>
                      </a:srgbClr>
                    </a:glow>
                    <a:outerShdw blurRad="50800" dist="38100" dir="18900000" algn="bl" rotWithShape="0">
                      <a:prstClr val="black">
                        <a:alpha val="40000"/>
                      </a:prstClr>
                    </a:outerShdw>
                    <a:reflection blurRad="6350" stA="60000" endA="900" endPos="58000" dir="5400000" sy="-100000" algn="bl" rotWithShape="0"/>
                  </a:effectLst>
                  <a:latin typeface="Arial"/>
                  <a:ea typeface="Arial"/>
                  <a:cs typeface="Arial"/>
                  <a:sym typeface="Arial"/>
                </a:endParaRPr>
              </a:p>
            </p:txBody>
          </p:sp>
        </p:grpSp>
      </p:grpSp>
      <p:pic>
        <p:nvPicPr>
          <p:cNvPr id="236" name="Picture 235">
            <a:extLst>
              <a:ext uri="{FF2B5EF4-FFF2-40B4-BE49-F238E27FC236}">
                <a16:creationId xmlns:a16="http://schemas.microsoft.com/office/drawing/2014/main" id="{6D991518-308F-49DD-9757-7695438C6F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0364" y="3906958"/>
            <a:ext cx="1154344" cy="861550"/>
          </a:xfrm>
          <a:prstGeom prst="rect">
            <a:avLst/>
          </a:prstGeom>
        </p:spPr>
      </p:pic>
      <p:pic>
        <p:nvPicPr>
          <p:cNvPr id="237" name="Picture 236">
            <a:extLst>
              <a:ext uri="{FF2B5EF4-FFF2-40B4-BE49-F238E27FC236}">
                <a16:creationId xmlns:a16="http://schemas.microsoft.com/office/drawing/2014/main" id="{410EC613-E137-4070-A5B2-A2F7A1DCF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4657" y="2741302"/>
            <a:ext cx="728696" cy="723838"/>
          </a:xfrm>
          <a:prstGeom prst="rect">
            <a:avLst/>
          </a:prstGeom>
        </p:spPr>
      </p:pic>
      <p:pic>
        <p:nvPicPr>
          <p:cNvPr id="239" name="Picture 238">
            <a:extLst>
              <a:ext uri="{FF2B5EF4-FFF2-40B4-BE49-F238E27FC236}">
                <a16:creationId xmlns:a16="http://schemas.microsoft.com/office/drawing/2014/main" id="{7D85C07F-E9EB-4A55-8333-B9B2DF45A2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7167" y="5299554"/>
            <a:ext cx="728696" cy="723838"/>
          </a:xfrm>
          <a:prstGeom prst="rect">
            <a:avLst/>
          </a:prstGeom>
        </p:spPr>
      </p:pic>
      <p:pic>
        <p:nvPicPr>
          <p:cNvPr id="181" name="Am-thanh-tra-loi-sai-www_nhacchuongvui_com">
            <a:hlinkClick r:id="" action="ppaction://media"/>
            <a:extLst>
              <a:ext uri="{FF2B5EF4-FFF2-40B4-BE49-F238E27FC236}">
                <a16:creationId xmlns:a16="http://schemas.microsoft.com/office/drawing/2014/main" id="{CA883DAF-D6AD-47BB-9BAA-8732B15707D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182" name="Am-thanh-tra-loi-sai-www_nhacchuongvui_com">
            <a:hlinkClick r:id="" action="ppaction://media"/>
            <a:extLst>
              <a:ext uri="{FF2B5EF4-FFF2-40B4-BE49-F238E27FC236}">
                <a16:creationId xmlns:a16="http://schemas.microsoft.com/office/drawing/2014/main" id="{287C38DC-1335-4E25-BF1E-0BD9BD37764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183" name="Am-thanh-tra-loi-sai-www_nhacchuongvui_com">
            <a:hlinkClick r:id="" action="ppaction://media"/>
            <a:extLst>
              <a:ext uri="{FF2B5EF4-FFF2-40B4-BE49-F238E27FC236}">
                <a16:creationId xmlns:a16="http://schemas.microsoft.com/office/drawing/2014/main" id="{38D3C70E-B7AD-4F47-B9AE-65289411791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4668556"/>
            <a:ext cx="487363" cy="487363"/>
          </a:xfrm>
          <a:prstGeom prst="rect">
            <a:avLst/>
          </a:prstGeom>
        </p:spPr>
      </p:pic>
      <p:pic>
        <p:nvPicPr>
          <p:cNvPr id="223" name="Am-thanh-tra-loi-sai-www_nhacchuongvui_com">
            <a:hlinkClick r:id="" action="ppaction://media"/>
            <a:extLst>
              <a:ext uri="{FF2B5EF4-FFF2-40B4-BE49-F238E27FC236}">
                <a16:creationId xmlns:a16="http://schemas.microsoft.com/office/drawing/2014/main" id="{EDB33C5B-7C2E-446A-B0A8-0DDA801162C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3343" y="5299689"/>
            <a:ext cx="487363" cy="487363"/>
          </a:xfrm>
          <a:prstGeom prst="rect">
            <a:avLst/>
          </a:prstGeom>
        </p:spPr>
      </p:pic>
      <p:pic>
        <p:nvPicPr>
          <p:cNvPr id="224" name="Am-thanh-tra-loi-dung-www_nhacchuongvui_com">
            <a:hlinkClick r:id="" action="ppaction://media"/>
            <a:extLst>
              <a:ext uri="{FF2B5EF4-FFF2-40B4-BE49-F238E27FC236}">
                <a16:creationId xmlns:a16="http://schemas.microsoft.com/office/drawing/2014/main" id="{2D550BA0-E4EA-4BDF-975E-C4A8A4DB885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343342" y="5983424"/>
            <a:ext cx="487363" cy="487363"/>
          </a:xfrm>
          <a:prstGeom prst="rect">
            <a:avLst/>
          </a:prstGeom>
        </p:spPr>
      </p:pic>
      <p:pic>
        <p:nvPicPr>
          <p:cNvPr id="225" name="图片 4">
            <a:extLst>
              <a:ext uri="{FF2B5EF4-FFF2-40B4-BE49-F238E27FC236}">
                <a16:creationId xmlns:a16="http://schemas.microsoft.com/office/drawing/2014/main" id="{50DA5E61-DB60-468B-B2CD-66253CBD345F}"/>
              </a:ext>
            </a:extLst>
          </p:cNvPr>
          <p:cNvPicPr>
            <a:picLocks noChangeAspect="1"/>
          </p:cNvPicPr>
          <p:nvPr/>
        </p:nvPicPr>
        <p:blipFill>
          <a:blip r:embed="rId9"/>
          <a:stretch>
            <a:fillRect/>
          </a:stretch>
        </p:blipFill>
        <p:spPr>
          <a:xfrm flipH="1">
            <a:off x="-197432" y="3862082"/>
            <a:ext cx="2670199" cy="3053775"/>
          </a:xfrm>
          <a:prstGeom prst="rect">
            <a:avLst/>
          </a:prstGeom>
        </p:spPr>
      </p:pic>
    </p:spTree>
    <p:extLst>
      <p:ext uri="{BB962C8B-B14F-4D97-AF65-F5344CB8AC3E}">
        <p14:creationId xmlns:p14="http://schemas.microsoft.com/office/powerpoint/2010/main" val="437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dissolve">
                                      <p:cBhvr>
                                        <p:cTn id="7" dur="500"/>
                                        <p:tgtEl>
                                          <p:spTgt spid="225"/>
                                        </p:tgtEl>
                                      </p:cBhvr>
                                    </p:animEffect>
                                  </p:childTnLst>
                                </p:cTn>
                              </p:par>
                              <p:par>
                                <p:cTn id="8" presetID="2" presetClass="entr" presetSubtype="9"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500" fill="hold"/>
                                        <p:tgtEl>
                                          <p:spTgt spid="136"/>
                                        </p:tgtEl>
                                        <p:attrNameLst>
                                          <p:attrName>ppt_x</p:attrName>
                                        </p:attrNameLst>
                                      </p:cBhvr>
                                      <p:tavLst>
                                        <p:tav tm="0">
                                          <p:val>
                                            <p:strVal val="0-#ppt_w/2"/>
                                          </p:val>
                                        </p:tav>
                                        <p:tav tm="100000">
                                          <p:val>
                                            <p:strVal val="#ppt_x"/>
                                          </p:val>
                                        </p:tav>
                                      </p:tavLst>
                                    </p:anim>
                                    <p:anim calcmode="lin" valueType="num">
                                      <p:cBhvr additive="base">
                                        <p:cTn id="11" dur="500" fill="hold"/>
                                        <p:tgtEl>
                                          <p:spTgt spid="136"/>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8150" fill="hold"/>
                                        <p:tgtEl>
                                          <p:spTgt spid="183"/>
                                        </p:tgtEl>
                                      </p:cBhvr>
                                    </p:cmd>
                                  </p:childTnLst>
                                </p:cTn>
                              </p:par>
                              <p:par>
                                <p:cTn id="34" presetID="10" presetClass="entr" presetSubtype="0" fill="hold" nodeType="with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500"/>
                                        <p:tgtEl>
                                          <p:spTgt spid="237"/>
                                        </p:tgtEl>
                                      </p:cBhvr>
                                    </p:animEffec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8085" fill="hold"/>
                                        <p:tgtEl>
                                          <p:spTgt spid="224"/>
                                        </p:tgtEl>
                                      </p:cBhvr>
                                    </p:cmd>
                                  </p:childTnLst>
                                </p:cTn>
                              </p:par>
                              <p:par>
                                <p:cTn id="42" presetID="10" presetClass="entr" presetSubtype="0" fill="hold" nodeType="withEffect">
                                  <p:stCondLst>
                                    <p:cond delay="0"/>
                                  </p:stCondLst>
                                  <p:childTnLst>
                                    <p:set>
                                      <p:cBhvr>
                                        <p:cTn id="43" dur="1" fill="hold">
                                          <p:stCondLst>
                                            <p:cond delay="0"/>
                                          </p:stCondLst>
                                        </p:cTn>
                                        <p:tgtEl>
                                          <p:spTgt spid="236"/>
                                        </p:tgtEl>
                                        <p:attrNameLst>
                                          <p:attrName>style.visibility</p:attrName>
                                        </p:attrNameLst>
                                      </p:cBhvr>
                                      <p:to>
                                        <p:strVal val="visible"/>
                                      </p:to>
                                    </p:set>
                                    <p:animEffect transition="in" filter="fade">
                                      <p:cBhvr>
                                        <p:cTn id="44" dur="500"/>
                                        <p:tgtEl>
                                          <p:spTgt spid="236"/>
                                        </p:tgtEl>
                                      </p:cBhvr>
                                    </p:animEffec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withEffect">
                                  <p:stCondLst>
                                    <p:cond delay="0"/>
                                  </p:stCondLst>
                                  <p:childTnLst>
                                    <p:cmd type="call" cmd="playFrom(0.0)">
                                      <p:cBhvr>
                                        <p:cTn id="49" dur="8150" fill="hold"/>
                                        <p:tgtEl>
                                          <p:spTgt spid="223"/>
                                        </p:tgtEl>
                                      </p:cBhvr>
                                    </p:cmd>
                                  </p:childTnLst>
                                </p:cTn>
                              </p:par>
                              <p:par>
                                <p:cTn id="50" presetID="10" presetClass="entr" presetSubtype="0" fill="hold" nodeType="withEffect">
                                  <p:stCondLst>
                                    <p:cond delay="0"/>
                                  </p:stCondLst>
                                  <p:childTnLst>
                                    <p:set>
                                      <p:cBhvr>
                                        <p:cTn id="51" dur="1" fill="hold">
                                          <p:stCondLst>
                                            <p:cond delay="0"/>
                                          </p:stCondLst>
                                        </p:cTn>
                                        <p:tgtEl>
                                          <p:spTgt spid="239"/>
                                        </p:tgtEl>
                                        <p:attrNameLst>
                                          <p:attrName>style.visibility</p:attrName>
                                        </p:attrNameLst>
                                      </p:cBhvr>
                                      <p:to>
                                        <p:strVal val="visible"/>
                                      </p:to>
                                    </p:set>
                                    <p:animEffect transition="in" filter="fade">
                                      <p:cBhvr>
                                        <p:cTn id="52" dur="500"/>
                                        <p:tgtEl>
                                          <p:spTgt spid="239"/>
                                        </p:tgtEl>
                                      </p:cBhvr>
                                    </p:animEffect>
                                  </p:childTnLst>
                                </p:cTn>
                              </p:par>
                            </p:childTnLst>
                          </p:cTn>
                        </p:par>
                      </p:childTnLst>
                    </p:cTn>
                  </p:par>
                </p:childTnLst>
              </p:cTn>
              <p:nextCondLst>
                <p:cond evt="onClick" delay="0">
                  <p:tgtEl>
                    <p:spTgt spid="6"/>
                  </p:tgtEl>
                </p:cond>
              </p:nextCondLst>
            </p:seq>
            <p:audio>
              <p:cMediaNode vol="80000">
                <p:cTn id="53" fill="hold" display="0">
                  <p:stCondLst>
                    <p:cond delay="indefinite"/>
                  </p:stCondLst>
                  <p:endCondLst>
                    <p:cond evt="onStopAudio" delay="0">
                      <p:tgtEl>
                        <p:sldTgt/>
                      </p:tgtEl>
                    </p:cond>
                  </p:endCondLst>
                </p:cTn>
                <p:tgtEl>
                  <p:spTgt spid="181"/>
                </p:tgtEl>
              </p:cMediaNode>
            </p:audio>
            <p:audio>
              <p:cMediaNode vol="80000">
                <p:cTn id="54" fill="hold" display="0">
                  <p:stCondLst>
                    <p:cond delay="indefinite"/>
                  </p:stCondLst>
                  <p:endCondLst>
                    <p:cond evt="onStopAudio" delay="0">
                      <p:tgtEl>
                        <p:sldTgt/>
                      </p:tgtEl>
                    </p:cond>
                  </p:endCondLst>
                </p:cTn>
                <p:tgtEl>
                  <p:spTgt spid="182"/>
                </p:tgtEl>
              </p:cMediaNode>
            </p:audio>
            <p:audio>
              <p:cMediaNode vol="80000">
                <p:cTn id="55" fill="hold" display="0">
                  <p:stCondLst>
                    <p:cond delay="indefinite"/>
                  </p:stCondLst>
                  <p:endCondLst>
                    <p:cond evt="onStopAudio" delay="0">
                      <p:tgtEl>
                        <p:sldTgt/>
                      </p:tgtEl>
                    </p:cond>
                  </p:endCondLst>
                </p:cTn>
                <p:tgtEl>
                  <p:spTgt spid="183"/>
                </p:tgtEl>
              </p:cMediaNode>
            </p:audio>
            <p:audio>
              <p:cMediaNode vol="80000">
                <p:cTn id="56" fill="hold" display="0">
                  <p:stCondLst>
                    <p:cond delay="indefinite"/>
                  </p:stCondLst>
                  <p:endCondLst>
                    <p:cond evt="onStopAudio" delay="0">
                      <p:tgtEl>
                        <p:sldTgt/>
                      </p:tgtEl>
                    </p:cond>
                  </p:endCondLst>
                </p:cTn>
                <p:tgtEl>
                  <p:spTgt spid="223"/>
                </p:tgtEl>
              </p:cMediaNode>
            </p:audio>
            <p:audio>
              <p:cMediaNode vol="80000">
                <p:cTn id="57" fill="hold" display="0">
                  <p:stCondLst>
                    <p:cond delay="indefinite"/>
                  </p:stCondLst>
                  <p:endCondLst>
                    <p:cond evt="onStopAudio" delay="0">
                      <p:tgtEl>
                        <p:sldTgt/>
                      </p:tgtEl>
                    </p:cond>
                  </p:endCondLst>
                </p:cTn>
                <p:tgtEl>
                  <p:spTgt spid="22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a:extLst>
              <a:ext uri="{FF2B5EF4-FFF2-40B4-BE49-F238E27FC236}">
                <a16:creationId xmlns:a16="http://schemas.microsoft.com/office/drawing/2014/main" id="{C2B4B332-4B12-4664-6FE7-F6661E0A807E}"/>
              </a:ext>
            </a:extLst>
          </p:cNvPr>
          <p:cNvSpPr>
            <a:spLocks noChangeArrowheads="1" noChangeShapeType="1" noTextEdit="1"/>
          </p:cNvSpPr>
          <p:nvPr/>
        </p:nvSpPr>
        <p:spPr bwMode="auto">
          <a:xfrm>
            <a:off x="1335742" y="499045"/>
            <a:ext cx="9185564" cy="496119"/>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round/>
                  <a:headEnd/>
                  <a:tailEnd/>
                </a:ln>
                <a:solidFill>
                  <a:srgbClr val="FF0000"/>
                </a:solidFill>
                <a:effectLst/>
                <a:uLnTx/>
                <a:uFillTx/>
                <a:latin typeface="Times New Roman"/>
                <a:ea typeface="+mn-ea"/>
                <a:cs typeface="Times New Roman"/>
              </a:rPr>
              <a:t>Thứ</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a:t>
            </a:r>
            <a:r>
              <a:rPr lang="en-US" sz="3600" b="1" kern="10" dirty="0" err="1">
                <a:ln w="9525">
                  <a:round/>
                  <a:headEnd/>
                  <a:tailEnd/>
                </a:ln>
                <a:solidFill>
                  <a:srgbClr val="FF0000"/>
                </a:solidFill>
                <a:latin typeface="Times New Roman"/>
                <a:cs typeface="Times New Roman"/>
              </a:rPr>
              <a:t>Sáu</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noProof="0" dirty="0" err="1">
                <a:ln w="9525">
                  <a:round/>
                  <a:headEnd/>
                  <a:tailEnd/>
                </a:ln>
                <a:solidFill>
                  <a:srgbClr val="FF0000"/>
                </a:solidFill>
                <a:effectLst/>
                <a:uLnTx/>
                <a:uFillTx/>
                <a:latin typeface="Times New Roman"/>
                <a:ea typeface="+mn-ea"/>
                <a:cs typeface="Times New Roman"/>
              </a:rPr>
              <a:t>ngày</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18 </a:t>
            </a:r>
            <a:r>
              <a:rPr kumimoji="0" lang="en-US" sz="3600" b="1" i="0" u="none" strike="noStrike" kern="10" cap="none" spc="0" normalizeH="0" noProof="0" dirty="0" err="1">
                <a:ln w="9525">
                  <a:round/>
                  <a:headEnd/>
                  <a:tailEnd/>
                </a:ln>
                <a:solidFill>
                  <a:srgbClr val="FF0000"/>
                </a:solidFill>
                <a:effectLst/>
                <a:uLnTx/>
                <a:uFillTx/>
                <a:latin typeface="Times New Roman"/>
                <a:ea typeface="+mn-ea"/>
                <a:cs typeface="Times New Roman"/>
              </a:rPr>
              <a:t>tháng</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10 </a:t>
            </a:r>
            <a:r>
              <a:rPr kumimoji="0" lang="en-US" sz="3600" b="1" i="0" u="none" strike="noStrike" kern="10" cap="none" spc="0" normalizeH="0" noProof="0" dirty="0" err="1">
                <a:ln w="9525">
                  <a:round/>
                  <a:headEnd/>
                  <a:tailEnd/>
                </a:ln>
                <a:solidFill>
                  <a:srgbClr val="FF0000"/>
                </a:solidFill>
                <a:effectLst/>
                <a:uLnTx/>
                <a:uFillTx/>
                <a:latin typeface="Times New Roman"/>
                <a:ea typeface="+mn-ea"/>
                <a:cs typeface="Times New Roman"/>
              </a:rPr>
              <a:t>năm</a:t>
            </a:r>
            <a:r>
              <a:rPr kumimoji="0" lang="en-US" sz="3600" b="1" i="0" u="none" strike="noStrike" kern="10" cap="none" spc="0" normalizeH="0" noProof="0" dirty="0">
                <a:ln w="9525">
                  <a:round/>
                  <a:headEnd/>
                  <a:tailEnd/>
                </a:ln>
                <a:solidFill>
                  <a:srgbClr val="FF0000"/>
                </a:solidFill>
                <a:effectLst/>
                <a:uLnTx/>
                <a:uFillTx/>
                <a:latin typeface="Times New Roman"/>
                <a:ea typeface="+mn-ea"/>
                <a:cs typeface="Times New Roman"/>
              </a:rPr>
              <a:t> 2023</a:t>
            </a:r>
            <a:endParaRPr kumimoji="0" lang="en-US" sz="3600" b="1" i="0" u="none" strike="noStrike" kern="10" cap="none" spc="0" normalizeH="0" baseline="0" noProof="0" dirty="0">
              <a:ln w="9525">
                <a:round/>
                <a:headEnd/>
                <a:tailEnd/>
              </a:ln>
              <a:solidFill>
                <a:srgbClr val="FF0000"/>
              </a:solidFill>
              <a:effectLst/>
              <a:uLnTx/>
              <a:uFillTx/>
              <a:latin typeface="Times New Roman"/>
              <a:ea typeface="+mn-ea"/>
              <a:cs typeface="Times New Roman"/>
            </a:endParaRPr>
          </a:p>
        </p:txBody>
      </p:sp>
      <p:sp>
        <p:nvSpPr>
          <p:cNvPr id="5" name="Rectangle: Rounded Corners 3">
            <a:extLst>
              <a:ext uri="{FF2B5EF4-FFF2-40B4-BE49-F238E27FC236}">
                <a16:creationId xmlns:a16="http://schemas.microsoft.com/office/drawing/2014/main" id="{1B74985A-5F82-7445-A0FA-5B1EB9AA82A9}"/>
              </a:ext>
            </a:extLst>
          </p:cNvPr>
          <p:cNvSpPr/>
          <p:nvPr/>
        </p:nvSpPr>
        <p:spPr>
          <a:xfrm>
            <a:off x="1335742" y="1180266"/>
            <a:ext cx="9646023" cy="371138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5400"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TOÁN</a:t>
            </a:r>
          </a:p>
          <a:p>
            <a:pPr algn="ctr"/>
            <a:r>
              <a:rPr lang="en-US" sz="5400"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BÀI 13: LÀM TRÒN SỐ ĐẾN HÀNG TRĂM NGHÌN</a:t>
            </a:r>
          </a:p>
        </p:txBody>
      </p:sp>
    </p:spTree>
    <p:extLst>
      <p:ext uri="{BB962C8B-B14F-4D97-AF65-F5344CB8AC3E}">
        <p14:creationId xmlns:p14="http://schemas.microsoft.com/office/powerpoint/2010/main" val="372624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28261-9C7C-B609-A909-69A58AC41795}"/>
              </a:ext>
            </a:extLst>
          </p:cNvPr>
          <p:cNvPicPr>
            <a:picLocks noChangeAspect="1"/>
          </p:cNvPicPr>
          <p:nvPr/>
        </p:nvPicPr>
        <p:blipFill>
          <a:blip r:embed="rId2"/>
          <a:stretch>
            <a:fillRect/>
          </a:stretch>
        </p:blipFill>
        <p:spPr>
          <a:xfrm>
            <a:off x="2424146" y="485775"/>
            <a:ext cx="6952936" cy="6858000"/>
          </a:xfrm>
          <a:prstGeom prst="rect">
            <a:avLst/>
          </a:prstGeom>
        </p:spPr>
      </p:pic>
    </p:spTree>
    <p:extLst>
      <p:ext uri="{BB962C8B-B14F-4D97-AF65-F5344CB8AC3E}">
        <p14:creationId xmlns:p14="http://schemas.microsoft.com/office/powerpoint/2010/main" val="210008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a:fillRect/>
          </a:stretch>
        </p:blipFill>
        <p:spPr>
          <a:xfrm>
            <a:off x="-40341" y="-39189"/>
            <a:ext cx="12241050" cy="7031660"/>
          </a:xfrm>
          <a:prstGeom prst="rect">
            <a:avLst/>
          </a:prstGeom>
        </p:spPr>
      </p:pic>
      <p:sp>
        <p:nvSpPr>
          <p:cNvPr id="5" name="Hình chữ nhật: Góc Tròn 6"/>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tx2"/>
          </a:solidFill>
          <a:ln w="76200">
            <a:solidFill>
              <a:schemeClr val="accent5">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stretch>
            <a:fillRect/>
          </a:stretch>
        </p:blipFill>
        <p:spPr>
          <a:xfrm>
            <a:off x="542925" y="313653"/>
            <a:ext cx="2104336" cy="1052168"/>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19175" y="1295400"/>
            <a:ext cx="10134600" cy="4400550"/>
          </a:xfrm>
          <a:prstGeom prst="rect">
            <a:avLst/>
          </a:prstGeom>
        </p:spPr>
      </p:pic>
      <p:sp>
        <p:nvSpPr>
          <p:cNvPr id="7" name="Speech Bubble: Rectangle with Corners Rounded 6"/>
          <p:cNvSpPr/>
          <p:nvPr/>
        </p:nvSpPr>
        <p:spPr>
          <a:xfrm>
            <a:off x="2586645" y="669206"/>
            <a:ext cx="4772025" cy="1452524"/>
          </a:xfrm>
          <a:prstGeom prst="wedgeRoundRectCallout">
            <a:avLst>
              <a:gd name="adj1" fmla="val -44012"/>
              <a:gd name="adj2" fmla="val 7159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ty A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2020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2 700 000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a:t>
            </a:r>
          </a:p>
        </p:txBody>
      </p:sp>
      <p:sp>
        <p:nvSpPr>
          <p:cNvPr id="8" name="Speech Bubble: Rectangle with Corners Rounded 7"/>
          <p:cNvSpPr/>
          <p:nvPr/>
        </p:nvSpPr>
        <p:spPr>
          <a:xfrm>
            <a:off x="8007531" y="654024"/>
            <a:ext cx="4032069" cy="1832001"/>
          </a:xfrm>
          <a:prstGeom prst="wedgeRoundRectCallout">
            <a:avLst>
              <a:gd name="adj1" fmla="val -5155"/>
              <a:gd name="adj2" fmla="val 8090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ty A </a:t>
            </a:r>
            <a:r>
              <a:rPr lang="en-US" sz="3200" dirty="0" err="1">
                <a:latin typeface="Times New Roman" panose="02020603050405020304" pitchFamily="18" charset="0"/>
                <a:cs typeface="Times New Roman" panose="02020603050405020304" pitchFamily="18" charset="0"/>
              </a:rPr>
              <a:t>bán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2020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2 712 615 </a:t>
            </a:r>
            <a:r>
              <a:rPr lang="en-US" sz="3200" dirty="0" err="1">
                <a:latin typeface="Times New Roman" panose="02020603050405020304" pitchFamily="18" charset="0"/>
                <a:cs typeface="Times New Roman" panose="02020603050405020304" pitchFamily="18" charset="0"/>
              </a:rPr>
              <a:t>xe</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77102" y="5400076"/>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en-US" sz="3600" b="1" dirty="0" err="1">
                <a:solidFill>
                  <a:srgbClr val="5B9BD5">
                    <a:lumMod val="75000"/>
                  </a:srgbClr>
                </a:solidFill>
                <a:latin typeface="Calibri" panose="020F0502020204030204"/>
              </a:rPr>
              <a:t>Nhận</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xét</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về</a:t>
            </a:r>
            <a:r>
              <a:rPr lang="en-US" sz="3600" b="1" dirty="0">
                <a:solidFill>
                  <a:srgbClr val="5B9BD5">
                    <a:lumMod val="75000"/>
                  </a:srgbClr>
                </a:solidFill>
                <a:latin typeface="Calibri" panose="020F0502020204030204"/>
              </a:rPr>
              <a:t> 2 </a:t>
            </a:r>
            <a:r>
              <a:rPr lang="en-US" sz="3600" b="1" dirty="0" err="1">
                <a:solidFill>
                  <a:srgbClr val="5B9BD5">
                    <a:lumMod val="75000"/>
                  </a:srgbClr>
                </a:solidFill>
                <a:latin typeface="Calibri" panose="020F0502020204030204"/>
              </a:rPr>
              <a:t>số</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liệu</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mà</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Rô-bốt</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và</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phóng</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viên</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đưa</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ra.</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315</TotalTime>
  <Words>586</Words>
  <Application>Microsoft Office PowerPoint</Application>
  <PresentationFormat>Widescreen</PresentationFormat>
  <Paragraphs>98</Paragraphs>
  <Slides>18</Slides>
  <Notes>2</Notes>
  <HiddenSlides>0</HiddenSlides>
  <MMClips>20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#9Slide03 Arima Madurai Black</vt:lpstr>
      <vt:lpstr>#9Slide05 SVNEgregio Script</vt:lpstr>
      <vt:lpstr>#9Slide07 HoneyCream</vt:lpstr>
      <vt:lpstr>Aldrich</vt:lpstr>
      <vt:lpstr>UTM Cookies</vt:lpstr>
      <vt:lpstr>Abril Fatface</vt:lpstr>
      <vt:lpstr>Arial</vt:lpstr>
      <vt:lpstr>Calibri</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Hanh Huu</dc:creator>
  <cp:lastModifiedBy>Admin</cp:lastModifiedBy>
  <cp:revision>26</cp:revision>
  <dcterms:created xsi:type="dcterms:W3CDTF">2023-10-07T15:04:30Z</dcterms:created>
  <dcterms:modified xsi:type="dcterms:W3CDTF">2024-10-31T02:57:30Z</dcterms:modified>
</cp:coreProperties>
</file>