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9" r:id="rId4"/>
    <p:sldMasterId id="2147483873" r:id="rId5"/>
    <p:sldMasterId id="2147483895" r:id="rId6"/>
    <p:sldMasterId id="2147483911" r:id="rId7"/>
  </p:sldMasterIdLst>
  <p:notesMasterIdLst>
    <p:notesMasterId r:id="rId21"/>
  </p:notesMasterIdLst>
  <p:sldIdLst>
    <p:sldId id="2007577114" r:id="rId8"/>
    <p:sldId id="2007577115" r:id="rId9"/>
    <p:sldId id="2007577095" r:id="rId10"/>
    <p:sldId id="2007577108" r:id="rId11"/>
    <p:sldId id="331" r:id="rId12"/>
    <p:sldId id="319" r:id="rId13"/>
    <p:sldId id="318" r:id="rId14"/>
    <p:sldId id="324" r:id="rId15"/>
    <p:sldId id="325" r:id="rId16"/>
    <p:sldId id="329" r:id="rId17"/>
    <p:sldId id="514" r:id="rId18"/>
    <p:sldId id="496" r:id="rId19"/>
    <p:sldId id="32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AA72D4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7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8.gi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2024/11/11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0.jp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75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EE83A4-01E3-498B-ADA5-7E2119BC5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 61"/>
          <p:cNvSpPr/>
          <p:nvPr/>
        </p:nvSpPr>
        <p:spPr>
          <a:xfrm>
            <a:off x="3836890" y="4243281"/>
            <a:ext cx="1790549" cy="1760455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93" y="282033"/>
            <a:ext cx="2226464" cy="1113233"/>
          </a:xfrm>
          <a:prstGeom prst="rect">
            <a:avLst/>
          </a:prstGeom>
        </p:spPr>
      </p:pic>
      <p:sp>
        <p:nvSpPr>
          <p:cNvPr id="69" name="Freeform 68"/>
          <p:cNvSpPr/>
          <p:nvPr/>
        </p:nvSpPr>
        <p:spPr>
          <a:xfrm>
            <a:off x="1908416" y="2377499"/>
            <a:ext cx="709699" cy="1038218"/>
          </a:xfrm>
          <a:custGeom>
            <a:avLst/>
            <a:gdLst>
              <a:gd name="connsiteX0" fmla="*/ 532459 w 532459"/>
              <a:gd name="connsiteY0" fmla="*/ 0 h 778934"/>
              <a:gd name="connsiteX1" fmla="*/ 24459 w 532459"/>
              <a:gd name="connsiteY1" fmla="*/ 293512 h 778934"/>
              <a:gd name="connsiteX2" fmla="*/ 385703 w 532459"/>
              <a:gd name="connsiteY2" fmla="*/ 496712 h 778934"/>
              <a:gd name="connsiteX3" fmla="*/ 430859 w 532459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59" h="778934">
                <a:moveTo>
                  <a:pt x="532459" y="0"/>
                </a:moveTo>
                <a:cubicBezTo>
                  <a:pt x="290688" y="105363"/>
                  <a:pt x="48918" y="210727"/>
                  <a:pt x="24459" y="293512"/>
                </a:cubicBezTo>
                <a:cubicBezTo>
                  <a:pt x="0" y="376297"/>
                  <a:pt x="317970" y="415809"/>
                  <a:pt x="385703" y="496712"/>
                </a:cubicBezTo>
                <a:cubicBezTo>
                  <a:pt x="453436" y="577615"/>
                  <a:pt x="442147" y="678274"/>
                  <a:pt x="430859" y="778934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6349678" y="2550534"/>
            <a:ext cx="1850735" cy="835089"/>
          </a:xfrm>
          <a:custGeom>
            <a:avLst/>
            <a:gdLst>
              <a:gd name="connsiteX0" fmla="*/ 0 w 1388533"/>
              <a:gd name="connsiteY0" fmla="*/ 118534 h 626534"/>
              <a:gd name="connsiteX1" fmla="*/ 756356 w 1388533"/>
              <a:gd name="connsiteY1" fmla="*/ 84667 h 626534"/>
              <a:gd name="connsiteX2" fmla="*/ 1388533 w 1388533"/>
              <a:gd name="connsiteY2" fmla="*/ 626534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3" h="626534">
                <a:moveTo>
                  <a:pt x="0" y="118534"/>
                </a:moveTo>
                <a:cubicBezTo>
                  <a:pt x="262467" y="59267"/>
                  <a:pt x="524934" y="0"/>
                  <a:pt x="756356" y="84667"/>
                </a:cubicBezTo>
                <a:cubicBezTo>
                  <a:pt x="987778" y="169334"/>
                  <a:pt x="1188155" y="397934"/>
                  <a:pt x="1388533" y="626534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6755937" y="2452733"/>
            <a:ext cx="1805596" cy="962984"/>
          </a:xfrm>
          <a:custGeom>
            <a:avLst/>
            <a:gdLst>
              <a:gd name="connsiteX0" fmla="*/ 1354667 w 1354667"/>
              <a:gd name="connsiteY0" fmla="*/ 0 h 722489"/>
              <a:gd name="connsiteX1" fmla="*/ 395111 w 1354667"/>
              <a:gd name="connsiteY1" fmla="*/ 191911 h 722489"/>
              <a:gd name="connsiteX2" fmla="*/ 0 w 1354667"/>
              <a:gd name="connsiteY2" fmla="*/ 722489 h 7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722489">
                <a:moveTo>
                  <a:pt x="1354667" y="0"/>
                </a:moveTo>
                <a:cubicBezTo>
                  <a:pt x="987778" y="35748"/>
                  <a:pt x="620889" y="71496"/>
                  <a:pt x="395111" y="191911"/>
                </a:cubicBezTo>
                <a:cubicBezTo>
                  <a:pt x="169333" y="312326"/>
                  <a:pt x="84666" y="517407"/>
                  <a:pt x="0" y="722489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9133305" y="4213188"/>
            <a:ext cx="1464538" cy="1655129"/>
          </a:xfrm>
          <a:custGeom>
            <a:avLst/>
            <a:gdLst>
              <a:gd name="connsiteX0" fmla="*/ 0 w 1098785"/>
              <a:gd name="connsiteY0" fmla="*/ 1241778 h 1241778"/>
              <a:gd name="connsiteX1" fmla="*/ 1049866 w 1098785"/>
              <a:gd name="connsiteY1" fmla="*/ 948267 h 1241778"/>
              <a:gd name="connsiteX2" fmla="*/ 293511 w 1098785"/>
              <a:gd name="connsiteY2" fmla="*/ 508000 h 1241778"/>
              <a:gd name="connsiteX3" fmla="*/ 417688 w 1098785"/>
              <a:gd name="connsiteY3" fmla="*/ 0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85" h="1241778">
                <a:moveTo>
                  <a:pt x="0" y="1241778"/>
                </a:moveTo>
                <a:cubicBezTo>
                  <a:pt x="500473" y="1156170"/>
                  <a:pt x="1000947" y="1070563"/>
                  <a:pt x="1049866" y="948267"/>
                </a:cubicBezTo>
                <a:cubicBezTo>
                  <a:pt x="1098785" y="825971"/>
                  <a:pt x="398874" y="666044"/>
                  <a:pt x="293511" y="508000"/>
                </a:cubicBezTo>
                <a:cubicBezTo>
                  <a:pt x="188148" y="349956"/>
                  <a:pt x="302918" y="174978"/>
                  <a:pt x="417688" y="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3445679" y="4122909"/>
            <a:ext cx="1775501" cy="2038817"/>
          </a:xfrm>
          <a:custGeom>
            <a:avLst/>
            <a:gdLst>
              <a:gd name="connsiteX0" fmla="*/ 0 w 1332088"/>
              <a:gd name="connsiteY0" fmla="*/ 1388533 h 1529644"/>
              <a:gd name="connsiteX1" fmla="*/ 891822 w 1332088"/>
              <a:gd name="connsiteY1" fmla="*/ 1298222 h 1529644"/>
              <a:gd name="connsiteX2" fmla="*/ 1332088 w 1332088"/>
              <a:gd name="connsiteY2" fmla="*/ 0 h 15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088" h="1529644">
                <a:moveTo>
                  <a:pt x="0" y="1388533"/>
                </a:moveTo>
                <a:cubicBezTo>
                  <a:pt x="334903" y="1459088"/>
                  <a:pt x="669807" y="1529644"/>
                  <a:pt x="891822" y="1298222"/>
                </a:cubicBezTo>
                <a:cubicBezTo>
                  <a:pt x="1113837" y="1066800"/>
                  <a:pt x="1222962" y="533400"/>
                  <a:pt x="1332088" y="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935139" y="3218703"/>
            <a:ext cx="8266474" cy="1190349"/>
            <a:chOff x="1079325" y="2245431"/>
            <a:chExt cx="6851119" cy="986542"/>
          </a:xfrm>
        </p:grpSpPr>
        <p:grpSp>
          <p:nvGrpSpPr>
            <p:cNvPr id="81" name="Group 39"/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9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8" name="TextBox 97"/>
              <p:cNvSpPr txBox="1"/>
              <p:nvPr/>
            </p:nvSpPr>
            <p:spPr>
              <a:xfrm>
                <a:off x="1387351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8</a:t>
                </a:r>
              </a:p>
            </p:txBody>
          </p:sp>
        </p:grpSp>
        <p:grpSp>
          <p:nvGrpSpPr>
            <p:cNvPr id="82" name="Group 44"/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9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1388533" y="2674283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9</a:t>
                </a:r>
              </a:p>
            </p:txBody>
          </p:sp>
        </p:grpSp>
        <p:grpSp>
          <p:nvGrpSpPr>
            <p:cNvPr id="83" name="Group 47"/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93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1376062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4</a:t>
                </a:r>
              </a:p>
            </p:txBody>
          </p:sp>
        </p:grpSp>
        <p:grpSp>
          <p:nvGrpSpPr>
            <p:cNvPr id="84" name="Group 50"/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91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1376062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5</a:t>
                </a:r>
              </a:p>
            </p:txBody>
          </p:sp>
        </p:grpSp>
        <p:grpSp>
          <p:nvGrpSpPr>
            <p:cNvPr id="85" name="Group 53"/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89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1388533" y="2674283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6</a:t>
                </a:r>
              </a:p>
            </p:txBody>
          </p:sp>
        </p:grpSp>
        <p:grpSp>
          <p:nvGrpSpPr>
            <p:cNvPr id="86" name="Group 56"/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8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88" name="TextBox 87"/>
              <p:cNvSpPr txBox="1"/>
              <p:nvPr/>
            </p:nvSpPr>
            <p:spPr>
              <a:xfrm>
                <a:off x="1388533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7</a:t>
                </a:r>
              </a:p>
            </p:txBody>
          </p:sp>
        </p:grpSp>
      </p:grpSp>
      <p:grpSp>
        <p:nvGrpSpPr>
          <p:cNvPr id="118" name="Group 117"/>
          <p:cNvGrpSpPr/>
          <p:nvPr/>
        </p:nvGrpSpPr>
        <p:grpSpPr>
          <a:xfrm>
            <a:off x="2326351" y="1191166"/>
            <a:ext cx="1766331" cy="1766331"/>
            <a:chOff x="1745369" y="893586"/>
            <a:chExt cx="1325208" cy="1325208"/>
          </a:xfrm>
        </p:grpSpPr>
        <p:sp>
          <p:nvSpPr>
            <p:cNvPr id="105" name="Oval 104"/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2" name="Picture 2" descr="F:\AAA-LÀM ẢNH SLIDE\Bai10-HĐ3-4(1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119" name="Group 118"/>
          <p:cNvGrpSpPr/>
          <p:nvPr/>
        </p:nvGrpSpPr>
        <p:grpSpPr>
          <a:xfrm>
            <a:off x="5264926" y="1341632"/>
            <a:ext cx="1626045" cy="1626045"/>
            <a:chOff x="3950065" y="1006474"/>
            <a:chExt cx="1219957" cy="1219957"/>
          </a:xfrm>
        </p:grpSpPr>
        <p:sp>
          <p:nvSpPr>
            <p:cNvPr id="107" name="Oval 106"/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400" dirty="0">
                  <a:solidFill>
                    <a:prstClr val="white"/>
                  </a:solidFill>
                </a:rPr>
                <a:t>Z</a:t>
              </a:r>
            </a:p>
          </p:txBody>
        </p:sp>
        <p:pic>
          <p:nvPicPr>
            <p:cNvPr id="113" name="Picture 3" descr="F:\AAA-LÀM ẢNH SLIDE\Bai10-HĐ3-4(2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120" name="Group 119"/>
          <p:cNvGrpSpPr/>
          <p:nvPr/>
        </p:nvGrpSpPr>
        <p:grpSpPr>
          <a:xfrm>
            <a:off x="7849629" y="1137797"/>
            <a:ext cx="2002485" cy="2002485"/>
            <a:chOff x="5889265" y="853545"/>
            <a:chExt cx="1502385" cy="1502385"/>
          </a:xfrm>
        </p:grpSpPr>
        <p:sp>
          <p:nvSpPr>
            <p:cNvPr id="108" name="Oval 107"/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4" name="Picture 4" descr="F:\AAA-LÀM ẢNH SLIDE\Bai10-HĐ3-4(3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121" name="Group 120"/>
          <p:cNvGrpSpPr/>
          <p:nvPr/>
        </p:nvGrpSpPr>
        <p:grpSpPr>
          <a:xfrm>
            <a:off x="7968836" y="4752171"/>
            <a:ext cx="1764071" cy="1764071"/>
            <a:chOff x="5978701" y="3565266"/>
            <a:chExt cx="1323513" cy="1323513"/>
          </a:xfrm>
        </p:grpSpPr>
        <p:sp>
          <p:nvSpPr>
            <p:cNvPr id="111" name="Oval 110"/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5" name="Picture 5" descr="F:\AAA-LÀM ẢNH SLIDE\Bai10-HĐ3-4(4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122" name="Group 121"/>
          <p:cNvGrpSpPr/>
          <p:nvPr/>
        </p:nvGrpSpPr>
        <p:grpSpPr>
          <a:xfrm>
            <a:off x="5034743" y="4606047"/>
            <a:ext cx="2056319" cy="2056319"/>
            <a:chOff x="3777367" y="3455635"/>
            <a:chExt cx="1542775" cy="1542775"/>
          </a:xfrm>
        </p:grpSpPr>
        <p:sp>
          <p:nvSpPr>
            <p:cNvPr id="110" name="Oval 109"/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6" name="Picture 6" descr="F:\AAA-LÀM ẢNH SLIDE\Bai10-HĐ3-4(5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123" name="Group 122"/>
          <p:cNvGrpSpPr/>
          <p:nvPr/>
        </p:nvGrpSpPr>
        <p:grpSpPr>
          <a:xfrm>
            <a:off x="2190930" y="4555431"/>
            <a:ext cx="2037177" cy="2037177"/>
            <a:chOff x="1643767" y="3417660"/>
            <a:chExt cx="1528413" cy="1528413"/>
          </a:xfrm>
        </p:grpSpPr>
        <p:sp>
          <p:nvSpPr>
            <p:cNvPr id="109" name="Oval 108"/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7" name="Picture 7" descr="F:\AAA-LÀM ẢNH SLIDE\Bai10-HĐ3-4(6)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72310" y="1395266"/>
            <a:ext cx="36457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4. </a:t>
            </a:r>
            <a:r>
              <a:rPr lang="en-GB" sz="2800" b="1" dirty="0" err="1">
                <a:solidFill>
                  <a:prstClr val="black"/>
                </a:solidFill>
                <a:cs typeface="Lato" panose="020F0502020204030203" pitchFamily="34" charset="0"/>
              </a:rPr>
              <a:t>Nối</a:t>
            </a: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7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1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5" grpId="0" animBg="1"/>
      <p:bldP spid="76" grpId="0" animBg="1"/>
      <p:bldP spid="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AAA-PDF-SGK\PNG\Bai10-KP3.png">
            <a:extLst>
              <a:ext uri="{FF2B5EF4-FFF2-40B4-BE49-F238E27FC236}">
                <a16:creationId xmlns:a16="http://schemas.microsoft.com/office/drawing/2014/main" id="{708BA9E1-A7E8-4B39-AD33-524F7F80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71" t="16485" r="1882" b="35636"/>
          <a:stretch>
            <a:fillRect/>
          </a:stretch>
        </p:blipFill>
        <p:spPr bwMode="auto">
          <a:xfrm>
            <a:off x="2358339" y="1405094"/>
            <a:ext cx="7764170" cy="4926686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66B37F-D9DF-4F1B-B138-218887331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" y="526220"/>
            <a:ext cx="2379768" cy="118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:\AAA-LÀM ẢNH SLIDE\Bai10-LT1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27" y="2583034"/>
            <a:ext cx="11150860" cy="3745435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10151702" y="4029342"/>
            <a:ext cx="798367" cy="817781"/>
            <a:chOff x="7632352" y="2681286"/>
            <a:chExt cx="405942" cy="415815"/>
          </a:xfrm>
        </p:grpSpPr>
        <p:sp>
          <p:nvSpPr>
            <p:cNvPr id="1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6964504" y="4029342"/>
            <a:ext cx="798367" cy="817781"/>
            <a:chOff x="7632352" y="2681286"/>
            <a:chExt cx="405942" cy="415815"/>
          </a:xfrm>
        </p:grpSpPr>
        <p:sp>
          <p:nvSpPr>
            <p:cNvPr id="1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25106" y="404989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17361" y="404989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4" name="Group 59"/>
          <p:cNvGrpSpPr/>
          <p:nvPr/>
        </p:nvGrpSpPr>
        <p:grpSpPr>
          <a:xfrm>
            <a:off x="6956983" y="4026311"/>
            <a:ext cx="798367" cy="817781"/>
            <a:chOff x="7632352" y="2681286"/>
            <a:chExt cx="405942" cy="415815"/>
          </a:xfrm>
        </p:grpSpPr>
        <p:sp>
          <p:nvSpPr>
            <p:cNvPr id="1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vi-VN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  <a:endParaRPr lang="en-GB" sz="4798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10158691" y="4026309"/>
            <a:ext cx="798367" cy="817781"/>
            <a:chOff x="7632352" y="2681286"/>
            <a:chExt cx="405942" cy="415815"/>
          </a:xfrm>
        </p:grpSpPr>
        <p:sp>
          <p:nvSpPr>
            <p:cNvPr id="1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vi-VN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  <a:endParaRPr lang="en-GB" sz="4798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51"/>
          <p:cNvGrpSpPr/>
          <p:nvPr/>
        </p:nvGrpSpPr>
        <p:grpSpPr>
          <a:xfrm>
            <a:off x="8589541" y="4029342"/>
            <a:ext cx="798367" cy="817781"/>
            <a:chOff x="7632352" y="2681286"/>
            <a:chExt cx="405942" cy="415815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59"/>
          <p:cNvGrpSpPr/>
          <p:nvPr/>
        </p:nvGrpSpPr>
        <p:grpSpPr>
          <a:xfrm>
            <a:off x="8582020" y="4026311"/>
            <a:ext cx="798367" cy="817781"/>
            <a:chOff x="7632352" y="2681286"/>
            <a:chExt cx="405942" cy="415815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vi-VN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  <a:endParaRPr lang="en-GB" sz="4798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28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863" y="4537915"/>
            <a:ext cx="1347380" cy="1347380"/>
          </a:xfrm>
          <a:prstGeom prst="rect">
            <a:avLst/>
          </a:prstGeom>
          <a:noFill/>
        </p:spPr>
      </p:pic>
      <p:pic>
        <p:nvPicPr>
          <p:cNvPr id="29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7902" y="3074397"/>
            <a:ext cx="1347380" cy="1347380"/>
          </a:xfrm>
          <a:prstGeom prst="rect">
            <a:avLst/>
          </a:prstGeom>
          <a:noFill/>
        </p:spPr>
      </p:pic>
      <p:pic>
        <p:nvPicPr>
          <p:cNvPr id="30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7902" y="4537915"/>
            <a:ext cx="1347380" cy="1347380"/>
          </a:xfrm>
          <a:prstGeom prst="rect">
            <a:avLst/>
          </a:prstGeom>
          <a:noFill/>
        </p:spPr>
      </p:pic>
      <p:pic>
        <p:nvPicPr>
          <p:cNvPr id="31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8938" y="3074397"/>
            <a:ext cx="1347380" cy="1347380"/>
          </a:xfrm>
          <a:prstGeom prst="rect">
            <a:avLst/>
          </a:prstGeom>
          <a:noFill/>
        </p:spPr>
      </p:pic>
      <p:pic>
        <p:nvPicPr>
          <p:cNvPr id="32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8938" y="4537915"/>
            <a:ext cx="1347380" cy="1347380"/>
          </a:xfrm>
          <a:prstGeom prst="rect">
            <a:avLst/>
          </a:prstGeom>
          <a:noFill/>
        </p:spPr>
      </p:pic>
      <p:pic>
        <p:nvPicPr>
          <p:cNvPr id="33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9976" y="3074397"/>
            <a:ext cx="1347380" cy="1347380"/>
          </a:xfrm>
          <a:prstGeom prst="rect">
            <a:avLst/>
          </a:prstGeom>
          <a:noFill/>
        </p:spPr>
      </p:pic>
      <p:pic>
        <p:nvPicPr>
          <p:cNvPr id="34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9976" y="4537915"/>
            <a:ext cx="1347380" cy="1347380"/>
          </a:xfrm>
          <a:prstGeom prst="rect">
            <a:avLst/>
          </a:prstGeom>
          <a:noFill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2" y="617517"/>
            <a:ext cx="2617144" cy="1308573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6913" y="202238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200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">
            <a:hlinkClick r:id="" action="ppaction://media"/>
            <a:extLst>
              <a:ext uri="{FF2B5EF4-FFF2-40B4-BE49-F238E27FC236}">
                <a16:creationId xmlns:a16="http://schemas.microsoft.com/office/drawing/2014/main" id="{CB0F69D5-9908-40AC-AD17-7BECF12A25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0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717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10: PHÉP CỘNG TRONG PHẠM VI 10</a:t>
            </a: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TIẾT 4)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008" y="1080869"/>
            <a:ext cx="7060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F:\AAA-LÀM ẢNH SLIDE\Bai10-KP3-a.png">
            <a:extLst>
              <a:ext uri="{FF2B5EF4-FFF2-40B4-BE49-F238E27FC236}">
                <a16:creationId xmlns:a16="http://schemas.microsoft.com/office/drawing/2014/main" id="{20C49FE4-F74A-46E5-99CC-3C5120E74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35556" b="35556"/>
          <a:stretch>
            <a:fillRect/>
          </a:stretch>
        </p:blipFill>
        <p:spPr bwMode="auto">
          <a:xfrm>
            <a:off x="3540301" y="1166351"/>
            <a:ext cx="6916664" cy="1998029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4BFB69-0470-4813-8183-D31311CAD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85" y="330691"/>
            <a:ext cx="2830053" cy="141502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CF4E21D-59A4-4651-A016-3F6F5AF547BD}"/>
              </a:ext>
            </a:extLst>
          </p:cNvPr>
          <p:cNvSpPr txBox="1">
            <a:spLocks/>
          </p:cNvSpPr>
          <p:nvPr/>
        </p:nvSpPr>
        <p:spPr>
          <a:xfrm>
            <a:off x="2116341" y="1745718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2F91CD53-0211-4188-A49B-D6312234D40E}"/>
              </a:ext>
            </a:extLst>
          </p:cNvPr>
          <p:cNvSpPr/>
          <p:nvPr/>
        </p:nvSpPr>
        <p:spPr>
          <a:xfrm>
            <a:off x="4190056" y="4142313"/>
            <a:ext cx="798367" cy="7983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42E604A5-99FC-45A5-8EF1-35966BE2415A}"/>
              </a:ext>
            </a:extLst>
          </p:cNvPr>
          <p:cNvSpPr/>
          <p:nvPr/>
        </p:nvSpPr>
        <p:spPr>
          <a:xfrm>
            <a:off x="5815091" y="4142314"/>
            <a:ext cx="798367" cy="7983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5B04FD37-8BE2-4EB4-A527-0DA898707577}"/>
              </a:ext>
            </a:extLst>
          </p:cNvPr>
          <p:cNvGrpSpPr/>
          <p:nvPr/>
        </p:nvGrpSpPr>
        <p:grpSpPr>
          <a:xfrm>
            <a:off x="7384775" y="4135332"/>
            <a:ext cx="798367" cy="808378"/>
            <a:chOff x="7632352" y="2676196"/>
            <a:chExt cx="405942" cy="411034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4D398F7B-6969-4182-947D-592ECDD69C3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97128811-8C3B-4808-93C9-3F4FA5B4CCF5}"/>
                </a:ext>
              </a:extLst>
            </p:cNvPr>
            <p:cNvSpPr txBox="1">
              <a:spLocks/>
            </p:cNvSpPr>
            <p:nvPr/>
          </p:nvSpPr>
          <p:spPr>
            <a:xfrm>
              <a:off x="7703493" y="26761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6" name="Group 62">
            <a:extLst>
              <a:ext uri="{FF2B5EF4-FFF2-40B4-BE49-F238E27FC236}">
                <a16:creationId xmlns:a16="http://schemas.microsoft.com/office/drawing/2014/main" id="{EFACD445-FC8A-4821-8B9B-FC7D9D27A2B6}"/>
              </a:ext>
            </a:extLst>
          </p:cNvPr>
          <p:cNvGrpSpPr/>
          <p:nvPr/>
        </p:nvGrpSpPr>
        <p:grpSpPr>
          <a:xfrm>
            <a:off x="7274093" y="4106661"/>
            <a:ext cx="798367" cy="805346"/>
            <a:chOff x="7632041" y="2691737"/>
            <a:chExt cx="405942" cy="409492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80A5A540-6F49-41DF-9FB9-FB193BC30DC9}"/>
                </a:ext>
              </a:extLst>
            </p:cNvPr>
            <p:cNvSpPr/>
            <p:nvPr/>
          </p:nvSpPr>
          <p:spPr>
            <a:xfrm>
              <a:off x="7632041" y="2695285"/>
              <a:ext cx="405942" cy="40594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FC71A1F0-4275-4746-A314-0401F5F8990B}"/>
                </a:ext>
              </a:extLst>
            </p:cNvPr>
            <p:cNvSpPr txBox="1">
              <a:spLocks/>
            </p:cNvSpPr>
            <p:nvPr/>
          </p:nvSpPr>
          <p:spPr>
            <a:xfrm>
              <a:off x="7716920" y="269173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vi-VN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  <a:endParaRPr lang="en-GB" sz="4798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440F0746-CEE9-4F15-A6B2-0492606BCB0D}"/>
              </a:ext>
            </a:extLst>
          </p:cNvPr>
          <p:cNvSpPr txBox="1">
            <a:spLocks/>
          </p:cNvSpPr>
          <p:nvPr/>
        </p:nvSpPr>
        <p:spPr>
          <a:xfrm>
            <a:off x="5158179" y="416589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BBFC4267-8094-4119-A323-6EF584829B0A}"/>
              </a:ext>
            </a:extLst>
          </p:cNvPr>
          <p:cNvSpPr txBox="1">
            <a:spLocks/>
          </p:cNvSpPr>
          <p:nvPr/>
        </p:nvSpPr>
        <p:spPr>
          <a:xfrm>
            <a:off x="6750434" y="416589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EA588C11-9C05-4300-8435-FE9E5F80D8C3}"/>
              </a:ext>
            </a:extLst>
          </p:cNvPr>
          <p:cNvSpPr txBox="1">
            <a:spLocks/>
          </p:cNvSpPr>
          <p:nvPr/>
        </p:nvSpPr>
        <p:spPr>
          <a:xfrm>
            <a:off x="4340677" y="4135336"/>
            <a:ext cx="464504" cy="776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vi-VN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</a:t>
            </a:r>
            <a:endParaRPr lang="en-GB" sz="4798" b="1" dirty="0">
              <a:solidFill>
                <a:srgbClr val="4472C4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C0DB8EDD-74A5-4EE7-8336-2FB0DB945540}"/>
              </a:ext>
            </a:extLst>
          </p:cNvPr>
          <p:cNvSpPr txBox="1">
            <a:spLocks/>
          </p:cNvSpPr>
          <p:nvPr/>
        </p:nvSpPr>
        <p:spPr>
          <a:xfrm>
            <a:off x="5961423" y="4142311"/>
            <a:ext cx="464504" cy="776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vi-VN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0</a:t>
            </a:r>
            <a:endParaRPr lang="en-GB" sz="4798" b="1" dirty="0">
              <a:solidFill>
                <a:srgbClr val="4472C4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4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"/>
          <p:cNvSpPr/>
          <p:nvPr/>
        </p:nvSpPr>
        <p:spPr>
          <a:xfrm>
            <a:off x="5065127" y="5371346"/>
            <a:ext cx="798367" cy="7983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Rounded Rectangle 3"/>
          <p:cNvSpPr/>
          <p:nvPr/>
        </p:nvSpPr>
        <p:spPr>
          <a:xfrm>
            <a:off x="6690162" y="5371347"/>
            <a:ext cx="798367" cy="7983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21"/>
          <p:cNvGrpSpPr/>
          <p:nvPr/>
        </p:nvGrpSpPr>
        <p:grpSpPr>
          <a:xfrm>
            <a:off x="8259846" y="5364365"/>
            <a:ext cx="798367" cy="808378"/>
            <a:chOff x="7632352" y="2676196"/>
            <a:chExt cx="405942" cy="411034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3493" y="26761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2"/>
          <p:cNvGrpSpPr/>
          <p:nvPr/>
        </p:nvGrpSpPr>
        <p:grpSpPr>
          <a:xfrm>
            <a:off x="8149164" y="5335694"/>
            <a:ext cx="798367" cy="805346"/>
            <a:chOff x="7632041" y="2691737"/>
            <a:chExt cx="405942" cy="409492"/>
          </a:xfrm>
        </p:grpSpPr>
        <p:sp>
          <p:nvSpPr>
            <p:cNvPr id="44" name="Rounded Rectangle 3"/>
            <p:cNvSpPr/>
            <p:nvPr/>
          </p:nvSpPr>
          <p:spPr>
            <a:xfrm>
              <a:off x="7632041" y="2695285"/>
              <a:ext cx="405942" cy="40594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6920" y="269173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033250" y="53949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25505" y="53949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20" name="Picture 4" descr="F:\AAA-LÀM ẢNH SLIDE\Bai10-KP3-b.png"/>
          <p:cNvPicPr>
            <a:picLocks noChangeAspect="1" noChangeArrowheads="1"/>
          </p:cNvPicPr>
          <p:nvPr/>
        </p:nvPicPr>
        <p:blipFill>
          <a:blip r:embed="rId2"/>
          <a:srcRect t="17270" b="18286"/>
          <a:stretch>
            <a:fillRect/>
          </a:stretch>
        </p:blipFill>
        <p:spPr bwMode="auto">
          <a:xfrm>
            <a:off x="4120578" y="1077763"/>
            <a:ext cx="5789624" cy="3731064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13" y="1322460"/>
            <a:ext cx="3057821" cy="152891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5127" y="46143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FC3DE29-E34B-4588-A702-2459102F3EEC}"/>
              </a:ext>
            </a:extLst>
          </p:cNvPr>
          <p:cNvSpPr txBox="1">
            <a:spLocks/>
          </p:cNvSpPr>
          <p:nvPr/>
        </p:nvSpPr>
        <p:spPr>
          <a:xfrm>
            <a:off x="5215748" y="5364369"/>
            <a:ext cx="464504" cy="776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0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07DAC5D-EFBE-44FB-B8B2-22D9F9DB58D1}"/>
              </a:ext>
            </a:extLst>
          </p:cNvPr>
          <p:cNvSpPr txBox="1">
            <a:spLocks/>
          </p:cNvSpPr>
          <p:nvPr/>
        </p:nvSpPr>
        <p:spPr>
          <a:xfrm>
            <a:off x="6836494" y="5371344"/>
            <a:ext cx="464504" cy="776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116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1" grpId="0" animBg="1"/>
      <p:bldP spid="50" grpId="0" animBg="1"/>
      <p:bldP spid="38" grpId="0"/>
      <p:bldP spid="39" grpId="0"/>
      <p:bldP spid="19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74" y="410803"/>
            <a:ext cx="2226464" cy="1113233"/>
          </a:xfrm>
          <a:prstGeom prst="rect">
            <a:avLst/>
          </a:prstGeom>
        </p:spPr>
      </p:pic>
      <p:pic>
        <p:nvPicPr>
          <p:cNvPr id="75" name="Picture 3" descr="F:\AAA-PDF-SGK\PNG\Bai10-HĐ3-1.png"/>
          <p:cNvPicPr>
            <a:picLocks noChangeAspect="1" noChangeArrowheads="1"/>
          </p:cNvPicPr>
          <p:nvPr/>
        </p:nvPicPr>
        <p:blipFill>
          <a:blip r:embed="rId3"/>
          <a:srcRect t="58182" b="24242"/>
          <a:stretch>
            <a:fillRect/>
          </a:stretch>
        </p:blipFill>
        <p:spPr bwMode="auto">
          <a:xfrm>
            <a:off x="471830" y="2863139"/>
            <a:ext cx="10062722" cy="2498490"/>
          </a:xfrm>
          <a:prstGeom prst="rect">
            <a:avLst/>
          </a:prstGeom>
          <a:noFill/>
        </p:spPr>
      </p:pic>
      <p:grpSp>
        <p:nvGrpSpPr>
          <p:cNvPr id="76" name="Group 14"/>
          <p:cNvGrpSpPr/>
          <p:nvPr/>
        </p:nvGrpSpPr>
        <p:grpSpPr>
          <a:xfrm>
            <a:off x="10914301" y="2955434"/>
            <a:ext cx="594490" cy="628679"/>
            <a:chOff x="1975996" y="3646349"/>
            <a:chExt cx="446022" cy="471673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9" name="Group 17"/>
          <p:cNvGrpSpPr/>
          <p:nvPr/>
        </p:nvGrpSpPr>
        <p:grpSpPr>
          <a:xfrm>
            <a:off x="10914301" y="2967259"/>
            <a:ext cx="594490" cy="605027"/>
            <a:chOff x="1975996" y="3646349"/>
            <a:chExt cx="446022" cy="453928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10412103" y="292108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419629" y="376369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84" name="Group 14"/>
          <p:cNvGrpSpPr/>
          <p:nvPr/>
        </p:nvGrpSpPr>
        <p:grpSpPr>
          <a:xfrm>
            <a:off x="10914304" y="3798044"/>
            <a:ext cx="594490" cy="628679"/>
            <a:chOff x="1975996" y="3646349"/>
            <a:chExt cx="446022" cy="471673"/>
          </a:xfrm>
        </p:grpSpPr>
        <p:sp>
          <p:nvSpPr>
            <p:cNvPr id="8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7" name="Group 17"/>
          <p:cNvGrpSpPr/>
          <p:nvPr/>
        </p:nvGrpSpPr>
        <p:grpSpPr>
          <a:xfrm>
            <a:off x="10914304" y="3809869"/>
            <a:ext cx="594490" cy="605027"/>
            <a:chOff x="1975996" y="3646349"/>
            <a:chExt cx="446022" cy="453928"/>
          </a:xfrm>
        </p:grpSpPr>
        <p:sp>
          <p:nvSpPr>
            <p:cNvPr id="8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91" name="Group 14"/>
          <p:cNvGrpSpPr/>
          <p:nvPr/>
        </p:nvGrpSpPr>
        <p:grpSpPr>
          <a:xfrm>
            <a:off x="10921824" y="4648180"/>
            <a:ext cx="594490" cy="628679"/>
            <a:chOff x="1975996" y="3646349"/>
            <a:chExt cx="446022" cy="471673"/>
          </a:xfrm>
        </p:grpSpPr>
        <p:sp>
          <p:nvSpPr>
            <p:cNvPr id="9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4" name="Group 17"/>
          <p:cNvGrpSpPr/>
          <p:nvPr/>
        </p:nvGrpSpPr>
        <p:grpSpPr>
          <a:xfrm>
            <a:off x="10921824" y="4660004"/>
            <a:ext cx="594490" cy="605027"/>
            <a:chOff x="1975996" y="3646349"/>
            <a:chExt cx="446022" cy="453928"/>
          </a:xfrm>
        </p:grpSpPr>
        <p:sp>
          <p:nvSpPr>
            <p:cNvPr id="9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10419626" y="4613826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98" name="Group 14"/>
          <p:cNvGrpSpPr/>
          <p:nvPr/>
        </p:nvGrpSpPr>
        <p:grpSpPr>
          <a:xfrm>
            <a:off x="2389057" y="2967261"/>
            <a:ext cx="594490" cy="628679"/>
            <a:chOff x="1975996" y="3646349"/>
            <a:chExt cx="446022" cy="471673"/>
          </a:xfrm>
        </p:grpSpPr>
        <p:sp>
          <p:nvSpPr>
            <p:cNvPr id="9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1" name="Group 17"/>
          <p:cNvGrpSpPr/>
          <p:nvPr/>
        </p:nvGrpSpPr>
        <p:grpSpPr>
          <a:xfrm>
            <a:off x="2389057" y="2979086"/>
            <a:ext cx="594490" cy="605027"/>
            <a:chOff x="1975996" y="3646349"/>
            <a:chExt cx="446022" cy="453928"/>
          </a:xfrm>
        </p:grpSpPr>
        <p:sp>
          <p:nvSpPr>
            <p:cNvPr id="10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886859" y="2932908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94385" y="3775518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06" name="Group 14"/>
          <p:cNvGrpSpPr/>
          <p:nvPr/>
        </p:nvGrpSpPr>
        <p:grpSpPr>
          <a:xfrm>
            <a:off x="2389060" y="3809871"/>
            <a:ext cx="594490" cy="628679"/>
            <a:chOff x="1975996" y="3646349"/>
            <a:chExt cx="446022" cy="471673"/>
          </a:xfrm>
        </p:grpSpPr>
        <p:sp>
          <p:nvSpPr>
            <p:cNvPr id="10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2389060" y="3821696"/>
            <a:ext cx="594490" cy="605027"/>
            <a:chOff x="1975996" y="3646349"/>
            <a:chExt cx="446022" cy="453928"/>
          </a:xfrm>
        </p:grpSpPr>
        <p:sp>
          <p:nvSpPr>
            <p:cNvPr id="11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12" name="Group 14"/>
          <p:cNvGrpSpPr/>
          <p:nvPr/>
        </p:nvGrpSpPr>
        <p:grpSpPr>
          <a:xfrm>
            <a:off x="2396580" y="4660007"/>
            <a:ext cx="594490" cy="628679"/>
            <a:chOff x="1975996" y="3646349"/>
            <a:chExt cx="446022" cy="471673"/>
          </a:xfrm>
        </p:grpSpPr>
        <p:sp>
          <p:nvSpPr>
            <p:cNvPr id="11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5" name="Group 17"/>
          <p:cNvGrpSpPr/>
          <p:nvPr/>
        </p:nvGrpSpPr>
        <p:grpSpPr>
          <a:xfrm>
            <a:off x="2396580" y="4671831"/>
            <a:ext cx="594490" cy="605027"/>
            <a:chOff x="1975996" y="3646349"/>
            <a:chExt cx="446022" cy="453928"/>
          </a:xfrm>
        </p:grpSpPr>
        <p:sp>
          <p:nvSpPr>
            <p:cNvPr id="1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1894382" y="4625653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19" name="Group 14"/>
          <p:cNvGrpSpPr/>
          <p:nvPr/>
        </p:nvGrpSpPr>
        <p:grpSpPr>
          <a:xfrm>
            <a:off x="6651679" y="2955434"/>
            <a:ext cx="594490" cy="628679"/>
            <a:chOff x="1975996" y="3646349"/>
            <a:chExt cx="446022" cy="471673"/>
          </a:xfrm>
        </p:grpSpPr>
        <p:sp>
          <p:nvSpPr>
            <p:cNvPr id="12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2" name="Group 17"/>
          <p:cNvGrpSpPr/>
          <p:nvPr/>
        </p:nvGrpSpPr>
        <p:grpSpPr>
          <a:xfrm>
            <a:off x="6651679" y="2967259"/>
            <a:ext cx="594490" cy="605027"/>
            <a:chOff x="1975996" y="3646349"/>
            <a:chExt cx="446022" cy="453928"/>
          </a:xfrm>
        </p:grpSpPr>
        <p:sp>
          <p:nvSpPr>
            <p:cNvPr id="12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6149481" y="292108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157007" y="376369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27" name="Group 14"/>
          <p:cNvGrpSpPr/>
          <p:nvPr/>
        </p:nvGrpSpPr>
        <p:grpSpPr>
          <a:xfrm>
            <a:off x="6651682" y="3798044"/>
            <a:ext cx="594490" cy="628679"/>
            <a:chOff x="1975996" y="3646349"/>
            <a:chExt cx="446022" cy="471673"/>
          </a:xfrm>
        </p:grpSpPr>
        <p:sp>
          <p:nvSpPr>
            <p:cNvPr id="12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0" name="Group 17"/>
          <p:cNvGrpSpPr/>
          <p:nvPr/>
        </p:nvGrpSpPr>
        <p:grpSpPr>
          <a:xfrm>
            <a:off x="6651682" y="3809869"/>
            <a:ext cx="594490" cy="605027"/>
            <a:chOff x="1975996" y="3646349"/>
            <a:chExt cx="446022" cy="453928"/>
          </a:xfrm>
        </p:grpSpPr>
        <p:sp>
          <p:nvSpPr>
            <p:cNvPr id="13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33" name="Group 14"/>
          <p:cNvGrpSpPr/>
          <p:nvPr/>
        </p:nvGrpSpPr>
        <p:grpSpPr>
          <a:xfrm>
            <a:off x="6659202" y="4648180"/>
            <a:ext cx="594490" cy="628679"/>
            <a:chOff x="1975996" y="3646349"/>
            <a:chExt cx="446022" cy="471673"/>
          </a:xfrm>
        </p:grpSpPr>
        <p:sp>
          <p:nvSpPr>
            <p:cNvPr id="13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6" name="Group 17"/>
          <p:cNvGrpSpPr/>
          <p:nvPr/>
        </p:nvGrpSpPr>
        <p:grpSpPr>
          <a:xfrm>
            <a:off x="6659202" y="4660004"/>
            <a:ext cx="594490" cy="605027"/>
            <a:chOff x="1975996" y="3646349"/>
            <a:chExt cx="446022" cy="453928"/>
          </a:xfrm>
        </p:grpSpPr>
        <p:sp>
          <p:nvSpPr>
            <p:cNvPr id="1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157004" y="4613826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05874" y="1798704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588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F:\AAA-PDF-SGK\PNG\Bai10-HĐ3-2.png"/>
          <p:cNvPicPr>
            <a:picLocks noChangeAspect="1" noChangeArrowheads="1"/>
          </p:cNvPicPr>
          <p:nvPr/>
        </p:nvPicPr>
        <p:blipFill>
          <a:blip r:embed="rId2"/>
          <a:srcRect t="74303" b="6545"/>
          <a:stretch>
            <a:fillRect/>
          </a:stretch>
        </p:blipFill>
        <p:spPr bwMode="auto">
          <a:xfrm>
            <a:off x="333533" y="2903593"/>
            <a:ext cx="11524933" cy="3009326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3419438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67580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765345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098793" y="5094133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551321" y="5077855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899169" y="5077856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633141" y="5077857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66" name="Rectangle 65"/>
          <p:cNvSpPr/>
          <p:nvPr/>
        </p:nvSpPr>
        <p:spPr>
          <a:xfrm>
            <a:off x="9035615" y="5082257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1" y="396726"/>
            <a:ext cx="2226464" cy="111323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9301" y="1764784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88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7" y="215795"/>
            <a:ext cx="2545081" cy="127254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81855" y="1488337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683" y="1338755"/>
            <a:ext cx="7653237" cy="486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:\AAA-LÀM ẢNH SLIDE\Bai10-LT1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900" y="200543"/>
            <a:ext cx="11465957" cy="2972656"/>
          </a:xfrm>
          <a:prstGeom prst="rect">
            <a:avLst/>
          </a:prstGeom>
          <a:noFill/>
        </p:spPr>
      </p:pic>
      <p:pic>
        <p:nvPicPr>
          <p:cNvPr id="127" name="Picture 2" descr="F:\AAA-LÀM ẢNH SLIDE\Bai10-HĐ3-3a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556" y="539344"/>
            <a:ext cx="2216556" cy="2216556"/>
          </a:xfrm>
          <a:prstGeom prst="rect">
            <a:avLst/>
          </a:prstGeom>
          <a:noFill/>
        </p:spPr>
      </p:pic>
      <p:pic>
        <p:nvPicPr>
          <p:cNvPr id="128" name="Picture 3" descr="F:\AAA-LÀM ẢNH SLIDE\Bai10-HĐ3-3a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0716" y="539344"/>
            <a:ext cx="2216556" cy="2216556"/>
          </a:xfrm>
          <a:prstGeom prst="rect">
            <a:avLst/>
          </a:prstGeom>
          <a:noFill/>
        </p:spPr>
      </p:pic>
      <p:grpSp>
        <p:nvGrpSpPr>
          <p:cNvPr id="132" name="Group 21"/>
          <p:cNvGrpSpPr/>
          <p:nvPr/>
        </p:nvGrpSpPr>
        <p:grpSpPr>
          <a:xfrm>
            <a:off x="10055993" y="1213572"/>
            <a:ext cx="798367" cy="817781"/>
            <a:chOff x="7632352" y="2681286"/>
            <a:chExt cx="405942" cy="415815"/>
          </a:xfrm>
        </p:grpSpPr>
        <p:sp>
          <p:nvSpPr>
            <p:cNvPr id="1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5" name="Group 51"/>
          <p:cNvGrpSpPr/>
          <p:nvPr/>
        </p:nvGrpSpPr>
        <p:grpSpPr>
          <a:xfrm>
            <a:off x="6868796" y="1213572"/>
            <a:ext cx="798367" cy="817781"/>
            <a:chOff x="7632352" y="2681286"/>
            <a:chExt cx="405942" cy="415815"/>
          </a:xfrm>
        </p:grpSpPr>
        <p:sp>
          <p:nvSpPr>
            <p:cNvPr id="1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829397" y="123412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21652" y="123412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40" name="Group 59"/>
          <p:cNvGrpSpPr/>
          <p:nvPr/>
        </p:nvGrpSpPr>
        <p:grpSpPr>
          <a:xfrm>
            <a:off x="6861275" y="1210541"/>
            <a:ext cx="798367" cy="817781"/>
            <a:chOff x="7632352" y="2681286"/>
            <a:chExt cx="405942" cy="415815"/>
          </a:xfrm>
        </p:grpSpPr>
        <p:sp>
          <p:nvSpPr>
            <p:cNvPr id="1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3" name="Group 62"/>
          <p:cNvGrpSpPr/>
          <p:nvPr/>
        </p:nvGrpSpPr>
        <p:grpSpPr>
          <a:xfrm>
            <a:off x="10062983" y="1210540"/>
            <a:ext cx="798367" cy="817781"/>
            <a:chOff x="7632352" y="2681286"/>
            <a:chExt cx="405942" cy="415815"/>
          </a:xfrm>
        </p:grpSpPr>
        <p:sp>
          <p:nvSpPr>
            <p:cNvPr id="1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6" name="Group 51"/>
          <p:cNvGrpSpPr/>
          <p:nvPr/>
        </p:nvGrpSpPr>
        <p:grpSpPr>
          <a:xfrm>
            <a:off x="8493833" y="1213572"/>
            <a:ext cx="798367" cy="817781"/>
            <a:chOff x="7632352" y="2681286"/>
            <a:chExt cx="405942" cy="415815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49" name="Group 59"/>
          <p:cNvGrpSpPr/>
          <p:nvPr/>
        </p:nvGrpSpPr>
        <p:grpSpPr>
          <a:xfrm>
            <a:off x="8486312" y="1210541"/>
            <a:ext cx="798367" cy="817781"/>
            <a:chOff x="7632352" y="2681286"/>
            <a:chExt cx="405942" cy="415815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  <p:pic>
        <p:nvPicPr>
          <p:cNvPr id="27" name="Picture 6" descr="F:\AAA-LÀM ẢNH SLIDE\Bai10-LT1-1(3).png">
            <a:extLst>
              <a:ext uri="{FF2B5EF4-FFF2-40B4-BE49-F238E27FC236}">
                <a16:creationId xmlns:a16="http://schemas.microsoft.com/office/drawing/2014/main" id="{2A961B3A-B575-48B1-8306-84BE8BBD3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143" y="2793974"/>
            <a:ext cx="11150860" cy="3745435"/>
          </a:xfrm>
          <a:prstGeom prst="rect">
            <a:avLst/>
          </a:prstGeom>
          <a:noFill/>
        </p:spPr>
      </p:pic>
      <p:grpSp>
        <p:nvGrpSpPr>
          <p:cNvPr id="28" name="Group 21">
            <a:extLst>
              <a:ext uri="{FF2B5EF4-FFF2-40B4-BE49-F238E27FC236}">
                <a16:creationId xmlns:a16="http://schemas.microsoft.com/office/drawing/2014/main" id="{02772F6C-6F0B-4CD7-A797-C011C699AC68}"/>
              </a:ext>
            </a:extLst>
          </p:cNvPr>
          <p:cNvGrpSpPr/>
          <p:nvPr/>
        </p:nvGrpSpPr>
        <p:grpSpPr>
          <a:xfrm>
            <a:off x="10033618" y="4240282"/>
            <a:ext cx="798367" cy="817781"/>
            <a:chOff x="7632352" y="2681286"/>
            <a:chExt cx="405942" cy="415815"/>
          </a:xfrm>
        </p:grpSpPr>
        <p:sp>
          <p:nvSpPr>
            <p:cNvPr id="29" name="Rounded Rectangle 3">
              <a:extLst>
                <a:ext uri="{FF2B5EF4-FFF2-40B4-BE49-F238E27FC236}">
                  <a16:creationId xmlns:a16="http://schemas.microsoft.com/office/drawing/2014/main" id="{10D8A3E3-CC1C-4065-A786-900D655C6A4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F8AF8D3B-2791-45C6-BAFD-2EA174BCEA6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1" name="Group 51">
            <a:extLst>
              <a:ext uri="{FF2B5EF4-FFF2-40B4-BE49-F238E27FC236}">
                <a16:creationId xmlns:a16="http://schemas.microsoft.com/office/drawing/2014/main" id="{9E9EB2BC-D30E-4933-A9CC-FAE77B88644C}"/>
              </a:ext>
            </a:extLst>
          </p:cNvPr>
          <p:cNvGrpSpPr/>
          <p:nvPr/>
        </p:nvGrpSpPr>
        <p:grpSpPr>
          <a:xfrm>
            <a:off x="6846420" y="4240282"/>
            <a:ext cx="798367" cy="817781"/>
            <a:chOff x="7632352" y="2681286"/>
            <a:chExt cx="405942" cy="415815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8439F679-2A20-4F16-AE77-0DEBCDE5CEC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A23673A1-9F4F-4F57-AA67-815A70E83379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819CE99F-EEE5-4E77-B9C1-9BB3C6EF3963}"/>
              </a:ext>
            </a:extLst>
          </p:cNvPr>
          <p:cNvSpPr txBox="1">
            <a:spLocks/>
          </p:cNvSpPr>
          <p:nvPr/>
        </p:nvSpPr>
        <p:spPr>
          <a:xfrm>
            <a:off x="7807022" y="426083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063FBFC-F61F-41BB-BA25-993739310702}"/>
              </a:ext>
            </a:extLst>
          </p:cNvPr>
          <p:cNvSpPr txBox="1">
            <a:spLocks/>
          </p:cNvSpPr>
          <p:nvPr/>
        </p:nvSpPr>
        <p:spPr>
          <a:xfrm>
            <a:off x="9399277" y="426083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36" name="Group 59">
            <a:extLst>
              <a:ext uri="{FF2B5EF4-FFF2-40B4-BE49-F238E27FC236}">
                <a16:creationId xmlns:a16="http://schemas.microsoft.com/office/drawing/2014/main" id="{33DD048F-7F52-4DFE-AEBD-8BBC932F222F}"/>
              </a:ext>
            </a:extLst>
          </p:cNvPr>
          <p:cNvGrpSpPr/>
          <p:nvPr/>
        </p:nvGrpSpPr>
        <p:grpSpPr>
          <a:xfrm>
            <a:off x="6838899" y="4237251"/>
            <a:ext cx="798367" cy="817781"/>
            <a:chOff x="7632352" y="2681286"/>
            <a:chExt cx="405942" cy="415815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0269F0C0-A1F5-4771-B1F2-7D2E7EC90CE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A6C62843-6015-493F-B128-B7FDFE8AADF3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vi-VN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  <a:endParaRPr lang="en-GB" sz="4798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9" name="Group 62">
            <a:extLst>
              <a:ext uri="{FF2B5EF4-FFF2-40B4-BE49-F238E27FC236}">
                <a16:creationId xmlns:a16="http://schemas.microsoft.com/office/drawing/2014/main" id="{28ABF0A7-3FBD-4764-8180-6C5DED84409E}"/>
              </a:ext>
            </a:extLst>
          </p:cNvPr>
          <p:cNvGrpSpPr/>
          <p:nvPr/>
        </p:nvGrpSpPr>
        <p:grpSpPr>
          <a:xfrm>
            <a:off x="10040607" y="4237249"/>
            <a:ext cx="798367" cy="817781"/>
            <a:chOff x="7632352" y="2681286"/>
            <a:chExt cx="405942" cy="415815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0729DC1C-7875-4321-A368-4C8DD21A0A1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9111E79E-841B-4773-AF82-746815055B97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vi-VN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  <a:endParaRPr lang="en-GB" sz="4798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2" name="Group 51">
            <a:extLst>
              <a:ext uri="{FF2B5EF4-FFF2-40B4-BE49-F238E27FC236}">
                <a16:creationId xmlns:a16="http://schemas.microsoft.com/office/drawing/2014/main" id="{CEED356D-DAAB-4DD8-9500-749521091499}"/>
              </a:ext>
            </a:extLst>
          </p:cNvPr>
          <p:cNvGrpSpPr/>
          <p:nvPr/>
        </p:nvGrpSpPr>
        <p:grpSpPr>
          <a:xfrm>
            <a:off x="8471457" y="4240282"/>
            <a:ext cx="798367" cy="817781"/>
            <a:chOff x="7632352" y="2681286"/>
            <a:chExt cx="405942" cy="415815"/>
          </a:xfrm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id="{5E84B97E-601C-4E15-ACCA-842900A60E5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E6504E9E-A6C2-495F-BC95-FA95BA879BB5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59">
            <a:extLst>
              <a:ext uri="{FF2B5EF4-FFF2-40B4-BE49-F238E27FC236}">
                <a16:creationId xmlns:a16="http://schemas.microsoft.com/office/drawing/2014/main" id="{7CE1E206-7B1A-4865-A18D-2B1D4B60E802}"/>
              </a:ext>
            </a:extLst>
          </p:cNvPr>
          <p:cNvGrpSpPr/>
          <p:nvPr/>
        </p:nvGrpSpPr>
        <p:grpSpPr>
          <a:xfrm>
            <a:off x="8463936" y="4237251"/>
            <a:ext cx="798367" cy="817781"/>
            <a:chOff x="7632352" y="2681286"/>
            <a:chExt cx="405942" cy="415815"/>
          </a:xfrm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11B579A3-E29C-4772-A319-1C5305F0305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F81A9739-D792-48F7-A00A-528F5385952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vi-VN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  <a:endParaRPr lang="en-GB" sz="4798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48" name="Picture 5" descr="F:\AAA-LÀM ẢNH SLIDE\Bai10-HĐ3-3b(2).png">
            <a:extLst>
              <a:ext uri="{FF2B5EF4-FFF2-40B4-BE49-F238E27FC236}">
                <a16:creationId xmlns:a16="http://schemas.microsoft.com/office/drawing/2014/main" id="{49F17F6C-31DF-4FE1-A233-3D06D9290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8779" y="4748855"/>
            <a:ext cx="1347380" cy="1347380"/>
          </a:xfrm>
          <a:prstGeom prst="rect">
            <a:avLst/>
          </a:prstGeom>
          <a:noFill/>
        </p:spPr>
      </p:pic>
      <p:pic>
        <p:nvPicPr>
          <p:cNvPr id="49" name="Picture 4" descr="F:\AAA-LÀM ẢNH SLIDE\Bai10-HĐ3-3b(1).png">
            <a:extLst>
              <a:ext uri="{FF2B5EF4-FFF2-40B4-BE49-F238E27FC236}">
                <a16:creationId xmlns:a16="http://schemas.microsoft.com/office/drawing/2014/main" id="{603E0AF0-8843-4E11-957B-39B88E7E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19818" y="3285337"/>
            <a:ext cx="1347380" cy="1347380"/>
          </a:xfrm>
          <a:prstGeom prst="rect">
            <a:avLst/>
          </a:prstGeom>
          <a:noFill/>
        </p:spPr>
      </p:pic>
      <p:pic>
        <p:nvPicPr>
          <p:cNvPr id="50" name="Picture 5" descr="F:\AAA-LÀM ẢNH SLIDE\Bai10-HĐ3-3b(2).png">
            <a:extLst>
              <a:ext uri="{FF2B5EF4-FFF2-40B4-BE49-F238E27FC236}">
                <a16:creationId xmlns:a16="http://schemas.microsoft.com/office/drawing/2014/main" id="{61D89BF6-0B0F-4FC2-87F4-D4F413531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9818" y="4748855"/>
            <a:ext cx="1347380" cy="1347380"/>
          </a:xfrm>
          <a:prstGeom prst="rect">
            <a:avLst/>
          </a:prstGeom>
          <a:noFill/>
        </p:spPr>
      </p:pic>
      <p:pic>
        <p:nvPicPr>
          <p:cNvPr id="51" name="Picture 4" descr="F:\AAA-LÀM ẢNH SLIDE\Bai10-HĐ3-3b(1).png">
            <a:extLst>
              <a:ext uri="{FF2B5EF4-FFF2-40B4-BE49-F238E27FC236}">
                <a16:creationId xmlns:a16="http://schemas.microsoft.com/office/drawing/2014/main" id="{466FF44A-9F08-403A-8090-BF1246F92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0854" y="3285337"/>
            <a:ext cx="1347380" cy="1347380"/>
          </a:xfrm>
          <a:prstGeom prst="rect">
            <a:avLst/>
          </a:prstGeom>
          <a:noFill/>
        </p:spPr>
      </p:pic>
      <p:pic>
        <p:nvPicPr>
          <p:cNvPr id="52" name="Picture 5" descr="F:\AAA-LÀM ẢNH SLIDE\Bai10-HĐ3-3b(2).png">
            <a:extLst>
              <a:ext uri="{FF2B5EF4-FFF2-40B4-BE49-F238E27FC236}">
                <a16:creationId xmlns:a16="http://schemas.microsoft.com/office/drawing/2014/main" id="{EB1829C0-EDC3-4D9A-9EB8-A84E77C21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0854" y="4748855"/>
            <a:ext cx="1347380" cy="1347380"/>
          </a:xfrm>
          <a:prstGeom prst="rect">
            <a:avLst/>
          </a:prstGeom>
          <a:noFill/>
        </p:spPr>
      </p:pic>
      <p:pic>
        <p:nvPicPr>
          <p:cNvPr id="53" name="Picture 4" descr="F:\AAA-LÀM ẢNH SLIDE\Bai10-HĐ3-3b(1).png">
            <a:extLst>
              <a:ext uri="{FF2B5EF4-FFF2-40B4-BE49-F238E27FC236}">
                <a16:creationId xmlns:a16="http://schemas.microsoft.com/office/drawing/2014/main" id="{39B976B1-EA1E-4C79-B1B5-942F2E471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1892" y="3285337"/>
            <a:ext cx="1347380" cy="1347380"/>
          </a:xfrm>
          <a:prstGeom prst="rect">
            <a:avLst/>
          </a:prstGeom>
          <a:noFill/>
        </p:spPr>
      </p:pic>
      <p:pic>
        <p:nvPicPr>
          <p:cNvPr id="54" name="Picture 5" descr="F:\AAA-LÀM ẢNH SLIDE\Bai10-HĐ3-3b(2).png">
            <a:extLst>
              <a:ext uri="{FF2B5EF4-FFF2-40B4-BE49-F238E27FC236}">
                <a16:creationId xmlns:a16="http://schemas.microsoft.com/office/drawing/2014/main" id="{54F255AD-CB66-401C-8454-41422CBE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1892" y="4748855"/>
            <a:ext cx="1347380" cy="1347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91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126</Words>
  <Application>Microsoft Office PowerPoint</Application>
  <PresentationFormat>Widescreen</PresentationFormat>
  <Paragraphs>89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微软雅黑</vt:lpstr>
      <vt:lpstr>宋体</vt:lpstr>
      <vt:lpstr>Arial</vt:lpstr>
      <vt:lpstr>Arial-Rounded</vt:lpstr>
      <vt:lpstr>Calibri</vt:lpstr>
      <vt:lpstr>ITC Avant Garde Std Bk</vt:lpstr>
      <vt:lpstr>Lato</vt:lpstr>
      <vt:lpstr>Lato Heavy</vt:lpstr>
      <vt:lpstr>Office Theme</vt:lpstr>
      <vt:lpstr>2_Office 主题</vt:lpstr>
      <vt:lpstr>https://www.freeppt7.com</vt:lpstr>
      <vt:lpstr>1_Office Theme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trang98</cp:lastModifiedBy>
  <cp:revision>66</cp:revision>
  <dcterms:created xsi:type="dcterms:W3CDTF">2021-07-20T01:55:21Z</dcterms:created>
  <dcterms:modified xsi:type="dcterms:W3CDTF">2024-11-11T05:00:15Z</dcterms:modified>
</cp:coreProperties>
</file>