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9" r:id="rId2"/>
    <p:sldId id="257" r:id="rId3"/>
    <p:sldId id="267" r:id="rId4"/>
    <p:sldId id="262" r:id="rId5"/>
    <p:sldId id="260" r:id="rId6"/>
    <p:sldId id="277" r:id="rId7"/>
    <p:sldId id="263" r:id="rId8"/>
    <p:sldId id="281" r:id="rId9"/>
    <p:sldId id="264" r:id="rId10"/>
    <p:sldId id="265" r:id="rId11"/>
    <p:sldId id="268" r:id="rId12"/>
    <p:sldId id="278" r:id="rId13"/>
    <p:sldId id="270" r:id="rId14"/>
    <p:sldId id="271" r:id="rId15"/>
    <p:sldId id="272" r:id="rId16"/>
    <p:sldId id="273" r:id="rId17"/>
    <p:sldId id="282" r:id="rId18"/>
    <p:sldId id="28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ánh Nguyễn" initials="KN" lastIdx="1" clrIdx="0">
    <p:extLst>
      <p:ext uri="{19B8F6BF-5375-455C-9EA6-DF929625EA0E}">
        <p15:presenceInfo xmlns:p15="http://schemas.microsoft.com/office/powerpoint/2012/main" userId="1db757596e9239e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6374B2-CEEA-4E5D-832E-902EC9F99C36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27A19-67F8-4681-961E-4448D114C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360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683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5225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14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07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16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728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6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96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8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564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935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37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010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AE3A7-20DA-48F3-81C3-2C954A8690AA}" type="datetimeFigureOut">
              <a:rPr lang="en-US" smtClean="0"/>
              <a:t>9/3/2020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E023C-A976-4855-B18A-9D2929674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320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4700871" y="990031"/>
            <a:ext cx="6007524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l"/>
            <a:r>
              <a:rPr lang="en-GB" sz="9600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GB" sz="9600" b="1" dirty="0" smtClean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23: </a:t>
            </a:r>
            <a: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/>
            </a:r>
            <a:br>
              <a:rPr lang="en-GB" sz="10666" b="1" dirty="0"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10400" b="1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10400" b="1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sz="10400" b="1" dirty="0"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02" y="2329957"/>
            <a:ext cx="1868041" cy="451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5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387" y="2197608"/>
            <a:ext cx="783214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23_th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1328928"/>
            <a:ext cx="6078070" cy="5204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44" y="844296"/>
            <a:ext cx="1660415" cy="484632"/>
          </a:xfrm>
          <a:prstGeom prst="rect">
            <a:avLst/>
          </a:prstGeom>
        </p:spPr>
      </p:pic>
      <p:pic>
        <p:nvPicPr>
          <p:cNvPr id="3" name="B23_ia_K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6283" y="1328928"/>
            <a:ext cx="6257364" cy="5205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5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06" y="1877377"/>
            <a:ext cx="5316093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7" y="780098"/>
            <a:ext cx="1106288" cy="5760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681" y="845475"/>
            <a:ext cx="9145662" cy="48471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8372" y="5459506"/>
            <a:ext cx="8611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chia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95" y="1877376"/>
            <a:ext cx="5320716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5" y="1324824"/>
            <a:ext cx="3823878" cy="52443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896" y="1324824"/>
            <a:ext cx="3823877" cy="52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0425" y="770826"/>
            <a:ext cx="32043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E1852A-2520-4D3C-8A08-C239086DB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127" y="770826"/>
            <a:ext cx="965736" cy="4323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889" y="1324824"/>
            <a:ext cx="3823877" cy="52443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10" y="1324824"/>
            <a:ext cx="3823878" cy="524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5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439480" y="1303022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5307" y="3969219"/>
            <a:ext cx="3936693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72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812" y="2151888"/>
            <a:ext cx="7821706" cy="228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5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128248" y="2286000"/>
            <a:ext cx="448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Quicksand Medium" panose="0000060000000000000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28248" y="1757511"/>
            <a:ext cx="594360" cy="75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9" y="751051"/>
            <a:ext cx="1622108" cy="47345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65518" y="5843122"/>
            <a:ext cx="4617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28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65518" y="5843122"/>
            <a:ext cx="4444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6"/>
          <a:stretch/>
        </p:blipFill>
        <p:spPr>
          <a:xfrm>
            <a:off x="491832" y="1224503"/>
            <a:ext cx="11364904" cy="443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6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969" y="1557338"/>
            <a:ext cx="6298595" cy="327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944257" y="1996667"/>
            <a:ext cx="4303486" cy="2985433"/>
            <a:chOff x="3944257" y="1996667"/>
            <a:chExt cx="4303486" cy="2985433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54842" y="1996667"/>
              <a:ext cx="2212758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 err="1" smtClean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</a:t>
              </a:r>
              <a:endPara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44257" y="1876154"/>
            <a:ext cx="4303486" cy="2985433"/>
            <a:chOff x="3944257" y="1876154"/>
            <a:chExt cx="4303486" cy="2985433"/>
          </a:xfrm>
        </p:grpSpPr>
        <p:sp>
          <p:nvSpPr>
            <p:cNvPr id="8" name="Rectangle: Rounded Corners 1">
              <a:extLst>
                <a:ext uri="{FF2B5EF4-FFF2-40B4-BE49-F238E27FC236}">
                  <a16:creationId xmlns:a16="http://schemas.microsoft.com/office/drawing/2014/main" id="{CF9B5F26-C68A-40CB-8CE6-163B3A810E66}"/>
                </a:ext>
              </a:extLst>
            </p:cNvPr>
            <p:cNvSpPr/>
            <p:nvPr/>
          </p:nvSpPr>
          <p:spPr>
            <a:xfrm>
              <a:off x="3944257" y="1996667"/>
              <a:ext cx="4303486" cy="2864920"/>
            </a:xfrm>
            <a:prstGeom prst="roundRect">
              <a:avLst/>
            </a:prstGeom>
            <a:solidFill>
              <a:srgbClr val="D8EF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9354" y="1876154"/>
              <a:ext cx="2151352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7000" dirty="0" err="1" smtClean="0">
                  <a:solidFill>
                    <a:srgbClr val="E52D5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ia</a:t>
              </a:r>
              <a:endParaRPr lang="en-GB" sz="17000" dirty="0" smtClean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endParaRPr lang="en-US" dirty="0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7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77" y="1772821"/>
            <a:ext cx="7126886" cy="37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977" y="1772821"/>
            <a:ext cx="7126885" cy="3740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9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" y="780098"/>
            <a:ext cx="1097280" cy="57138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68188" y="4468596"/>
            <a:ext cx="14343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hủ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38789" y="4468596"/>
            <a:ext cx="138624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16095" y="4468596"/>
            <a:ext cx="15362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22506" y="4468596"/>
            <a:ext cx="14206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</a:t>
            </a:r>
            <a:r>
              <a:rPr lang="en-US" sz="30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dirty="0" err="1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lang="en-US" sz="3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2401131"/>
            <a:ext cx="2446702" cy="1985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35" y="2344180"/>
            <a:ext cx="2691006" cy="19712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738" y="1670523"/>
            <a:ext cx="2859867" cy="247903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842" y="2424151"/>
            <a:ext cx="2419760" cy="1811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AES - KNTT - Tiếng Việt - B1</Template>
  <TotalTime>870</TotalTime>
  <Words>61</Words>
  <Application>Microsoft Office PowerPoint</Application>
  <PresentationFormat>Widescreen</PresentationFormat>
  <Paragraphs>14</Paragraphs>
  <Slides>18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Arial-Rounded</vt:lpstr>
      <vt:lpstr>Calibri</vt:lpstr>
      <vt:lpstr>Calibri Light</vt:lpstr>
      <vt:lpstr>Quicksand Medium</vt:lpstr>
      <vt:lpstr>Office Theme</vt:lpstr>
      <vt:lpstr>BÀI 23:  Th th   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Khánh Nguyễn</dc:creator>
  <cp:lastModifiedBy>AES</cp:lastModifiedBy>
  <cp:revision>69</cp:revision>
  <dcterms:created xsi:type="dcterms:W3CDTF">2020-05-19T07:29:54Z</dcterms:created>
  <dcterms:modified xsi:type="dcterms:W3CDTF">2020-09-03T15:04:30Z</dcterms:modified>
</cp:coreProperties>
</file>