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0" r:id="rId3"/>
    <p:sldMasterId id="2147483708" r:id="rId4"/>
  </p:sldMasterIdLst>
  <p:notesMasterIdLst>
    <p:notesMasterId r:id="rId21"/>
  </p:notesMasterIdLst>
  <p:sldIdLst>
    <p:sldId id="269" r:id="rId5"/>
    <p:sldId id="328" r:id="rId6"/>
    <p:sldId id="310" r:id="rId7"/>
    <p:sldId id="329" r:id="rId8"/>
    <p:sldId id="330" r:id="rId9"/>
    <p:sldId id="8756" r:id="rId10"/>
    <p:sldId id="8679" r:id="rId11"/>
    <p:sldId id="8755" r:id="rId12"/>
    <p:sldId id="8758" r:id="rId13"/>
    <p:sldId id="8759" r:id="rId14"/>
    <p:sldId id="8760" r:id="rId15"/>
    <p:sldId id="273" r:id="rId16"/>
    <p:sldId id="276" r:id="rId17"/>
    <p:sldId id="275" r:id="rId18"/>
    <p:sldId id="272" r:id="rId19"/>
    <p:sldId id="861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6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FB97B3-5775-44F7-9A3E-AB3BA8B475DC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F0AA3-90AA-43A9-B593-B536F5B0D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46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0B64C-F99D-4875-B5C8-ED5FC3D30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293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acebook.com/groups/629898828017053" TargetMode="Externa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80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44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291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532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754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738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264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5135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1614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722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692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838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2450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867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243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249078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6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t>2024/11/13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1411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2752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5061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9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003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1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69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6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14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30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29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0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76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1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90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178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09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28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7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2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88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2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93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60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5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47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980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63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1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971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16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50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20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27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09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25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1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71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94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59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43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63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8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222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509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43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43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43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5" Type="http://schemas.openxmlformats.org/officeDocument/2006/relationships/image" Target="../media/image7.jp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Relationship Id="rId14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13.gif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5" Type="http://schemas.openxmlformats.org/officeDocument/2006/relationships/audio" Target="../media/audio3.wav"/><Relationship Id="rId1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microsoft.com/office/2007/relationships/hdphoto" Target="../media/hdphoto4.wdp"/><Relationship Id="rId1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11.wdp"/><Relationship Id="rId3" Type="http://schemas.openxmlformats.org/officeDocument/2006/relationships/image" Target="../media/image26.png"/><Relationship Id="rId7" Type="http://schemas.microsoft.com/office/2007/relationships/hdphoto" Target="../media/hdphoto8.wdp"/><Relationship Id="rId12" Type="http://schemas.openxmlformats.org/officeDocument/2006/relationships/image" Target="../media/image31.png"/><Relationship Id="rId17" Type="http://schemas.microsoft.com/office/2007/relationships/hdphoto" Target="../media/hdphoto13.wdp"/><Relationship Id="rId2" Type="http://schemas.openxmlformats.org/officeDocument/2006/relationships/audio" Target="../media/audio4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5" Type="http://schemas.microsoft.com/office/2007/relationships/hdphoto" Target="../media/hdphoto12.wdp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microsoft.com/office/2007/relationships/hdphoto" Target="../media/hdphoto9.wdp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1">
            <a:extLst>
              <a:ext uri="{FF2B5EF4-FFF2-40B4-BE49-F238E27FC236}">
                <a16:creationId xmlns:a16="http://schemas.microsoft.com/office/drawing/2014/main" xmlns="" id="{74981DF7-6C01-4A0D-832F-CC7CCE7E0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748" y="857265"/>
            <a:ext cx="6842979" cy="165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3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22B97ED-EE7E-4DBB-BEF9-3E372CF7090F}"/>
              </a:ext>
            </a:extLst>
          </p:cNvPr>
          <p:cNvGrpSpPr/>
          <p:nvPr/>
        </p:nvGrpSpPr>
        <p:grpSpPr>
          <a:xfrm>
            <a:off x="300440" y="249248"/>
            <a:ext cx="847090" cy="768350"/>
            <a:chOff x="546099" y="1464056"/>
            <a:chExt cx="847090" cy="768350"/>
          </a:xfrm>
        </p:grpSpPr>
        <p:sp>
          <p:nvSpPr>
            <p:cNvPr id="5" name="椭圆 26">
              <a:extLst>
                <a:ext uri="{FF2B5EF4-FFF2-40B4-BE49-F238E27FC236}">
                  <a16:creationId xmlns:a16="http://schemas.microsoft.com/office/drawing/2014/main" xmlns="" id="{45EF327F-72B2-4F19-A719-6906469B933C}"/>
                </a:ext>
              </a:extLst>
            </p:cNvPr>
            <p:cNvSpPr/>
            <p:nvPr/>
          </p:nvSpPr>
          <p:spPr>
            <a:xfrm>
              <a:off x="617939" y="1496969"/>
              <a:ext cx="703411" cy="702525"/>
            </a:xfrm>
            <a:prstGeom prst="ellipse">
              <a:avLst/>
            </a:prstGeom>
            <a:solidFill>
              <a:srgbClr val="F0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文本框 27">
              <a:extLst>
                <a:ext uri="{FF2B5EF4-FFF2-40B4-BE49-F238E27FC236}">
                  <a16:creationId xmlns:a16="http://schemas.microsoft.com/office/drawing/2014/main" xmlns="" id="{B85F25C5-0F47-4742-9A75-2C786E18900C}"/>
                </a:ext>
              </a:extLst>
            </p:cNvPr>
            <p:cNvSpPr txBox="1"/>
            <p:nvPr/>
          </p:nvSpPr>
          <p:spPr>
            <a:xfrm>
              <a:off x="546099" y="1464056"/>
              <a:ext cx="847090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4D8118F-88AC-446B-9F12-AE74931F1292}"/>
              </a:ext>
            </a:extLst>
          </p:cNvPr>
          <p:cNvSpPr txBox="1"/>
          <p:nvPr/>
        </p:nvSpPr>
        <p:spPr>
          <a:xfrm>
            <a:off x="1381760" y="81280"/>
            <a:ext cx="10332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Tìm đường đi qua mê cung để tới tòa thành theo các phép tính có kết quả bằng 45.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Toán lớp 3 trang 70, 71 Bài 24: Gấp một số lên một số lần | Kết nối tri thức">
            <a:extLst>
              <a:ext uri="{FF2B5EF4-FFF2-40B4-BE49-F238E27FC236}">
                <a16:creationId xmlns:a16="http://schemas.microsoft.com/office/drawing/2014/main" xmlns="" id="{10CBE1ED-2D14-4ECB-B8F6-03E19EF89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530" y="1951673"/>
            <a:ext cx="9642390" cy="399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A129E928-41CC-465E-A21F-2668ACCE5EAB}"/>
              </a:ext>
            </a:extLst>
          </p:cNvPr>
          <p:cNvCxnSpPr>
            <a:cxnSpLocks/>
          </p:cNvCxnSpPr>
          <p:nvPr/>
        </p:nvCxnSpPr>
        <p:spPr>
          <a:xfrm>
            <a:off x="1534160" y="1119716"/>
            <a:ext cx="516128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15564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1B5893DA-7A9E-44D8-A69A-859040A3B9BB}"/>
              </a:ext>
            </a:extLst>
          </p:cNvPr>
          <p:cNvSpPr/>
          <p:nvPr/>
        </p:nvSpPr>
        <p:spPr>
          <a:xfrm>
            <a:off x="3701392" y="619760"/>
            <a:ext cx="8013087" cy="5425440"/>
          </a:xfrm>
          <a:prstGeom prst="ellipse">
            <a:avLst/>
          </a:prstGeom>
          <a:solidFill>
            <a:schemeClr val="bg1"/>
          </a:solidFill>
          <a:ln w="190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2612890-3E7B-489F-A28B-4862100DF71F}"/>
              </a:ext>
            </a:extLst>
          </p:cNvPr>
          <p:cNvCxnSpPr/>
          <p:nvPr/>
        </p:nvCxnSpPr>
        <p:spPr>
          <a:xfrm>
            <a:off x="2366580" y="2615674"/>
            <a:ext cx="1418895" cy="0"/>
          </a:xfrm>
          <a:prstGeom prst="line">
            <a:avLst/>
          </a:prstGeom>
          <a:ln w="190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70E444A5-135E-46AC-A917-5B1EC810D9ED}"/>
              </a:ext>
            </a:extLst>
          </p:cNvPr>
          <p:cNvCxnSpPr/>
          <p:nvPr/>
        </p:nvCxnSpPr>
        <p:spPr>
          <a:xfrm>
            <a:off x="2471683" y="4297330"/>
            <a:ext cx="1418895" cy="0"/>
          </a:xfrm>
          <a:prstGeom prst="line">
            <a:avLst/>
          </a:prstGeom>
          <a:ln w="190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F0ABFC45-4F45-4E6A-9D53-0DB82EE94F57}"/>
              </a:ext>
            </a:extLst>
          </p:cNvPr>
          <p:cNvSpPr/>
          <p:nvPr/>
        </p:nvSpPr>
        <p:spPr>
          <a:xfrm>
            <a:off x="2944648" y="2731290"/>
            <a:ext cx="1681654" cy="147407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399E905A-0554-4A86-B085-DD8E5701D0AF}"/>
              </a:ext>
            </a:extLst>
          </p:cNvPr>
          <p:cNvGrpSpPr/>
          <p:nvPr/>
        </p:nvGrpSpPr>
        <p:grpSpPr>
          <a:xfrm>
            <a:off x="4885902" y="1430104"/>
            <a:ext cx="4172610" cy="3804751"/>
            <a:chOff x="4067503" y="1403128"/>
            <a:chExt cx="4172610" cy="3804751"/>
          </a:xfrm>
        </p:grpSpPr>
        <p:sp>
          <p:nvSpPr>
            <p:cNvPr id="19" name="Arc 18">
              <a:extLst>
                <a:ext uri="{FF2B5EF4-FFF2-40B4-BE49-F238E27FC236}">
                  <a16:creationId xmlns:a16="http://schemas.microsoft.com/office/drawing/2014/main" xmlns="" id="{581CF2F5-AE11-4F2E-BFB9-1DE25BB34492}"/>
                </a:ext>
              </a:extLst>
            </p:cNvPr>
            <p:cNvSpPr/>
            <p:nvPr/>
          </p:nvSpPr>
          <p:spPr>
            <a:xfrm rot="16200000">
              <a:off x="4461641" y="1255983"/>
              <a:ext cx="3384333" cy="4172610"/>
            </a:xfrm>
            <a:prstGeom prst="arc">
              <a:avLst>
                <a:gd name="adj1" fmla="val 10778514"/>
                <a:gd name="adj2" fmla="val 0"/>
              </a:avLst>
            </a:prstGeom>
            <a:solidFill>
              <a:schemeClr val="bg1"/>
            </a:solidFill>
            <a:ln w="190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7C5D21F0-4286-4C5B-AFF1-8D4F9FFCEA6E}"/>
                </a:ext>
              </a:extLst>
            </p:cNvPr>
            <p:cNvSpPr/>
            <p:nvPr/>
          </p:nvSpPr>
          <p:spPr>
            <a:xfrm>
              <a:off x="6127529" y="1403128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BA05C014-725D-4F36-BB1D-DD4D26B548B3}"/>
                </a:ext>
              </a:extLst>
            </p:cNvPr>
            <p:cNvSpPr/>
            <p:nvPr/>
          </p:nvSpPr>
          <p:spPr>
            <a:xfrm>
              <a:off x="6127529" y="4713893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1FE3E0F-6681-4713-B0B5-8C2F9BE7F5A9}"/>
              </a:ext>
            </a:extLst>
          </p:cNvPr>
          <p:cNvGrpSpPr/>
          <p:nvPr/>
        </p:nvGrpSpPr>
        <p:grpSpPr>
          <a:xfrm flipH="1">
            <a:off x="6276430" y="1443768"/>
            <a:ext cx="4340769" cy="3804751"/>
            <a:chOff x="4067503" y="1403128"/>
            <a:chExt cx="4172610" cy="3804751"/>
          </a:xfrm>
        </p:grpSpPr>
        <p:sp>
          <p:nvSpPr>
            <p:cNvPr id="24" name="Arc 23">
              <a:extLst>
                <a:ext uri="{FF2B5EF4-FFF2-40B4-BE49-F238E27FC236}">
                  <a16:creationId xmlns:a16="http://schemas.microsoft.com/office/drawing/2014/main" xmlns="" id="{C2AA9FA4-E7C3-4C9F-B3AE-266A2AF090B8}"/>
                </a:ext>
              </a:extLst>
            </p:cNvPr>
            <p:cNvSpPr/>
            <p:nvPr/>
          </p:nvSpPr>
          <p:spPr>
            <a:xfrm rot="16200000">
              <a:off x="4461641" y="1255983"/>
              <a:ext cx="3384333" cy="4172610"/>
            </a:xfrm>
            <a:prstGeom prst="arc">
              <a:avLst>
                <a:gd name="adj1" fmla="val 10778514"/>
                <a:gd name="adj2" fmla="val 0"/>
              </a:avLst>
            </a:prstGeom>
            <a:solidFill>
              <a:schemeClr val="bg1"/>
            </a:solidFill>
            <a:ln w="190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38344306-6F4F-4BD8-8A21-6FECF9E61EB5}"/>
                </a:ext>
              </a:extLst>
            </p:cNvPr>
            <p:cNvSpPr/>
            <p:nvPr/>
          </p:nvSpPr>
          <p:spPr>
            <a:xfrm>
              <a:off x="6127529" y="1403128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B3977635-B7A1-483A-AE26-4E3A29079D03}"/>
                </a:ext>
              </a:extLst>
            </p:cNvPr>
            <p:cNvSpPr/>
            <p:nvPr/>
          </p:nvSpPr>
          <p:spPr>
            <a:xfrm>
              <a:off x="6127529" y="4713893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5E43E089-1000-4D47-9BE2-B65B8C88B6F1}"/>
              </a:ext>
            </a:extLst>
          </p:cNvPr>
          <p:cNvGrpSpPr/>
          <p:nvPr/>
        </p:nvGrpSpPr>
        <p:grpSpPr>
          <a:xfrm rot="5400000">
            <a:off x="6902905" y="2150679"/>
            <a:ext cx="1881356" cy="1951771"/>
            <a:chOff x="4067503" y="1403128"/>
            <a:chExt cx="4172610" cy="3804751"/>
          </a:xfrm>
        </p:grpSpPr>
        <p:sp>
          <p:nvSpPr>
            <p:cNvPr id="28" name="Arc 27">
              <a:extLst>
                <a:ext uri="{FF2B5EF4-FFF2-40B4-BE49-F238E27FC236}">
                  <a16:creationId xmlns:a16="http://schemas.microsoft.com/office/drawing/2014/main" xmlns="" id="{1FE0953F-B4FD-411B-8B42-F39D99B8708C}"/>
                </a:ext>
              </a:extLst>
            </p:cNvPr>
            <p:cNvSpPr/>
            <p:nvPr/>
          </p:nvSpPr>
          <p:spPr>
            <a:xfrm rot="16200000">
              <a:off x="4461641" y="1255983"/>
              <a:ext cx="3384333" cy="4172610"/>
            </a:xfrm>
            <a:prstGeom prst="arc">
              <a:avLst>
                <a:gd name="adj1" fmla="val 10778514"/>
                <a:gd name="adj2" fmla="val 0"/>
              </a:avLst>
            </a:prstGeom>
            <a:solidFill>
              <a:schemeClr val="bg1"/>
            </a:solidFill>
            <a:ln w="190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AD91BC48-012F-4F74-8BFD-B5A2968E6A83}"/>
                </a:ext>
              </a:extLst>
            </p:cNvPr>
            <p:cNvSpPr/>
            <p:nvPr/>
          </p:nvSpPr>
          <p:spPr>
            <a:xfrm>
              <a:off x="6127529" y="1403128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DE30E99B-D1AB-4984-B7CF-2D8764DBAB82}"/>
                </a:ext>
              </a:extLst>
            </p:cNvPr>
            <p:cNvSpPr/>
            <p:nvPr/>
          </p:nvSpPr>
          <p:spPr>
            <a:xfrm>
              <a:off x="6127529" y="4713893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BDA94980-469E-4010-BDDA-5676B56B3092}"/>
              </a:ext>
            </a:extLst>
          </p:cNvPr>
          <p:cNvGrpSpPr/>
          <p:nvPr/>
        </p:nvGrpSpPr>
        <p:grpSpPr>
          <a:xfrm rot="5400000" flipH="1">
            <a:off x="6942834" y="2770624"/>
            <a:ext cx="1956858" cy="1985927"/>
            <a:chOff x="4067503" y="1403128"/>
            <a:chExt cx="4172610" cy="3804751"/>
          </a:xfrm>
        </p:grpSpPr>
        <p:sp>
          <p:nvSpPr>
            <p:cNvPr id="32" name="Arc 31">
              <a:extLst>
                <a:ext uri="{FF2B5EF4-FFF2-40B4-BE49-F238E27FC236}">
                  <a16:creationId xmlns:a16="http://schemas.microsoft.com/office/drawing/2014/main" xmlns="" id="{71254D5F-57C5-4D45-9D63-5B04EC48C5E7}"/>
                </a:ext>
              </a:extLst>
            </p:cNvPr>
            <p:cNvSpPr/>
            <p:nvPr/>
          </p:nvSpPr>
          <p:spPr>
            <a:xfrm rot="16200000">
              <a:off x="4461641" y="1255983"/>
              <a:ext cx="3384333" cy="4172610"/>
            </a:xfrm>
            <a:prstGeom prst="arc">
              <a:avLst>
                <a:gd name="adj1" fmla="val 10778514"/>
                <a:gd name="adj2" fmla="val 0"/>
              </a:avLst>
            </a:prstGeom>
            <a:solidFill>
              <a:schemeClr val="bg1"/>
            </a:solidFill>
            <a:ln w="190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57B6011B-AECA-4145-96A7-76FCBA7ED743}"/>
                </a:ext>
              </a:extLst>
            </p:cNvPr>
            <p:cNvSpPr/>
            <p:nvPr/>
          </p:nvSpPr>
          <p:spPr>
            <a:xfrm>
              <a:off x="6127529" y="1403128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18E54C44-F972-4DA5-AF7A-85E7819E36D0}"/>
                </a:ext>
              </a:extLst>
            </p:cNvPr>
            <p:cNvSpPr/>
            <p:nvPr/>
          </p:nvSpPr>
          <p:spPr>
            <a:xfrm>
              <a:off x="6127529" y="4713893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2F423AA7-366A-4688-81E4-2943B0B7AB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066119" y="2750632"/>
            <a:ext cx="1569344" cy="1485126"/>
          </a:xfrm>
          <a:prstGeom prst="rect">
            <a:avLst/>
          </a:prstGeom>
        </p:spPr>
      </p:pic>
      <p:pic>
        <p:nvPicPr>
          <p:cNvPr id="38" name="Picture 37" descr="A picture containing doll, toy&#10;&#10;Description automatically generated">
            <a:extLst>
              <a:ext uri="{FF2B5EF4-FFF2-40B4-BE49-F238E27FC236}">
                <a16:creationId xmlns:a16="http://schemas.microsoft.com/office/drawing/2014/main" xmlns="" id="{12368AE0-1775-4C27-80F7-0ECFBCB3A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4" y="2731868"/>
            <a:ext cx="1961550" cy="139839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BA64E90-9460-4179-A64C-5B14CEC8DEA7}"/>
              </a:ext>
            </a:extLst>
          </p:cNvPr>
          <p:cNvSpPr txBox="1"/>
          <p:nvPr/>
        </p:nvSpPr>
        <p:spPr>
          <a:xfrm rot="18529590">
            <a:off x="3951560" y="1741101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23 x 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BA2ED51-022F-4655-886F-94DC1AE35088}"/>
              </a:ext>
            </a:extLst>
          </p:cNvPr>
          <p:cNvSpPr txBox="1"/>
          <p:nvPr/>
        </p:nvSpPr>
        <p:spPr>
          <a:xfrm rot="2035054">
            <a:off x="5892083" y="4330049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9 x 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1DE3E556-7DA1-4A8E-8F9F-0FCAA792842E}"/>
              </a:ext>
            </a:extLst>
          </p:cNvPr>
          <p:cNvSpPr txBox="1"/>
          <p:nvPr/>
        </p:nvSpPr>
        <p:spPr>
          <a:xfrm rot="18483595">
            <a:off x="5698291" y="2053536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75 - 20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AA0CAA10-28D8-461E-AE0C-6BB136151513}"/>
              </a:ext>
            </a:extLst>
          </p:cNvPr>
          <p:cNvSpPr txBox="1"/>
          <p:nvPr/>
        </p:nvSpPr>
        <p:spPr>
          <a:xfrm rot="2981914">
            <a:off x="8172869" y="2176126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16 x 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36211E3-14BB-4E8E-894A-BCBF0B7BA51A}"/>
              </a:ext>
            </a:extLst>
          </p:cNvPr>
          <p:cNvSpPr txBox="1"/>
          <p:nvPr/>
        </p:nvSpPr>
        <p:spPr>
          <a:xfrm rot="20100033">
            <a:off x="8511664" y="4937619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45 + 7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F9C74FA7-F8C8-4FD1-A2AA-1A2E74482A76}"/>
              </a:ext>
            </a:extLst>
          </p:cNvPr>
          <p:cNvSpPr txBox="1"/>
          <p:nvPr/>
        </p:nvSpPr>
        <p:spPr>
          <a:xfrm rot="2329290">
            <a:off x="4003174" y="4330050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15 x 3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0A5B7AAE-7174-4735-BD05-E05C83B5F601}"/>
              </a:ext>
            </a:extLst>
          </p:cNvPr>
          <p:cNvSpPr/>
          <p:nvPr/>
        </p:nvSpPr>
        <p:spPr>
          <a:xfrm rot="2249898">
            <a:off x="4832327" y="3844524"/>
            <a:ext cx="772457" cy="6460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40B745C6-CDBE-4C61-AD39-CCA3CBC1FD55}"/>
              </a:ext>
            </a:extLst>
          </p:cNvPr>
          <p:cNvSpPr/>
          <p:nvPr/>
        </p:nvSpPr>
        <p:spPr>
          <a:xfrm rot="2249898">
            <a:off x="6467245" y="3761123"/>
            <a:ext cx="772457" cy="6460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A53F934-4CD8-44CF-B607-7572F26E55C3}"/>
              </a:ext>
            </a:extLst>
          </p:cNvPr>
          <p:cNvSpPr txBox="1"/>
          <p:nvPr/>
        </p:nvSpPr>
        <p:spPr>
          <a:xfrm>
            <a:off x="7181636" y="3462390"/>
            <a:ext cx="1448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75 – 30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7716017-9A5D-4512-8FA3-73401A732591}"/>
              </a:ext>
            </a:extLst>
          </p:cNvPr>
          <p:cNvSpPr txBox="1"/>
          <p:nvPr/>
        </p:nvSpPr>
        <p:spPr>
          <a:xfrm rot="17533735">
            <a:off x="8277103" y="3748771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75 - 45</a:t>
            </a:r>
          </a:p>
        </p:txBody>
      </p:sp>
    </p:spTree>
    <p:extLst>
      <p:ext uri="{BB962C8B-B14F-4D97-AF65-F5344CB8AC3E}">
        <p14:creationId xmlns:p14="http://schemas.microsoft.com/office/powerpoint/2010/main" val="297495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31 0.03889 L 0.07331 0.03889 C 0.13125 0.01829 0.10078 0.02361 0.16497 0.02546 C 0.16523 0.0257 0.17995 0.02616 0.18411 0.02847 C 0.20521 0.04028 0.1806 0.02986 0.19987 0.0375 C 0.20508 0.04653 0.19922 0.0375 0.20742 0.04491 C 0.21563 0.05208 0.2056 0.04746 0.21497 0.0507 C 0.21628 0.05232 0.21758 0.05394 0.21914 0.05509 C 0.21992 0.05602 0.22083 0.05602 0.22161 0.05671 C 0.22279 0.05787 0.2237 0.05996 0.22487 0.06111 C 0.22708 0.06343 0.22943 0.06482 0.23164 0.06713 C 0.23854 0.07477 0.23685 0.0757 0.24323 0.08195 C 0.24401 0.08264 0.24492 0.08287 0.2457 0.08333 C 0.24688 0.08542 0.24805 0.08704 0.24909 0.08935 C 0.25039 0.09213 0.25104 0.0956 0.25247 0.09815 C 0.25339 0.1 0.25469 0.10116 0.25573 0.10255 C 0.25703 0.10949 0.25599 0.10486 0.2582 0.11158 C 0.25911 0.11389 0.25977 0.11667 0.26081 0.11898 C 0.26341 0.1257 0.26497 0.12778 0.26823 0.1338 C 0.26966 0.14375 0.26823 0.13634 0.27161 0.14699 C 0.27253 0.15 0.27266 0.15371 0.27409 0.15602 C 0.27669 0.16042 0.28021 0.16296 0.2832 0.16644 C 0.28411 0.16736 0.28581 0.16945 0.28581 0.16945 " pathEditMode="relative" ptsTypes="AAAAAAAAAAAAAAAAAAAAAAA">
                                      <p:cBhvr>
                                        <p:cTn id="10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544 0.17616 L 0.29544 0.17616 C 0.29779 0.18102 0.29974 0.18681 0.30273 0.19074 C 0.30924 0.19954 0.31745 0.20509 0.32461 0.21181 C 0.32617 0.21343 0.3276 0.21574 0.32917 0.21667 C 0.33789 0.22269 0.34714 0.22662 0.35573 0.2331 C 0.35938 0.23565 0.36315 0.2382 0.36667 0.24121 C 0.38138 0.25347 0.36836 0.24653 0.38685 0.25741 C 0.39362 0.26134 0.39779 0.26111 0.40508 0.26389 C 0.40729 0.26458 0.40938 0.26621 0.41159 0.26713 C 0.41458 0.26829 0.41771 0.26898 0.4207 0.27037 C 0.46458 0.29097 0.43268 0.27801 0.45456 0.28658 C 0.45547 0.28773 0.45625 0.28912 0.45729 0.28982 C 0.45846 0.29074 0.45964 0.29097 0.46094 0.29144 C 0.46302 0.29259 0.46523 0.29352 0.46732 0.29468 C 0.46888 0.2956 0.47031 0.29699 0.47188 0.29792 C 0.47305 0.29861 0.47435 0.29884 0.47552 0.29954 C 0.47799 0.30116 0.48034 0.30347 0.48281 0.3044 C 0.4862 0.30579 0.48958 0.30556 0.49297 0.30625 C 0.49622 0.30556 0.49987 0.30648 0.50299 0.3044 C 0.50586 0.30255 0.50781 0.29769 0.51029 0.29468 L 0.51302 0.29144 C 0.51367 0.28935 0.51471 0.2875 0.51484 0.28496 C 0.51862 0.22616 0.51354 0.2632 0.51667 0.24121 C 0.51732 0.23079 0.51875 0.21366 0.51667 0.20371 C 0.51615 0.20093 0.5112 0.19838 0.50938 0.19722 C 0.50781 0.19445 0.50547 0.19283 0.50482 0.18912 C 0.50404 0.18519 0.50378 0.18264 0.50208 0.1794 C 0.50039 0.17639 0.49674 0.17408 0.49479 0.17292 C 0.48841 0.16921 0.48854 0.16968 0.4819 0.16806 C 0.48099 0.16736 0.48021 0.16667 0.47917 0.16644 C 0.46484 0.16065 0.46563 0.16158 0.45091 0.15833 C 0.43984 0.14861 0.45547 0.16204 0.44258 0.15185 C 0.43997 0.14977 0.43555 0.14491 0.43255 0.14375 C 0.4293 0.14213 0.42591 0.14144 0.42253 0.14051 " pathEditMode="relative" ptsTypes="AAAAAAAAAAAAAAAAAAAAAAAAAAAAAAAAAAA">
                                      <p:cBhvr>
                                        <p:cTn id="1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083 0.13357 L 0.42083 0.13357 C 0.41862 0.12639 0.41667 0.11921 0.41419 0.1125 C 0.41302 0.10926 0.4112 0.10671 0.4099 0.10347 C 0.40951 0.10208 0.40951 0.10046 0.40911 0.09884 C 0.40807 0.09491 0.40677 0.09097 0.40573 0.08704 C 0.40508 0.08403 0.40469 0.08102 0.40404 0.07801 C 0.40013 0.0588 0.40273 0.07338 0.39987 0.05556 C 0.39922 0.04792 0.39831 0.04051 0.39818 0.03287 C 0.39805 0.02454 0.39831 0.01597 0.39896 0.00741 C 0.39935 0.00394 0.40313 0.00347 0.40404 0.00301 C 0.40573 0.00208 0.40742 0.00093 0.40911 -1.48148E-6 C 0.4112 -0.00116 0.41979 -0.0044 0.42005 -0.0044 L 0.4638 -0.00162 C 0.46836 -0.00116 0.47279 -0.00069 0.47734 -1.48148E-6 C 0.48672 0.00162 0.47917 0.00139 0.48242 0.00139 " pathEditMode="relative" ptsTypes="AAAAAAAAAAAAAAAA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83 0.14792 L -0.09883 0.14792 C -0.10104 0.14074 -0.10299 0.13356 -0.10547 0.12685 C -0.10664 0.12361 -0.10846 0.12106 -0.10976 0.11782 C -0.11015 0.11643 -0.11015 0.11481 -0.11055 0.11319 C -0.11159 0.10926 -0.11289 0.10532 -0.11393 0.10139 C -0.11458 0.09838 -0.11497 0.09537 -0.11562 0.09236 C -0.11953 0.07315 -0.11693 0.08773 -0.11979 0.06991 C -0.12044 0.06227 -0.12135 0.05486 -0.12148 0.04722 C -0.12161 0.03889 -0.12135 0.03032 -0.1207 0.02176 C -0.12031 0.01829 -0.11653 0.01782 -0.11562 0.01736 C -0.11393 0.01643 -0.11224 0.01528 -0.11055 0.01435 C -0.10846 0.01319 -0.09987 0.00995 -0.09961 0.00995 L -0.05586 0.01273 C -0.0513 0.01319 -0.04687 0.01366 -0.04232 0.01435 C -0.03294 0.01597 -0.04049 0.01574 -0.03724 0.01574 " pathEditMode="relative" ptsTypes="AAAAAAAAAAAAAAAA">
                                      <p:cBhvr>
                                        <p:cTn id="1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" grpId="0" animBg="1"/>
      <p:bldP spid="39" grpId="0"/>
      <p:bldP spid="40" grpId="0"/>
      <p:bldP spid="41" grpId="0"/>
      <p:bldP spid="47" grpId="0"/>
      <p:bldP spid="48" grpId="0"/>
      <p:bldP spid="49" grpId="0"/>
      <p:bldP spid="50" grpId="0" animBg="1"/>
      <p:bldP spid="50" grpId="1" animBg="1"/>
      <p:bldP spid="51" grpId="0" animBg="1"/>
      <p:bldP spid="51" grpId="1" animBg="1"/>
      <p:bldP spid="3" grpId="0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8969" y="-424166"/>
            <a:ext cx="8930936" cy="6824966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xmlns="" id="{FBE7E8E2-F5BE-404A-8B3E-6B613EEF27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903273" y="2658362"/>
            <a:ext cx="5425252" cy="39456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279" y="2230828"/>
            <a:ext cx="6687195" cy="155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0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8223B7B-C2FF-474D-8CC6-9FAEC5F24C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6513"/>
            <a:ext cx="3958758" cy="39587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976733" y="2036763"/>
            <a:ext cx="4638339" cy="3710671"/>
            <a:chOff x="6985854" y="2283437"/>
            <a:chExt cx="4638339" cy="37106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199E0C2F-F0D1-4F5C-8298-618916534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85854" y="2283437"/>
              <a:ext cx="4638339" cy="3710671"/>
            </a:xfrm>
            <a:prstGeom prst="rect">
              <a:avLst/>
            </a:prstGeom>
          </p:spPr>
        </p:pic>
        <p:sp>
          <p:nvSpPr>
            <p:cNvPr id="9" name="文本框 1">
              <a:extLst>
                <a:ext uri="{FF2B5EF4-FFF2-40B4-BE49-F238E27FC236}">
                  <a16:creationId xmlns:a16="http://schemas.microsoft.com/office/drawing/2014/main" xmlns="" id="{39C2E7B1-25AC-4E89-96F6-84514AD32E9F}"/>
                </a:ext>
              </a:extLst>
            </p:cNvPr>
            <p:cNvSpPr txBox="1"/>
            <p:nvPr/>
          </p:nvSpPr>
          <p:spPr>
            <a:xfrm>
              <a:off x="8230185" y="2675577"/>
              <a:ext cx="2149675" cy="20342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68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1号-联盟综艺体" panose="00000500000000000000" pitchFamily="2" charset="-122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16760" y="705342"/>
            <a:ext cx="8158480" cy="1200329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pic>
        <p:nvPicPr>
          <p:cNvPr id="5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4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57068" y="3197608"/>
            <a:ext cx="2973412" cy="167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4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8223B7B-C2FF-474D-8CC6-9FAEC5F24C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6513"/>
            <a:ext cx="3958758" cy="39587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976733" y="2036763"/>
            <a:ext cx="4638339" cy="3710671"/>
            <a:chOff x="6985854" y="2283437"/>
            <a:chExt cx="4638339" cy="37106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199E0C2F-F0D1-4F5C-8298-618916534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85854" y="2283437"/>
              <a:ext cx="4638339" cy="3710671"/>
            </a:xfrm>
            <a:prstGeom prst="rect">
              <a:avLst/>
            </a:prstGeom>
          </p:spPr>
        </p:pic>
        <p:sp>
          <p:nvSpPr>
            <p:cNvPr id="9" name="文本框 1">
              <a:extLst>
                <a:ext uri="{FF2B5EF4-FFF2-40B4-BE49-F238E27FC236}">
                  <a16:creationId xmlns:a16="http://schemas.microsoft.com/office/drawing/2014/main" xmlns="" id="{39C2E7B1-25AC-4E89-96F6-84514AD32E9F}"/>
                </a:ext>
              </a:extLst>
            </p:cNvPr>
            <p:cNvSpPr txBox="1"/>
            <p:nvPr/>
          </p:nvSpPr>
          <p:spPr>
            <a:xfrm>
              <a:off x="8230185" y="2675577"/>
              <a:ext cx="2149675" cy="20342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50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1号-联盟综艺体" panose="00000500000000000000" pitchFamily="2" charset="-122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16760" y="709434"/>
            <a:ext cx="8158480" cy="1200329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pic>
        <p:nvPicPr>
          <p:cNvPr id="5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4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57068" y="3197608"/>
            <a:ext cx="2973412" cy="167132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05458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8223B7B-C2FF-474D-8CC6-9FAEC5F24C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6513"/>
            <a:ext cx="3958758" cy="39587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976733" y="2036763"/>
            <a:ext cx="4638339" cy="3710671"/>
            <a:chOff x="6985854" y="2283437"/>
            <a:chExt cx="4638339" cy="37106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199E0C2F-F0D1-4F5C-8298-618916534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85854" y="2283437"/>
              <a:ext cx="4638339" cy="3710671"/>
            </a:xfrm>
            <a:prstGeom prst="rect">
              <a:avLst/>
            </a:prstGeom>
          </p:spPr>
        </p:pic>
        <p:sp>
          <p:nvSpPr>
            <p:cNvPr id="9" name="文本框 1">
              <a:extLst>
                <a:ext uri="{FF2B5EF4-FFF2-40B4-BE49-F238E27FC236}">
                  <a16:creationId xmlns:a16="http://schemas.microsoft.com/office/drawing/2014/main" xmlns="" id="{39C2E7B1-25AC-4E89-96F6-84514AD32E9F}"/>
                </a:ext>
              </a:extLst>
            </p:cNvPr>
            <p:cNvSpPr txBox="1"/>
            <p:nvPr/>
          </p:nvSpPr>
          <p:spPr>
            <a:xfrm>
              <a:off x="8230185" y="2675577"/>
              <a:ext cx="2149675" cy="20342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30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1号-联盟综艺体" panose="00000500000000000000" pitchFamily="2" charset="-122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16760" y="957978"/>
            <a:ext cx="8158480" cy="1200329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pic>
        <p:nvPicPr>
          <p:cNvPr id="5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4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57068" y="3197608"/>
            <a:ext cx="2973412" cy="167132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144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4" name="Content Placeholder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3445" y="1614170"/>
            <a:ext cx="8116570" cy="3629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18082" y="-2074726"/>
            <a:ext cx="12161838" cy="8932726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7" y="3920160"/>
            <a:ext cx="2937840" cy="29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120962" y="3505200"/>
            <a:ext cx="3424869" cy="33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8519319" y="2662471"/>
            <a:ext cx="3657600" cy="33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8550" y="4327189"/>
            <a:ext cx="1936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338938" y="0"/>
            <a:ext cx="5710062" cy="1981200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8519319" y="2901177"/>
            <a:ext cx="2056526" cy="1697666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38" y="472281"/>
            <a:ext cx="404177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570853" y="2767721"/>
            <a:ext cx="2644959" cy="132247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1881" y="1009932"/>
            <a:ext cx="609600" cy="609600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29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B. 40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C. 50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074" y="4364961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A. 30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35" y="2892693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8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bao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80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C. 28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A. 18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7"/>
            <a:ext cx="5713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10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thêm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8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đơn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bao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52" y="2883876"/>
            <a:ext cx="725543" cy="71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7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45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C. 36</a:t>
            </a:r>
          </a:p>
        </p:txBody>
      </p:sp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A. 13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7"/>
            <a:ext cx="5713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9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4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bao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26" y="5863040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351" y="2885871"/>
            <a:ext cx="734142" cy="70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8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xmlns="" id="{956C802C-0C96-46B0-961D-B519744552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5">
            <a:extLst>
              <a:ext uri="{FF2B5EF4-FFF2-40B4-BE49-F238E27FC236}">
                <a16:creationId xmlns:a16="http://schemas.microsoft.com/office/drawing/2014/main" xmlns="" id="{9250EC20-C373-4957-A359-4293E714DB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xmlns="" id="{312A3D70-D2C8-460B-B7EE-896584FE68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39F4C5CC-8921-4D68-9BCA-B8DF77D0FC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xmlns="" id="{4D4376B4-6056-4F22-96E5-29A09EE434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7A242D8-C75F-44C5-8575-E0584085EAB6}"/>
              </a:ext>
            </a:extLst>
          </p:cNvPr>
          <p:cNvSpPr txBox="1"/>
          <p:nvPr/>
        </p:nvSpPr>
        <p:spPr>
          <a:xfrm>
            <a:off x="2497470" y="1682931"/>
            <a:ext cx="71595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仓耳今楷05-6763 W05" panose="02020400000000000000" pitchFamily="18" charset="-122"/>
                <a:cs typeface="Calibri" panose="020F0502020204030204" pitchFamily="34" charset="0"/>
              </a:rPr>
              <a:t>2024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xmlns="" id="{337F50C9-F8D1-4D4D-AB9B-992CAD8B1A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893" y="2293939"/>
            <a:ext cx="1936884" cy="10695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93C26DC-D48E-4E7B-869C-BB7ABED518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951" y="2828729"/>
            <a:ext cx="10364098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4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F17B1FA-AAA5-4BDC-BDD2-E62DA93A451A}"/>
              </a:ext>
            </a:extLst>
          </p:cNvPr>
          <p:cNvSpPr/>
          <p:nvPr/>
        </p:nvSpPr>
        <p:spPr>
          <a:xfrm>
            <a:off x="1063372" y="228600"/>
            <a:ext cx="1151277" cy="8092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altLang="en-GB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Fredoka One" panose="02000000000000000000"/>
              <a:cs typeface="Arial" panose="020B0604020202020204" pitchFamily="34" charset="0"/>
              <a:sym typeface="Fredoka One" panose="0200000000000000000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372E990-1898-453C-B262-8A0AE796759E}"/>
              </a:ext>
            </a:extLst>
          </p:cNvPr>
          <p:cNvGrpSpPr/>
          <p:nvPr/>
        </p:nvGrpSpPr>
        <p:grpSpPr>
          <a:xfrm>
            <a:off x="300440" y="249248"/>
            <a:ext cx="847090" cy="768350"/>
            <a:chOff x="546099" y="1464056"/>
            <a:chExt cx="847090" cy="768350"/>
          </a:xfrm>
        </p:grpSpPr>
        <p:sp>
          <p:nvSpPr>
            <p:cNvPr id="13" name="椭圆 26">
              <a:extLst>
                <a:ext uri="{FF2B5EF4-FFF2-40B4-BE49-F238E27FC236}">
                  <a16:creationId xmlns:a16="http://schemas.microsoft.com/office/drawing/2014/main" xmlns="" id="{9119B49B-B3A1-497B-91DD-22F3C873D36E}"/>
                </a:ext>
              </a:extLst>
            </p:cNvPr>
            <p:cNvSpPr/>
            <p:nvPr/>
          </p:nvSpPr>
          <p:spPr>
            <a:xfrm>
              <a:off x="617939" y="1496969"/>
              <a:ext cx="703411" cy="702525"/>
            </a:xfrm>
            <a:prstGeom prst="ellipse">
              <a:avLst/>
            </a:prstGeom>
            <a:solidFill>
              <a:srgbClr val="F0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文本框 27">
              <a:extLst>
                <a:ext uri="{FF2B5EF4-FFF2-40B4-BE49-F238E27FC236}">
                  <a16:creationId xmlns:a16="http://schemas.microsoft.com/office/drawing/2014/main" xmlns="" id="{A08783CB-51D6-4C85-A4BD-6902B90FC6D4}"/>
                </a:ext>
              </a:extLst>
            </p:cNvPr>
            <p:cNvSpPr txBox="1"/>
            <p:nvPr/>
          </p:nvSpPr>
          <p:spPr>
            <a:xfrm>
              <a:off x="546099" y="1464056"/>
              <a:ext cx="847090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F02C1F29-B05E-4924-B516-CE9E0851D480}"/>
              </a:ext>
            </a:extLst>
          </p:cNvPr>
          <p:cNvGrpSpPr/>
          <p:nvPr/>
        </p:nvGrpSpPr>
        <p:grpSpPr>
          <a:xfrm>
            <a:off x="372280" y="1946968"/>
            <a:ext cx="4417434" cy="1069190"/>
            <a:chOff x="372280" y="1946968"/>
            <a:chExt cx="4417434" cy="106919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81BDFCD2-2F37-40F1-9CA8-8BD526DE7EDA}"/>
                </a:ext>
              </a:extLst>
            </p:cNvPr>
            <p:cNvSpPr/>
            <p:nvPr/>
          </p:nvSpPr>
          <p:spPr>
            <a:xfrm>
              <a:off x="372280" y="2047329"/>
              <a:ext cx="1108177" cy="968829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xmlns="" id="{C0E26EF3-1B43-4951-868C-98D654F66B07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1480457" y="2531745"/>
              <a:ext cx="230777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B8BACA2F-DA38-4524-95DB-BFE0FA9216EE}"/>
                </a:ext>
              </a:extLst>
            </p:cNvPr>
            <p:cNvSpPr/>
            <p:nvPr/>
          </p:nvSpPr>
          <p:spPr>
            <a:xfrm>
              <a:off x="3788229" y="2140653"/>
              <a:ext cx="1001485" cy="782183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785977B-D79C-4E4C-B04C-B1F6342716E2}"/>
                </a:ext>
              </a:extLst>
            </p:cNvPr>
            <p:cNvSpPr txBox="1"/>
            <p:nvPr/>
          </p:nvSpPr>
          <p:spPr>
            <a:xfrm>
              <a:off x="1611086" y="1946968"/>
              <a:ext cx="22206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1DFBE50-E791-48AF-BCA9-8A88FFAD70AC}"/>
              </a:ext>
            </a:extLst>
          </p:cNvPr>
          <p:cNvGrpSpPr/>
          <p:nvPr/>
        </p:nvGrpSpPr>
        <p:grpSpPr>
          <a:xfrm>
            <a:off x="6685995" y="1827225"/>
            <a:ext cx="4406548" cy="1069190"/>
            <a:chOff x="372280" y="1946968"/>
            <a:chExt cx="4406548" cy="106919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BF7F4450-1F6C-4147-8A7C-8339F4D65BBC}"/>
                </a:ext>
              </a:extLst>
            </p:cNvPr>
            <p:cNvSpPr/>
            <p:nvPr/>
          </p:nvSpPr>
          <p:spPr>
            <a:xfrm>
              <a:off x="372280" y="2047329"/>
              <a:ext cx="1108177" cy="968829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xmlns="" id="{AF24E4A7-B2C6-487C-848F-971560DBA9E6}"/>
                </a:ext>
              </a:extLst>
            </p:cNvPr>
            <p:cNvCxnSpPr>
              <a:cxnSpLocks/>
              <a:endCxn id="35" idx="1"/>
            </p:cNvCxnSpPr>
            <p:nvPr/>
          </p:nvCxnSpPr>
          <p:spPr>
            <a:xfrm>
              <a:off x="1480457" y="2531745"/>
              <a:ext cx="230777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F0372BA0-D14D-4DA8-A67F-2023F6BB6BA3}"/>
                </a:ext>
              </a:extLst>
            </p:cNvPr>
            <p:cNvSpPr/>
            <p:nvPr/>
          </p:nvSpPr>
          <p:spPr>
            <a:xfrm>
              <a:off x="3788229" y="2140653"/>
              <a:ext cx="990599" cy="782183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7818E488-0301-4B7C-987C-9C8D4E5A4839}"/>
                </a:ext>
              </a:extLst>
            </p:cNvPr>
            <p:cNvSpPr txBox="1"/>
            <p:nvPr/>
          </p:nvSpPr>
          <p:spPr>
            <a:xfrm>
              <a:off x="1611086" y="1946968"/>
              <a:ext cx="22206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BA8845F-A45B-4154-98AB-B9F6FA785AD6}"/>
              </a:ext>
            </a:extLst>
          </p:cNvPr>
          <p:cNvGrpSpPr/>
          <p:nvPr/>
        </p:nvGrpSpPr>
        <p:grpSpPr>
          <a:xfrm>
            <a:off x="372281" y="3758748"/>
            <a:ext cx="5227433" cy="1069190"/>
            <a:chOff x="372281" y="1946968"/>
            <a:chExt cx="4308422" cy="106919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7F3928E9-604F-44B0-8B39-3643D1C9C3FB}"/>
                </a:ext>
              </a:extLst>
            </p:cNvPr>
            <p:cNvSpPr/>
            <p:nvPr/>
          </p:nvSpPr>
          <p:spPr>
            <a:xfrm>
              <a:off x="372281" y="2047329"/>
              <a:ext cx="1000325" cy="968829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xmlns="" id="{7808350C-957E-4EE2-A704-D5A06AF4D27F}"/>
                </a:ext>
              </a:extLst>
            </p:cNvPr>
            <p:cNvCxnSpPr>
              <a:cxnSpLocks/>
              <a:stCxn id="38" idx="6"/>
              <a:endCxn id="40" idx="1"/>
            </p:cNvCxnSpPr>
            <p:nvPr/>
          </p:nvCxnSpPr>
          <p:spPr>
            <a:xfrm>
              <a:off x="1372606" y="2531744"/>
              <a:ext cx="2415623" cy="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8BC2867C-3045-4AB9-AA32-A576AFE0C40A}"/>
                </a:ext>
              </a:extLst>
            </p:cNvPr>
            <p:cNvSpPr/>
            <p:nvPr/>
          </p:nvSpPr>
          <p:spPr>
            <a:xfrm>
              <a:off x="3788229" y="2140653"/>
              <a:ext cx="892474" cy="782183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B85ED3FE-4D92-4D37-9146-1A7698719BA3}"/>
                </a:ext>
              </a:extLst>
            </p:cNvPr>
            <p:cNvSpPr txBox="1"/>
            <p:nvPr/>
          </p:nvSpPr>
          <p:spPr>
            <a:xfrm>
              <a:off x="1459692" y="1946968"/>
              <a:ext cx="22206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F2E14D91-2286-4DD7-883A-FFF6B36ECC6F}"/>
              </a:ext>
            </a:extLst>
          </p:cNvPr>
          <p:cNvGrpSpPr/>
          <p:nvPr/>
        </p:nvGrpSpPr>
        <p:grpSpPr>
          <a:xfrm>
            <a:off x="6685995" y="3621734"/>
            <a:ext cx="5133724" cy="1069190"/>
            <a:chOff x="372281" y="1946968"/>
            <a:chExt cx="4231187" cy="106919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C2D68941-D5C7-4DC3-A1D0-27F8F35B784E}"/>
                </a:ext>
              </a:extLst>
            </p:cNvPr>
            <p:cNvSpPr/>
            <p:nvPr/>
          </p:nvSpPr>
          <p:spPr>
            <a:xfrm>
              <a:off x="372281" y="2047329"/>
              <a:ext cx="1000325" cy="968829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xmlns="" id="{3A7F6DE0-05F3-4AEA-9217-89E6F4B06155}"/>
                </a:ext>
              </a:extLst>
            </p:cNvPr>
            <p:cNvCxnSpPr>
              <a:cxnSpLocks/>
              <a:stCxn id="48" idx="6"/>
              <a:endCxn id="50" idx="1"/>
            </p:cNvCxnSpPr>
            <p:nvPr/>
          </p:nvCxnSpPr>
          <p:spPr>
            <a:xfrm>
              <a:off x="1372606" y="2531744"/>
              <a:ext cx="2415623" cy="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5EA4E813-5963-49A1-8A05-4E872359ACB4}"/>
                </a:ext>
              </a:extLst>
            </p:cNvPr>
            <p:cNvSpPr/>
            <p:nvPr/>
          </p:nvSpPr>
          <p:spPr>
            <a:xfrm>
              <a:off x="3788228" y="2140653"/>
              <a:ext cx="815240" cy="782183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04385A60-7BA1-485B-AA14-B4B5764D815C}"/>
                </a:ext>
              </a:extLst>
            </p:cNvPr>
            <p:cNvSpPr txBox="1"/>
            <p:nvPr/>
          </p:nvSpPr>
          <p:spPr>
            <a:xfrm>
              <a:off x="1459692" y="1946968"/>
              <a:ext cx="22206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71BE61CD-EA2E-4C55-96AE-D40963DA7FCF}"/>
              </a:ext>
            </a:extLst>
          </p:cNvPr>
          <p:cNvSpPr/>
          <p:nvPr/>
        </p:nvSpPr>
        <p:spPr>
          <a:xfrm>
            <a:off x="3876398" y="2250448"/>
            <a:ext cx="859971" cy="5995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BBFB8765-21DF-4461-921A-7E9286A02F0A}"/>
              </a:ext>
            </a:extLst>
          </p:cNvPr>
          <p:cNvSpPr/>
          <p:nvPr/>
        </p:nvSpPr>
        <p:spPr>
          <a:xfrm>
            <a:off x="10167258" y="2095553"/>
            <a:ext cx="859971" cy="5995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E04A6ADA-D407-4C28-BD77-391DDAF98FB5}"/>
              </a:ext>
            </a:extLst>
          </p:cNvPr>
          <p:cNvSpPr/>
          <p:nvPr/>
        </p:nvSpPr>
        <p:spPr>
          <a:xfrm>
            <a:off x="4627043" y="4052911"/>
            <a:ext cx="859971" cy="5995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CB0ECC6B-F474-4AA6-BC0C-0206F78ECC18}"/>
              </a:ext>
            </a:extLst>
          </p:cNvPr>
          <p:cNvSpPr/>
          <p:nvPr/>
        </p:nvSpPr>
        <p:spPr>
          <a:xfrm>
            <a:off x="10928784" y="3889819"/>
            <a:ext cx="859971" cy="5995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3">
            <a:extLst>
              <a:ext uri="{FF2B5EF4-FFF2-40B4-BE49-F238E27FC236}">
                <a16:creationId xmlns:a16="http://schemas.microsoft.com/office/drawing/2014/main" xmlns="" id="{7A1BDABE-BDFC-CC10-D8FC-98B7800C4D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矩形 15">
            <a:extLst>
              <a:ext uri="{FF2B5EF4-FFF2-40B4-BE49-F238E27FC236}">
                <a16:creationId xmlns:a16="http://schemas.microsoft.com/office/drawing/2014/main" xmlns="" id="{EBD7B194-D8B3-1A3C-E485-B06C306ECE21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F94466A6-07A6-99B8-5D35-701FB8EEC3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122" y="314661"/>
            <a:ext cx="760116" cy="7601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EAF30C6-9149-8AE6-DCB6-E10981B00077}"/>
              </a:ext>
            </a:extLst>
          </p:cNvPr>
          <p:cNvSpPr txBox="1"/>
          <p:nvPr/>
        </p:nvSpPr>
        <p:spPr>
          <a:xfrm>
            <a:off x="1047570" y="409843"/>
            <a:ext cx="253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B5F36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B5F36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2. Đ,S?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1CB49F6-EE87-9CA1-37C0-CDAC1481FEEF}"/>
              </a:ext>
            </a:extLst>
          </p:cNvPr>
          <p:cNvSpPr txBox="1"/>
          <p:nvPr/>
        </p:nvSpPr>
        <p:spPr>
          <a:xfrm>
            <a:off x="6198277" y="1905536"/>
            <a:ext cx="8278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solidFill>
                  <a:srgbClr val="70AD47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67FDA3A-E9D3-073A-B363-1A00338D4151}"/>
              </a:ext>
            </a:extLst>
          </p:cNvPr>
          <p:cNvGrpSpPr/>
          <p:nvPr/>
        </p:nvGrpSpPr>
        <p:grpSpPr>
          <a:xfrm>
            <a:off x="263682" y="839501"/>
            <a:ext cx="5415111" cy="2893346"/>
            <a:chOff x="263682" y="839501"/>
            <a:chExt cx="5415111" cy="289334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A041AD22-DDBB-4797-66F8-F99F9A617CEA}"/>
                </a:ext>
              </a:extLst>
            </p:cNvPr>
            <p:cNvGrpSpPr/>
            <p:nvPr/>
          </p:nvGrpSpPr>
          <p:grpSpPr>
            <a:xfrm>
              <a:off x="1284903" y="1465619"/>
              <a:ext cx="3005447" cy="1677723"/>
              <a:chOff x="1233517" y="1652122"/>
              <a:chExt cx="3005447" cy="1677723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xmlns="" id="{3741B4A6-46D0-54BD-4105-D31900841C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3195" b="98403" l="57556" r="95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22" t="52089" r="5350"/>
              <a:stretch/>
            </p:blipFill>
            <p:spPr>
              <a:xfrm>
                <a:off x="1233517" y="1652122"/>
                <a:ext cx="3005447" cy="1677723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xmlns="" id="{A3DEBA19-9CFA-8980-C011-4F90B391AC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909" b="27636" l="27769" r="48827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79" r="48538" b="70332"/>
              <a:stretch/>
            </p:blipFill>
            <p:spPr>
              <a:xfrm rot="10800000">
                <a:off x="1522066" y="1660765"/>
                <a:ext cx="2146028" cy="1660435"/>
              </a:xfrm>
              <a:prstGeom prst="rect">
                <a:avLst/>
              </a:pr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3B1B6265-83DA-C9FD-E14C-269E77F4AC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59" b="95455" l="2694" r="94276">
                          <a14:foregroundMark x1="36027" y1="58523" x2="31987" y2="57386"/>
                          <a14:foregroundMark x1="36027" y1="46591" x2="32997" y2="59659"/>
                          <a14:foregroundMark x1="37710" y1="52841" x2="35354" y2="61932"/>
                          <a14:foregroundMark x1="24579" y1="55114" x2="28956" y2="70455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t="5772"/>
            <a:stretch/>
          </p:blipFill>
          <p:spPr>
            <a:xfrm rot="20392642" flipH="1">
              <a:off x="263682" y="2053386"/>
              <a:ext cx="1316834" cy="735305"/>
            </a:xfrm>
            <a:prstGeom prst="rect">
              <a:avLst/>
            </a:prstGeom>
          </p:spPr>
        </p:pic>
        <p:sp>
          <p:nvSpPr>
            <p:cNvPr id="29" name="Rounded Rectangle 13">
              <a:extLst>
                <a:ext uri="{FF2B5EF4-FFF2-40B4-BE49-F238E27FC236}">
                  <a16:creationId xmlns:a16="http://schemas.microsoft.com/office/drawing/2014/main" xmlns="" id="{8731ACAA-D4DC-A30B-14CC-7BAFFB576C36}"/>
                </a:ext>
              </a:extLst>
            </p:cNvPr>
            <p:cNvSpPr/>
            <p:nvPr/>
          </p:nvSpPr>
          <p:spPr>
            <a:xfrm>
              <a:off x="489158" y="1474262"/>
              <a:ext cx="694400" cy="73701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7030A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7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7582A8E1-3684-82DA-3E7B-A2231E10C9D4}"/>
                </a:ext>
              </a:extLst>
            </p:cNvPr>
            <p:cNvGrpSpPr/>
            <p:nvPr/>
          </p:nvGrpSpPr>
          <p:grpSpPr>
            <a:xfrm>
              <a:off x="3935566" y="1602203"/>
              <a:ext cx="1743227" cy="1513857"/>
              <a:chOff x="3961511" y="1565017"/>
              <a:chExt cx="1743227" cy="1513857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xmlns="" id="{DE3ECC9E-BAF1-61AB-5D14-870D5E0AFF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885" b="89994" l="1213" r="98484">
                            <a14:backgroundMark x1="23226" y1="13827" x2="34870" y2="16010"/>
                            <a14:backgroundMark x1="39903" y1="26501" x2="47847" y2="24500"/>
                            <a14:backgroundMark x1="39115" y1="30564" x2="45846" y2="31413"/>
                            <a14:backgroundMark x1="38933" y1="35597" x2="48514" y2="35597"/>
                            <a14:backgroundMark x1="38084" y1="34930" x2="40934" y2="37295"/>
                            <a14:backgroundMark x1="45179" y1="36446" x2="49727" y2="37962"/>
                            <a14:backgroundMark x1="45361" y1="43723" x2="45361" y2="48454"/>
                            <a14:backgroundMark x1="46877" y1="45240" x2="46998" y2="51971"/>
                            <a14:backgroundMark x1="45482" y1="54882" x2="45482" y2="54882"/>
                            <a14:backgroundMark x1="33172" y1="51668" x2="34506" y2="51486"/>
                            <a14:backgroundMark x1="57489" y1="45058" x2="60703" y2="40873"/>
                            <a14:backgroundMark x1="31170" y1="54033" x2="32990" y2="50819"/>
                            <a14:backgroundMark x1="35901" y1="51668" x2="36871" y2="51789"/>
                            <a14:backgroundMark x1="46331" y1="54518" x2="46331" y2="545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650"/>
              <a:stretch/>
            </p:blipFill>
            <p:spPr>
              <a:xfrm>
                <a:off x="3961511" y="1660765"/>
                <a:ext cx="1743227" cy="1418109"/>
              </a:xfrm>
              <a:prstGeom prst="rect">
                <a:avLst/>
              </a:prstGeom>
            </p:spPr>
          </p:pic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xmlns="" id="{07931741-6DFA-AD72-650A-A14D5C876188}"/>
                  </a:ext>
                </a:extLst>
              </p:cNvPr>
              <p:cNvSpPr txBox="1"/>
              <p:nvPr/>
            </p:nvSpPr>
            <p:spPr>
              <a:xfrm>
                <a:off x="4354627" y="1565017"/>
                <a:ext cx="814190" cy="681038"/>
              </a:xfrm>
              <a:prstGeom prst="roundRect">
                <a:avLst/>
              </a:prstGeom>
              <a:solidFill>
                <a:srgbClr val="BC6E35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63 </a:t>
                </a: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397416BF-641D-958E-F27B-5DC8F8C49D80}"/>
                </a:ext>
              </a:extLst>
            </p:cNvPr>
            <p:cNvSpPr txBox="1"/>
            <p:nvPr/>
          </p:nvSpPr>
          <p:spPr>
            <a:xfrm>
              <a:off x="1692761" y="945087"/>
              <a:ext cx="20255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gấp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9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lần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6615A08D-A3DC-80E1-9373-F7062CD45387}"/>
                </a:ext>
              </a:extLst>
            </p:cNvPr>
            <p:cNvSpPr txBox="1"/>
            <p:nvPr/>
          </p:nvSpPr>
          <p:spPr>
            <a:xfrm>
              <a:off x="1229461" y="3075427"/>
              <a:ext cx="2755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thêm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9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đơn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Rounded Rectangle 21">
              <a:extLst>
                <a:ext uri="{FF2B5EF4-FFF2-40B4-BE49-F238E27FC236}">
                  <a16:creationId xmlns:a16="http://schemas.microsoft.com/office/drawing/2014/main" xmlns="" id="{2E3C2F1A-EB9F-BA0C-F3C5-5F0242277D8E}"/>
                </a:ext>
              </a:extLst>
            </p:cNvPr>
            <p:cNvSpPr/>
            <p:nvPr/>
          </p:nvSpPr>
          <p:spPr>
            <a:xfrm>
              <a:off x="3760187" y="839501"/>
              <a:ext cx="644632" cy="6651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60" name="Rounded Rectangle 80">
              <a:extLst>
                <a:ext uri="{FF2B5EF4-FFF2-40B4-BE49-F238E27FC236}">
                  <a16:creationId xmlns:a16="http://schemas.microsoft.com/office/drawing/2014/main" xmlns="" id="{DCC9CEA7-08DA-A248-7B9E-416186DB13C4}"/>
                </a:ext>
              </a:extLst>
            </p:cNvPr>
            <p:cNvSpPr/>
            <p:nvPr/>
          </p:nvSpPr>
          <p:spPr>
            <a:xfrm>
              <a:off x="3831122" y="3067733"/>
              <a:ext cx="644632" cy="6651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06E44AE3-F967-D695-BA66-F18E051466E6}"/>
                </a:ext>
              </a:extLst>
            </p:cNvPr>
            <p:cNvSpPr txBox="1"/>
            <p:nvPr/>
          </p:nvSpPr>
          <p:spPr>
            <a:xfrm>
              <a:off x="603369" y="960143"/>
              <a:ext cx="5903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a)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9526E877-E994-B914-A10A-F8C669C16002}"/>
              </a:ext>
            </a:extLst>
          </p:cNvPr>
          <p:cNvGrpSpPr/>
          <p:nvPr/>
        </p:nvGrpSpPr>
        <p:grpSpPr>
          <a:xfrm>
            <a:off x="6175337" y="852655"/>
            <a:ext cx="5270920" cy="2868403"/>
            <a:chOff x="6175337" y="852655"/>
            <a:chExt cx="5270920" cy="2868403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xmlns="" id="{AE973EFE-5730-6831-ADE2-7BAC8F17E3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6061" b="96970" l="4914" r="9661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274"/>
            <a:stretch/>
          </p:blipFill>
          <p:spPr>
            <a:xfrm flipH="1">
              <a:off x="6175337" y="2140853"/>
              <a:ext cx="1187988" cy="595187"/>
            </a:xfrm>
            <a:prstGeom prst="rect">
              <a:avLst/>
            </a:prstGeom>
          </p:spPr>
        </p:pic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xmlns="" id="{54A3DFF2-2258-1606-E78F-0E1B74F36509}"/>
                </a:ext>
              </a:extLst>
            </p:cNvPr>
            <p:cNvGrpSpPr/>
            <p:nvPr/>
          </p:nvGrpSpPr>
          <p:grpSpPr>
            <a:xfrm>
              <a:off x="7152626" y="1494743"/>
              <a:ext cx="3005447" cy="1677723"/>
              <a:chOff x="1233517" y="1652122"/>
              <a:chExt cx="3005447" cy="1677723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xmlns="" id="{B6F8DC17-AA9A-7AA8-0EFC-5BD7EFD2DC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3195" b="98403" l="57556" r="95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22" t="52089" r="5350"/>
              <a:stretch/>
            </p:blipFill>
            <p:spPr>
              <a:xfrm>
                <a:off x="1233517" y="1652122"/>
                <a:ext cx="3005447" cy="1677723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xmlns="" id="{05291E55-23CF-5547-694E-678B883962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909" b="27636" l="27769" r="48827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79" r="48538" b="70332"/>
              <a:stretch/>
            </p:blipFill>
            <p:spPr>
              <a:xfrm rot="10800000">
                <a:off x="1522066" y="1660765"/>
                <a:ext cx="2146028" cy="1660435"/>
              </a:xfrm>
              <a:prstGeom prst="rect">
                <a:avLst/>
              </a:prstGeom>
            </p:spPr>
          </p:pic>
        </p:grpSp>
        <p:sp>
          <p:nvSpPr>
            <p:cNvPr id="69" name="Rounded Rectangle 89">
              <a:extLst>
                <a:ext uri="{FF2B5EF4-FFF2-40B4-BE49-F238E27FC236}">
                  <a16:creationId xmlns:a16="http://schemas.microsoft.com/office/drawing/2014/main" xmlns="" id="{01AE32A7-5EF9-75EA-F6C1-58355D278722}"/>
                </a:ext>
              </a:extLst>
            </p:cNvPr>
            <p:cNvSpPr/>
            <p:nvPr/>
          </p:nvSpPr>
          <p:spPr>
            <a:xfrm>
              <a:off x="6256392" y="1512124"/>
              <a:ext cx="656465" cy="73701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7030A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8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B6F8F946-645B-A482-63B0-EB9362636B30}"/>
                </a:ext>
              </a:extLst>
            </p:cNvPr>
            <p:cNvGrpSpPr/>
            <p:nvPr/>
          </p:nvGrpSpPr>
          <p:grpSpPr>
            <a:xfrm>
              <a:off x="9703030" y="1590414"/>
              <a:ext cx="1743227" cy="1513857"/>
              <a:chOff x="3961511" y="1565017"/>
              <a:chExt cx="1743227" cy="1513857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xmlns="" id="{AEB73EFC-A36B-1BB3-C9BB-0B57804173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885" b="89994" l="1213" r="98484">
                            <a14:backgroundMark x1="23226" y1="13827" x2="34870" y2="16010"/>
                            <a14:backgroundMark x1="39903" y1="26501" x2="47847" y2="24500"/>
                            <a14:backgroundMark x1="39115" y1="30564" x2="45846" y2="31413"/>
                            <a14:backgroundMark x1="38933" y1="35597" x2="48514" y2="35597"/>
                            <a14:backgroundMark x1="38084" y1="34930" x2="40934" y2="37295"/>
                            <a14:backgroundMark x1="45179" y1="36446" x2="49727" y2="37962"/>
                            <a14:backgroundMark x1="45361" y1="43723" x2="45361" y2="48454"/>
                            <a14:backgroundMark x1="46877" y1="45240" x2="46998" y2="51971"/>
                            <a14:backgroundMark x1="45482" y1="54882" x2="45482" y2="54882"/>
                            <a14:backgroundMark x1="33172" y1="51668" x2="34506" y2="51486"/>
                            <a14:backgroundMark x1="57489" y1="45058" x2="60703" y2="40873"/>
                            <a14:backgroundMark x1="31170" y1="54033" x2="32990" y2="50819"/>
                            <a14:backgroundMark x1="35901" y1="51668" x2="36871" y2="51789"/>
                            <a14:backgroundMark x1="46331" y1="54518" x2="46331" y2="545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650"/>
              <a:stretch/>
            </p:blipFill>
            <p:spPr>
              <a:xfrm>
                <a:off x="3961511" y="1660765"/>
                <a:ext cx="1743227" cy="1418109"/>
              </a:xfrm>
              <a:prstGeom prst="rect">
                <a:avLst/>
              </a:prstGeom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xmlns="" id="{1FED2D10-731B-9AB5-08F3-9E25B24243B6}"/>
                  </a:ext>
                </a:extLst>
              </p:cNvPr>
              <p:cNvSpPr txBox="1"/>
              <p:nvPr/>
            </p:nvSpPr>
            <p:spPr>
              <a:xfrm>
                <a:off x="4354627" y="1565017"/>
                <a:ext cx="814190" cy="681038"/>
              </a:xfrm>
              <a:prstGeom prst="roundRect">
                <a:avLst/>
              </a:prstGeom>
              <a:solidFill>
                <a:srgbClr val="BC6E35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13 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BBC0837C-C7F2-A07C-5E61-ADB1B631ED7B}"/>
                </a:ext>
              </a:extLst>
            </p:cNvPr>
            <p:cNvSpPr txBox="1"/>
            <p:nvPr/>
          </p:nvSpPr>
          <p:spPr>
            <a:xfrm>
              <a:off x="7185907" y="954630"/>
              <a:ext cx="25805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thêm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5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đơn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86C43F1D-EC07-9E28-1E87-D4B953BBED1C}"/>
                </a:ext>
              </a:extLst>
            </p:cNvPr>
            <p:cNvSpPr txBox="1"/>
            <p:nvPr/>
          </p:nvSpPr>
          <p:spPr>
            <a:xfrm>
              <a:off x="6996925" y="3063638"/>
              <a:ext cx="2755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gấp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5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lần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3" name="Rounded Rectangle 95">
              <a:extLst>
                <a:ext uri="{FF2B5EF4-FFF2-40B4-BE49-F238E27FC236}">
                  <a16:creationId xmlns:a16="http://schemas.microsoft.com/office/drawing/2014/main" xmlns="" id="{EF7F5AA0-78C5-AEB2-94A3-8FABCF2C7D5E}"/>
                </a:ext>
              </a:extLst>
            </p:cNvPr>
            <p:cNvSpPr/>
            <p:nvPr/>
          </p:nvSpPr>
          <p:spPr>
            <a:xfrm>
              <a:off x="9665053" y="852655"/>
              <a:ext cx="644632" cy="665114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74" name="Rounded Rectangle 96">
              <a:extLst>
                <a:ext uri="{FF2B5EF4-FFF2-40B4-BE49-F238E27FC236}">
                  <a16:creationId xmlns:a16="http://schemas.microsoft.com/office/drawing/2014/main" xmlns="" id="{ACF01D64-8873-4CD8-686F-B8E4C0ED9376}"/>
                </a:ext>
              </a:extLst>
            </p:cNvPr>
            <p:cNvSpPr/>
            <p:nvPr/>
          </p:nvSpPr>
          <p:spPr>
            <a:xfrm>
              <a:off x="9598586" y="3055944"/>
              <a:ext cx="644632" cy="665114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EDB2D294-0504-BCF9-3C0C-828DDAF7D44B}"/>
                </a:ext>
              </a:extLst>
            </p:cNvPr>
            <p:cNvSpPr txBox="1"/>
            <p:nvPr/>
          </p:nvSpPr>
          <p:spPr>
            <a:xfrm>
              <a:off x="6328239" y="939226"/>
              <a:ext cx="5903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b)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8762A0C3-BE16-DE35-44DB-C1A3CF77395D}"/>
              </a:ext>
            </a:extLst>
          </p:cNvPr>
          <p:cNvGrpSpPr/>
          <p:nvPr/>
        </p:nvGrpSpPr>
        <p:grpSpPr>
          <a:xfrm>
            <a:off x="481835" y="3761313"/>
            <a:ext cx="5201121" cy="2946628"/>
            <a:chOff x="481835" y="3761313"/>
            <a:chExt cx="5201121" cy="2946628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xmlns="" id="{8C35A30D-656C-45AC-7DE9-512BAC45F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84" b="99658" l="9889" r="97157">
                          <a14:foregroundMark x1="66873" y1="24274" x2="69345" y2="28718"/>
                          <a14:foregroundMark x1="73300" y1="22735" x2="75896" y2="25812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047" y="4950097"/>
              <a:ext cx="986868" cy="713619"/>
            </a:xfrm>
            <a:prstGeom prst="rect">
              <a:avLst/>
            </a:prstGeom>
          </p:spPr>
        </p:pic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xmlns="" id="{D6B81846-81F5-5EFE-3731-14C1FEE9BC1D}"/>
                </a:ext>
              </a:extLst>
            </p:cNvPr>
            <p:cNvGrpSpPr/>
            <p:nvPr/>
          </p:nvGrpSpPr>
          <p:grpSpPr>
            <a:xfrm>
              <a:off x="1335892" y="4412382"/>
              <a:ext cx="3005447" cy="1677723"/>
              <a:chOff x="1233517" y="1652122"/>
              <a:chExt cx="3005447" cy="1677723"/>
            </a:xfrm>
          </p:grpSpPr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xmlns="" id="{2DABFB53-4105-2704-1006-116D20F0D7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3195" b="98403" l="57556" r="95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22" t="52089" r="5350"/>
              <a:stretch/>
            </p:blipFill>
            <p:spPr>
              <a:xfrm>
                <a:off x="1233517" y="1652122"/>
                <a:ext cx="3005447" cy="1677723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xmlns="" id="{1F26DAA3-930B-B2ED-09FD-B6735F0A84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909" b="27636" l="27769" r="48827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79" r="48538" b="70332"/>
              <a:stretch/>
            </p:blipFill>
            <p:spPr>
              <a:xfrm rot="10800000">
                <a:off x="1522066" y="1660765"/>
                <a:ext cx="2146028" cy="1660435"/>
              </a:xfrm>
              <a:prstGeom prst="rect">
                <a:avLst/>
              </a:prstGeom>
            </p:spPr>
          </p:pic>
        </p:grpSp>
        <p:sp>
          <p:nvSpPr>
            <p:cNvPr id="83" name="Rounded Rectangle 81">
              <a:extLst>
                <a:ext uri="{FF2B5EF4-FFF2-40B4-BE49-F238E27FC236}">
                  <a16:creationId xmlns:a16="http://schemas.microsoft.com/office/drawing/2014/main" xmlns="" id="{E0CA2A6F-8C41-D199-585C-F82398A3B8A8}"/>
                </a:ext>
              </a:extLst>
            </p:cNvPr>
            <p:cNvSpPr/>
            <p:nvPr/>
          </p:nvSpPr>
          <p:spPr>
            <a:xfrm>
              <a:off x="481835" y="4320398"/>
              <a:ext cx="812166" cy="73701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7030A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16</a:t>
              </a: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xmlns="" id="{331164F8-709A-D262-A667-5926763F025C}"/>
                </a:ext>
              </a:extLst>
            </p:cNvPr>
            <p:cNvGrpSpPr/>
            <p:nvPr/>
          </p:nvGrpSpPr>
          <p:grpSpPr>
            <a:xfrm>
              <a:off x="3939729" y="4577297"/>
              <a:ext cx="1743227" cy="1513857"/>
              <a:chOff x="3961511" y="1565017"/>
              <a:chExt cx="1743227" cy="1513857"/>
            </a:xfrm>
          </p:grpSpPr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xmlns="" id="{1ECE3A52-21CC-2082-6827-011E6A5803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885" b="89994" l="1213" r="98484">
                            <a14:backgroundMark x1="23226" y1="13827" x2="34870" y2="16010"/>
                            <a14:backgroundMark x1="39903" y1="26501" x2="47847" y2="24500"/>
                            <a14:backgroundMark x1="39115" y1="30564" x2="45846" y2="31413"/>
                            <a14:backgroundMark x1="38933" y1="35597" x2="48514" y2="35597"/>
                            <a14:backgroundMark x1="38084" y1="34930" x2="40934" y2="37295"/>
                            <a14:backgroundMark x1="45179" y1="36446" x2="49727" y2="37962"/>
                            <a14:backgroundMark x1="45361" y1="43723" x2="45361" y2="48454"/>
                            <a14:backgroundMark x1="46877" y1="45240" x2="46998" y2="51971"/>
                            <a14:backgroundMark x1="45482" y1="54882" x2="45482" y2="54882"/>
                            <a14:backgroundMark x1="33172" y1="51668" x2="34506" y2="51486"/>
                            <a14:backgroundMark x1="57489" y1="45058" x2="60703" y2="40873"/>
                            <a14:backgroundMark x1="31170" y1="54033" x2="32990" y2="50819"/>
                            <a14:backgroundMark x1="35901" y1="51668" x2="36871" y2="51789"/>
                            <a14:backgroundMark x1="46331" y1="54518" x2="46331" y2="545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650"/>
              <a:stretch/>
            </p:blipFill>
            <p:spPr>
              <a:xfrm>
                <a:off x="3961511" y="1660765"/>
                <a:ext cx="1743227" cy="1418109"/>
              </a:xfrm>
              <a:prstGeom prst="rect">
                <a:avLst/>
              </a:prstGeom>
            </p:spPr>
          </p:pic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xmlns="" id="{CBC9FD37-809F-8C17-4A6D-3698E6D5B15C}"/>
                  </a:ext>
                </a:extLst>
              </p:cNvPr>
              <p:cNvSpPr txBox="1"/>
              <p:nvPr/>
            </p:nvSpPr>
            <p:spPr>
              <a:xfrm>
                <a:off x="4354627" y="1565017"/>
                <a:ext cx="814190" cy="681038"/>
              </a:xfrm>
              <a:prstGeom prst="roundRect">
                <a:avLst/>
              </a:prstGeom>
              <a:solidFill>
                <a:srgbClr val="BC6E35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32 </a:t>
                </a:r>
              </a:p>
            </p:txBody>
          </p:sp>
        </p:grp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32A58F5B-D13C-034C-F44B-EBB9D7EE7EDB}"/>
                </a:ext>
              </a:extLst>
            </p:cNvPr>
            <p:cNvSpPr txBox="1"/>
            <p:nvPr/>
          </p:nvSpPr>
          <p:spPr>
            <a:xfrm>
              <a:off x="1696924" y="3920181"/>
              <a:ext cx="20255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gấp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lần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77FC0091-CB00-22D0-AF29-3E34C28076A4}"/>
                </a:ext>
              </a:extLst>
            </p:cNvPr>
            <p:cNvSpPr txBox="1"/>
            <p:nvPr/>
          </p:nvSpPr>
          <p:spPr>
            <a:xfrm>
              <a:off x="1233624" y="6050521"/>
              <a:ext cx="2755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gấp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2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lần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" name="Rounded Rectangle 87">
              <a:extLst>
                <a:ext uri="{FF2B5EF4-FFF2-40B4-BE49-F238E27FC236}">
                  <a16:creationId xmlns:a16="http://schemas.microsoft.com/office/drawing/2014/main" xmlns="" id="{89617068-4287-E192-9D8E-5EBF85D38FA6}"/>
                </a:ext>
              </a:extLst>
            </p:cNvPr>
            <p:cNvSpPr/>
            <p:nvPr/>
          </p:nvSpPr>
          <p:spPr>
            <a:xfrm>
              <a:off x="3806975" y="3826431"/>
              <a:ext cx="644632" cy="665114"/>
            </a:xfrm>
            <a:prstGeom prst="roundRect">
              <a:avLst/>
            </a:prstGeom>
            <a:noFill/>
            <a:ln>
              <a:solidFill>
                <a:srgbClr val="487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88" name="Rounded Rectangle 88">
              <a:extLst>
                <a:ext uri="{FF2B5EF4-FFF2-40B4-BE49-F238E27FC236}">
                  <a16:creationId xmlns:a16="http://schemas.microsoft.com/office/drawing/2014/main" xmlns="" id="{F35030D3-E1B0-0BE8-F3D2-E4E455EF9AF3}"/>
                </a:ext>
              </a:extLst>
            </p:cNvPr>
            <p:cNvSpPr/>
            <p:nvPr/>
          </p:nvSpPr>
          <p:spPr>
            <a:xfrm>
              <a:off x="3835285" y="6042827"/>
              <a:ext cx="644632" cy="665114"/>
            </a:xfrm>
            <a:prstGeom prst="roundRect">
              <a:avLst/>
            </a:prstGeom>
            <a:noFill/>
            <a:ln>
              <a:solidFill>
                <a:srgbClr val="487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54B6D846-571B-D786-66A6-9A27EC533E5A}"/>
                </a:ext>
              </a:extLst>
            </p:cNvPr>
            <p:cNvSpPr txBox="1"/>
            <p:nvPr/>
          </p:nvSpPr>
          <p:spPr>
            <a:xfrm>
              <a:off x="612614" y="3761313"/>
              <a:ext cx="5903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c)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xmlns="" id="{A0134BC4-7890-321F-0253-BC9E842E3B72}"/>
              </a:ext>
            </a:extLst>
          </p:cNvPr>
          <p:cNvGrpSpPr/>
          <p:nvPr/>
        </p:nvGrpSpPr>
        <p:grpSpPr>
          <a:xfrm>
            <a:off x="6324120" y="3920181"/>
            <a:ext cx="5201121" cy="2839804"/>
            <a:chOff x="6441273" y="3906770"/>
            <a:chExt cx="5201121" cy="2839804"/>
          </a:xfrm>
        </p:grpSpPr>
        <p:pic>
          <p:nvPicPr>
            <p:cNvPr id="95" name="Picture 2" descr="Kartun, Mainan, Anak gambar png">
              <a:extLst>
                <a:ext uri="{FF2B5EF4-FFF2-40B4-BE49-F238E27FC236}">
                  <a16:creationId xmlns:a16="http://schemas.microsoft.com/office/drawing/2014/main" xmlns="" id="{5E0214C6-DC64-D9AD-CA3D-1A66C34B8B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3824" b="95000" l="3462" r="95385">
                          <a14:foregroundMark x1="33077" y1="37941" x2="27692" y2="40000"/>
                          <a14:foregroundMark x1="48462" y1="35882" x2="52308" y2="37647"/>
                          <a14:foregroundMark x1="45769" y1="37059" x2="49231" y2="37647"/>
                          <a14:foregroundMark x1="27308" y1="42941" x2="31538" y2="37647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573096" y="5057415"/>
              <a:ext cx="722601" cy="944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xmlns="" id="{E7D2F8EA-F37A-8E10-FF36-7BE5171F960E}"/>
                </a:ext>
              </a:extLst>
            </p:cNvPr>
            <p:cNvGrpSpPr/>
            <p:nvPr/>
          </p:nvGrpSpPr>
          <p:grpSpPr>
            <a:xfrm>
              <a:off x="7244578" y="4542248"/>
              <a:ext cx="3005447" cy="1677723"/>
              <a:chOff x="1233517" y="1652122"/>
              <a:chExt cx="3005447" cy="1677723"/>
            </a:xfrm>
          </p:grpSpPr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xmlns="" id="{9AFCE2E6-5F50-FC44-2610-FABADA1CBF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3195" b="98403" l="57556" r="95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22" t="52089" r="5350"/>
              <a:stretch/>
            </p:blipFill>
            <p:spPr>
              <a:xfrm>
                <a:off x="1233517" y="1652122"/>
                <a:ext cx="3005447" cy="1677723"/>
              </a:xfrm>
              <a:prstGeom prst="rect">
                <a:avLst/>
              </a:prstGeom>
            </p:spPr>
          </p:pic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xmlns="" id="{1033D43B-38B6-05D6-08C2-B10C80A837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909" b="27636" l="27769" r="48827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79" r="48538" b="70332"/>
              <a:stretch/>
            </p:blipFill>
            <p:spPr>
              <a:xfrm rot="10800000">
                <a:off x="1522066" y="1660765"/>
                <a:ext cx="2146028" cy="1660435"/>
              </a:xfrm>
              <a:prstGeom prst="rect">
                <a:avLst/>
              </a:prstGeom>
            </p:spPr>
          </p:pic>
        </p:grpSp>
        <p:sp>
          <p:nvSpPr>
            <p:cNvPr id="97" name="Rounded Rectangle 97">
              <a:extLst>
                <a:ext uri="{FF2B5EF4-FFF2-40B4-BE49-F238E27FC236}">
                  <a16:creationId xmlns:a16="http://schemas.microsoft.com/office/drawing/2014/main" xmlns="" id="{35C578F5-2A07-0F50-96C2-D252CB71A799}"/>
                </a:ext>
              </a:extLst>
            </p:cNvPr>
            <p:cNvSpPr/>
            <p:nvPr/>
          </p:nvSpPr>
          <p:spPr>
            <a:xfrm>
              <a:off x="6441273" y="4438129"/>
              <a:ext cx="812166" cy="73701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7030A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24</a:t>
              </a:r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xmlns="" id="{6FE5A435-B5EB-A608-31FE-8E95A9A10B12}"/>
                </a:ext>
              </a:extLst>
            </p:cNvPr>
            <p:cNvGrpSpPr/>
            <p:nvPr/>
          </p:nvGrpSpPr>
          <p:grpSpPr>
            <a:xfrm>
              <a:off x="9899167" y="4695028"/>
              <a:ext cx="1743227" cy="1513857"/>
              <a:chOff x="3961511" y="1565017"/>
              <a:chExt cx="1743227" cy="1513857"/>
            </a:xfrm>
          </p:grpSpPr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xmlns="" id="{0712CA4E-AA24-5A01-0974-AA13372D9F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885" b="89994" l="1213" r="98484">
                            <a14:backgroundMark x1="23226" y1="13827" x2="34870" y2="16010"/>
                            <a14:backgroundMark x1="39903" y1="26501" x2="47847" y2="24500"/>
                            <a14:backgroundMark x1="39115" y1="30564" x2="45846" y2="31413"/>
                            <a14:backgroundMark x1="38933" y1="35597" x2="48514" y2="35597"/>
                            <a14:backgroundMark x1="38084" y1="34930" x2="40934" y2="37295"/>
                            <a14:backgroundMark x1="45179" y1="36446" x2="49727" y2="37962"/>
                            <a14:backgroundMark x1="45361" y1="43723" x2="45361" y2="48454"/>
                            <a14:backgroundMark x1="46877" y1="45240" x2="46998" y2="51971"/>
                            <a14:backgroundMark x1="45482" y1="54882" x2="45482" y2="54882"/>
                            <a14:backgroundMark x1="33172" y1="51668" x2="34506" y2="51486"/>
                            <a14:backgroundMark x1="57489" y1="45058" x2="60703" y2="40873"/>
                            <a14:backgroundMark x1="31170" y1="54033" x2="32990" y2="50819"/>
                            <a14:backgroundMark x1="35901" y1="51668" x2="36871" y2="51789"/>
                            <a14:backgroundMark x1="46331" y1="54518" x2="46331" y2="545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650"/>
              <a:stretch/>
            </p:blipFill>
            <p:spPr>
              <a:xfrm>
                <a:off x="3961511" y="1660765"/>
                <a:ext cx="1743227" cy="1418109"/>
              </a:xfrm>
              <a:prstGeom prst="rect">
                <a:avLst/>
              </a:prstGeom>
            </p:spPr>
          </p:pic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xmlns="" id="{867AF2F7-9E9E-14E1-D8CD-48B3E675FC31}"/>
                  </a:ext>
                </a:extLst>
              </p:cNvPr>
              <p:cNvSpPr txBox="1"/>
              <p:nvPr/>
            </p:nvSpPr>
            <p:spPr>
              <a:xfrm>
                <a:off x="4354627" y="1565017"/>
                <a:ext cx="814190" cy="681038"/>
              </a:xfrm>
              <a:prstGeom prst="roundRect">
                <a:avLst/>
              </a:prstGeom>
              <a:solidFill>
                <a:srgbClr val="BC6E35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72 </a:t>
                </a:r>
              </a:p>
            </p:txBody>
          </p:sp>
        </p:grp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xmlns="" id="{50A03A30-B7C4-FE0B-B209-0C333B19E30E}"/>
                </a:ext>
              </a:extLst>
            </p:cNvPr>
            <p:cNvSpPr txBox="1"/>
            <p:nvPr/>
          </p:nvSpPr>
          <p:spPr>
            <a:xfrm>
              <a:off x="7656362" y="4037912"/>
              <a:ext cx="20255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gấp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lần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xmlns="" id="{384F1C0F-3BBA-2824-E204-43774D112A2B}"/>
                </a:ext>
              </a:extLst>
            </p:cNvPr>
            <p:cNvSpPr txBox="1"/>
            <p:nvPr/>
          </p:nvSpPr>
          <p:spPr>
            <a:xfrm>
              <a:off x="7202320" y="6053347"/>
              <a:ext cx="2755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thêm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đơn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1" name="Rounded Rectangle 103">
              <a:extLst>
                <a:ext uri="{FF2B5EF4-FFF2-40B4-BE49-F238E27FC236}">
                  <a16:creationId xmlns:a16="http://schemas.microsoft.com/office/drawing/2014/main" xmlns="" id="{726B2D95-216A-2C63-FBD7-E19C7AD9DFB5}"/>
                </a:ext>
              </a:extLst>
            </p:cNvPr>
            <p:cNvSpPr/>
            <p:nvPr/>
          </p:nvSpPr>
          <p:spPr>
            <a:xfrm>
              <a:off x="9766413" y="3944162"/>
              <a:ext cx="644632" cy="665114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102" name="Rounded Rectangle 104">
              <a:extLst>
                <a:ext uri="{FF2B5EF4-FFF2-40B4-BE49-F238E27FC236}">
                  <a16:creationId xmlns:a16="http://schemas.microsoft.com/office/drawing/2014/main" xmlns="" id="{FE897BD4-B9A3-EAD5-1A7E-EC8F72A90494}"/>
                </a:ext>
              </a:extLst>
            </p:cNvPr>
            <p:cNvSpPr/>
            <p:nvPr/>
          </p:nvSpPr>
          <p:spPr>
            <a:xfrm>
              <a:off x="9860906" y="6081460"/>
              <a:ext cx="644632" cy="665114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xmlns="" id="{65817E22-77A1-5343-FDEE-D67F34EC3819}"/>
                </a:ext>
              </a:extLst>
            </p:cNvPr>
            <p:cNvSpPr txBox="1"/>
            <p:nvPr/>
          </p:nvSpPr>
          <p:spPr>
            <a:xfrm>
              <a:off x="6474176" y="3906770"/>
              <a:ext cx="5903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d)</a:t>
              </a:r>
            </a:p>
          </p:txBody>
        </p:sp>
      </p:grpSp>
      <p:sp>
        <p:nvSpPr>
          <p:cNvPr id="108" name="Rounded Rectangle 109">
            <a:extLst>
              <a:ext uri="{FF2B5EF4-FFF2-40B4-BE49-F238E27FC236}">
                <a16:creationId xmlns:a16="http://schemas.microsoft.com/office/drawing/2014/main" xmlns="" id="{4FF12A5B-A20A-8370-474E-8BA06E8F6D1F}"/>
              </a:ext>
            </a:extLst>
          </p:cNvPr>
          <p:cNvSpPr/>
          <p:nvPr/>
        </p:nvSpPr>
        <p:spPr>
          <a:xfrm>
            <a:off x="9665053" y="841326"/>
            <a:ext cx="644632" cy="665114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</a:p>
        </p:txBody>
      </p:sp>
      <p:sp>
        <p:nvSpPr>
          <p:cNvPr id="109" name="Rounded Rectangle 110">
            <a:extLst>
              <a:ext uri="{FF2B5EF4-FFF2-40B4-BE49-F238E27FC236}">
                <a16:creationId xmlns:a16="http://schemas.microsoft.com/office/drawing/2014/main" xmlns="" id="{05712550-A57F-CFC9-3284-9C87787AEA26}"/>
              </a:ext>
            </a:extLst>
          </p:cNvPr>
          <p:cNvSpPr/>
          <p:nvPr/>
        </p:nvSpPr>
        <p:spPr>
          <a:xfrm>
            <a:off x="9606851" y="3043420"/>
            <a:ext cx="644632" cy="665114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110" name="Rounded Rectangle 111">
            <a:extLst>
              <a:ext uri="{FF2B5EF4-FFF2-40B4-BE49-F238E27FC236}">
                <a16:creationId xmlns:a16="http://schemas.microsoft.com/office/drawing/2014/main" xmlns="" id="{612A6807-F86B-1E23-45F1-26F40C168019}"/>
              </a:ext>
            </a:extLst>
          </p:cNvPr>
          <p:cNvSpPr/>
          <p:nvPr/>
        </p:nvSpPr>
        <p:spPr>
          <a:xfrm>
            <a:off x="3784482" y="3842761"/>
            <a:ext cx="659125" cy="665114"/>
          </a:xfrm>
          <a:prstGeom prst="roundRect">
            <a:avLst/>
          </a:prstGeom>
          <a:solidFill>
            <a:srgbClr val="00B050"/>
          </a:solidFill>
          <a:ln>
            <a:solidFill>
              <a:srgbClr val="487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111" name="Rounded Rectangle 112">
            <a:extLst>
              <a:ext uri="{FF2B5EF4-FFF2-40B4-BE49-F238E27FC236}">
                <a16:creationId xmlns:a16="http://schemas.microsoft.com/office/drawing/2014/main" xmlns="" id="{1120C73E-6CEC-8072-2FF8-686AE3F2833B}"/>
              </a:ext>
            </a:extLst>
          </p:cNvPr>
          <p:cNvSpPr/>
          <p:nvPr/>
        </p:nvSpPr>
        <p:spPr>
          <a:xfrm>
            <a:off x="3835285" y="6042827"/>
            <a:ext cx="659125" cy="665114"/>
          </a:xfrm>
          <a:prstGeom prst="roundRect">
            <a:avLst/>
          </a:prstGeom>
          <a:solidFill>
            <a:srgbClr val="00B050"/>
          </a:solidFill>
          <a:ln>
            <a:solidFill>
              <a:srgbClr val="487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</a:p>
        </p:txBody>
      </p:sp>
      <p:sp>
        <p:nvSpPr>
          <p:cNvPr id="112" name="Rounded Rectangle 113">
            <a:extLst>
              <a:ext uri="{FF2B5EF4-FFF2-40B4-BE49-F238E27FC236}">
                <a16:creationId xmlns:a16="http://schemas.microsoft.com/office/drawing/2014/main" xmlns="" id="{2A830626-44FD-A41A-1910-9EF891EBF097}"/>
              </a:ext>
            </a:extLst>
          </p:cNvPr>
          <p:cNvSpPr/>
          <p:nvPr/>
        </p:nvSpPr>
        <p:spPr>
          <a:xfrm>
            <a:off x="9649260" y="3957573"/>
            <a:ext cx="644632" cy="665114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</a:p>
        </p:txBody>
      </p:sp>
      <p:sp>
        <p:nvSpPr>
          <p:cNvPr id="113" name="Rounded Rectangle 114">
            <a:extLst>
              <a:ext uri="{FF2B5EF4-FFF2-40B4-BE49-F238E27FC236}">
                <a16:creationId xmlns:a16="http://schemas.microsoft.com/office/drawing/2014/main" xmlns="" id="{65E571CE-7C16-AF2E-7B03-87431D403469}"/>
              </a:ext>
            </a:extLst>
          </p:cNvPr>
          <p:cNvSpPr/>
          <p:nvPr/>
        </p:nvSpPr>
        <p:spPr>
          <a:xfrm>
            <a:off x="9740685" y="6088653"/>
            <a:ext cx="644632" cy="665114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114" name="Rounded Rectangle 69">
            <a:extLst>
              <a:ext uri="{FF2B5EF4-FFF2-40B4-BE49-F238E27FC236}">
                <a16:creationId xmlns:a16="http://schemas.microsoft.com/office/drawing/2014/main" xmlns="" id="{76809DF3-1168-B105-7D8D-BFC8ADABE029}"/>
              </a:ext>
            </a:extLst>
          </p:cNvPr>
          <p:cNvSpPr/>
          <p:nvPr/>
        </p:nvSpPr>
        <p:spPr>
          <a:xfrm>
            <a:off x="3770469" y="843505"/>
            <a:ext cx="644632" cy="665114"/>
          </a:xfrm>
          <a:prstGeom prst="round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</a:p>
        </p:txBody>
      </p:sp>
      <p:sp>
        <p:nvSpPr>
          <p:cNvPr id="115" name="Rounded Rectangle 108">
            <a:extLst>
              <a:ext uri="{FF2B5EF4-FFF2-40B4-BE49-F238E27FC236}">
                <a16:creationId xmlns:a16="http://schemas.microsoft.com/office/drawing/2014/main" xmlns="" id="{4918C390-7DA4-5526-56B7-1CEE0C30507F}"/>
              </a:ext>
            </a:extLst>
          </p:cNvPr>
          <p:cNvSpPr/>
          <p:nvPr/>
        </p:nvSpPr>
        <p:spPr>
          <a:xfrm>
            <a:off x="3853383" y="3066243"/>
            <a:ext cx="644632" cy="665114"/>
          </a:xfrm>
          <a:prstGeom prst="round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3">
            <a:extLst>
              <a:ext uri="{FF2B5EF4-FFF2-40B4-BE49-F238E27FC236}">
                <a16:creationId xmlns:a16="http://schemas.microsoft.com/office/drawing/2014/main" xmlns="" id="{EBCCCCAA-638F-CC8D-6B3A-2AAF801B26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15">
            <a:extLst>
              <a:ext uri="{FF2B5EF4-FFF2-40B4-BE49-F238E27FC236}">
                <a16:creationId xmlns:a16="http://schemas.microsoft.com/office/drawing/2014/main" xmlns="" id="{A221A606-1B16-958E-8621-7885D3E96FAC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xmlns="" id="{A54D0B7D-CB04-8E98-FBB3-886003B6C0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01" y="396875"/>
            <a:ext cx="760116" cy="760116"/>
          </a:xfrm>
          <a:prstGeom prst="rect">
            <a:avLst/>
          </a:prstGeom>
        </p:spPr>
      </p:pic>
      <p:pic>
        <p:nvPicPr>
          <p:cNvPr id="10" name="Picture 2" descr="Modern cafe interior design empty cosy cafeteria with coffee and tea counter with menu shelves with cups and plates tables with chairs">
            <a:extLst>
              <a:ext uri="{FF2B5EF4-FFF2-40B4-BE49-F238E27FC236}">
                <a16:creationId xmlns:a16="http://schemas.microsoft.com/office/drawing/2014/main" xmlns="" id="{5EF7C028-0C68-F197-7F43-C3A32EEAA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254000"/>
            <a:ext cx="596265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BB66ADA-9A74-2674-2BA5-BF0B87BB0DE1}"/>
              </a:ext>
            </a:extLst>
          </p:cNvPr>
          <p:cNvSpPr txBox="1"/>
          <p:nvPr/>
        </p:nvSpPr>
        <p:spPr>
          <a:xfrm>
            <a:off x="2287931" y="365487"/>
            <a:ext cx="9638737" cy="1259919"/>
          </a:xfrm>
          <a:prstGeom prst="roundRect">
            <a:avLst/>
          </a:prstGeom>
          <a:solidFill>
            <a:schemeClr val="tx1">
              <a:lumMod val="95000"/>
              <a:lumOff val="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FFFF00"/>
                </a:solidFill>
              </a:rPr>
              <a:t>     </a:t>
            </a:r>
            <a:r>
              <a:rPr lang="en-US" sz="3400" b="1" dirty="0" err="1">
                <a:solidFill>
                  <a:srgbClr val="FFFF00"/>
                </a:solidFill>
              </a:rPr>
              <a:t>Trong</a:t>
            </a:r>
            <a:r>
              <a:rPr lang="en-US" sz="3400" b="1" dirty="0">
                <a:solidFill>
                  <a:srgbClr val="FFFF00"/>
                </a:solidFill>
              </a:rPr>
              <a:t> </a:t>
            </a:r>
            <a:r>
              <a:rPr lang="en-US" sz="3400" b="1" dirty="0" err="1">
                <a:solidFill>
                  <a:srgbClr val="FFFF00"/>
                </a:solidFill>
              </a:rPr>
              <a:t>phòng</a:t>
            </a:r>
            <a:r>
              <a:rPr lang="en-US" sz="3400" b="1" dirty="0">
                <a:solidFill>
                  <a:srgbClr val="FFFF00"/>
                </a:solidFill>
              </a:rPr>
              <a:t> </a:t>
            </a:r>
            <a:r>
              <a:rPr lang="en-US" sz="3400" b="1" dirty="0" err="1">
                <a:solidFill>
                  <a:srgbClr val="FFFF00"/>
                </a:solidFill>
              </a:rPr>
              <a:t>có</a:t>
            </a:r>
            <a:r>
              <a:rPr lang="en-US" sz="3400" b="1" dirty="0">
                <a:solidFill>
                  <a:srgbClr val="FFFF00"/>
                </a:solidFill>
              </a:rPr>
              <a:t> 9 </a:t>
            </a:r>
            <a:r>
              <a:rPr lang="en-US" sz="3400" b="1" dirty="0" err="1">
                <a:solidFill>
                  <a:srgbClr val="FFFF00"/>
                </a:solidFill>
              </a:rPr>
              <a:t>cái</a:t>
            </a:r>
            <a:r>
              <a:rPr lang="en-US" sz="3400" b="1" dirty="0">
                <a:solidFill>
                  <a:srgbClr val="FFFF00"/>
                </a:solidFill>
              </a:rPr>
              <a:t> </a:t>
            </a:r>
            <a:r>
              <a:rPr lang="en-US" sz="3400" b="1" dirty="0" err="1">
                <a:solidFill>
                  <a:srgbClr val="FFFF00"/>
                </a:solidFill>
              </a:rPr>
              <a:t>bàn</a:t>
            </a:r>
            <a:r>
              <a:rPr lang="en-US" sz="3400" b="1" dirty="0">
                <a:solidFill>
                  <a:srgbClr val="FFFF00"/>
                </a:solidFill>
              </a:rPr>
              <a:t>. Nam </a:t>
            </a:r>
            <a:r>
              <a:rPr lang="en-US" sz="3400" b="1" dirty="0" err="1">
                <a:solidFill>
                  <a:srgbClr val="FFFF00"/>
                </a:solidFill>
              </a:rPr>
              <a:t>muốn</a:t>
            </a:r>
            <a:r>
              <a:rPr lang="en-US" sz="3400" b="1" dirty="0">
                <a:solidFill>
                  <a:srgbClr val="FFFF00"/>
                </a:solidFill>
              </a:rPr>
              <a:t> </a:t>
            </a:r>
            <a:r>
              <a:rPr lang="en-US" sz="3400" b="1" dirty="0" err="1">
                <a:solidFill>
                  <a:srgbClr val="FFFF00"/>
                </a:solidFill>
              </a:rPr>
              <a:t>xếp</a:t>
            </a:r>
            <a:r>
              <a:rPr lang="en-US" sz="3400" b="1" dirty="0">
                <a:solidFill>
                  <a:srgbClr val="FFFF00"/>
                </a:solidFill>
              </a:rPr>
              <a:t> </a:t>
            </a:r>
            <a:r>
              <a:rPr lang="en-US" sz="3400" b="1" dirty="0" err="1">
                <a:solidFill>
                  <a:srgbClr val="FFFF00"/>
                </a:solidFill>
              </a:rPr>
              <a:t>vào</a:t>
            </a:r>
            <a:r>
              <a:rPr lang="en-US" sz="3400" b="1" dirty="0">
                <a:solidFill>
                  <a:srgbClr val="FFFF00"/>
                </a:solidFill>
              </a:rPr>
              <a:t> </a:t>
            </a:r>
            <a:r>
              <a:rPr lang="en-US" sz="3400" b="1" dirty="0" err="1">
                <a:solidFill>
                  <a:srgbClr val="FFFF00"/>
                </a:solidFill>
              </a:rPr>
              <a:t>mỗi</a:t>
            </a:r>
            <a:r>
              <a:rPr lang="en-US" sz="3400" b="1" dirty="0">
                <a:solidFill>
                  <a:srgbClr val="FFFF00"/>
                </a:solidFill>
              </a:rPr>
              <a:t> </a:t>
            </a:r>
            <a:r>
              <a:rPr lang="en-US" sz="3400" b="1" dirty="0" err="1">
                <a:solidFill>
                  <a:srgbClr val="FFFF00"/>
                </a:solidFill>
              </a:rPr>
              <a:t>bàn</a:t>
            </a:r>
            <a:r>
              <a:rPr lang="en-US" sz="3400" b="1" dirty="0">
                <a:solidFill>
                  <a:srgbClr val="FFFF00"/>
                </a:solidFill>
              </a:rPr>
              <a:t> 2 </a:t>
            </a:r>
            <a:r>
              <a:rPr lang="en-US" sz="3400" b="1" dirty="0" err="1">
                <a:solidFill>
                  <a:srgbClr val="FFFF00"/>
                </a:solidFill>
              </a:rPr>
              <a:t>cái</a:t>
            </a:r>
            <a:r>
              <a:rPr lang="en-US" sz="3400" b="1" dirty="0">
                <a:solidFill>
                  <a:srgbClr val="FFFF00"/>
                </a:solidFill>
              </a:rPr>
              <a:t> </a:t>
            </a:r>
            <a:r>
              <a:rPr lang="en-US" sz="3400" b="1" dirty="0" err="1">
                <a:solidFill>
                  <a:srgbClr val="FFFF00"/>
                </a:solidFill>
              </a:rPr>
              <a:t>ghế</a:t>
            </a:r>
            <a:r>
              <a:rPr lang="en-US" sz="3400" b="1" dirty="0">
                <a:solidFill>
                  <a:srgbClr val="FFFF00"/>
                </a:solidFill>
              </a:rPr>
              <a:t>. </a:t>
            </a:r>
            <a:r>
              <a:rPr lang="en-US" sz="3400" b="1" dirty="0" err="1">
                <a:solidFill>
                  <a:srgbClr val="FFFF00"/>
                </a:solidFill>
              </a:rPr>
              <a:t>Hỏi</a:t>
            </a:r>
            <a:r>
              <a:rPr lang="en-US" sz="3400" b="1" dirty="0">
                <a:solidFill>
                  <a:srgbClr val="FFFF00"/>
                </a:solidFill>
              </a:rPr>
              <a:t> Nam </a:t>
            </a:r>
            <a:r>
              <a:rPr lang="en-US" sz="3400" b="1" dirty="0" err="1">
                <a:solidFill>
                  <a:srgbClr val="FFFF00"/>
                </a:solidFill>
              </a:rPr>
              <a:t>cần</a:t>
            </a:r>
            <a:r>
              <a:rPr lang="en-US" sz="3400" b="1" dirty="0">
                <a:solidFill>
                  <a:srgbClr val="FFFF00"/>
                </a:solidFill>
              </a:rPr>
              <a:t> </a:t>
            </a:r>
            <a:r>
              <a:rPr lang="en-US" sz="3400" b="1" dirty="0" err="1">
                <a:solidFill>
                  <a:srgbClr val="FFFF00"/>
                </a:solidFill>
              </a:rPr>
              <a:t>bao</a:t>
            </a:r>
            <a:r>
              <a:rPr lang="en-US" sz="3400" b="1" dirty="0">
                <a:solidFill>
                  <a:srgbClr val="FFFF00"/>
                </a:solidFill>
              </a:rPr>
              <a:t> </a:t>
            </a:r>
            <a:r>
              <a:rPr lang="en-US" sz="3400" b="1" dirty="0" err="1">
                <a:solidFill>
                  <a:srgbClr val="FFFF00"/>
                </a:solidFill>
              </a:rPr>
              <a:t>nhiêu</a:t>
            </a:r>
            <a:r>
              <a:rPr lang="en-US" sz="3400" b="1" dirty="0">
                <a:solidFill>
                  <a:srgbClr val="FFFF00"/>
                </a:solidFill>
              </a:rPr>
              <a:t> </a:t>
            </a:r>
            <a:r>
              <a:rPr lang="en-US" sz="3400" b="1" dirty="0" err="1">
                <a:solidFill>
                  <a:srgbClr val="FFFF00"/>
                </a:solidFill>
              </a:rPr>
              <a:t>cái</a:t>
            </a:r>
            <a:r>
              <a:rPr lang="en-US" sz="3400" b="1" dirty="0">
                <a:solidFill>
                  <a:srgbClr val="FFFF00"/>
                </a:solidFill>
              </a:rPr>
              <a:t> </a:t>
            </a:r>
            <a:r>
              <a:rPr lang="en-US" sz="3400" b="1" dirty="0" err="1">
                <a:solidFill>
                  <a:srgbClr val="FFFF00"/>
                </a:solidFill>
              </a:rPr>
              <a:t>ghế</a:t>
            </a:r>
            <a:r>
              <a:rPr lang="en-US" sz="34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1CDA021-2F61-8D90-8D1F-C29C983308DC}"/>
              </a:ext>
            </a:extLst>
          </p:cNvPr>
          <p:cNvSpPr txBox="1"/>
          <p:nvPr/>
        </p:nvSpPr>
        <p:spPr>
          <a:xfrm>
            <a:off x="1020503" y="510660"/>
            <a:ext cx="253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B5F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B5F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910BD60-C076-E66D-CFC1-2732A19402BE}"/>
              </a:ext>
            </a:extLst>
          </p:cNvPr>
          <p:cNvSpPr txBox="1"/>
          <p:nvPr/>
        </p:nvSpPr>
        <p:spPr>
          <a:xfrm>
            <a:off x="394301" y="1625406"/>
            <a:ext cx="3580797" cy="183880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00B050"/>
                </a:solidFill>
              </a:rPr>
              <a:t>Tóm</a:t>
            </a:r>
            <a:r>
              <a:rPr lang="en-US" sz="3400" b="1" dirty="0">
                <a:solidFill>
                  <a:srgbClr val="00B050"/>
                </a:solidFill>
              </a:rPr>
              <a:t> </a:t>
            </a:r>
            <a:r>
              <a:rPr lang="en-US" sz="3400" b="1" dirty="0" err="1">
                <a:solidFill>
                  <a:srgbClr val="00B050"/>
                </a:solidFill>
              </a:rPr>
              <a:t>tắt</a:t>
            </a:r>
            <a:r>
              <a:rPr lang="en-US" sz="3400" b="1" dirty="0">
                <a:solidFill>
                  <a:srgbClr val="00B050"/>
                </a:solidFill>
              </a:rPr>
              <a:t>:</a:t>
            </a:r>
          </a:p>
          <a:p>
            <a:r>
              <a:rPr lang="en-US" sz="3400" b="1" dirty="0">
                <a:solidFill>
                  <a:srgbClr val="00B050"/>
                </a:solidFill>
              </a:rPr>
              <a:t>1 </a:t>
            </a:r>
            <a:r>
              <a:rPr lang="en-US" sz="3400" b="1" dirty="0" err="1">
                <a:solidFill>
                  <a:srgbClr val="00B050"/>
                </a:solidFill>
              </a:rPr>
              <a:t>bàn</a:t>
            </a:r>
            <a:r>
              <a:rPr lang="en-US" sz="3400" b="1" dirty="0">
                <a:solidFill>
                  <a:srgbClr val="00B050"/>
                </a:solidFill>
              </a:rPr>
              <a:t> : 2 </a:t>
            </a:r>
            <a:r>
              <a:rPr lang="en-US" sz="3400" b="1" dirty="0" err="1">
                <a:solidFill>
                  <a:srgbClr val="00B050"/>
                </a:solidFill>
              </a:rPr>
              <a:t>cái</a:t>
            </a:r>
            <a:r>
              <a:rPr lang="en-US" sz="3400" b="1" dirty="0">
                <a:solidFill>
                  <a:srgbClr val="00B050"/>
                </a:solidFill>
              </a:rPr>
              <a:t> </a:t>
            </a:r>
            <a:r>
              <a:rPr lang="en-US" sz="3400" b="1" dirty="0" err="1">
                <a:solidFill>
                  <a:srgbClr val="00B050"/>
                </a:solidFill>
              </a:rPr>
              <a:t>ghế</a:t>
            </a:r>
            <a:endParaRPr lang="en-US" sz="3400" b="1" dirty="0">
              <a:solidFill>
                <a:srgbClr val="00B050"/>
              </a:solidFill>
            </a:endParaRPr>
          </a:p>
          <a:p>
            <a:r>
              <a:rPr lang="en-US" sz="3400" b="1" dirty="0">
                <a:solidFill>
                  <a:srgbClr val="00B050"/>
                </a:solidFill>
              </a:rPr>
              <a:t>9 </a:t>
            </a:r>
            <a:r>
              <a:rPr lang="en-US" sz="3400" b="1" dirty="0" err="1">
                <a:solidFill>
                  <a:srgbClr val="00B050"/>
                </a:solidFill>
              </a:rPr>
              <a:t>bàn</a:t>
            </a:r>
            <a:r>
              <a:rPr lang="en-US" sz="3400" b="1" dirty="0">
                <a:solidFill>
                  <a:srgbClr val="00B050"/>
                </a:solidFill>
              </a:rPr>
              <a:t>: … </a:t>
            </a:r>
            <a:r>
              <a:rPr lang="en-US" sz="3400" b="1" dirty="0" err="1">
                <a:solidFill>
                  <a:srgbClr val="00B050"/>
                </a:solidFill>
              </a:rPr>
              <a:t>cái</a:t>
            </a:r>
            <a:r>
              <a:rPr lang="en-US" sz="3400" b="1" dirty="0">
                <a:solidFill>
                  <a:srgbClr val="00B050"/>
                </a:solidFill>
              </a:rPr>
              <a:t> </a:t>
            </a:r>
            <a:r>
              <a:rPr lang="en-US" sz="3400" b="1" dirty="0" err="1">
                <a:solidFill>
                  <a:srgbClr val="00B050"/>
                </a:solidFill>
              </a:rPr>
              <a:t>ghế</a:t>
            </a:r>
            <a:r>
              <a:rPr lang="en-US" sz="3400" b="1" dirty="0">
                <a:solidFill>
                  <a:srgbClr val="00B050"/>
                </a:solidFill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64FF03E-1A3E-E347-4B76-25FE6971C27E}"/>
              </a:ext>
            </a:extLst>
          </p:cNvPr>
          <p:cNvSpPr txBox="1"/>
          <p:nvPr/>
        </p:nvSpPr>
        <p:spPr>
          <a:xfrm>
            <a:off x="0" y="3465683"/>
            <a:ext cx="5751732" cy="241768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u="sng" dirty="0" err="1">
                <a:solidFill>
                  <a:srgbClr val="0070C0"/>
                </a:solidFill>
              </a:rPr>
              <a:t>Bài</a:t>
            </a:r>
            <a:r>
              <a:rPr lang="en-US" sz="3400" b="1" u="sng" dirty="0">
                <a:solidFill>
                  <a:srgbClr val="0070C0"/>
                </a:solidFill>
              </a:rPr>
              <a:t> </a:t>
            </a:r>
            <a:r>
              <a:rPr lang="en-US" sz="3400" b="1" u="sng" dirty="0" err="1">
                <a:solidFill>
                  <a:srgbClr val="0070C0"/>
                </a:solidFill>
              </a:rPr>
              <a:t>giải</a:t>
            </a:r>
            <a:r>
              <a:rPr lang="en-US" sz="3400" b="1" u="sng" dirty="0">
                <a:solidFill>
                  <a:srgbClr val="0070C0"/>
                </a:solidFill>
              </a:rPr>
              <a:t>:</a:t>
            </a:r>
          </a:p>
          <a:p>
            <a:pPr algn="ctr"/>
            <a:r>
              <a:rPr lang="en-US" sz="3400" b="1" dirty="0">
                <a:solidFill>
                  <a:srgbClr val="0070C0"/>
                </a:solidFill>
              </a:rPr>
              <a:t>Nam </a:t>
            </a:r>
            <a:r>
              <a:rPr lang="en-US" sz="3400" b="1" dirty="0" err="1">
                <a:solidFill>
                  <a:srgbClr val="0070C0"/>
                </a:solidFill>
              </a:rPr>
              <a:t>cần</a:t>
            </a:r>
            <a:r>
              <a:rPr lang="en-US" sz="3400" b="1" dirty="0">
                <a:solidFill>
                  <a:srgbClr val="0070C0"/>
                </a:solidFill>
              </a:rPr>
              <a:t> </a:t>
            </a:r>
            <a:r>
              <a:rPr lang="en-US" sz="3400" b="1" dirty="0" err="1">
                <a:solidFill>
                  <a:srgbClr val="0070C0"/>
                </a:solidFill>
              </a:rPr>
              <a:t>số</a:t>
            </a:r>
            <a:r>
              <a:rPr lang="en-US" sz="3400" b="1" dirty="0">
                <a:solidFill>
                  <a:srgbClr val="0070C0"/>
                </a:solidFill>
              </a:rPr>
              <a:t> </a:t>
            </a:r>
            <a:r>
              <a:rPr lang="en-US" sz="3400" b="1" dirty="0" err="1">
                <a:solidFill>
                  <a:srgbClr val="0070C0"/>
                </a:solidFill>
              </a:rPr>
              <a:t>cái</a:t>
            </a:r>
            <a:r>
              <a:rPr lang="en-US" sz="3400" b="1" dirty="0">
                <a:solidFill>
                  <a:srgbClr val="0070C0"/>
                </a:solidFill>
              </a:rPr>
              <a:t> </a:t>
            </a:r>
            <a:r>
              <a:rPr lang="en-US" sz="3400" b="1" dirty="0" err="1">
                <a:solidFill>
                  <a:srgbClr val="0070C0"/>
                </a:solidFill>
              </a:rPr>
              <a:t>ghế</a:t>
            </a:r>
            <a:r>
              <a:rPr lang="en-US" sz="3400" b="1" dirty="0">
                <a:solidFill>
                  <a:srgbClr val="0070C0"/>
                </a:solidFill>
              </a:rPr>
              <a:t> </a:t>
            </a:r>
            <a:r>
              <a:rPr lang="en-US" sz="3400" b="1" dirty="0" err="1">
                <a:solidFill>
                  <a:srgbClr val="0070C0"/>
                </a:solidFill>
              </a:rPr>
              <a:t>là</a:t>
            </a:r>
            <a:r>
              <a:rPr lang="en-US" sz="3400" b="1" dirty="0">
                <a:solidFill>
                  <a:srgbClr val="0070C0"/>
                </a:solidFill>
              </a:rPr>
              <a:t>:</a:t>
            </a:r>
          </a:p>
          <a:p>
            <a:pPr algn="ctr"/>
            <a:r>
              <a:rPr lang="en-US" sz="3400" b="1" dirty="0">
                <a:solidFill>
                  <a:srgbClr val="0070C0"/>
                </a:solidFill>
              </a:rPr>
              <a:t>2 x 9 = 18 ( </a:t>
            </a:r>
            <a:r>
              <a:rPr lang="en-US" sz="3400" b="1" dirty="0" err="1">
                <a:solidFill>
                  <a:srgbClr val="0070C0"/>
                </a:solidFill>
              </a:rPr>
              <a:t>cái</a:t>
            </a:r>
            <a:r>
              <a:rPr lang="en-US" sz="3400" b="1" dirty="0">
                <a:solidFill>
                  <a:srgbClr val="0070C0"/>
                </a:solidFill>
              </a:rPr>
              <a:t> </a:t>
            </a:r>
            <a:r>
              <a:rPr lang="en-US" sz="3400" b="1" dirty="0" err="1">
                <a:solidFill>
                  <a:srgbClr val="0070C0"/>
                </a:solidFill>
              </a:rPr>
              <a:t>ghế</a:t>
            </a:r>
            <a:r>
              <a:rPr lang="en-US" sz="3400" b="1" dirty="0">
                <a:solidFill>
                  <a:srgbClr val="0070C0"/>
                </a:solidFill>
              </a:rPr>
              <a:t>)</a:t>
            </a:r>
          </a:p>
          <a:p>
            <a:pPr algn="ctr"/>
            <a:r>
              <a:rPr lang="en-US" sz="3400" b="1" dirty="0">
                <a:solidFill>
                  <a:srgbClr val="0070C0"/>
                </a:solidFill>
              </a:rPr>
              <a:t>	          </a:t>
            </a:r>
            <a:r>
              <a:rPr lang="en-US" sz="3400" b="1" dirty="0" err="1">
                <a:solidFill>
                  <a:srgbClr val="0070C0"/>
                </a:solidFill>
              </a:rPr>
              <a:t>Đáp</a:t>
            </a:r>
            <a:r>
              <a:rPr lang="en-US" sz="3400" b="1" dirty="0">
                <a:solidFill>
                  <a:srgbClr val="0070C0"/>
                </a:solidFill>
              </a:rPr>
              <a:t> </a:t>
            </a:r>
            <a:r>
              <a:rPr lang="en-US" sz="3400" b="1" dirty="0" err="1">
                <a:solidFill>
                  <a:srgbClr val="0070C0"/>
                </a:solidFill>
              </a:rPr>
              <a:t>số</a:t>
            </a:r>
            <a:r>
              <a:rPr lang="en-US" sz="3400" b="1" dirty="0">
                <a:solidFill>
                  <a:srgbClr val="0070C0"/>
                </a:solidFill>
              </a:rPr>
              <a:t>: 18 </a:t>
            </a:r>
            <a:r>
              <a:rPr lang="en-US" sz="3400" b="1" dirty="0" err="1">
                <a:solidFill>
                  <a:srgbClr val="0070C0"/>
                </a:solidFill>
              </a:rPr>
              <a:t>cái</a:t>
            </a:r>
            <a:r>
              <a:rPr lang="en-US" sz="3400" b="1" dirty="0">
                <a:solidFill>
                  <a:srgbClr val="0070C0"/>
                </a:solidFill>
              </a:rPr>
              <a:t> </a:t>
            </a:r>
            <a:r>
              <a:rPr lang="en-US" sz="3400" b="1" dirty="0" err="1">
                <a:solidFill>
                  <a:srgbClr val="0070C0"/>
                </a:solidFill>
              </a:rPr>
              <a:t>ghế</a:t>
            </a:r>
            <a:r>
              <a:rPr lang="en-US" sz="3400" b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128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387</Words>
  <Application>Microsoft Office PowerPoint</Application>
  <PresentationFormat>Widescreen</PresentationFormat>
  <Paragraphs>116</Paragraphs>
  <Slides>16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8" baseType="lpstr">
      <vt:lpstr>#9Slide05 Bodega Script</vt:lpstr>
      <vt:lpstr>#9Slide07 HoneyCream</vt:lpstr>
      <vt:lpstr>Arial</vt:lpstr>
      <vt:lpstr>Arial-Rounded</vt:lpstr>
      <vt:lpstr>Calibri</vt:lpstr>
      <vt:lpstr>Calibri Light</vt:lpstr>
      <vt:lpstr>Cambria</vt:lpstr>
      <vt:lpstr>Fredoka One</vt:lpstr>
      <vt:lpstr>Source Han Sans CN Medium</vt:lpstr>
      <vt:lpstr>SVN-Newton</vt:lpstr>
      <vt:lpstr>Times New Roman</vt:lpstr>
      <vt:lpstr>UTM Aquarelle</vt:lpstr>
      <vt:lpstr>UTM Avo</vt:lpstr>
      <vt:lpstr>仓耳今楷05-6763 W05</vt:lpstr>
      <vt:lpstr>字魂151号-联盟综艺体</vt:lpstr>
      <vt:lpstr>庞门正道标题体</vt:lpstr>
      <vt:lpstr>等线</vt:lpstr>
      <vt:lpstr>等线 Light</vt:lpstr>
      <vt:lpstr>1_Office Theme</vt:lpstr>
      <vt:lpstr>千图网海量PPT模板www.58pic.com​​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39</cp:revision>
  <dcterms:created xsi:type="dcterms:W3CDTF">2022-07-27T22:45:35Z</dcterms:created>
  <dcterms:modified xsi:type="dcterms:W3CDTF">2024-11-13T09:25:12Z</dcterms:modified>
</cp:coreProperties>
</file>