
<file path=[Content_Types].xml><?xml version="1.0" encoding="utf-8"?>
<Types xmlns="http://schemas.openxmlformats.org/package/2006/content-types">
  <Default Extension="png" ContentType="image/png"/>
  <Default Extension="mp3" ContentType="audio/mpeg"/>
  <Default Extension="jfif" ContentType="image/j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19" r:id="rId5"/>
  </p:sldMasterIdLst>
  <p:notesMasterIdLst>
    <p:notesMasterId r:id="rId40"/>
  </p:notesMasterIdLst>
  <p:sldIdLst>
    <p:sldId id="257" r:id="rId6"/>
    <p:sldId id="259" r:id="rId7"/>
    <p:sldId id="286" r:id="rId8"/>
    <p:sldId id="307" r:id="rId9"/>
    <p:sldId id="284" r:id="rId10"/>
    <p:sldId id="308" r:id="rId11"/>
    <p:sldId id="309" r:id="rId12"/>
    <p:sldId id="287" r:id="rId13"/>
    <p:sldId id="310" r:id="rId14"/>
    <p:sldId id="1073" r:id="rId15"/>
    <p:sldId id="288" r:id="rId16"/>
    <p:sldId id="285" r:id="rId17"/>
    <p:sldId id="289" r:id="rId18"/>
    <p:sldId id="297" r:id="rId19"/>
    <p:sldId id="311" r:id="rId20"/>
    <p:sldId id="1074" r:id="rId21"/>
    <p:sldId id="299" r:id="rId22"/>
    <p:sldId id="271" r:id="rId23"/>
    <p:sldId id="312" r:id="rId24"/>
    <p:sldId id="313" r:id="rId25"/>
    <p:sldId id="314" r:id="rId26"/>
    <p:sldId id="315" r:id="rId27"/>
    <p:sldId id="1075" r:id="rId28"/>
    <p:sldId id="1076" r:id="rId29"/>
    <p:sldId id="316" r:id="rId30"/>
    <p:sldId id="1077" r:id="rId31"/>
    <p:sldId id="317" r:id="rId32"/>
    <p:sldId id="319" r:id="rId33"/>
    <p:sldId id="320" r:id="rId34"/>
    <p:sldId id="318" r:id="rId35"/>
    <p:sldId id="1078" r:id="rId36"/>
    <p:sldId id="1059" r:id="rId37"/>
    <p:sldId id="1072" r:id="rId38"/>
    <p:sldId id="306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87179" autoAdjust="0"/>
  </p:normalViewPr>
  <p:slideViewPr>
    <p:cSldViewPr snapToGrid="0">
      <p:cViewPr varScale="1">
        <p:scale>
          <a:sx n="74" d="100"/>
          <a:sy n="74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232DC6-2DAB-4431-80EB-9083D219305C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B48AB1-4F8A-4E38-904C-0D43FEF40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686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99471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</a:t>
            </a:r>
            <a:r>
              <a:rPr lang="en-US" altLang="zh-CN"/>
              <a:t>.com</a:t>
            </a: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B48AB1-4F8A-4E38-904C-0D43FEF40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31590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69266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7434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55244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54278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67196C-E283-4C2D-BCAF-D1952B5D63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00882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/>
              <a:t>Bấm</a:t>
            </a:r>
            <a:r>
              <a:rPr lang="en-US" baseline="0" dirty="0"/>
              <a:t> bao </a:t>
            </a:r>
            <a:r>
              <a:rPr lang="en-US" baseline="0" dirty="0" err="1"/>
              <a:t>lì</a:t>
            </a:r>
            <a:r>
              <a:rPr lang="en-US" baseline="0" dirty="0"/>
              <a:t> </a:t>
            </a:r>
            <a:r>
              <a:rPr lang="en-US" baseline="0" dirty="0" err="1"/>
              <a:t>xì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lì</a:t>
            </a:r>
            <a:r>
              <a:rPr lang="en-US" baseline="0" dirty="0"/>
              <a:t> </a:t>
            </a:r>
            <a:r>
              <a:rPr lang="en-US" baseline="0" dirty="0" err="1"/>
              <a:t>xì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67196C-E283-4C2D-BCAF-D1952B5D63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98609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1: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2: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bao</a:t>
            </a:r>
            <a:r>
              <a:rPr lang="en-US" baseline="0" dirty="0"/>
              <a:t> </a:t>
            </a:r>
            <a:r>
              <a:rPr lang="en-US" baseline="0" dirty="0" err="1"/>
              <a:t>lì</a:t>
            </a:r>
            <a:r>
              <a:rPr lang="en-US" baseline="0" dirty="0"/>
              <a:t> </a:t>
            </a:r>
            <a:r>
              <a:rPr lang="en-US" baseline="0" dirty="0" err="1"/>
              <a:t>xì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slide </a:t>
            </a:r>
            <a:r>
              <a:rPr lang="en-US" baseline="0"/>
              <a:t>đầu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67196C-E283-4C2D-BCAF-D1952B5D63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02119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5814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28726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</a:t>
            </a:r>
            <a:r>
              <a:rPr lang="en-US" altLang="zh-CN"/>
              <a:t>.com</a:t>
            </a: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B48AB1-4F8A-4E38-904C-0D43FEF4026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164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2397466"/>
      </p:ext>
    </p:extLst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8830689"/>
      </p:ext>
    </p:extLst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3372805"/>
      </p:ext>
    </p:extLst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293136"/>
      </p:ext>
    </p:extLst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829650"/>
      </p:ext>
    </p:extLst>
  </p:cSld>
  <p:clrMapOvr>
    <a:masterClrMapping/>
  </p:clrMapOvr>
  <p:transition spd="slow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748011"/>
      </p:ext>
    </p:extLst>
  </p:cSld>
  <p:clrMapOvr>
    <a:masterClrMapping/>
  </p:clrMapOvr>
  <p:transition spd="slow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483925"/>
      </p:ext>
    </p:extLst>
  </p:cSld>
  <p:clrMapOvr>
    <a:masterClrMapping/>
  </p:clrMapOvr>
  <p:transition spd="slow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998474"/>
      </p:ext>
    </p:extLst>
  </p:cSld>
  <p:clrMapOvr>
    <a:masterClrMapping/>
  </p:clrMapOvr>
  <p:transition spd="slow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274076"/>
      </p:ext>
    </p:extLst>
  </p:cSld>
  <p:clrMapOvr>
    <a:masterClrMapping/>
  </p:clrMapOvr>
  <p:transition spd="slow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680431"/>
      </p:ext>
    </p:extLst>
  </p:cSld>
  <p:clrMapOvr>
    <a:masterClrMapping/>
  </p:clrMapOvr>
  <p:transition spd="slow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082406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xmlns="" id="{AB39B7E2-C427-4322-8D18-D3C15E2BF9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363" y="390917"/>
            <a:ext cx="1142913" cy="114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162999"/>
      </p:ext>
    </p:extLst>
  </p:cSld>
  <p:clrMapOvr>
    <a:masterClrMapping/>
  </p:clrMapOvr>
  <p:transition spd="slow"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76011"/>
      </p:ext>
    </p:extLst>
  </p:cSld>
  <p:clrMapOvr>
    <a:masterClrMapping/>
  </p:clrMapOvr>
  <p:transition spd="slow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86107"/>
      </p:ext>
    </p:extLst>
  </p:cSld>
  <p:clrMapOvr>
    <a:masterClrMapping/>
  </p:clrMapOvr>
  <p:transition spd="slow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107724"/>
      </p:ext>
    </p:extLst>
  </p:cSld>
  <p:clrMapOvr>
    <a:masterClrMapping/>
  </p:clrMapOvr>
  <p:transition spd="slow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057890"/>
      </p:ext>
    </p:extLst>
  </p:cSld>
  <p:clrMapOvr>
    <a:masterClrMapping/>
  </p:clrMapOvr>
  <p:transition spd="slow"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918968"/>
      </p:ext>
    </p:extLst>
  </p:cSld>
  <p:clrMapOvr>
    <a:masterClrMapping/>
  </p:clrMapOvr>
  <p:transition spd="slow"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0290787"/>
      </p:ext>
    </p:extLst>
  </p:cSld>
  <p:clrMapOvr>
    <a:masterClrMapping/>
  </p:clrMapOvr>
  <p:transition spd="slow">
    <p:comb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273298"/>
      </p:ext>
    </p:extLst>
  </p:cSld>
  <p:clrMapOvr>
    <a:masterClrMapping/>
  </p:clrMapOvr>
  <p:transition spd="slow">
    <p:comb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2268084"/>
      </p:ext>
    </p:extLst>
  </p:cSld>
  <p:clrMapOvr>
    <a:masterClrMapping/>
  </p:clrMapOvr>
  <p:transition spd="slow">
    <p:comb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6055484"/>
      </p:ext>
    </p:extLst>
  </p:cSld>
  <p:clrMapOvr>
    <a:masterClrMapping/>
  </p:clrMapOvr>
  <p:transition spd="slow">
    <p:comb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5645140"/>
      </p:ext>
    </p:extLst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1451859"/>
      </p:ext>
    </p:extLst>
  </p:cSld>
  <p:clrMapOvr>
    <a:masterClrMapping/>
  </p:clrMapOvr>
  <p:transition spd="slow">
    <p:comb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1214998"/>
      </p:ext>
    </p:extLst>
  </p:cSld>
  <p:clrMapOvr>
    <a:masterClrMapping/>
  </p:clrMapOvr>
  <p:transition spd="slow">
    <p:comb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0664853"/>
      </p:ext>
    </p:extLst>
  </p:cSld>
  <p:clrMapOvr>
    <a:masterClrMapping/>
  </p:clrMapOvr>
  <p:transition spd="slow">
    <p:comb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965791"/>
      </p:ext>
    </p:extLst>
  </p:cSld>
  <p:clrMapOvr>
    <a:masterClrMapping/>
  </p:clrMapOvr>
  <p:transition spd="slow">
    <p:comb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958902"/>
      </p:ext>
    </p:extLst>
  </p:cSld>
  <p:clrMapOvr>
    <a:masterClrMapping/>
  </p:clrMapOvr>
  <p:transition spd="slow">
    <p:comb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428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118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512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166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734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563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xmlns="" id="{54A9D93C-9B99-467E-9CBC-59C4407457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363" y="390917"/>
            <a:ext cx="1142913" cy="114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381103"/>
      </p:ext>
    </p:extLst>
  </p:cSld>
  <p:clrMapOvr>
    <a:masterClrMapping/>
  </p:clrMapOvr>
  <p:transition spd="slow">
    <p:comb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408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2624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5084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856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613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241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19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41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89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46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26068"/>
      </p:ext>
    </p:extLst>
  </p:cSld>
  <p:clrMapOvr>
    <a:masterClrMapping/>
  </p:clrMapOvr>
  <p:transition spd="slow">
    <p:comb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25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87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57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121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382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095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64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811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668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936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7580008"/>
      </p:ext>
    </p:extLst>
  </p:cSld>
  <p:clrMapOvr>
    <a:masterClrMapping/>
  </p:clrMapOvr>
  <p:transition spd="slow">
    <p:comb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182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416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161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490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333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862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18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263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60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40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7524515"/>
      </p:ext>
    </p:extLst>
  </p:cSld>
  <p:clrMapOvr>
    <a:masterClrMapping/>
  </p:clrMapOvr>
  <p:transition spd="slow">
    <p:comb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30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1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64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94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13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9575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7012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060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0265467"/>
      </p:ext>
    </p:extLst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xmlns="" id="{1E3EFECF-8F41-427C-A4E0-3490E43B2D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363" y="390917"/>
            <a:ext cx="1142913" cy="114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824498"/>
      </p:ext>
    </p:extLst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54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58.xml"/><Relationship Id="rId21" Type="http://schemas.openxmlformats.org/officeDocument/2006/relationships/slideLayout" Target="../slideLayouts/slideLayout76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2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20" Type="http://schemas.openxmlformats.org/officeDocument/2006/relationships/slideLayout" Target="../slideLayouts/slideLayout75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23" Type="http://schemas.openxmlformats.org/officeDocument/2006/relationships/theme" Target="../theme/theme5.xml"/><Relationship Id="rId10" Type="http://schemas.openxmlformats.org/officeDocument/2006/relationships/slideLayout" Target="../slideLayouts/slideLayout65.xml"/><Relationship Id="rId19" Type="http://schemas.openxmlformats.org/officeDocument/2006/relationships/slideLayout" Target="../slideLayouts/slideLayout74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Relationship Id="rId22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2024/11/11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47619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80DF41-5A94-447F-8133-48D51F155CFD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880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comb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904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5426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  <p:sldLayoutId id="2147483715" r:id="rId19"/>
    <p:sldLayoutId id="2147483716" r:id="rId20"/>
    <p:sldLayoutId id="2147483717" r:id="rId21"/>
    <p:sldLayoutId id="2147483718" r:id="rId2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7106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  <p:sldLayoutId id="2147483735" r:id="rId16"/>
    <p:sldLayoutId id="2147483736" r:id="rId17"/>
    <p:sldLayoutId id="2147483737" r:id="rId18"/>
    <p:sldLayoutId id="2147483738" r:id="rId19"/>
    <p:sldLayoutId id="2147483739" r:id="rId20"/>
    <p:sldLayoutId id="2147483740" r:id="rId21"/>
    <p:sldLayoutId id="2147483741" r:id="rId2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50.png"/><Relationship Id="rId3" Type="http://schemas.openxmlformats.org/officeDocument/2006/relationships/image" Target="../media/image6.png"/><Relationship Id="rId7" Type="http://schemas.openxmlformats.org/officeDocument/2006/relationships/image" Target="../media/image46.png"/><Relationship Id="rId12" Type="http://schemas.openxmlformats.org/officeDocument/2006/relationships/image" Target="../media/image49.png"/><Relationship Id="rId2" Type="http://schemas.openxmlformats.org/officeDocument/2006/relationships/slideLayout" Target="../slideLayouts/slideLayout6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.png"/><Relationship Id="rId11" Type="http://schemas.openxmlformats.org/officeDocument/2006/relationships/image" Target="../media/image48.png"/><Relationship Id="rId5" Type="http://schemas.openxmlformats.org/officeDocument/2006/relationships/image" Target="../media/image4.png"/><Relationship Id="rId10" Type="http://schemas.openxmlformats.org/officeDocument/2006/relationships/image" Target="../media/image47.png"/><Relationship Id="rId4" Type="http://schemas.openxmlformats.org/officeDocument/2006/relationships/image" Target="../media/image45.png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57.png"/><Relationship Id="rId3" Type="http://schemas.openxmlformats.org/officeDocument/2006/relationships/image" Target="../media/image6.png"/><Relationship Id="rId7" Type="http://schemas.openxmlformats.org/officeDocument/2006/relationships/image" Target="../media/image46.png"/><Relationship Id="rId12" Type="http://schemas.openxmlformats.org/officeDocument/2006/relationships/image" Target="../media/image49.png"/><Relationship Id="rId2" Type="http://schemas.openxmlformats.org/officeDocument/2006/relationships/slideLayout" Target="../slideLayouts/slideLayout40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5.png"/><Relationship Id="rId11" Type="http://schemas.openxmlformats.org/officeDocument/2006/relationships/image" Target="../media/image48.png"/><Relationship Id="rId5" Type="http://schemas.openxmlformats.org/officeDocument/2006/relationships/image" Target="../media/image4.png"/><Relationship Id="rId10" Type="http://schemas.openxmlformats.org/officeDocument/2006/relationships/image" Target="../media/image47.png"/><Relationship Id="rId4" Type="http://schemas.openxmlformats.org/officeDocument/2006/relationships/image" Target="../media/image45.png"/><Relationship Id="rId9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5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64.png"/><Relationship Id="rId3" Type="http://schemas.openxmlformats.org/officeDocument/2006/relationships/image" Target="../media/image6.png"/><Relationship Id="rId7" Type="http://schemas.openxmlformats.org/officeDocument/2006/relationships/image" Target="../media/image46.png"/><Relationship Id="rId12" Type="http://schemas.openxmlformats.org/officeDocument/2006/relationships/image" Target="../media/image49.png"/><Relationship Id="rId2" Type="http://schemas.openxmlformats.org/officeDocument/2006/relationships/slideLayout" Target="../slideLayouts/slideLayout40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5.png"/><Relationship Id="rId11" Type="http://schemas.openxmlformats.org/officeDocument/2006/relationships/image" Target="../media/image48.png"/><Relationship Id="rId5" Type="http://schemas.openxmlformats.org/officeDocument/2006/relationships/image" Target="../media/image4.png"/><Relationship Id="rId10" Type="http://schemas.openxmlformats.org/officeDocument/2006/relationships/image" Target="../media/image47.png"/><Relationship Id="rId4" Type="http://schemas.openxmlformats.org/officeDocument/2006/relationships/image" Target="../media/image45.png"/><Relationship Id="rId9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1.xml"/><Relationship Id="rId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70.jfif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5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5.png"/><Relationship Id="rId7" Type="http://schemas.openxmlformats.org/officeDocument/2006/relationships/image" Target="../media/image8.png"/><Relationship Id="rId12" Type="http://schemas.openxmlformats.org/officeDocument/2006/relationships/image" Target="../media/image7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6.png"/><Relationship Id="rId11" Type="http://schemas.openxmlformats.org/officeDocument/2006/relationships/image" Target="../media/image49.png"/><Relationship Id="rId5" Type="http://schemas.openxmlformats.org/officeDocument/2006/relationships/image" Target="../media/image5.png"/><Relationship Id="rId10" Type="http://schemas.openxmlformats.org/officeDocument/2006/relationships/image" Target="../media/image48.png"/><Relationship Id="rId4" Type="http://schemas.openxmlformats.org/officeDocument/2006/relationships/image" Target="../media/image4.png"/><Relationship Id="rId9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4.gif"/><Relationship Id="rId4" Type="http://schemas.openxmlformats.org/officeDocument/2006/relationships/image" Target="../media/image23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9.xml"/><Relationship Id="rId18" Type="http://schemas.openxmlformats.org/officeDocument/2006/relationships/image" Target="../media/image34.png"/><Relationship Id="rId3" Type="http://schemas.openxmlformats.org/officeDocument/2006/relationships/slideLayout" Target="../slideLayouts/slideLayout13.xml"/><Relationship Id="rId21" Type="http://schemas.openxmlformats.org/officeDocument/2006/relationships/image" Target="../media/image37.gif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17" Type="http://schemas.openxmlformats.org/officeDocument/2006/relationships/image" Target="../media/image25.png"/><Relationship Id="rId2" Type="http://schemas.openxmlformats.org/officeDocument/2006/relationships/audio" Target="../media/media1.mp3"/><Relationship Id="rId16" Type="http://schemas.openxmlformats.org/officeDocument/2006/relationships/image" Target="../media/image27.png"/><Relationship Id="rId20" Type="http://schemas.openxmlformats.org/officeDocument/2006/relationships/image" Target="../media/image36.png"/><Relationship Id="rId1" Type="http://schemas.microsoft.com/office/2007/relationships/media" Target="../media/media1.mp3"/><Relationship Id="rId6" Type="http://schemas.openxmlformats.org/officeDocument/2006/relationships/image" Target="../media/image28.jpeg"/><Relationship Id="rId11" Type="http://schemas.openxmlformats.org/officeDocument/2006/relationships/slide" Target="slide7.xml"/><Relationship Id="rId5" Type="http://schemas.openxmlformats.org/officeDocument/2006/relationships/audio" Target="../media/audio1.wav"/><Relationship Id="rId15" Type="http://schemas.openxmlformats.org/officeDocument/2006/relationships/slide" Target="slide8.xml"/><Relationship Id="rId23" Type="http://schemas.openxmlformats.org/officeDocument/2006/relationships/audio" Target="../media/audio1.wav"/><Relationship Id="rId10" Type="http://schemas.openxmlformats.org/officeDocument/2006/relationships/image" Target="../media/image31.png"/><Relationship Id="rId19" Type="http://schemas.openxmlformats.org/officeDocument/2006/relationships/image" Target="../media/image35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0.png"/><Relationship Id="rId14" Type="http://schemas.openxmlformats.org/officeDocument/2006/relationships/image" Target="../media/image33.png"/><Relationship Id="rId22" Type="http://schemas.openxmlformats.org/officeDocument/2006/relationships/slide" Target="slide1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8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11" Type="http://schemas.openxmlformats.org/officeDocument/2006/relationships/image" Target="../media/image43.png"/><Relationship Id="rId5" Type="http://schemas.openxmlformats.org/officeDocument/2006/relationships/image" Target="../media/image38.png"/><Relationship Id="rId10" Type="http://schemas.openxmlformats.org/officeDocument/2006/relationships/slide" Target="slide5.xml"/><Relationship Id="rId4" Type="http://schemas.openxmlformats.org/officeDocument/2006/relationships/image" Target="../media/image25.png"/><Relationship Id="rId9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5.png"/><Relationship Id="rId7" Type="http://schemas.openxmlformats.org/officeDocument/2006/relationships/image" Target="../media/image41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32.png"/><Relationship Id="rId4" Type="http://schemas.openxmlformats.org/officeDocument/2006/relationships/image" Target="../media/image38.png"/><Relationship Id="rId9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5.png"/><Relationship Id="rId7" Type="http://schemas.openxmlformats.org/officeDocument/2006/relationships/image" Target="../media/image41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25.png"/><Relationship Id="rId7" Type="http://schemas.openxmlformats.org/officeDocument/2006/relationships/image" Target="../media/image41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31">
            <a:extLst>
              <a:ext uri="{FF2B5EF4-FFF2-40B4-BE49-F238E27FC236}">
                <a16:creationId xmlns:a16="http://schemas.microsoft.com/office/drawing/2014/main" xmlns="" id="{2E82A659-0B38-4944-BDEC-9B9E22567051}"/>
              </a:ext>
            </a:extLst>
          </p:cNvPr>
          <p:cNvGrpSpPr/>
          <p:nvPr/>
        </p:nvGrpSpPr>
        <p:grpSpPr>
          <a:xfrm>
            <a:off x="1676400" y="689712"/>
            <a:ext cx="9184640" cy="5478575"/>
            <a:chOff x="1227083" y="675833"/>
            <a:chExt cx="10162697" cy="5898322"/>
          </a:xfrm>
        </p:grpSpPr>
        <p:sp>
          <p:nvSpPr>
            <p:cNvPr id="11" name="矩形 33">
              <a:extLst>
                <a:ext uri="{FF2B5EF4-FFF2-40B4-BE49-F238E27FC236}">
                  <a16:creationId xmlns:a16="http://schemas.microsoft.com/office/drawing/2014/main" xmlns="" id="{648A52D7-F2B9-48CB-96AD-C7E6AAA6F850}"/>
                </a:ext>
              </a:extLst>
            </p:cNvPr>
            <p:cNvSpPr/>
            <p:nvPr/>
          </p:nvSpPr>
          <p:spPr>
            <a:xfrm rot="344791">
              <a:off x="1331381" y="828233"/>
              <a:ext cx="10058399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" name="矩形 30">
              <a:extLst>
                <a:ext uri="{FF2B5EF4-FFF2-40B4-BE49-F238E27FC236}">
                  <a16:creationId xmlns:a16="http://schemas.microsoft.com/office/drawing/2014/main" xmlns="" id="{C443C640-44DA-413A-9B5A-BABC8509AE1C}"/>
                </a:ext>
              </a:extLst>
            </p:cNvPr>
            <p:cNvSpPr/>
            <p:nvPr/>
          </p:nvSpPr>
          <p:spPr>
            <a:xfrm>
              <a:off x="1227083" y="675833"/>
              <a:ext cx="10058399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479104E-E00B-4A38-A4A4-4A171F5C90BC}"/>
              </a:ext>
            </a:extLst>
          </p:cNvPr>
          <p:cNvSpPr txBox="1"/>
          <p:nvPr/>
        </p:nvSpPr>
        <p:spPr>
          <a:xfrm>
            <a:off x="3954259" y="1187505"/>
            <a:ext cx="829147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Thứ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…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ngày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…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tháng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…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năm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6F2C1D1-31C7-4400-83A2-1DF42C72DB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4948" y="1885774"/>
            <a:ext cx="2359356" cy="877900"/>
          </a:xfrm>
          <a:prstGeom prst="rect">
            <a:avLst/>
          </a:prstGeom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xmlns="" id="{45F5835E-9645-493A-8F19-5999B33FDA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65779" y="3012931"/>
            <a:ext cx="2864321" cy="3743469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xmlns="" id="{FFB72B81-195F-4450-A6F9-5E79AA7CEB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0025815" y="2214880"/>
            <a:ext cx="2219916" cy="44287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2D5FBBA-9BA2-4DF3-9898-01A5D24068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51751" y="2891100"/>
            <a:ext cx="7352413" cy="19935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534BA33-B614-4B06-B381-40986230A6A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73143" y="4873478"/>
            <a:ext cx="2310584" cy="963251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BD05F73-8A83-47E7-8032-00395B9043F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31236" y="858137"/>
            <a:ext cx="6490376" cy="514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23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xmlns="" id="{7B2892A5-B1DC-4975-BA79-A4E3A10AB9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 t="52444" r="35209" b="8417"/>
          <a:stretch/>
        </p:blipFill>
        <p:spPr>
          <a:xfrm flipH="1">
            <a:off x="0" y="-194930"/>
            <a:ext cx="4237702" cy="6736022"/>
          </a:xfrm>
          <a:prstGeom prst="rect">
            <a:avLst/>
          </a:prstGeom>
        </p:spPr>
      </p:pic>
      <p:sp>
        <p:nvSpPr>
          <p:cNvPr id="7" name="矩形: 圆角 5">
            <a:extLst>
              <a:ext uri="{FF2B5EF4-FFF2-40B4-BE49-F238E27FC236}">
                <a16:creationId xmlns:a16="http://schemas.microsoft.com/office/drawing/2014/main" xmlns="" id="{6F59C0B6-8F68-410E-BD44-0E60D685A183}"/>
              </a:ext>
            </a:extLst>
          </p:cNvPr>
          <p:cNvSpPr/>
          <p:nvPr/>
        </p:nvSpPr>
        <p:spPr>
          <a:xfrm>
            <a:off x="3862851" y="2280594"/>
            <a:ext cx="7954298" cy="385092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173A723-EC53-4F8D-A9E2-2784F6C0C82C}"/>
              </a:ext>
            </a:extLst>
          </p:cNvPr>
          <p:cNvSpPr txBox="1"/>
          <p:nvPr/>
        </p:nvSpPr>
        <p:spPr>
          <a:xfrm>
            <a:off x="4237702" y="3173081"/>
            <a:ext cx="74697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VÀO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CỔNG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635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371177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xmlns="" id="{B56BC4A0-8570-44CC-BFE1-36AEC328D0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78734" y="-324091"/>
            <a:ext cx="11250352" cy="71820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D317AB9-4054-4D6B-93AE-0CCADA43C3D6}"/>
              </a:ext>
            </a:extLst>
          </p:cNvPr>
          <p:cNvSpPr txBox="1"/>
          <p:nvPr/>
        </p:nvSpPr>
        <p:spPr>
          <a:xfrm>
            <a:off x="3125165" y="1749398"/>
            <a:ext cx="6317471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/>
              <a:t>Cả</a:t>
            </a:r>
            <a:r>
              <a:rPr lang="en-US" sz="3200" b="1" dirty="0"/>
              <a:t> </a:t>
            </a:r>
            <a:r>
              <a:rPr lang="en-US" sz="3200" b="1" dirty="0" err="1"/>
              <a:t>lớp</a:t>
            </a:r>
            <a:r>
              <a:rPr lang="en-US" sz="3200" b="1" dirty="0"/>
              <a:t> ta </a:t>
            </a:r>
            <a:r>
              <a:rPr lang="en-US" sz="3200" b="1" dirty="0" err="1"/>
              <a:t>đã</a:t>
            </a:r>
            <a:r>
              <a:rPr lang="en-US" sz="3200" b="1" dirty="0"/>
              <a:t> </a:t>
            </a:r>
            <a:r>
              <a:rPr lang="en-US" sz="3200" b="1" dirty="0" err="1"/>
              <a:t>khởi</a:t>
            </a:r>
            <a:r>
              <a:rPr lang="en-US" sz="3200" b="1" dirty="0"/>
              <a:t> </a:t>
            </a:r>
            <a:r>
              <a:rPr lang="en-US" sz="3200" b="1" dirty="0" err="1"/>
              <a:t>hành</a:t>
            </a:r>
            <a:r>
              <a:rPr lang="en-US" sz="3200" b="1" dirty="0"/>
              <a:t> </a:t>
            </a:r>
            <a:r>
              <a:rPr lang="en-US" sz="3200" b="1" dirty="0" err="1"/>
              <a:t>đến</a:t>
            </a:r>
            <a:r>
              <a:rPr lang="en-US" sz="3200" b="1" dirty="0"/>
              <a:t> </a:t>
            </a:r>
            <a:r>
              <a:rPr lang="en-US" sz="3200" b="1" dirty="0" err="1"/>
              <a:t>cổng</a:t>
            </a:r>
            <a:r>
              <a:rPr lang="en-US" sz="3200" b="1" dirty="0"/>
              <a:t> </a:t>
            </a:r>
            <a:r>
              <a:rPr lang="en-US" sz="3200" b="1" dirty="0" err="1"/>
              <a:t>Chùa</a:t>
            </a:r>
            <a:r>
              <a:rPr lang="en-US" sz="3200" b="1" dirty="0"/>
              <a:t> </a:t>
            </a:r>
            <a:r>
              <a:rPr lang="en-US" sz="3200" b="1" dirty="0" err="1"/>
              <a:t>Một</a:t>
            </a:r>
            <a:r>
              <a:rPr lang="en-US" sz="3200" b="1" dirty="0"/>
              <a:t> </a:t>
            </a:r>
            <a:r>
              <a:rPr lang="en-US" sz="3200" b="1" dirty="0" err="1"/>
              <a:t>Cột</a:t>
            </a:r>
            <a:r>
              <a:rPr lang="en-US" sz="3200" b="1" dirty="0"/>
              <a:t> </a:t>
            </a:r>
            <a:r>
              <a:rPr lang="en-US" sz="3200" b="1" dirty="0" err="1"/>
              <a:t>rồi</a:t>
            </a:r>
            <a:r>
              <a:rPr lang="en-US" sz="3200" b="1" dirty="0"/>
              <a:t>. </a:t>
            </a:r>
            <a:r>
              <a:rPr lang="en-US" sz="3200" b="1" dirty="0" err="1"/>
              <a:t>Giờ</a:t>
            </a:r>
            <a:r>
              <a:rPr lang="en-US" sz="3200" b="1" dirty="0"/>
              <a:t> </a:t>
            </a:r>
            <a:r>
              <a:rPr lang="en-US" sz="3200" b="1" dirty="0" err="1"/>
              <a:t>cô</a:t>
            </a:r>
            <a:r>
              <a:rPr lang="en-US" sz="3200" b="1" dirty="0"/>
              <a:t> </a:t>
            </a:r>
            <a:r>
              <a:rPr lang="en-US" sz="3200" b="1" dirty="0" err="1"/>
              <a:t>và</a:t>
            </a:r>
            <a:r>
              <a:rPr lang="en-US" sz="3200" b="1" dirty="0"/>
              <a:t> </a:t>
            </a:r>
            <a:r>
              <a:rPr lang="en-US" sz="3200" b="1" dirty="0" err="1"/>
              <a:t>các</a:t>
            </a:r>
            <a:r>
              <a:rPr lang="en-US" sz="3200" b="1" dirty="0"/>
              <a:t> </a:t>
            </a:r>
            <a:r>
              <a:rPr lang="en-US" sz="3200" b="1" dirty="0" err="1"/>
              <a:t>em</a:t>
            </a:r>
            <a:r>
              <a:rPr lang="en-US" sz="3200" b="1" dirty="0"/>
              <a:t> </a:t>
            </a:r>
            <a:r>
              <a:rPr lang="en-US" sz="3200" b="1" dirty="0" err="1"/>
              <a:t>cùng</a:t>
            </a:r>
            <a:r>
              <a:rPr lang="en-US" sz="3200" b="1" dirty="0"/>
              <a:t> </a:t>
            </a:r>
            <a:r>
              <a:rPr lang="en-US" sz="3200" b="1" dirty="0" err="1"/>
              <a:t>khám</a:t>
            </a:r>
            <a:r>
              <a:rPr lang="en-US" sz="3200" b="1" dirty="0"/>
              <a:t> </a:t>
            </a:r>
            <a:r>
              <a:rPr lang="en-US" sz="3200" b="1" dirty="0" err="1"/>
              <a:t>phá</a:t>
            </a:r>
            <a:r>
              <a:rPr lang="en-US" sz="3200" b="1" dirty="0"/>
              <a:t> </a:t>
            </a:r>
            <a:r>
              <a:rPr lang="en-US" sz="3200" b="1" dirty="0" err="1"/>
              <a:t>bài</a:t>
            </a:r>
            <a:r>
              <a:rPr lang="en-US" sz="3200" b="1" dirty="0"/>
              <a:t> </a:t>
            </a:r>
            <a:r>
              <a:rPr lang="en-US" sz="3200" b="1" dirty="0" err="1"/>
              <a:t>hôm</a:t>
            </a:r>
            <a:r>
              <a:rPr lang="en-US" sz="3200" b="1" dirty="0"/>
              <a:t> nay </a:t>
            </a:r>
            <a:r>
              <a:rPr lang="en-US" sz="3200" b="1" dirty="0" err="1"/>
              <a:t>để</a:t>
            </a:r>
            <a:r>
              <a:rPr lang="en-US" sz="3200" b="1" dirty="0"/>
              <a:t> </a:t>
            </a:r>
            <a:r>
              <a:rPr lang="en-US" sz="3200" b="1" dirty="0" err="1"/>
              <a:t>bước</a:t>
            </a:r>
            <a:r>
              <a:rPr lang="en-US" sz="3200" b="1" dirty="0"/>
              <a:t> </a:t>
            </a:r>
            <a:r>
              <a:rPr lang="en-US" sz="3200" b="1" dirty="0" err="1"/>
              <a:t>vào</a:t>
            </a:r>
            <a:r>
              <a:rPr lang="en-US" sz="3200" b="1" dirty="0"/>
              <a:t> </a:t>
            </a:r>
            <a:r>
              <a:rPr lang="en-US" sz="3200" b="1" dirty="0" err="1"/>
              <a:t>thăm</a:t>
            </a:r>
            <a:r>
              <a:rPr lang="en-US" sz="3200" b="1" dirty="0"/>
              <a:t> </a:t>
            </a:r>
            <a:r>
              <a:rPr lang="en-US" sz="3200" b="1" dirty="0" err="1"/>
              <a:t>bên</a:t>
            </a:r>
            <a:r>
              <a:rPr lang="en-US" sz="3200" b="1" dirty="0"/>
              <a:t> </a:t>
            </a:r>
            <a:r>
              <a:rPr lang="en-US" sz="3200" b="1" dirty="0" err="1"/>
              <a:t>trong</a:t>
            </a:r>
            <a:r>
              <a:rPr lang="en-US" sz="3200" b="1" dirty="0"/>
              <a:t> </a:t>
            </a:r>
            <a:r>
              <a:rPr lang="en-US" sz="3200" b="1" dirty="0" err="1"/>
              <a:t>chùa</a:t>
            </a:r>
            <a:r>
              <a:rPr lang="en-US" sz="3200" b="1" dirty="0"/>
              <a:t> </a:t>
            </a:r>
            <a:r>
              <a:rPr lang="en-US" sz="3200" b="1" dirty="0" err="1"/>
              <a:t>nhé</a:t>
            </a:r>
            <a:r>
              <a:rPr lang="en-US" sz="3200" b="1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2509981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5">
            <a:extLst>
              <a:ext uri="{FF2B5EF4-FFF2-40B4-BE49-F238E27FC236}">
                <a16:creationId xmlns:a16="http://schemas.microsoft.com/office/drawing/2014/main" xmlns="" id="{E8E678A1-A432-4526-8175-C1532DBE6391}"/>
              </a:ext>
            </a:extLst>
          </p:cNvPr>
          <p:cNvSpPr/>
          <p:nvPr/>
        </p:nvSpPr>
        <p:spPr>
          <a:xfrm>
            <a:off x="324091" y="115747"/>
            <a:ext cx="11702005" cy="6435524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" name="Picture 4" descr="Không có mô tả.">
            <a:extLst>
              <a:ext uri="{FF2B5EF4-FFF2-40B4-BE49-F238E27FC236}">
                <a16:creationId xmlns:a16="http://schemas.microsoft.com/office/drawing/2014/main" xmlns="" id="{227CF591-655B-45CF-B0F3-13C2B82C41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472916" y="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31F29C9-5958-4718-94FF-D9D5E6DCFE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 l="77641" t="30811" b="3077"/>
          <a:stretch/>
        </p:blipFill>
        <p:spPr>
          <a:xfrm flipH="1">
            <a:off x="917030" y="2619031"/>
            <a:ext cx="1429705" cy="175063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xmlns="" id="{DF33D8DE-E8B3-452B-969C-D91CCF9028BC}"/>
              </a:ext>
            </a:extLst>
          </p:cNvPr>
          <p:cNvSpPr/>
          <p:nvPr/>
        </p:nvSpPr>
        <p:spPr>
          <a:xfrm>
            <a:off x="1412111" y="1125166"/>
            <a:ext cx="2731626" cy="1182854"/>
          </a:xfrm>
          <a:prstGeom prst="wedgeRoundRectCallout">
            <a:avLst>
              <a:gd name="adj1" fmla="val -39951"/>
              <a:gd name="adj2" fmla="val 79490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Mỗi</a:t>
            </a:r>
            <a:r>
              <a:rPr lang="en-US" sz="3200" dirty="0"/>
              <a:t> </a:t>
            </a:r>
            <a:r>
              <a:rPr lang="en-US" sz="3200" dirty="0" err="1"/>
              <a:t>chùm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26 </a:t>
            </a:r>
            <a:r>
              <a:rPr lang="en-US" sz="3200" dirty="0" err="1"/>
              <a:t>quả</a:t>
            </a:r>
            <a:r>
              <a:rPr lang="en-US" sz="3200" dirty="0"/>
              <a:t> </a:t>
            </a:r>
            <a:r>
              <a:rPr lang="en-US" sz="3200" dirty="0" err="1"/>
              <a:t>nho</a:t>
            </a:r>
            <a:endParaRPr lang="en-US" sz="3200" dirty="0"/>
          </a:p>
        </p:txBody>
      </p:sp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xmlns="" id="{4277FD54-6D0A-407C-92E1-1089E97109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7431">
            <a:off x="4089789" y="1364763"/>
            <a:ext cx="2197525" cy="2197525"/>
          </a:xfrm>
          <a:prstGeom prst="rect">
            <a:avLst/>
          </a:prstGeom>
        </p:spPr>
      </p:pic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xmlns="" id="{F3A31E50-227B-46FD-A97B-16F6FF34DE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751" y="1364762"/>
            <a:ext cx="2197525" cy="2197525"/>
          </a:xfrm>
          <a:prstGeom prst="rect">
            <a:avLst/>
          </a:prstGeom>
        </p:spPr>
      </p:pic>
      <p:pic>
        <p:nvPicPr>
          <p:cNvPr id="15" name="Picture 14" descr="Background pattern&#10;&#10;Description automatically generated">
            <a:extLst>
              <a:ext uri="{FF2B5EF4-FFF2-40B4-BE49-F238E27FC236}">
                <a16:creationId xmlns:a16="http://schemas.microsoft.com/office/drawing/2014/main" xmlns="" id="{B8447890-7934-4D6A-AA62-DE178BA746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4129" flipH="1">
            <a:off x="6926485" y="1337361"/>
            <a:ext cx="1919882" cy="2197525"/>
          </a:xfrm>
          <a:prstGeom prst="rect">
            <a:avLst/>
          </a:prstGeom>
        </p:spPr>
      </p:pic>
      <p:pic>
        <p:nvPicPr>
          <p:cNvPr id="17" name="Picture 16" descr="A picture containing clipart, doll&#10;&#10;Description automatically generated">
            <a:extLst>
              <a:ext uri="{FF2B5EF4-FFF2-40B4-BE49-F238E27FC236}">
                <a16:creationId xmlns:a16="http://schemas.microsoft.com/office/drawing/2014/main" xmlns="" id="{33E6457B-6958-4CC2-9928-0CCD33ACAE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731" y="1716593"/>
            <a:ext cx="1891524" cy="2139223"/>
          </a:xfrm>
          <a:prstGeom prst="rect">
            <a:avLst/>
          </a:prstGeom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xmlns="" id="{617DEE58-C462-4131-8CC4-BA5B61416FA1}"/>
              </a:ext>
            </a:extLst>
          </p:cNvPr>
          <p:cNvSpPr/>
          <p:nvPr/>
        </p:nvSpPr>
        <p:spPr>
          <a:xfrm>
            <a:off x="6722623" y="210938"/>
            <a:ext cx="4241821" cy="953781"/>
          </a:xfrm>
          <a:prstGeom prst="wedgeRoundRectCallout">
            <a:avLst>
              <a:gd name="adj1" fmla="val 19795"/>
              <a:gd name="adj2" fmla="val 73619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Vậy</a:t>
            </a:r>
            <a:r>
              <a:rPr lang="en-US" sz="3200" dirty="0"/>
              <a:t> 3 </a:t>
            </a:r>
            <a:r>
              <a:rPr lang="en-US" sz="3200" dirty="0" err="1"/>
              <a:t>chùm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tất</a:t>
            </a:r>
            <a:r>
              <a:rPr lang="en-US" sz="3200" dirty="0"/>
              <a:t> </a:t>
            </a:r>
            <a:r>
              <a:rPr lang="en-US" sz="3200" dirty="0" err="1"/>
              <a:t>cả</a:t>
            </a:r>
            <a:r>
              <a:rPr lang="en-US" sz="3200" dirty="0"/>
              <a:t> bao </a:t>
            </a:r>
            <a:r>
              <a:rPr lang="en-US" sz="3200" dirty="0" err="1"/>
              <a:t>nhiêu</a:t>
            </a:r>
            <a:r>
              <a:rPr lang="en-US" sz="3200" dirty="0"/>
              <a:t> </a:t>
            </a:r>
            <a:r>
              <a:rPr lang="en-US" sz="3200" dirty="0" err="1"/>
              <a:t>quả</a:t>
            </a:r>
            <a:r>
              <a:rPr lang="en-US" sz="3200" dirty="0"/>
              <a:t> </a:t>
            </a:r>
            <a:r>
              <a:rPr lang="en-US" sz="3200" dirty="0" err="1"/>
              <a:t>nho</a:t>
            </a:r>
            <a:r>
              <a:rPr lang="en-US" sz="3200" dirty="0"/>
              <a:t>?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B0D997-6CD6-4C5E-857B-F061322BA04C}"/>
              </a:ext>
            </a:extLst>
          </p:cNvPr>
          <p:cNvSpPr/>
          <p:nvPr/>
        </p:nvSpPr>
        <p:spPr>
          <a:xfrm>
            <a:off x="4575230" y="3419482"/>
            <a:ext cx="3383280" cy="606948"/>
          </a:xfrm>
          <a:prstGeom prst="roundRect">
            <a:avLst/>
          </a:prstGeom>
          <a:solidFill>
            <a:srgbClr val="EB79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26 x 3 = 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23E59169-174C-4A4F-94D4-5055F5AF7A28}"/>
              </a:ext>
            </a:extLst>
          </p:cNvPr>
          <p:cNvSpPr/>
          <p:nvPr/>
        </p:nvSpPr>
        <p:spPr>
          <a:xfrm>
            <a:off x="2050205" y="4245504"/>
            <a:ext cx="6121522" cy="1960880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EB799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4357E509-4749-4E50-9AE4-13F18E4D0EE8}"/>
              </a:ext>
            </a:extLst>
          </p:cNvPr>
          <p:cNvGrpSpPr/>
          <p:nvPr/>
        </p:nvGrpSpPr>
        <p:grpSpPr>
          <a:xfrm>
            <a:off x="2248325" y="4373284"/>
            <a:ext cx="1061720" cy="1167617"/>
            <a:chOff x="3886200" y="4496580"/>
            <a:chExt cx="1061720" cy="1167617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0EAF85D8-BC5D-4B0C-B8B2-A2AE5BDBA516}"/>
                </a:ext>
              </a:extLst>
            </p:cNvPr>
            <p:cNvSpPr txBox="1"/>
            <p:nvPr/>
          </p:nvSpPr>
          <p:spPr>
            <a:xfrm>
              <a:off x="4064000" y="4496580"/>
              <a:ext cx="6654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26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3C48878A-8989-4DED-ABCD-A5D73F7FE553}"/>
                </a:ext>
              </a:extLst>
            </p:cNvPr>
            <p:cNvSpPr txBox="1"/>
            <p:nvPr/>
          </p:nvSpPr>
          <p:spPr>
            <a:xfrm>
              <a:off x="4282440" y="5017866"/>
              <a:ext cx="6654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3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xmlns="" id="{0F9C5AA2-A737-49A6-99A8-A271D3B4E62D}"/>
                </a:ext>
              </a:extLst>
            </p:cNvPr>
            <p:cNvCxnSpPr/>
            <p:nvPr/>
          </p:nvCxnSpPr>
          <p:spPr>
            <a:xfrm>
              <a:off x="3952240" y="5593375"/>
              <a:ext cx="777240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BFB6547E-D5C4-4B14-87F2-E13363525E19}"/>
                </a:ext>
              </a:extLst>
            </p:cNvPr>
            <p:cNvSpPr txBox="1"/>
            <p:nvPr/>
          </p:nvSpPr>
          <p:spPr>
            <a:xfrm>
              <a:off x="3886200" y="4849850"/>
              <a:ext cx="330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x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7133A9CE-41D6-4A58-B8C6-EA1C12126CA8}"/>
              </a:ext>
            </a:extLst>
          </p:cNvPr>
          <p:cNvSpPr txBox="1"/>
          <p:nvPr/>
        </p:nvSpPr>
        <p:spPr>
          <a:xfrm>
            <a:off x="3091605" y="4449290"/>
            <a:ext cx="5146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3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nhân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6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bằng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18,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viết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8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nhớ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1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B6AEB8C3-4035-4141-9CF0-AD59C7203EAF}"/>
              </a:ext>
            </a:extLst>
          </p:cNvPr>
          <p:cNvSpPr txBox="1"/>
          <p:nvPr/>
        </p:nvSpPr>
        <p:spPr>
          <a:xfrm>
            <a:off x="2702985" y="5438485"/>
            <a:ext cx="36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48A1C085-0D95-41EB-AB12-C3DA94BFE196}"/>
              </a:ext>
            </a:extLst>
          </p:cNvPr>
          <p:cNvSpPr txBox="1"/>
          <p:nvPr/>
        </p:nvSpPr>
        <p:spPr>
          <a:xfrm>
            <a:off x="3091604" y="4926430"/>
            <a:ext cx="50801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3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nhân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2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bằng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6,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thêm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1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bằng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7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viết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7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C064FA29-4CAA-44D3-B1A2-0E300D9D0445}"/>
              </a:ext>
            </a:extLst>
          </p:cNvPr>
          <p:cNvSpPr txBox="1"/>
          <p:nvPr/>
        </p:nvSpPr>
        <p:spPr>
          <a:xfrm>
            <a:off x="2479465" y="5438485"/>
            <a:ext cx="36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7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DD84DB33-A258-468D-8E8D-CE77E6FAD3DF}"/>
              </a:ext>
            </a:extLst>
          </p:cNvPr>
          <p:cNvSpPr/>
          <p:nvPr/>
        </p:nvSpPr>
        <p:spPr>
          <a:xfrm>
            <a:off x="8457564" y="4961966"/>
            <a:ext cx="2875280" cy="916478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EB799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26 x 3 = 78</a:t>
            </a:r>
          </a:p>
        </p:txBody>
      </p:sp>
    </p:spTree>
    <p:extLst>
      <p:ext uri="{BB962C8B-B14F-4D97-AF65-F5344CB8AC3E}">
        <p14:creationId xmlns:p14="http://schemas.microsoft.com/office/powerpoint/2010/main" val="286060134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8" grpId="0" animBg="1"/>
      <p:bldP spid="19" grpId="0" animBg="1"/>
      <p:bldP spid="20" grpId="0" animBg="1"/>
      <p:bldP spid="27" grpId="0"/>
      <p:bldP spid="29" grpId="0"/>
      <p:bldP spid="3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xmlns="" id="{7B2892A5-B1DC-4975-BA79-A4E3A10AB9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 t="52444" r="35209" b="8417"/>
          <a:stretch/>
        </p:blipFill>
        <p:spPr>
          <a:xfrm flipH="1">
            <a:off x="0" y="-194930"/>
            <a:ext cx="4237702" cy="6736022"/>
          </a:xfrm>
          <a:prstGeom prst="rect">
            <a:avLst/>
          </a:prstGeom>
        </p:spPr>
      </p:pic>
      <p:sp>
        <p:nvSpPr>
          <p:cNvPr id="7" name="矩形: 圆角 5">
            <a:extLst>
              <a:ext uri="{FF2B5EF4-FFF2-40B4-BE49-F238E27FC236}">
                <a16:creationId xmlns:a16="http://schemas.microsoft.com/office/drawing/2014/main" xmlns="" id="{6F59C0B6-8F68-410E-BD44-0E60D685A183}"/>
              </a:ext>
            </a:extLst>
          </p:cNvPr>
          <p:cNvSpPr/>
          <p:nvPr/>
        </p:nvSpPr>
        <p:spPr>
          <a:xfrm>
            <a:off x="3862851" y="2280594"/>
            <a:ext cx="7954298" cy="385092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173A723-EC53-4F8D-A9E2-2784F6C0C82C}"/>
              </a:ext>
            </a:extLst>
          </p:cNvPr>
          <p:cNvSpPr txBox="1"/>
          <p:nvPr/>
        </p:nvSpPr>
        <p:spPr>
          <a:xfrm>
            <a:off x="4237702" y="3173081"/>
            <a:ext cx="74697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THAM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QUAN</a:t>
            </a:r>
          </a:p>
        </p:txBody>
      </p:sp>
    </p:spTree>
    <p:extLst>
      <p:ext uri="{BB962C8B-B14F-4D97-AF65-F5344CB8AC3E}">
        <p14:creationId xmlns:p14="http://schemas.microsoft.com/office/powerpoint/2010/main" val="27264706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xmlns="" id="{B56BC4A0-8570-44CC-BFE1-36AEC328D0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578734" y="-324091"/>
            <a:ext cx="11250352" cy="71820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D317AB9-4054-4D6B-93AE-0CCADA43C3D6}"/>
              </a:ext>
            </a:extLst>
          </p:cNvPr>
          <p:cNvSpPr txBox="1"/>
          <p:nvPr/>
        </p:nvSpPr>
        <p:spPr>
          <a:xfrm>
            <a:off x="3125166" y="1749398"/>
            <a:ext cx="6161710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chùa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thật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đẹp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cùng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giải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đây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ngắm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nhìn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đẹp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nhé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992229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D0011E1-C671-9B51-CEAC-A93BFB54579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47897" y="1469776"/>
            <a:ext cx="5166451" cy="4026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08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圆角 5">
            <a:extLst>
              <a:ext uri="{FF2B5EF4-FFF2-40B4-BE49-F238E27FC236}">
                <a16:creationId xmlns:a16="http://schemas.microsoft.com/office/drawing/2014/main" xmlns="" id="{2A604E41-54E5-48FD-9726-807241E04638}"/>
              </a:ext>
            </a:extLst>
          </p:cNvPr>
          <p:cNvSpPr/>
          <p:nvPr/>
        </p:nvSpPr>
        <p:spPr>
          <a:xfrm>
            <a:off x="342900" y="95251"/>
            <a:ext cx="11297373" cy="6320018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C9D133CE-E413-47F4-B8FF-1BEB6C3191A1}"/>
              </a:ext>
            </a:extLst>
          </p:cNvPr>
          <p:cNvGrpSpPr/>
          <p:nvPr/>
        </p:nvGrpSpPr>
        <p:grpSpPr>
          <a:xfrm>
            <a:off x="1580337" y="896172"/>
            <a:ext cx="2262246" cy="1036988"/>
            <a:chOff x="1647084" y="420195"/>
            <a:chExt cx="2262246" cy="103698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51E7DC7D-133C-401A-980C-EB39EA1A02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420"/>
            <a:stretch/>
          </p:blipFill>
          <p:spPr>
            <a:xfrm>
              <a:off x="1647084" y="420195"/>
              <a:ext cx="2262246" cy="10369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3EFAE6BC-9885-4DF5-B128-1B3C5E199523}"/>
                </a:ext>
              </a:extLst>
            </p:cNvPr>
            <p:cNvSpPr txBox="1"/>
            <p:nvPr/>
          </p:nvSpPr>
          <p:spPr>
            <a:xfrm>
              <a:off x="2083992" y="600135"/>
              <a:ext cx="1586973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1.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D6AE21B-B27A-46B9-BF2A-176739959C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0337" y="2113100"/>
            <a:ext cx="9419140" cy="14217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CE93B02-1CA6-C15B-9B5B-C6FAEBE91A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550" y="0"/>
            <a:ext cx="1851020" cy="92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53786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37 x 2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37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2</a:t>
            </a:r>
          </a:p>
        </p:txBody>
      </p:sp>
      <p:sp>
        <p:nvSpPr>
          <p:cNvPr id="16" name="Rectangle 15"/>
          <p:cNvSpPr/>
          <p:nvPr/>
        </p:nvSpPr>
        <p:spPr>
          <a:xfrm rot="2083106">
            <a:off x="2973524" y="3139984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021117" y="4216924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46596" y="317186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8BFE7B4-E1D1-443B-872B-357EE4D08178}"/>
              </a:ext>
            </a:extLst>
          </p:cNvPr>
          <p:cNvSpPr/>
          <p:nvPr/>
        </p:nvSpPr>
        <p:spPr>
          <a:xfrm rot="8099727">
            <a:off x="2996285" y="313535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75322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21" grpId="0"/>
      <p:bldP spid="23" grpId="0"/>
      <p:bldP spid="25" grpId="0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16 x 4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16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4</a:t>
            </a:r>
          </a:p>
        </p:txBody>
      </p:sp>
      <p:sp>
        <p:nvSpPr>
          <p:cNvPr id="16" name="Rectangle 15"/>
          <p:cNvSpPr/>
          <p:nvPr/>
        </p:nvSpPr>
        <p:spPr>
          <a:xfrm rot="2083106">
            <a:off x="2973524" y="3139984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117" y="4216924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46596" y="317186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8BFE7B4-E1D1-443B-872B-357EE4D08178}"/>
              </a:ext>
            </a:extLst>
          </p:cNvPr>
          <p:cNvSpPr/>
          <p:nvPr/>
        </p:nvSpPr>
        <p:spPr>
          <a:xfrm rot="8099727">
            <a:off x="2996285" y="313535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01162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086 -0.27269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49" y="-1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21" grpId="0"/>
      <p:bldP spid="3" grpId="0" animBg="1"/>
      <p:bldP spid="3" grpId="1" animBg="1"/>
      <p:bldP spid="3" grpId="2" animBg="1"/>
      <p:bldP spid="23" grpId="0"/>
      <p:bldP spid="25" grpId="0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">
            <a:extLst>
              <a:ext uri="{FF2B5EF4-FFF2-40B4-BE49-F238E27FC236}">
                <a16:creationId xmlns:a16="http://schemas.microsoft.com/office/drawing/2014/main" xmlns="" id="{AFFD5ACC-18FA-4204-A1C8-E70E2B579219}"/>
              </a:ext>
            </a:extLst>
          </p:cNvPr>
          <p:cNvGrpSpPr/>
          <p:nvPr/>
        </p:nvGrpSpPr>
        <p:grpSpPr>
          <a:xfrm>
            <a:off x="2820223" y="233670"/>
            <a:ext cx="8996925" cy="873592"/>
            <a:chOff x="1305482" y="2213477"/>
            <a:chExt cx="3838375" cy="684264"/>
          </a:xfrm>
        </p:grpSpPr>
        <p:sp>
          <p:nvSpPr>
            <p:cNvPr id="12" name="矩形: 圆角 15">
              <a:extLst>
                <a:ext uri="{FF2B5EF4-FFF2-40B4-BE49-F238E27FC236}">
                  <a16:creationId xmlns:a16="http://schemas.microsoft.com/office/drawing/2014/main" xmlns="" id="{881CF3CF-E399-498B-A658-581E1BC20E75}"/>
                </a:ext>
              </a:extLst>
            </p:cNvPr>
            <p:cNvSpPr/>
            <p:nvPr/>
          </p:nvSpPr>
          <p:spPr>
            <a:xfrm>
              <a:off x="1305482" y="2213477"/>
              <a:ext cx="3838375" cy="616891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字魂35号-经典雅黑"/>
                <a:cs typeface="Arial"/>
                <a:sym typeface="Arial"/>
              </a:endParaRPr>
            </a:p>
          </p:txBody>
        </p:sp>
        <p:sp>
          <p:nvSpPr>
            <p:cNvPr id="13" name="矩形: 圆角 27">
              <a:extLst>
                <a:ext uri="{FF2B5EF4-FFF2-40B4-BE49-F238E27FC236}">
                  <a16:creationId xmlns:a16="http://schemas.microsoft.com/office/drawing/2014/main" xmlns="" id="{C6B2CBB2-F449-46B7-BC2D-7D213D909A17}"/>
                </a:ext>
              </a:extLst>
            </p:cNvPr>
            <p:cNvSpPr/>
            <p:nvPr/>
          </p:nvSpPr>
          <p:spPr>
            <a:xfrm>
              <a:off x="1348997" y="2285741"/>
              <a:ext cx="3761772" cy="612000"/>
            </a:xfrm>
            <a:prstGeom prst="roundRect">
              <a:avLst>
                <a:gd name="adj" fmla="val 50000"/>
              </a:avLst>
            </a:prstGeom>
            <a:noFill/>
            <a:ln w="28575" cap="flat" cmpd="sng" algn="ctr">
              <a:solidFill>
                <a:srgbClr val="4D2724"/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字魂35号-经典雅黑"/>
                <a:cs typeface="Arial"/>
                <a:sym typeface="Arial"/>
              </a:endParaRPr>
            </a:p>
          </p:txBody>
        </p:sp>
      </p:grpSp>
      <p:pic>
        <p:nvPicPr>
          <p:cNvPr id="6" name="图片 3">
            <a:extLst>
              <a:ext uri="{FF2B5EF4-FFF2-40B4-BE49-F238E27FC236}">
                <a16:creationId xmlns:a16="http://schemas.microsoft.com/office/drawing/2014/main" xmlns="" id="{7B2892A5-B1DC-4975-BA79-A4E3A10AB9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 t="52444" r="35209" b="8417"/>
          <a:stretch/>
        </p:blipFill>
        <p:spPr>
          <a:xfrm flipH="1">
            <a:off x="0" y="-194930"/>
            <a:ext cx="4237702" cy="6736022"/>
          </a:xfrm>
          <a:prstGeom prst="rect">
            <a:avLst/>
          </a:prstGeom>
        </p:spPr>
      </p:pic>
      <p:sp>
        <p:nvSpPr>
          <p:cNvPr id="7" name="矩形: 圆角 5">
            <a:extLst>
              <a:ext uri="{FF2B5EF4-FFF2-40B4-BE49-F238E27FC236}">
                <a16:creationId xmlns:a16="http://schemas.microsoft.com/office/drawing/2014/main" xmlns="" id="{6F59C0B6-8F68-410E-BD44-0E60D685A183}"/>
              </a:ext>
            </a:extLst>
          </p:cNvPr>
          <p:cNvSpPr/>
          <p:nvPr/>
        </p:nvSpPr>
        <p:spPr>
          <a:xfrm>
            <a:off x="3862851" y="2280594"/>
            <a:ext cx="7954298" cy="385092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173A723-EC53-4F8D-A9E2-2784F6C0C82C}"/>
              </a:ext>
            </a:extLst>
          </p:cNvPr>
          <p:cNvSpPr txBox="1"/>
          <p:nvPr/>
        </p:nvSpPr>
        <p:spPr>
          <a:xfrm>
            <a:off x="4237702" y="3173081"/>
            <a:ext cx="74697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KHỞI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HÀNH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635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593A58B-A1DD-4273-8C76-D464BE79ADFF}"/>
              </a:ext>
            </a:extLst>
          </p:cNvPr>
          <p:cNvSpPr txBox="1"/>
          <p:nvPr/>
        </p:nvSpPr>
        <p:spPr>
          <a:xfrm>
            <a:off x="3168107" y="348873"/>
            <a:ext cx="82718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tham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Chùa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t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29 x 3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29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3</a:t>
            </a:r>
          </a:p>
        </p:txBody>
      </p:sp>
      <p:sp>
        <p:nvSpPr>
          <p:cNvPr id="16" name="Rectangle 15"/>
          <p:cNvSpPr/>
          <p:nvPr/>
        </p:nvSpPr>
        <p:spPr>
          <a:xfrm rot="2083106">
            <a:off x="2973524" y="3139984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117" y="4216924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46596" y="317186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8BFE7B4-E1D1-443B-872B-357EE4D08178}"/>
              </a:ext>
            </a:extLst>
          </p:cNvPr>
          <p:cNvSpPr/>
          <p:nvPr/>
        </p:nvSpPr>
        <p:spPr>
          <a:xfrm rot="8099727">
            <a:off x="2996285" y="313535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933327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763 -0.27547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88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21" grpId="0"/>
      <p:bldP spid="3" grpId="0" animBg="1"/>
      <p:bldP spid="3" grpId="1" animBg="1"/>
      <p:bldP spid="3" grpId="2" animBg="1"/>
      <p:bldP spid="23" grpId="0"/>
      <p:bldP spid="25" grpId="0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18 x 5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18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5</a:t>
            </a:r>
          </a:p>
        </p:txBody>
      </p:sp>
      <p:sp>
        <p:nvSpPr>
          <p:cNvPr id="16" name="Rectangle 15"/>
          <p:cNvSpPr/>
          <p:nvPr/>
        </p:nvSpPr>
        <p:spPr>
          <a:xfrm rot="2083106">
            <a:off x="2973524" y="3139984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117" y="4216924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46596" y="317186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8BFE7B4-E1D1-443B-872B-357EE4D08178}"/>
              </a:ext>
            </a:extLst>
          </p:cNvPr>
          <p:cNvSpPr/>
          <p:nvPr/>
        </p:nvSpPr>
        <p:spPr>
          <a:xfrm rot="8099727">
            <a:off x="2996285" y="313535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35758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2812 -0.27431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06" y="-1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21" grpId="0"/>
      <p:bldP spid="3" grpId="0" animBg="1"/>
      <p:bldP spid="3" grpId="1" animBg="1"/>
      <p:bldP spid="3" grpId="2" animBg="1"/>
      <p:bldP spid="23" grpId="0"/>
      <p:bldP spid="25" grpId="0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>
            <a:extLst>
              <a:ext uri="{FF2B5EF4-FFF2-40B4-BE49-F238E27FC236}">
                <a16:creationId xmlns:a16="http://schemas.microsoft.com/office/drawing/2014/main" xmlns="" id="{58786759-504E-4334-A8EC-AC92D7AD1A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94559" y="2743200"/>
            <a:ext cx="1753934" cy="4114800"/>
          </a:xfrm>
          <a:prstGeom prst="rect">
            <a:avLst/>
          </a:prstGeom>
          <a:effectLst>
            <a:glow rad="139700">
              <a:schemeClr val="accent4">
                <a:satMod val="175000"/>
                <a:alpha val="31000"/>
              </a:schemeClr>
            </a:glow>
          </a:effectLst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xmlns="" id="{3AF4BEB6-9F22-4E38-94A4-0D100ECFF51D}"/>
              </a:ext>
            </a:extLst>
          </p:cNvPr>
          <p:cNvSpPr/>
          <p:nvPr/>
        </p:nvSpPr>
        <p:spPr>
          <a:xfrm>
            <a:off x="709991" y="601741"/>
            <a:ext cx="4012480" cy="1884845"/>
          </a:xfrm>
          <a:prstGeom prst="cloudCallout">
            <a:avLst>
              <a:gd name="adj1" fmla="val -30844"/>
              <a:gd name="adj2" fmla="val 79999"/>
            </a:avLst>
          </a:prstGeom>
          <a:solidFill>
            <a:schemeClr val="bg1"/>
          </a:solidFill>
          <a:ln w="19050">
            <a:solidFill>
              <a:srgbClr val="6EAD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0D8D1FF-8968-42C2-A43E-95C9BDF62D6C}"/>
              </a:ext>
            </a:extLst>
          </p:cNvPr>
          <p:cNvSpPr txBox="1"/>
          <p:nvPr/>
        </p:nvSpPr>
        <p:spPr>
          <a:xfrm>
            <a:off x="990898" y="814400"/>
            <a:ext cx="345066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Chùa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Cột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thật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oai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nghiêm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71968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FC5AA7A-6870-F8A5-7B4D-B7CAA815FEC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09547" y="971304"/>
            <a:ext cx="5633934" cy="461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12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xmlns="" id="{B56BC4A0-8570-44CC-BFE1-36AEC328D0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578734" y="-324091"/>
            <a:ext cx="11250352" cy="71820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D317AB9-4054-4D6B-93AE-0CCADA43C3D6}"/>
              </a:ext>
            </a:extLst>
          </p:cNvPr>
          <p:cNvSpPr txBox="1"/>
          <p:nvPr/>
        </p:nvSpPr>
        <p:spPr>
          <a:xfrm>
            <a:off x="3099816" y="1804262"/>
            <a:ext cx="60041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Giờ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hãy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hoàn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tập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phần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luyện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tập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ngắm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thêm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đẹp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nhé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163096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圆角 5">
            <a:extLst>
              <a:ext uri="{FF2B5EF4-FFF2-40B4-BE49-F238E27FC236}">
                <a16:creationId xmlns:a16="http://schemas.microsoft.com/office/drawing/2014/main" xmlns="" id="{2A604E41-54E5-48FD-9726-807241E04638}"/>
              </a:ext>
            </a:extLst>
          </p:cNvPr>
          <p:cNvSpPr/>
          <p:nvPr/>
        </p:nvSpPr>
        <p:spPr>
          <a:xfrm>
            <a:off x="122346" y="-57609"/>
            <a:ext cx="11849735" cy="6780651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" name="Picture 9" descr="C:\Users\TUAN\Downloads\Luyện tập 1.png">
            <a:extLst>
              <a:ext uri="{FF2B5EF4-FFF2-40B4-BE49-F238E27FC236}">
                <a16:creationId xmlns:a16="http://schemas.microsoft.com/office/drawing/2014/main" xmlns="" id="{73761213-D5E2-4CCC-B49E-8F4583216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227" y="571500"/>
            <a:ext cx="2237784" cy="863493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68FF5B9-5FD2-4E92-ACDB-CAED5CB0FA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1698" y="1628724"/>
            <a:ext cx="8305679" cy="14430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461837A-04F4-497B-AB38-A90E0DA36A06}"/>
              </a:ext>
            </a:extLst>
          </p:cNvPr>
          <p:cNvSpPr txBox="1"/>
          <p:nvPr/>
        </p:nvSpPr>
        <p:spPr>
          <a:xfrm>
            <a:off x="219919" y="3429000"/>
            <a:ext cx="11752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Hãy</a:t>
            </a:r>
            <a:r>
              <a:rPr lang="en-US" sz="2800" dirty="0"/>
              <a:t> </a:t>
            </a:r>
            <a:r>
              <a:rPr lang="en-US" sz="2800" dirty="0" err="1"/>
              <a:t>gắn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chữ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ô </a:t>
            </a:r>
            <a:r>
              <a:rPr lang="en-US" sz="2800" dirty="0" err="1"/>
              <a:t>thích</a:t>
            </a:r>
            <a:r>
              <a:rPr lang="en-US" sz="2800" dirty="0"/>
              <a:t> </a:t>
            </a:r>
            <a:r>
              <a:rPr lang="en-US" sz="2800" dirty="0" err="1"/>
              <a:t>hợp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biết</a:t>
            </a:r>
            <a:r>
              <a:rPr lang="en-US" sz="2800" dirty="0"/>
              <a:t> </a:t>
            </a:r>
            <a:r>
              <a:rPr lang="en-US" sz="2800" dirty="0" err="1"/>
              <a:t>tên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di </a:t>
            </a:r>
            <a:r>
              <a:rPr lang="en-US" sz="2800" dirty="0" err="1"/>
              <a:t>tích</a:t>
            </a:r>
            <a:r>
              <a:rPr lang="en-US" sz="2800" dirty="0"/>
              <a:t> </a:t>
            </a:r>
            <a:r>
              <a:rPr lang="en-US" sz="2800" dirty="0" err="1"/>
              <a:t>nổi</a:t>
            </a:r>
            <a:r>
              <a:rPr lang="en-US" sz="2800" dirty="0"/>
              <a:t> </a:t>
            </a:r>
            <a:r>
              <a:rPr lang="en-US" sz="2800" dirty="0" err="1"/>
              <a:t>tiếng</a:t>
            </a:r>
            <a:r>
              <a:rPr lang="en-US" sz="2800" dirty="0"/>
              <a:t> ở </a:t>
            </a:r>
            <a:r>
              <a:rPr lang="en-US" sz="2800" dirty="0" err="1"/>
              <a:t>nước</a:t>
            </a:r>
            <a:r>
              <a:rPr lang="en-US" sz="2800" dirty="0"/>
              <a:t> ta. 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xmlns="" id="{7C3FEAC4-8ACA-481F-8310-52CEE41DCF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9365676"/>
              </p:ext>
            </p:extLst>
          </p:nvPr>
        </p:nvGraphicFramePr>
        <p:xfrm>
          <a:off x="366533" y="4355800"/>
          <a:ext cx="3036424" cy="1402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59106">
                  <a:extLst>
                    <a:ext uri="{9D8B030D-6E8A-4147-A177-3AD203B41FA5}">
                      <a16:colId xmlns:a16="http://schemas.microsoft.com/office/drawing/2014/main" xmlns="" val="1715000718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xmlns="" val="3245087754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xmlns="" val="1643685454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xmlns="" val="3627501070"/>
                    </a:ext>
                  </a:extLst>
                </a:gridCol>
              </a:tblGrid>
              <a:tr h="532465">
                <a:tc>
                  <a:txBody>
                    <a:bodyPr/>
                    <a:lstStyle/>
                    <a:p>
                      <a:r>
                        <a:rPr lang="en-US" sz="4000" dirty="0"/>
                        <a:t>88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84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95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90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60643014"/>
                  </a:ext>
                </a:extLst>
              </a:tr>
              <a:tr h="53246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A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6357728"/>
                  </a:ext>
                </a:extLst>
              </a:tr>
            </a:tbl>
          </a:graphicData>
        </a:graphic>
      </p:graphicFrame>
      <p:graphicFrame>
        <p:nvGraphicFramePr>
          <p:cNvPr id="17" name="Table 7">
            <a:extLst>
              <a:ext uri="{FF2B5EF4-FFF2-40B4-BE49-F238E27FC236}">
                <a16:creationId xmlns:a16="http://schemas.microsoft.com/office/drawing/2014/main" xmlns="" id="{CD53E4E7-23A5-4CDE-ABD7-24E7B28EAA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5340982"/>
              </p:ext>
            </p:extLst>
          </p:nvPr>
        </p:nvGraphicFramePr>
        <p:xfrm>
          <a:off x="3959507" y="4350102"/>
          <a:ext cx="2277318" cy="1402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59106">
                  <a:extLst>
                    <a:ext uri="{9D8B030D-6E8A-4147-A177-3AD203B41FA5}">
                      <a16:colId xmlns:a16="http://schemas.microsoft.com/office/drawing/2014/main" xmlns="" val="1715000718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xmlns="" val="3245087754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xmlns="" val="1643685454"/>
                    </a:ext>
                  </a:extLst>
                </a:gridCol>
              </a:tblGrid>
              <a:tr h="532465">
                <a:tc>
                  <a:txBody>
                    <a:bodyPr/>
                    <a:lstStyle/>
                    <a:p>
                      <a:r>
                        <a:rPr lang="en-US" sz="4000" dirty="0"/>
                        <a:t>51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33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52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60643014"/>
                  </a:ext>
                </a:extLst>
              </a:tr>
              <a:tr h="53246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6357728"/>
                  </a:ext>
                </a:extLst>
              </a:tr>
            </a:tbl>
          </a:graphicData>
        </a:graphic>
      </p:graphicFrame>
      <p:graphicFrame>
        <p:nvGraphicFramePr>
          <p:cNvPr id="19" name="Table 7">
            <a:extLst>
              <a:ext uri="{FF2B5EF4-FFF2-40B4-BE49-F238E27FC236}">
                <a16:creationId xmlns:a16="http://schemas.microsoft.com/office/drawing/2014/main" xmlns="" id="{52900375-7E54-40BB-923C-2AB01106DE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1197219"/>
              </p:ext>
            </p:extLst>
          </p:nvPr>
        </p:nvGraphicFramePr>
        <p:xfrm>
          <a:off x="6827135" y="4350102"/>
          <a:ext cx="2277318" cy="1402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59106">
                  <a:extLst>
                    <a:ext uri="{9D8B030D-6E8A-4147-A177-3AD203B41FA5}">
                      <a16:colId xmlns:a16="http://schemas.microsoft.com/office/drawing/2014/main" xmlns="" val="1715000718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xmlns="" val="3245087754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xmlns="" val="1643685454"/>
                    </a:ext>
                  </a:extLst>
                </a:gridCol>
              </a:tblGrid>
              <a:tr h="532465">
                <a:tc>
                  <a:txBody>
                    <a:bodyPr/>
                    <a:lstStyle/>
                    <a:p>
                      <a:r>
                        <a:rPr lang="en-US" sz="4000" dirty="0"/>
                        <a:t>88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33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52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60643014"/>
                  </a:ext>
                </a:extLst>
              </a:tr>
              <a:tr h="53246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635772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1F8950E-F70A-4E0A-A305-1388D8CE048D}"/>
              </a:ext>
            </a:extLst>
          </p:cNvPr>
          <p:cNvSpPr txBox="1"/>
          <p:nvPr/>
        </p:nvSpPr>
        <p:spPr>
          <a:xfrm>
            <a:off x="4340024" y="1213682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88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DD783256-EF01-4C54-8DAD-3CA657D9B13C}"/>
              </a:ext>
            </a:extLst>
          </p:cNvPr>
          <p:cNvGrpSpPr/>
          <p:nvPr/>
        </p:nvGrpSpPr>
        <p:grpSpPr>
          <a:xfrm>
            <a:off x="9016678" y="4629873"/>
            <a:ext cx="3233195" cy="2084625"/>
            <a:chOff x="892354" y="3758439"/>
            <a:chExt cx="4278451" cy="2175001"/>
          </a:xfrm>
        </p:grpSpPr>
        <p:pic>
          <p:nvPicPr>
            <p:cNvPr id="27" name="Picture 9">
              <a:extLst>
                <a:ext uri="{FF2B5EF4-FFF2-40B4-BE49-F238E27FC236}">
                  <a16:creationId xmlns:a16="http://schemas.microsoft.com/office/drawing/2014/main" xmlns="" id="{19A6A736-4407-43E5-935A-785D18BC7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75888C0F-C809-4E84-8FB4-AB2D140908F2}"/>
                </a:ext>
              </a:extLst>
            </p:cNvPr>
            <p:cNvSpPr/>
            <p:nvPr/>
          </p:nvSpPr>
          <p:spPr>
            <a:xfrm>
              <a:off x="1008506" y="5405120"/>
              <a:ext cx="3923818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D0033A82-0F86-4F7E-9665-130700543F38}"/>
              </a:ext>
            </a:extLst>
          </p:cNvPr>
          <p:cNvSpPr/>
          <p:nvPr/>
        </p:nvSpPr>
        <p:spPr>
          <a:xfrm>
            <a:off x="390160" y="5135585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A241CED9-908A-4B8F-BE17-91E3F118861A}"/>
              </a:ext>
            </a:extLst>
          </p:cNvPr>
          <p:cNvSpPr txBox="1"/>
          <p:nvPr/>
        </p:nvSpPr>
        <p:spPr>
          <a:xfrm>
            <a:off x="6639768" y="1213682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84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8DD285EB-4E4C-4A7C-9594-CAE7ADE12F95}"/>
              </a:ext>
            </a:extLst>
          </p:cNvPr>
          <p:cNvSpPr/>
          <p:nvPr/>
        </p:nvSpPr>
        <p:spPr>
          <a:xfrm>
            <a:off x="1135282" y="5131851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H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16543F11-5BC9-4545-8137-C54F2BD3C163}"/>
              </a:ext>
            </a:extLst>
          </p:cNvPr>
          <p:cNvSpPr txBox="1"/>
          <p:nvPr/>
        </p:nvSpPr>
        <p:spPr>
          <a:xfrm>
            <a:off x="8700303" y="1225144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51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F555A214-97C3-4BC5-B097-3FE9EE7A3CD7}"/>
              </a:ext>
            </a:extLst>
          </p:cNvPr>
          <p:cNvSpPr/>
          <p:nvPr/>
        </p:nvSpPr>
        <p:spPr>
          <a:xfrm>
            <a:off x="4006768" y="5131851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173AEEA1-CA1D-448E-98BB-EBF6F2892508}"/>
              </a:ext>
            </a:extLst>
          </p:cNvPr>
          <p:cNvSpPr txBox="1"/>
          <p:nvPr/>
        </p:nvSpPr>
        <p:spPr>
          <a:xfrm>
            <a:off x="2443223" y="2884860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32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7F2EA827-DF23-4A8F-88E8-2C57D6AD7A67}"/>
              </a:ext>
            </a:extLst>
          </p:cNvPr>
          <p:cNvSpPr txBox="1"/>
          <p:nvPr/>
        </p:nvSpPr>
        <p:spPr>
          <a:xfrm>
            <a:off x="4579716" y="2884860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33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xmlns="" id="{94509B1B-B12C-42E5-8E5E-F3E518CA751B}"/>
              </a:ext>
            </a:extLst>
          </p:cNvPr>
          <p:cNvSpPr/>
          <p:nvPr/>
        </p:nvSpPr>
        <p:spPr>
          <a:xfrm>
            <a:off x="4790623" y="5131851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Ộ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C37A38A2-F1AD-4103-83B5-3515AA3306FB}"/>
              </a:ext>
            </a:extLst>
          </p:cNvPr>
          <p:cNvSpPr/>
          <p:nvPr/>
        </p:nvSpPr>
        <p:spPr>
          <a:xfrm>
            <a:off x="7624822" y="5131851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Ộ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0736FEDA-D2B0-49CF-BDAD-81C6E042797C}"/>
              </a:ext>
            </a:extLst>
          </p:cNvPr>
          <p:cNvSpPr txBox="1"/>
          <p:nvPr/>
        </p:nvSpPr>
        <p:spPr>
          <a:xfrm>
            <a:off x="6716209" y="2891480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52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xmlns="" id="{ED64A77E-4061-48C7-A7CA-7EB1F6CE7A5A}"/>
              </a:ext>
            </a:extLst>
          </p:cNvPr>
          <p:cNvSpPr/>
          <p:nvPr/>
        </p:nvSpPr>
        <p:spPr>
          <a:xfrm>
            <a:off x="5527874" y="5147080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T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xmlns="" id="{9E21F749-1904-4D3C-AF68-952C4B72F8DB}"/>
              </a:ext>
            </a:extLst>
          </p:cNvPr>
          <p:cNvSpPr/>
          <p:nvPr/>
        </p:nvSpPr>
        <p:spPr>
          <a:xfrm>
            <a:off x="8359331" y="5127287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BDD2D3BD-946C-4C73-AB0C-02AAA523EF5A}"/>
              </a:ext>
            </a:extLst>
          </p:cNvPr>
          <p:cNvSpPr txBox="1"/>
          <p:nvPr/>
        </p:nvSpPr>
        <p:spPr>
          <a:xfrm>
            <a:off x="8939513" y="2945691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95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xmlns="" id="{6DDB58D5-A481-4FFE-B10C-8395D12CE2EA}"/>
              </a:ext>
            </a:extLst>
          </p:cNvPr>
          <p:cNvSpPr/>
          <p:nvPr/>
        </p:nvSpPr>
        <p:spPr>
          <a:xfrm>
            <a:off x="1922995" y="5147080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Ù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xmlns="" id="{DB5B25CA-6BEF-44CC-B2AB-6EFB938B6A15}"/>
              </a:ext>
            </a:extLst>
          </p:cNvPr>
          <p:cNvSpPr/>
          <p:nvPr/>
        </p:nvSpPr>
        <p:spPr>
          <a:xfrm>
            <a:off x="6904301" y="5121961"/>
            <a:ext cx="526646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C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7A674F43-198E-CC9D-B104-CF53E9E48671}"/>
              </a:ext>
            </a:extLst>
          </p:cNvPr>
          <p:cNvGrpSpPr/>
          <p:nvPr/>
        </p:nvGrpSpPr>
        <p:grpSpPr>
          <a:xfrm>
            <a:off x="2636088" y="0"/>
            <a:ext cx="9384461" cy="957567"/>
            <a:chOff x="2188414" y="252108"/>
            <a:chExt cx="7329212" cy="1355662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B475232C-BCD4-1E81-1E47-8D4579D16DD7}"/>
                </a:ext>
              </a:extLst>
            </p:cNvPr>
            <p:cNvSpPr/>
            <p:nvPr/>
          </p:nvSpPr>
          <p:spPr>
            <a:xfrm>
              <a:off x="2188414" y="252108"/>
              <a:ext cx="7329212" cy="1355662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8ED5D484-8F14-3E1E-3B93-3A630EC8CB81}"/>
                </a:ext>
              </a:extLst>
            </p:cNvPr>
            <p:cNvSpPr txBox="1"/>
            <p:nvPr/>
          </p:nvSpPr>
          <p:spPr>
            <a:xfrm>
              <a:off x="2451122" y="304711"/>
              <a:ext cx="6803796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phép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gắn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F0FC1C8-73CD-1386-A092-4975B4C5FE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5068" y="-339703"/>
            <a:ext cx="1347333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56778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0" grpId="0" animBg="1"/>
      <p:bldP spid="32" grpId="0" animBg="1"/>
      <p:bldP spid="36" grpId="0" animBg="1"/>
      <p:bldP spid="37" grpId="0" animBg="1"/>
      <p:bldP spid="39" grpId="0" animBg="1"/>
      <p:bldP spid="40" grpId="0" animBg="1"/>
      <p:bldP spid="42" grpId="0" animBg="1"/>
      <p:bldP spid="4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圆角 5">
            <a:extLst>
              <a:ext uri="{FF2B5EF4-FFF2-40B4-BE49-F238E27FC236}">
                <a16:creationId xmlns:a16="http://schemas.microsoft.com/office/drawing/2014/main" xmlns="" id="{2A604E41-54E5-48FD-9726-807241E04638}"/>
              </a:ext>
            </a:extLst>
          </p:cNvPr>
          <p:cNvSpPr/>
          <p:nvPr/>
        </p:nvSpPr>
        <p:spPr>
          <a:xfrm>
            <a:off x="122346" y="-57609"/>
            <a:ext cx="11849735" cy="6780651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75B24D8-F273-9BF1-C153-A5F9D6263B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4837" t="26522" r="8696" b="31739"/>
          <a:stretch/>
        </p:blipFill>
        <p:spPr>
          <a:xfrm>
            <a:off x="466731" y="168168"/>
            <a:ext cx="10644194" cy="5378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xmlns="" id="{A08D4967-0E86-78A2-5052-CFD27E59ED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4170787"/>
              </p:ext>
            </p:extLst>
          </p:nvPr>
        </p:nvGraphicFramePr>
        <p:xfrm>
          <a:off x="806669" y="5788026"/>
          <a:ext cx="3552588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8147">
                  <a:extLst>
                    <a:ext uri="{9D8B030D-6E8A-4147-A177-3AD203B41FA5}">
                      <a16:colId xmlns:a16="http://schemas.microsoft.com/office/drawing/2014/main" xmlns="" val="2253504809"/>
                    </a:ext>
                  </a:extLst>
                </a:gridCol>
                <a:gridCol w="888147">
                  <a:extLst>
                    <a:ext uri="{9D8B030D-6E8A-4147-A177-3AD203B41FA5}">
                      <a16:colId xmlns:a16="http://schemas.microsoft.com/office/drawing/2014/main" xmlns="" val="2571838987"/>
                    </a:ext>
                  </a:extLst>
                </a:gridCol>
                <a:gridCol w="888147">
                  <a:extLst>
                    <a:ext uri="{9D8B030D-6E8A-4147-A177-3AD203B41FA5}">
                      <a16:colId xmlns:a16="http://schemas.microsoft.com/office/drawing/2014/main" xmlns="" val="3632612480"/>
                    </a:ext>
                  </a:extLst>
                </a:gridCol>
                <a:gridCol w="888147">
                  <a:extLst>
                    <a:ext uri="{9D8B030D-6E8A-4147-A177-3AD203B41FA5}">
                      <a16:colId xmlns:a16="http://schemas.microsoft.com/office/drawing/2014/main" xmlns="" val="415311075"/>
                    </a:ext>
                  </a:extLst>
                </a:gridCol>
              </a:tblGrid>
              <a:tr h="59805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C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71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H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71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Ù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71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A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71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70781653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xmlns="" id="{C004FFDC-61DF-14B9-C9BD-DC33F67711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8437008"/>
              </p:ext>
            </p:extLst>
          </p:nvPr>
        </p:nvGraphicFramePr>
        <p:xfrm>
          <a:off x="4792672" y="5788026"/>
          <a:ext cx="2660904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6968">
                  <a:extLst>
                    <a:ext uri="{9D8B030D-6E8A-4147-A177-3AD203B41FA5}">
                      <a16:colId xmlns:a16="http://schemas.microsoft.com/office/drawing/2014/main" xmlns="" val="2253504809"/>
                    </a:ext>
                  </a:extLst>
                </a:gridCol>
                <a:gridCol w="886968">
                  <a:extLst>
                    <a:ext uri="{9D8B030D-6E8A-4147-A177-3AD203B41FA5}">
                      <a16:colId xmlns:a16="http://schemas.microsoft.com/office/drawing/2014/main" xmlns="" val="2750768827"/>
                    </a:ext>
                  </a:extLst>
                </a:gridCol>
                <a:gridCol w="886968">
                  <a:extLst>
                    <a:ext uri="{9D8B030D-6E8A-4147-A177-3AD203B41FA5}">
                      <a16:colId xmlns:a16="http://schemas.microsoft.com/office/drawing/2014/main" xmlns="" val="2571838987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M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71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Ộ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71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71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70781653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xmlns="" id="{DE13630F-6D1E-0D06-616A-171D77B92F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1761493"/>
              </p:ext>
            </p:extLst>
          </p:nvPr>
        </p:nvGraphicFramePr>
        <p:xfrm>
          <a:off x="8098176" y="5788026"/>
          <a:ext cx="2660904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6968">
                  <a:extLst>
                    <a:ext uri="{9D8B030D-6E8A-4147-A177-3AD203B41FA5}">
                      <a16:colId xmlns:a16="http://schemas.microsoft.com/office/drawing/2014/main" xmlns="" val="2253504809"/>
                    </a:ext>
                  </a:extLst>
                </a:gridCol>
                <a:gridCol w="886968">
                  <a:extLst>
                    <a:ext uri="{9D8B030D-6E8A-4147-A177-3AD203B41FA5}">
                      <a16:colId xmlns:a16="http://schemas.microsoft.com/office/drawing/2014/main" xmlns="" val="2750768827"/>
                    </a:ext>
                  </a:extLst>
                </a:gridCol>
                <a:gridCol w="886968">
                  <a:extLst>
                    <a:ext uri="{9D8B030D-6E8A-4147-A177-3AD203B41FA5}">
                      <a16:colId xmlns:a16="http://schemas.microsoft.com/office/drawing/2014/main" xmlns="" val="2571838987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C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71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Ộ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71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71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707816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027961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>
            <a:extLst>
              <a:ext uri="{FF2B5EF4-FFF2-40B4-BE49-F238E27FC236}">
                <a16:creationId xmlns:a16="http://schemas.microsoft.com/office/drawing/2014/main" xmlns="" id="{58786759-504E-4334-A8EC-AC92D7AD1A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94559" y="2743200"/>
            <a:ext cx="1753934" cy="4114800"/>
          </a:xfrm>
          <a:prstGeom prst="rect">
            <a:avLst/>
          </a:prstGeom>
          <a:effectLst>
            <a:glow rad="139700">
              <a:schemeClr val="accent4">
                <a:satMod val="175000"/>
                <a:alpha val="31000"/>
              </a:schemeClr>
            </a:glow>
          </a:effectLst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xmlns="" id="{3AF4BEB6-9F22-4E38-94A4-0D100ECFF51D}"/>
              </a:ext>
            </a:extLst>
          </p:cNvPr>
          <p:cNvSpPr/>
          <p:nvPr/>
        </p:nvSpPr>
        <p:spPr>
          <a:xfrm>
            <a:off x="370390" y="601741"/>
            <a:ext cx="4839785" cy="1884845"/>
          </a:xfrm>
          <a:prstGeom prst="cloudCallout">
            <a:avLst>
              <a:gd name="adj1" fmla="val -30844"/>
              <a:gd name="adj2" fmla="val 79999"/>
            </a:avLst>
          </a:prstGeom>
          <a:solidFill>
            <a:schemeClr val="bg1"/>
          </a:solidFill>
          <a:ln w="19050">
            <a:solidFill>
              <a:srgbClr val="6EAD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0D8D1FF-8968-42C2-A43E-95C9BDF62D6C}"/>
              </a:ext>
            </a:extLst>
          </p:cNvPr>
          <p:cNvSpPr txBox="1"/>
          <p:nvPr/>
        </p:nvSpPr>
        <p:spPr>
          <a:xfrm>
            <a:off x="990898" y="814400"/>
            <a:ext cx="345066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đóa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hồ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thật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đẹp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571022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xmlns="" id="{7B2892A5-B1DC-4975-BA79-A4E3A10AB9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 t="52444" r="35209" b="8417"/>
          <a:stretch/>
        </p:blipFill>
        <p:spPr>
          <a:xfrm flipH="1">
            <a:off x="0" y="-194930"/>
            <a:ext cx="4237702" cy="6736022"/>
          </a:xfrm>
          <a:prstGeom prst="rect">
            <a:avLst/>
          </a:prstGeom>
        </p:spPr>
      </p:pic>
      <p:sp>
        <p:nvSpPr>
          <p:cNvPr id="7" name="矩形: 圆角 5">
            <a:extLst>
              <a:ext uri="{FF2B5EF4-FFF2-40B4-BE49-F238E27FC236}">
                <a16:creationId xmlns:a16="http://schemas.microsoft.com/office/drawing/2014/main" xmlns="" id="{6F59C0B6-8F68-410E-BD44-0E60D685A183}"/>
              </a:ext>
            </a:extLst>
          </p:cNvPr>
          <p:cNvSpPr/>
          <p:nvPr/>
        </p:nvSpPr>
        <p:spPr>
          <a:xfrm>
            <a:off x="3862851" y="2280594"/>
            <a:ext cx="7954298" cy="385092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173A723-EC53-4F8D-A9E2-2784F6C0C82C}"/>
              </a:ext>
            </a:extLst>
          </p:cNvPr>
          <p:cNvSpPr txBox="1"/>
          <p:nvPr/>
        </p:nvSpPr>
        <p:spPr>
          <a:xfrm>
            <a:off x="4237702" y="3173081"/>
            <a:ext cx="74697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Ra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về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>
                <a:glow rad="635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72465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xmlns="" id="{B56BC4A0-8570-44CC-BFE1-36AEC328D0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78734" y="-324091"/>
            <a:ext cx="11250352" cy="71820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D317AB9-4054-4D6B-93AE-0CCADA43C3D6}"/>
              </a:ext>
            </a:extLst>
          </p:cNvPr>
          <p:cNvSpPr txBox="1"/>
          <p:nvPr/>
        </p:nvSpPr>
        <p:spPr>
          <a:xfrm>
            <a:off x="3125166" y="1749398"/>
            <a:ext cx="61426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Cùng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hoàn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thành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BT2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để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xếp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hàng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cùng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nhau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lên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xe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ra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về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nhé</a:t>
            </a:r>
            <a:r>
              <a:rPr lang="en-US" sz="5400" b="1" dirty="0">
                <a:solidFill>
                  <a:prstClr val="black"/>
                </a:solidFill>
                <a:latin typeface="Calibri"/>
              </a:rPr>
              <a:t>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51412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D875A79-45E7-4EF7-B558-EC4124D0B6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34214" y="-1920240"/>
            <a:ext cx="13499973" cy="11328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0B2FDA7-E0E5-4C3C-8089-EE1629C04ABB}"/>
              </a:ext>
            </a:extLst>
          </p:cNvPr>
          <p:cNvSpPr txBox="1"/>
          <p:nvPr/>
        </p:nvSpPr>
        <p:spPr>
          <a:xfrm>
            <a:off x="2124772" y="2090172"/>
            <a:ext cx="837050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Chùa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Cột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hay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còn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gọi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Liên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Đài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nằm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trên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con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phố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cùng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tên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thuộc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Quận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Ba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Đình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Hà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Nội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Mời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các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em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tham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gia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trò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chơi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sau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đây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để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bắt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đầu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chuyến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khởi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hành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tới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thăm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Chùa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Một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cột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nhé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!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3087606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圆角 5">
            <a:extLst>
              <a:ext uri="{FF2B5EF4-FFF2-40B4-BE49-F238E27FC236}">
                <a16:creationId xmlns:a16="http://schemas.microsoft.com/office/drawing/2014/main" xmlns="" id="{2A604E41-54E5-48FD-9726-807241E04638}"/>
              </a:ext>
            </a:extLst>
          </p:cNvPr>
          <p:cNvSpPr/>
          <p:nvPr/>
        </p:nvSpPr>
        <p:spPr>
          <a:xfrm>
            <a:off x="122346" y="-57609"/>
            <a:ext cx="11849735" cy="6780651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B41468D-3F9E-00B4-6DD3-77DC4AD24034}"/>
              </a:ext>
            </a:extLst>
          </p:cNvPr>
          <p:cNvGrpSpPr/>
          <p:nvPr/>
        </p:nvGrpSpPr>
        <p:grpSpPr>
          <a:xfrm>
            <a:off x="1532245" y="252108"/>
            <a:ext cx="9648514" cy="1355662"/>
            <a:chOff x="1458354" y="227044"/>
            <a:chExt cx="9648514" cy="1355662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ABAAC165-21D0-8A53-0C54-19630AAC26ED}"/>
                </a:ext>
              </a:extLst>
            </p:cNvPr>
            <p:cNvSpPr/>
            <p:nvPr/>
          </p:nvSpPr>
          <p:spPr>
            <a:xfrm>
              <a:off x="1458354" y="227044"/>
              <a:ext cx="9648514" cy="1355662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92BBE1FB-136F-2475-6A43-9C2F0D43017F}"/>
                </a:ext>
              </a:extLst>
            </p:cNvPr>
            <p:cNvSpPr txBox="1"/>
            <p:nvPr/>
          </p:nvSpPr>
          <p:spPr>
            <a:xfrm>
              <a:off x="1458354" y="252108"/>
              <a:ext cx="9648514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giúp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ong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đổi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chỗ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thẻ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dưới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phép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039064E4-7E7F-D179-9379-B90F28EFDFDE}"/>
              </a:ext>
            </a:extLst>
          </p:cNvPr>
          <p:cNvGrpSpPr/>
          <p:nvPr/>
        </p:nvGrpSpPr>
        <p:grpSpPr>
          <a:xfrm>
            <a:off x="4775200" y="2244573"/>
            <a:ext cx="757382" cy="830997"/>
            <a:chOff x="2189018" y="2022901"/>
            <a:chExt cx="757382" cy="83099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66F0FF37-EC4D-19A7-A344-B6C0AAD91340}"/>
                </a:ext>
              </a:extLst>
            </p:cNvPr>
            <p:cNvSpPr/>
            <p:nvPr/>
          </p:nvSpPr>
          <p:spPr>
            <a:xfrm>
              <a:off x="2189018" y="2050473"/>
              <a:ext cx="757382" cy="775854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8575">
              <a:solidFill>
                <a:srgbClr val="E949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561B69DA-2A86-65D3-C7ED-D2D8198F1B66}"/>
                </a:ext>
              </a:extLst>
            </p:cNvPr>
            <p:cNvSpPr txBox="1"/>
            <p:nvPr/>
          </p:nvSpPr>
          <p:spPr>
            <a:xfrm>
              <a:off x="2241631" y="2022901"/>
              <a:ext cx="65215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488B3DAE-CEE0-9D2E-7299-300948172DCD}"/>
              </a:ext>
            </a:extLst>
          </p:cNvPr>
          <p:cNvGrpSpPr/>
          <p:nvPr/>
        </p:nvGrpSpPr>
        <p:grpSpPr>
          <a:xfrm>
            <a:off x="5768109" y="2244573"/>
            <a:ext cx="757382" cy="830997"/>
            <a:chOff x="2189018" y="2022901"/>
            <a:chExt cx="757382" cy="83099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7AF4CEBD-26C8-E284-1B27-EE2B5EF69FD5}"/>
                </a:ext>
              </a:extLst>
            </p:cNvPr>
            <p:cNvSpPr/>
            <p:nvPr/>
          </p:nvSpPr>
          <p:spPr>
            <a:xfrm>
              <a:off x="2189018" y="2050473"/>
              <a:ext cx="757382" cy="775854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8575">
              <a:solidFill>
                <a:srgbClr val="E949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2C63D25D-AE3F-8BE6-EE84-CC9A722E9EFC}"/>
                </a:ext>
              </a:extLst>
            </p:cNvPr>
            <p:cNvSpPr txBox="1"/>
            <p:nvPr/>
          </p:nvSpPr>
          <p:spPr>
            <a:xfrm>
              <a:off x="2241631" y="2022901"/>
              <a:ext cx="65215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627AE73C-B927-084A-9BC0-6C4D26D77B3C}"/>
              </a:ext>
            </a:extLst>
          </p:cNvPr>
          <p:cNvGrpSpPr/>
          <p:nvPr/>
        </p:nvGrpSpPr>
        <p:grpSpPr>
          <a:xfrm>
            <a:off x="5794826" y="3431447"/>
            <a:ext cx="757382" cy="830997"/>
            <a:chOff x="2189018" y="2022901"/>
            <a:chExt cx="757382" cy="83099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EDBA7180-DC82-5C7A-4D54-B3725AEFEFEC}"/>
                </a:ext>
              </a:extLst>
            </p:cNvPr>
            <p:cNvSpPr/>
            <p:nvPr/>
          </p:nvSpPr>
          <p:spPr>
            <a:xfrm>
              <a:off x="2189018" y="2050473"/>
              <a:ext cx="757382" cy="775854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8575">
              <a:solidFill>
                <a:srgbClr val="E949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7879058F-F293-D186-7675-95BBE400AB8C}"/>
                </a:ext>
              </a:extLst>
            </p:cNvPr>
            <p:cNvSpPr txBox="1"/>
            <p:nvPr/>
          </p:nvSpPr>
          <p:spPr>
            <a:xfrm>
              <a:off x="2241631" y="2022901"/>
              <a:ext cx="65215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778974C9-9B05-6134-DF5B-5C6A94F1F290}"/>
              </a:ext>
            </a:extLst>
          </p:cNvPr>
          <p:cNvGrpSpPr/>
          <p:nvPr/>
        </p:nvGrpSpPr>
        <p:grpSpPr>
          <a:xfrm>
            <a:off x="5794825" y="4618321"/>
            <a:ext cx="757382" cy="830997"/>
            <a:chOff x="2189018" y="2022901"/>
            <a:chExt cx="757382" cy="83099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B97AD15C-8C88-2A59-3749-81158E3B1799}"/>
                </a:ext>
              </a:extLst>
            </p:cNvPr>
            <p:cNvSpPr/>
            <p:nvPr/>
          </p:nvSpPr>
          <p:spPr>
            <a:xfrm>
              <a:off x="2189018" y="2050473"/>
              <a:ext cx="757382" cy="775854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8575">
              <a:solidFill>
                <a:srgbClr val="E949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484D61B5-C7AD-7828-F18B-414D3DD6849F}"/>
                </a:ext>
              </a:extLst>
            </p:cNvPr>
            <p:cNvSpPr txBox="1"/>
            <p:nvPr/>
          </p:nvSpPr>
          <p:spPr>
            <a:xfrm>
              <a:off x="2241631" y="2022901"/>
              <a:ext cx="65215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3232C653-2D57-28C3-6D13-F271C1B10384}"/>
              </a:ext>
            </a:extLst>
          </p:cNvPr>
          <p:cNvGrpSpPr/>
          <p:nvPr/>
        </p:nvGrpSpPr>
        <p:grpSpPr>
          <a:xfrm>
            <a:off x="4775199" y="4622872"/>
            <a:ext cx="757382" cy="830997"/>
            <a:chOff x="2189018" y="2022901"/>
            <a:chExt cx="757382" cy="830997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32CB1F22-EF9E-52FE-1C0F-4F90EE95A540}"/>
                </a:ext>
              </a:extLst>
            </p:cNvPr>
            <p:cNvSpPr/>
            <p:nvPr/>
          </p:nvSpPr>
          <p:spPr>
            <a:xfrm>
              <a:off x="2189018" y="2050473"/>
              <a:ext cx="757382" cy="775854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8575">
              <a:solidFill>
                <a:srgbClr val="E949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BAE7E48F-D20C-A4E2-717B-3BC6A4C13051}"/>
                </a:ext>
              </a:extLst>
            </p:cNvPr>
            <p:cNvSpPr txBox="1"/>
            <p:nvPr/>
          </p:nvSpPr>
          <p:spPr>
            <a:xfrm>
              <a:off x="2241631" y="2022901"/>
              <a:ext cx="65215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CA3D14F9-E717-E232-FCD5-A7FC560BED38}"/>
              </a:ext>
            </a:extLst>
          </p:cNvPr>
          <p:cNvCxnSpPr/>
          <p:nvPr/>
        </p:nvCxnSpPr>
        <p:spPr>
          <a:xfrm>
            <a:off x="4495304" y="4414979"/>
            <a:ext cx="265083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A0B7A6D3-582F-70A5-C4EB-A55FDAC2EC4A}"/>
              </a:ext>
            </a:extLst>
          </p:cNvPr>
          <p:cNvSpPr txBox="1"/>
          <p:nvPr/>
        </p:nvSpPr>
        <p:spPr>
          <a:xfrm>
            <a:off x="4196638" y="3038582"/>
            <a:ext cx="92159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6600" b="1" kern="0" dirty="0">
                <a:solidFill>
                  <a:srgbClr val="000000"/>
                </a:solidFill>
                <a:latin typeface="Cambria" panose="02040503050406030204" pitchFamily="18" charset="0"/>
              </a:rPr>
              <a:t>×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F8DF952F-D0E2-2DF5-5F42-4D89BCCF97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589" b="58925"/>
          <a:stretch/>
        </p:blipFill>
        <p:spPr>
          <a:xfrm>
            <a:off x="1815305" y="1745902"/>
            <a:ext cx="2277401" cy="16485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DF4AEC6B-BFDF-8189-17EC-5394D1D2165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85" t="49589" r="-2306" b="-1023"/>
          <a:stretch/>
        </p:blipFill>
        <p:spPr>
          <a:xfrm>
            <a:off x="7074107" y="4234873"/>
            <a:ext cx="2418645" cy="206432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7D525AEC-08F7-7234-4F90-CAF5EB246A5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45" t="-4896" r="-2649" b="50000"/>
          <a:stretch/>
        </p:blipFill>
        <p:spPr>
          <a:xfrm>
            <a:off x="6712034" y="1745902"/>
            <a:ext cx="3450105" cy="216343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40649625-6AD0-388E-E33C-CF428B99AB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508" y="82119"/>
            <a:ext cx="1347333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62503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48148E-6 L 0.08294 0.16783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41" y="8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0.08359 -0.17314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15" y="-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圆角 5">
            <a:extLst>
              <a:ext uri="{FF2B5EF4-FFF2-40B4-BE49-F238E27FC236}">
                <a16:creationId xmlns:a16="http://schemas.microsoft.com/office/drawing/2014/main" xmlns="" id="{2A604E41-54E5-48FD-9726-807241E04638}"/>
              </a:ext>
            </a:extLst>
          </p:cNvPr>
          <p:cNvSpPr/>
          <p:nvPr/>
        </p:nvSpPr>
        <p:spPr>
          <a:xfrm>
            <a:off x="122346" y="-57609"/>
            <a:ext cx="11849735" cy="6780651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26" name="Picture 2" descr="DẠY TRẺ QUA HÌNH ẢNH | Mầm non Hoa Mai">
            <a:extLst>
              <a:ext uri="{FF2B5EF4-FFF2-40B4-BE49-F238E27FC236}">
                <a16:creationId xmlns:a16="http://schemas.microsoft.com/office/drawing/2014/main" xmlns="" id="{9023264C-6E2F-7747-6ABE-D7C3D6AB6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560190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908BFBF-B3FB-ED47-B4CC-2E5128970DD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51865" y="838914"/>
            <a:ext cx="6288269" cy="518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99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544F74A-E434-13F1-D1FE-0A2C289654CF}"/>
              </a:ext>
            </a:extLst>
          </p:cNvPr>
          <p:cNvSpPr txBox="1"/>
          <p:nvPr/>
        </p:nvSpPr>
        <p:spPr>
          <a:xfrm>
            <a:off x="1523999" y="1041427"/>
            <a:ext cx="9144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Ba anh em sinh ba năm nay 16 tuổi. Hỏi tổng số tuổi của ba anh em hiện nay là bao nhiêu tuổi?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81FF288-1687-C0C8-8597-B8C53265F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825" y="146071"/>
            <a:ext cx="7238349" cy="101590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31194F7A-1046-F970-6891-05D6574DB23E}"/>
              </a:ext>
            </a:extLst>
          </p:cNvPr>
          <p:cNvSpPr/>
          <p:nvPr/>
        </p:nvSpPr>
        <p:spPr>
          <a:xfrm>
            <a:off x="1774373" y="3087904"/>
            <a:ext cx="9144000" cy="3116955"/>
          </a:xfrm>
          <a:prstGeom prst="roundRect">
            <a:avLst/>
          </a:prstGeom>
          <a:solidFill>
            <a:srgbClr val="F2C6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EED815E-D315-D01E-CB92-292AC239AE7C}"/>
              </a:ext>
            </a:extLst>
          </p:cNvPr>
          <p:cNvSpPr txBox="1"/>
          <p:nvPr/>
        </p:nvSpPr>
        <p:spPr>
          <a:xfrm>
            <a:off x="4906655" y="3161355"/>
            <a:ext cx="24052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giải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33B8239-5484-B077-FE8A-B33373FD88A0}"/>
              </a:ext>
            </a:extLst>
          </p:cNvPr>
          <p:cNvSpPr txBox="1"/>
          <p:nvPr/>
        </p:nvSpPr>
        <p:spPr>
          <a:xfrm>
            <a:off x="1906975" y="3832232"/>
            <a:ext cx="89906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Tổng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tuổi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nay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6E25B0C-5AE7-FE17-1ABB-66C1AB10A316}"/>
              </a:ext>
            </a:extLst>
          </p:cNvPr>
          <p:cNvSpPr txBox="1"/>
          <p:nvPr/>
        </p:nvSpPr>
        <p:spPr>
          <a:xfrm>
            <a:off x="3560617" y="4517585"/>
            <a:ext cx="570312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16 x 3 = 48 (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tuổi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F63FCEC-1C35-AFD6-AC1D-BC61EA6FF301}"/>
              </a:ext>
            </a:extLst>
          </p:cNvPr>
          <p:cNvSpPr txBox="1"/>
          <p:nvPr/>
        </p:nvSpPr>
        <p:spPr>
          <a:xfrm>
            <a:off x="3680360" y="5241233"/>
            <a:ext cx="570312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Đáp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48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tuổi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11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  <p:bldP spid="10" grpId="0"/>
      <p:bldP spid="11" grpId="0"/>
      <p:bldP spid="12" grpId="0"/>
      <p:bldP spid="1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xmlns="" id="{7B2892A5-B1DC-4975-BA79-A4E3A10AB9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 t="52444" r="35209" b="8417"/>
          <a:stretch/>
        </p:blipFill>
        <p:spPr>
          <a:xfrm flipH="1">
            <a:off x="0" y="-194930"/>
            <a:ext cx="4237702" cy="6736022"/>
          </a:xfrm>
          <a:prstGeom prst="rect">
            <a:avLst/>
          </a:prstGeom>
        </p:spPr>
      </p:pic>
      <p:sp>
        <p:nvSpPr>
          <p:cNvPr id="7" name="矩形: 圆角 5">
            <a:extLst>
              <a:ext uri="{FF2B5EF4-FFF2-40B4-BE49-F238E27FC236}">
                <a16:creationId xmlns:a16="http://schemas.microsoft.com/office/drawing/2014/main" xmlns="" id="{6F59C0B6-8F68-410E-BD44-0E60D685A183}"/>
              </a:ext>
            </a:extLst>
          </p:cNvPr>
          <p:cNvSpPr/>
          <p:nvPr/>
        </p:nvSpPr>
        <p:spPr>
          <a:xfrm>
            <a:off x="3356658" y="2280594"/>
            <a:ext cx="8460491" cy="385092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173A723-EC53-4F8D-A9E2-2784F6C0C82C}"/>
              </a:ext>
            </a:extLst>
          </p:cNvPr>
          <p:cNvSpPr txBox="1"/>
          <p:nvPr/>
        </p:nvSpPr>
        <p:spPr>
          <a:xfrm>
            <a:off x="3771900" y="2466157"/>
            <a:ext cx="79629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thúc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chuyến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Chùa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b="1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hẹn</a:t>
            </a:r>
            <a:r>
              <a:rPr lang="en-US" sz="4800" b="1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800" b="1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800" b="1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800" b="1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chuyến</a:t>
            </a:r>
            <a:r>
              <a:rPr lang="en-US" sz="4800" b="1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4800" b="1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4800" b="1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4800" b="1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800" b="1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4800" b="1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>
                <a:glow rad="63500">
                  <a:schemeClr val="bg1">
                    <a:alpha val="40000"/>
                  </a:scheme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90264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20649"/>
            <a:ext cx="12191999" cy="687864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488" y="332141"/>
            <a:ext cx="2571512" cy="258885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800" y="2192084"/>
            <a:ext cx="4775200" cy="47752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765777" y="-25400"/>
            <a:ext cx="7658577" cy="12446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5791201" y="0"/>
            <a:ext cx="7658577" cy="1244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704080A-877B-4477-A0C4-1E1288953A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4840" y="1249351"/>
            <a:ext cx="6815919" cy="4377307"/>
          </a:xfrm>
          <a:prstGeom prst="rect">
            <a:avLst/>
          </a:prstGeom>
        </p:spPr>
      </p:pic>
      <p:pic>
        <p:nvPicPr>
          <p:cNvPr id="7" name="Picture 6" descr="A picture containing text, orange&#10;&#10;Description automatically generated">
            <a:extLst>
              <a:ext uri="{FF2B5EF4-FFF2-40B4-BE49-F238E27FC236}">
                <a16:creationId xmlns:a16="http://schemas.microsoft.com/office/drawing/2014/main" xmlns="" id="{22EAB469-2A60-4708-A1B0-5E028314F1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0888" y="2107601"/>
            <a:ext cx="4839375" cy="4944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78410"/>
      </p:ext>
    </p:extLst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1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1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1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87" name="Straight Connector 86"/>
          <p:cNvCxnSpPr/>
          <p:nvPr/>
        </p:nvCxnSpPr>
        <p:spPr>
          <a:xfrm>
            <a:off x="7416800" y="3958960"/>
            <a:ext cx="0" cy="689241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7416800" y="3857359"/>
            <a:ext cx="0" cy="722087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4256689" y="1803401"/>
            <a:ext cx="0" cy="144417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-18142"/>
            <a:ext cx="7010400" cy="4005943"/>
          </a:xfrm>
          <a:prstGeom prst="rect">
            <a:avLst/>
          </a:prstGeom>
        </p:spPr>
      </p:pic>
      <p:cxnSp>
        <p:nvCxnSpPr>
          <p:cNvPr id="78" name="Straight Connector 77"/>
          <p:cNvCxnSpPr/>
          <p:nvPr/>
        </p:nvCxnSpPr>
        <p:spPr>
          <a:xfrm>
            <a:off x="1828800" y="2311401"/>
            <a:ext cx="0" cy="144417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5" name="Picture 102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00373">
            <a:off x="3124559" y="2473547"/>
            <a:ext cx="2214380" cy="2256162"/>
          </a:xfrm>
          <a:prstGeom prst="rect">
            <a:avLst/>
          </a:prstGeom>
        </p:spPr>
      </p:pic>
      <p:cxnSp>
        <p:nvCxnSpPr>
          <p:cNvPr id="80" name="Straight Connector 79"/>
          <p:cNvCxnSpPr/>
          <p:nvPr/>
        </p:nvCxnSpPr>
        <p:spPr>
          <a:xfrm>
            <a:off x="9042400" y="3755573"/>
            <a:ext cx="0" cy="144417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391" y="-635000"/>
            <a:ext cx="6604000" cy="6604000"/>
          </a:xfrm>
          <a:prstGeom prst="rect">
            <a:avLst/>
          </a:prstGeom>
        </p:spPr>
      </p:pic>
      <p:pic>
        <p:nvPicPr>
          <p:cNvPr id="1028" name="Picture 102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494040">
            <a:off x="6586882" y="3799848"/>
            <a:ext cx="2390907" cy="2426142"/>
          </a:xfrm>
          <a:prstGeom prst="rect">
            <a:avLst/>
          </a:prstGeom>
        </p:spPr>
      </p:pic>
      <p:pic>
        <p:nvPicPr>
          <p:cNvPr id="1041" name="Picture 4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322789" y="3147176"/>
            <a:ext cx="2384230" cy="2543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1028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718" y="1175529"/>
            <a:ext cx="2224656" cy="2272829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765777" y="-25400"/>
            <a:ext cx="7658577" cy="124460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5791201" y="0"/>
            <a:ext cx="7658577" cy="1244600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486" y="3566152"/>
            <a:ext cx="1050953" cy="785613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0857" y="4745827"/>
            <a:ext cx="1050953" cy="785613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428" y="5220763"/>
            <a:ext cx="1050953" cy="785613"/>
          </a:xfrm>
          <a:prstGeom prst="rect">
            <a:avLst/>
          </a:prstGeom>
        </p:spPr>
      </p:pic>
      <p:pic>
        <p:nvPicPr>
          <p:cNvPr id="1052" name="Picture 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08" y="2667000"/>
            <a:ext cx="1739900" cy="869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636977" y="1524515"/>
            <a:ext cx="812800" cy="812800"/>
          </a:xfrm>
          <a:prstGeom prst="rect">
            <a:avLst/>
          </a:prstGeom>
        </p:spPr>
      </p:pic>
      <p:pic>
        <p:nvPicPr>
          <p:cNvPr id="113" name="Picture 112">
            <a:hlinkClick r:id="" action="ppaction://noaction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5080718"/>
            <a:ext cx="2333120" cy="1891719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B28E017C-6B69-4525-8EFC-9B8D1637A948}"/>
              </a:ext>
            </a:extLst>
          </p:cNvPr>
          <p:cNvSpPr/>
          <p:nvPr/>
        </p:nvSpPr>
        <p:spPr>
          <a:xfrm>
            <a:off x="991781" y="1065014"/>
            <a:ext cx="619760" cy="5288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37C77E03-D1BB-4137-9F38-8E7FEDBD5B55}"/>
              </a:ext>
            </a:extLst>
          </p:cNvPr>
          <p:cNvSpPr/>
          <p:nvPr/>
        </p:nvSpPr>
        <p:spPr>
          <a:xfrm>
            <a:off x="3755502" y="2575949"/>
            <a:ext cx="619760" cy="5288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A8A24F2C-3A9F-46C4-836F-B2D455DB1A72}"/>
              </a:ext>
            </a:extLst>
          </p:cNvPr>
          <p:cNvSpPr/>
          <p:nvPr/>
        </p:nvSpPr>
        <p:spPr>
          <a:xfrm>
            <a:off x="7571739" y="3890274"/>
            <a:ext cx="619760" cy="5288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22A23602-7CDA-456F-BA26-02873D57FC95}"/>
              </a:ext>
            </a:extLst>
          </p:cNvPr>
          <p:cNvSpPr/>
          <p:nvPr/>
        </p:nvSpPr>
        <p:spPr>
          <a:xfrm>
            <a:off x="10264725" y="3409276"/>
            <a:ext cx="619760" cy="5288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" name="Rectangle: Rounded Corners 2">
            <a:hlinkClick r:id="rId22" action="ppaction://hlinksldjump"/>
            <a:extLst>
              <a:ext uri="{FF2B5EF4-FFF2-40B4-BE49-F238E27FC236}">
                <a16:creationId xmlns:a16="http://schemas.microsoft.com/office/drawing/2014/main" xmlns="" id="{6A8A6D43-F767-4F6F-A3F9-725C0F577120}"/>
              </a:ext>
            </a:extLst>
          </p:cNvPr>
          <p:cNvSpPr/>
          <p:nvPr/>
        </p:nvSpPr>
        <p:spPr>
          <a:xfrm>
            <a:off x="315718" y="6134582"/>
            <a:ext cx="1212140" cy="6018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394361"/>
      </p:ext>
    </p:extLst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0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0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0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1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3" dur="11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4" dur="11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10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105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9"/>
                      </p:tgtEl>
                    </p:cond>
                  </p:nextCondLst>
                </p:seq>
                <p:audio>
                  <p:cMediaNode vol="80000">
                    <p:cTn id="6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56"/>
                    </p:tgtEl>
                  </p:cMediaNode>
                </p:audio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10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8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0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1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41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10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7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0" dur="6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10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3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9" grpId="0" animBg="1"/>
          <p:bldP spid="30" grpId="0" animBg="1"/>
          <p:bldP spid="3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0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0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0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11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11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10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105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9"/>
                      </p:tgtEl>
                    </p:cond>
                  </p:nextCondLst>
                </p:seq>
                <p:audio>
                  <p:cMediaNode vol="80000">
                    <p:cTn id="6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56"/>
                    </p:tgtEl>
                  </p:cMediaNode>
                </p:audio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10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8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0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1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41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10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7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0" dur="6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10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3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9" grpId="0" animBg="1"/>
          <p:bldP spid="30" grpId="0" animBg="1"/>
          <p:bldP spid="31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765777" y="-25400"/>
            <a:ext cx="7658577" cy="124460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5791201" y="0"/>
            <a:ext cx="7658577" cy="1244600"/>
          </a:xfrm>
          <a:prstGeom prst="rect">
            <a:avLst/>
          </a:prstGeom>
        </p:spPr>
      </p:pic>
      <p:pic>
        <p:nvPicPr>
          <p:cNvPr id="1049" name="Picture 104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7120198" y="1624827"/>
            <a:ext cx="3960853" cy="59436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221024" y="3835400"/>
            <a:ext cx="39549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8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70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406400" y="1005907"/>
            <a:ext cx="7740119" cy="6604520"/>
            <a:chOff x="-304800" y="754430"/>
            <a:chExt cx="5805089" cy="4953390"/>
          </a:xfrm>
        </p:grpSpPr>
        <p:pic>
          <p:nvPicPr>
            <p:cNvPr id="1046" name="Picture 104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4800" y="897769"/>
              <a:ext cx="5805089" cy="4810051"/>
            </a:xfrm>
            <a:prstGeom prst="rect">
              <a:avLst/>
            </a:prstGeom>
          </p:spPr>
        </p:pic>
        <p:sp>
          <p:nvSpPr>
            <p:cNvPr id="1048" name="TextBox 1047"/>
            <p:cNvSpPr txBox="1"/>
            <p:nvPr/>
          </p:nvSpPr>
          <p:spPr>
            <a:xfrm>
              <a:off x="1143000" y="2246070"/>
              <a:ext cx="2667000" cy="684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5333" b="1" dirty="0">
                  <a:solidFill>
                    <a:srgbClr val="C0504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10 x 7 = ?</a:t>
              </a: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169460">
              <a:off x="3676933" y="782062"/>
              <a:ext cx="1332931" cy="1277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383625" flipH="1">
              <a:off x="-83847" y="3649677"/>
              <a:ext cx="1505829" cy="1241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" y="830024"/>
            <a:ext cx="906983" cy="3205333"/>
          </a:xfrm>
          <a:prstGeom prst="rect">
            <a:avLst/>
          </a:prstGeom>
        </p:spPr>
      </p:pic>
      <p:pic>
        <p:nvPicPr>
          <p:cNvPr id="27" name="Picture 2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00373">
            <a:off x="-304558" y="-44720"/>
            <a:ext cx="1891690" cy="192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25123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765777" y="-25400"/>
            <a:ext cx="7658577" cy="124460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5791201" y="0"/>
            <a:ext cx="7658577" cy="1244600"/>
          </a:xfrm>
          <a:prstGeom prst="rect">
            <a:avLst/>
          </a:prstGeom>
        </p:spPr>
      </p:pic>
      <p:pic>
        <p:nvPicPr>
          <p:cNvPr id="1049" name="Picture 10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7120198" y="1624827"/>
            <a:ext cx="3960853" cy="59436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895196" y="4020675"/>
            <a:ext cx="39549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8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60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406400" y="1005907"/>
            <a:ext cx="7740119" cy="6604520"/>
            <a:chOff x="-304800" y="754430"/>
            <a:chExt cx="5805089" cy="4953390"/>
          </a:xfrm>
        </p:grpSpPr>
        <p:pic>
          <p:nvPicPr>
            <p:cNvPr id="1046" name="Picture 104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4800" y="897769"/>
              <a:ext cx="5805089" cy="4810051"/>
            </a:xfrm>
            <a:prstGeom prst="rect">
              <a:avLst/>
            </a:prstGeom>
          </p:spPr>
        </p:pic>
        <p:sp>
          <p:nvSpPr>
            <p:cNvPr id="1048" name="TextBox 1047"/>
            <p:cNvSpPr txBox="1"/>
            <p:nvPr/>
          </p:nvSpPr>
          <p:spPr>
            <a:xfrm>
              <a:off x="1096898" y="2762715"/>
              <a:ext cx="2667000" cy="761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6000" b="1" dirty="0">
                  <a:solidFill>
                    <a:srgbClr val="C0504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30 x 2 = ?</a:t>
              </a: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169460">
              <a:off x="3676933" y="782062"/>
              <a:ext cx="1332931" cy="1277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383625" flipH="1">
              <a:off x="-83847" y="3649677"/>
              <a:ext cx="1505829" cy="1241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" y="830024"/>
            <a:ext cx="906983" cy="3205333"/>
          </a:xfrm>
          <a:prstGeom prst="rect">
            <a:avLst/>
          </a:prstGeom>
        </p:spPr>
      </p:pic>
      <p:pic>
        <p:nvPicPr>
          <p:cNvPr id="14" name="Picture 1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00373">
            <a:off x="-467970" y="-22411"/>
            <a:ext cx="2076480" cy="210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80929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765777" y="-25400"/>
            <a:ext cx="7658577" cy="124460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5791201" y="0"/>
            <a:ext cx="7658577" cy="1244600"/>
          </a:xfrm>
          <a:prstGeom prst="rect">
            <a:avLst/>
          </a:prstGeom>
        </p:spPr>
      </p:pic>
      <p:pic>
        <p:nvPicPr>
          <p:cNvPr id="1049" name="Picture 10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7120198" y="1624827"/>
            <a:ext cx="3960853" cy="59436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112000" y="4048205"/>
            <a:ext cx="39549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8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406400" y="1005907"/>
            <a:ext cx="7740119" cy="6604520"/>
            <a:chOff x="-304800" y="754430"/>
            <a:chExt cx="5805089" cy="4953390"/>
          </a:xfrm>
        </p:grpSpPr>
        <p:pic>
          <p:nvPicPr>
            <p:cNvPr id="1046" name="Picture 104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4800" y="897769"/>
              <a:ext cx="5805089" cy="4810051"/>
            </a:xfrm>
            <a:prstGeom prst="rect">
              <a:avLst/>
            </a:prstGeom>
          </p:spPr>
        </p:pic>
        <p:sp>
          <p:nvSpPr>
            <p:cNvPr id="1048" name="TextBox 1047"/>
            <p:cNvSpPr txBox="1"/>
            <p:nvPr/>
          </p:nvSpPr>
          <p:spPr>
            <a:xfrm>
              <a:off x="1043608" y="2910932"/>
              <a:ext cx="29187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6600" b="1" dirty="0">
                  <a:solidFill>
                    <a:srgbClr val="C0504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10 x 5 = ?</a:t>
              </a: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169460">
              <a:off x="3676933" y="782062"/>
              <a:ext cx="1332931" cy="1277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383625" flipH="1">
              <a:off x="-83847" y="3649677"/>
              <a:ext cx="1505829" cy="1241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" y="830024"/>
            <a:ext cx="906983" cy="3205333"/>
          </a:xfrm>
          <a:prstGeom prst="rect">
            <a:avLst/>
          </a:prstGeom>
        </p:spPr>
      </p:pic>
      <p:pic>
        <p:nvPicPr>
          <p:cNvPr id="14" name="Picture 1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00373">
            <a:off x="-370520" y="-114596"/>
            <a:ext cx="2000904" cy="204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67715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5791201" y="0"/>
            <a:ext cx="7658577" cy="1244600"/>
          </a:xfrm>
          <a:prstGeom prst="rect">
            <a:avLst/>
          </a:prstGeom>
        </p:spPr>
      </p:pic>
      <p:pic>
        <p:nvPicPr>
          <p:cNvPr id="1049" name="Picture 10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7120198" y="1624827"/>
            <a:ext cx="3960853" cy="59436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112000" y="4048205"/>
            <a:ext cx="39549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8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66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406400" y="1005907"/>
            <a:ext cx="7740119" cy="6604520"/>
            <a:chOff x="-304800" y="754430"/>
            <a:chExt cx="5805089" cy="4953390"/>
          </a:xfrm>
        </p:grpSpPr>
        <p:pic>
          <p:nvPicPr>
            <p:cNvPr id="1046" name="Picture 104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4800" y="897769"/>
              <a:ext cx="5805089" cy="4810051"/>
            </a:xfrm>
            <a:prstGeom prst="rect">
              <a:avLst/>
            </a:prstGeom>
          </p:spPr>
        </p:pic>
        <p:sp>
          <p:nvSpPr>
            <p:cNvPr id="1048" name="TextBox 1047"/>
            <p:cNvSpPr txBox="1"/>
            <p:nvPr/>
          </p:nvSpPr>
          <p:spPr>
            <a:xfrm>
              <a:off x="1013791" y="2543711"/>
              <a:ext cx="279620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6600" b="1" dirty="0">
                  <a:solidFill>
                    <a:srgbClr val="C0504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11 x 6 = ?</a:t>
              </a: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169460">
              <a:off x="3676933" y="782062"/>
              <a:ext cx="1332931" cy="1277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383625" flipH="1">
              <a:off x="-83847" y="3649677"/>
              <a:ext cx="1505829" cy="1241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4" name="Picture 1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00373">
            <a:off x="-348968" y="645520"/>
            <a:ext cx="1775007" cy="1893851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765777" y="-25400"/>
            <a:ext cx="7658577" cy="124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50630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6967E"/>
      </a:accent1>
      <a:accent2>
        <a:srgbClr val="E94941"/>
      </a:accent2>
      <a:accent3>
        <a:srgbClr val="F4992C"/>
      </a:accent3>
      <a:accent4>
        <a:srgbClr val="EC8E6C"/>
      </a:accent4>
      <a:accent5>
        <a:srgbClr val="06967E"/>
      </a:accent5>
      <a:accent6>
        <a:srgbClr val="E94941"/>
      </a:accent6>
      <a:hlink>
        <a:srgbClr val="F4992C"/>
      </a:hlink>
      <a:folHlink>
        <a:srgbClr val="EC8E6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6967E"/>
      </a:accent1>
      <a:accent2>
        <a:srgbClr val="E94941"/>
      </a:accent2>
      <a:accent3>
        <a:srgbClr val="F4992C"/>
      </a:accent3>
      <a:accent4>
        <a:srgbClr val="EC8E6C"/>
      </a:accent4>
      <a:accent5>
        <a:srgbClr val="06967E"/>
      </a:accent5>
      <a:accent6>
        <a:srgbClr val="E94941"/>
      </a:accent6>
      <a:hlink>
        <a:srgbClr val="F4992C"/>
      </a:hlink>
      <a:folHlink>
        <a:srgbClr val="EC8E6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6967E"/>
    </a:accent1>
    <a:accent2>
      <a:srgbClr val="E94941"/>
    </a:accent2>
    <a:accent3>
      <a:srgbClr val="F4992C"/>
    </a:accent3>
    <a:accent4>
      <a:srgbClr val="EC8E6C"/>
    </a:accent4>
    <a:accent5>
      <a:srgbClr val="06967E"/>
    </a:accent5>
    <a:accent6>
      <a:srgbClr val="E94941"/>
    </a:accent6>
    <a:hlink>
      <a:srgbClr val="F4992C"/>
    </a:hlink>
    <a:folHlink>
      <a:srgbClr val="EC8E6C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6967E"/>
    </a:accent1>
    <a:accent2>
      <a:srgbClr val="E94941"/>
    </a:accent2>
    <a:accent3>
      <a:srgbClr val="F4992C"/>
    </a:accent3>
    <a:accent4>
      <a:srgbClr val="EC8E6C"/>
    </a:accent4>
    <a:accent5>
      <a:srgbClr val="06967E"/>
    </a:accent5>
    <a:accent6>
      <a:srgbClr val="E94941"/>
    </a:accent6>
    <a:hlink>
      <a:srgbClr val="F4992C"/>
    </a:hlink>
    <a:folHlink>
      <a:srgbClr val="EC8E6C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6967E"/>
    </a:accent1>
    <a:accent2>
      <a:srgbClr val="E94941"/>
    </a:accent2>
    <a:accent3>
      <a:srgbClr val="F4992C"/>
    </a:accent3>
    <a:accent4>
      <a:srgbClr val="EC8E6C"/>
    </a:accent4>
    <a:accent5>
      <a:srgbClr val="06967E"/>
    </a:accent5>
    <a:accent6>
      <a:srgbClr val="E94941"/>
    </a:accent6>
    <a:hlink>
      <a:srgbClr val="F4992C"/>
    </a:hlink>
    <a:folHlink>
      <a:srgbClr val="EC8E6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561</Words>
  <Application>Microsoft Office PowerPoint</Application>
  <PresentationFormat>Widescreen</PresentationFormat>
  <Paragraphs>135</Paragraphs>
  <Slides>34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34</vt:i4>
      </vt:variant>
    </vt:vector>
  </HeadingPairs>
  <TitlesOfParts>
    <vt:vector size="52" baseType="lpstr">
      <vt:lpstr>微软雅黑</vt:lpstr>
      <vt:lpstr>宋体</vt:lpstr>
      <vt:lpstr>Arial</vt:lpstr>
      <vt:lpstr>Calibri</vt:lpstr>
      <vt:lpstr>Calibri Light</vt:lpstr>
      <vt:lpstr>Cambria</vt:lpstr>
      <vt:lpstr>Coiny</vt:lpstr>
      <vt:lpstr>Pattaya</vt:lpstr>
      <vt:lpstr>SVN-Shintia Scriptca</vt:lpstr>
      <vt:lpstr>Times New Roman</vt:lpstr>
      <vt:lpstr>印品黑体</vt:lpstr>
      <vt:lpstr>字魂35号-经典雅黑</vt:lpstr>
      <vt:lpstr>等线</vt:lpstr>
      <vt:lpstr>Office 主题</vt:lpstr>
      <vt:lpstr>Office Theme</vt:lpstr>
      <vt:lpstr>2_Office Theme</vt:lpstr>
      <vt:lpstr>1_Office 主题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10</cp:lastModifiedBy>
  <cp:revision>94</cp:revision>
  <dcterms:created xsi:type="dcterms:W3CDTF">2022-07-25T07:57:40Z</dcterms:created>
  <dcterms:modified xsi:type="dcterms:W3CDTF">2024-11-11T03:34:26Z</dcterms:modified>
</cp:coreProperties>
</file>