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49" r:id="rId3"/>
    <p:sldMasterId id="2147483761" r:id="rId4"/>
    <p:sldMasterId id="2147483773" r:id="rId5"/>
  </p:sldMasterIdLst>
  <p:notesMasterIdLst>
    <p:notesMasterId r:id="rId13"/>
  </p:notesMasterIdLst>
  <p:sldIdLst>
    <p:sldId id="256" r:id="rId6"/>
    <p:sldId id="258" r:id="rId7"/>
    <p:sldId id="3397" r:id="rId8"/>
    <p:sldId id="2007577068" r:id="rId9"/>
    <p:sldId id="271" r:id="rId10"/>
    <p:sldId id="278" r:id="rId11"/>
    <p:sldId id="5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9584" autoAdjust="0"/>
  </p:normalViewPr>
  <p:slideViewPr>
    <p:cSldViewPr snapToGrid="0">
      <p:cViewPr>
        <p:scale>
          <a:sx n="73" d="100"/>
          <a:sy n="73" d="100"/>
        </p:scale>
        <p:origin x="-48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2023/3/28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7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4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1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101" y="1555215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349256" y="2267872"/>
            <a:ext cx="6578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altLang="zh-CN" sz="6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Nghe-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3065" y="110750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19" y="2153920"/>
            <a:ext cx="5631190" cy="3754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481E2FD-265E-44F5-A9F2-8C8F24F39F39}"/>
              </a:ext>
            </a:extLst>
          </p:cNvPr>
          <p:cNvSpPr txBox="1"/>
          <p:nvPr/>
        </p:nvSpPr>
        <p:spPr>
          <a:xfrm>
            <a:off x="-171260" y="3894115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9FC4C7-3529-44CC-845C-5EB33933022B}"/>
              </a:ext>
            </a:extLst>
          </p:cNvPr>
          <p:cNvSpPr txBox="1"/>
          <p:nvPr/>
        </p:nvSpPr>
        <p:spPr>
          <a:xfrm>
            <a:off x="-171260" y="2784817"/>
            <a:ext cx="7154436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400" y="2425176"/>
            <a:ext cx="8563953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BBBBDE3-9ABA-48B2-A5BA-041063ACB9B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98" y="1340243"/>
            <a:ext cx="469457" cy="4694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1902374-B774-4F64-8204-BAD98BAB65F5}"/>
              </a:ext>
            </a:extLst>
          </p:cNvPr>
          <p:cNvSpPr txBox="1"/>
          <p:nvPr/>
        </p:nvSpPr>
        <p:spPr>
          <a:xfrm>
            <a:off x="2912300" y="969750"/>
            <a:ext cx="338367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Tìm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2 </a:t>
            </a: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từ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ngữ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:</a:t>
            </a:r>
            <a:endParaRPr lang="vi-VN" sz="4000" dirty="0">
              <a:solidFill>
                <a:srgbClr val="17479D"/>
              </a:solidFill>
              <a:latin typeface="Arial-Rounded"/>
              <a:ea typeface="Arial-Rounde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8E893B4-C1CC-4E07-AC09-28EE92695216}"/>
              </a:ext>
            </a:extLst>
          </p:cNvPr>
          <p:cNvSpPr txBox="1"/>
          <p:nvPr/>
        </p:nvSpPr>
        <p:spPr>
          <a:xfrm>
            <a:off x="1536021" y="1909134"/>
            <a:ext cx="8800982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FontTx/>
              <a:buAutoNum type="alphaLcPeriod"/>
            </a:pP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Chứa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d.</a:t>
            </a:r>
          </a:p>
          <a:p>
            <a:pPr marL="457189" indent="-457189" algn="just">
              <a:lnSpc>
                <a:spcPct val="150000"/>
              </a:lnSpc>
              <a:buFontTx/>
              <a:buAutoNum type="alphaLcPeriod"/>
            </a:pPr>
            <a:endParaRPr lang="en-US" sz="36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endParaRPr lang="en-US" sz="36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Chứa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gi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="" xmlns:a16="http://schemas.microsoft.com/office/drawing/2014/main" id="{D402A880-E841-4624-A3EB-3B0F5319402E}"/>
              </a:ext>
            </a:extLst>
          </p:cNvPr>
          <p:cNvSpPr/>
          <p:nvPr/>
        </p:nvSpPr>
        <p:spPr>
          <a:xfrm>
            <a:off x="2229817" y="3082330"/>
            <a:ext cx="1862064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dìu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dắt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0" name="Rounded Rectangle 21">
            <a:extLst>
              <a:ext uri="{FF2B5EF4-FFF2-40B4-BE49-F238E27FC236}">
                <a16:creationId xmlns="" xmlns:a16="http://schemas.microsoft.com/office/drawing/2014/main" id="{30079A5A-2A75-4306-A0B9-E7090F816B54}"/>
              </a:ext>
            </a:extLst>
          </p:cNvPr>
          <p:cNvSpPr/>
          <p:nvPr/>
        </p:nvSpPr>
        <p:spPr>
          <a:xfrm>
            <a:off x="1780878" y="5391527"/>
            <a:ext cx="2262844" cy="671703"/>
          </a:xfrm>
          <a:prstGeom prst="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 smtClean="0">
                <a:solidFill>
                  <a:prstClr val="black">
                    <a:lumMod val="50000"/>
                  </a:prstClr>
                </a:solidFill>
                <a:latin typeface="Arial-Rounded"/>
                <a:ea typeface="Arial-Rounded"/>
              </a:rPr>
              <a:t>giảng</a:t>
            </a:r>
            <a:r>
              <a:rPr lang="en-US" sz="3600" kern="0" dirty="0" smtClean="0">
                <a:solidFill>
                  <a:prstClr val="black">
                    <a:lumMod val="50000"/>
                  </a:prstClr>
                </a:solidFill>
                <a:latin typeface="Arial-Rounded"/>
                <a:ea typeface="Arial-Rounded"/>
              </a:rPr>
              <a:t> </a:t>
            </a:r>
            <a:r>
              <a:rPr lang="en-US" sz="3600" kern="0" dirty="0" err="1">
                <a:solidFill>
                  <a:prstClr val="black">
                    <a:lumMod val="50000"/>
                  </a:prstClr>
                </a:solidFill>
                <a:latin typeface="Arial-Rounded"/>
                <a:ea typeface="Arial-Rounded"/>
              </a:rPr>
              <a:t>giải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35FFDD1C-78E6-4FEA-8805-E326FEA06517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=""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73" y="3140241"/>
            <a:ext cx="2782650" cy="403785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4FD4112-2D1B-444A-9408-8C1BA8D769D2}"/>
              </a:ext>
            </a:extLst>
          </p:cNvPr>
          <p:cNvSpPr txBox="1"/>
          <p:nvPr/>
        </p:nvSpPr>
        <p:spPr>
          <a:xfrm>
            <a:off x="2823010" y="757238"/>
            <a:ext cx="708209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Arial-Rounded"/>
                <a:ea typeface="Arial-Rounded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Arial-Rounded"/>
                <a:ea typeface="Arial-Rounded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Arial-Rounded"/>
                <a:ea typeface="Arial-Rounded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Arial-Rounded"/>
                <a:ea typeface="Arial-Rounded"/>
              </a:rPr>
              <a:t> b</a:t>
            </a:r>
            <a:endParaRPr lang="vi-VN" sz="3600" dirty="0">
              <a:solidFill>
                <a:srgbClr val="17479D"/>
              </a:solidFill>
              <a:latin typeface="Arial-Rounded"/>
              <a:ea typeface="Arial-Rounded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E9711F42-EEA4-4131-87A4-25F9E1060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86" y="944650"/>
            <a:ext cx="594623" cy="59462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C8F87E0E-4CE3-4BB5-9C9F-E74DB3586113}"/>
              </a:ext>
            </a:extLst>
          </p:cNvPr>
          <p:cNvSpPr/>
          <p:nvPr/>
        </p:nvSpPr>
        <p:spPr>
          <a:xfrm>
            <a:off x="1904613" y="1423079"/>
            <a:ext cx="83827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ch</a:t>
            </a:r>
            <a:r>
              <a:rPr lang="en-US" sz="3600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i="1" dirty="0" smtClean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/>
                <a:ea typeface="Arial-Rounded"/>
              </a:rPr>
              <a:t>hoặc</a:t>
            </a:r>
            <a:r>
              <a:rPr lang="en-US" sz="3600" dirty="0" smtClean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tr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smtClean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-Rounded"/>
                <a:ea typeface="Arial-Rounded"/>
              </a:rPr>
              <a:t>thay</a:t>
            </a:r>
            <a:r>
              <a:rPr lang="en-US" sz="3600" dirty="0" smtClean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vuông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i="1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D1EF82AA-1A6C-4CC3-9D9D-F623E894246B}"/>
              </a:ext>
            </a:extLst>
          </p:cNvPr>
          <p:cNvSpPr/>
          <p:nvPr/>
        </p:nvSpPr>
        <p:spPr>
          <a:xfrm>
            <a:off x="2505098" y="2362568"/>
            <a:ext cx="65981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Phòng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iếc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áo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úng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ở  </a:t>
            </a:r>
            <a:r>
              <a:rPr lang="en-US" sz="3200" dirty="0" smtClean="0">
                <a:solidFill>
                  <a:prstClr val="black"/>
                </a:solidFill>
                <a:latin typeface="Arial-Rounded"/>
                <a:ea typeface="Arial-Rounded"/>
              </a:rPr>
              <a:t>  </a:t>
            </a:r>
            <a:r>
              <a:rPr lang="en-US" sz="3200" dirty="0" err="1" smtClean="0">
                <a:solidFill>
                  <a:srgbClr val="FF0000"/>
                </a:solidFill>
                <a:latin typeface="Arial-Rounded"/>
                <a:ea typeface="Arial-Rounded"/>
              </a:rPr>
              <a:t>tr</a:t>
            </a:r>
            <a:r>
              <a:rPr lang="en-US" sz="3200" dirty="0" err="1" smtClean="0">
                <a:solidFill>
                  <a:prstClr val="black"/>
                </a:solidFill>
                <a:latin typeface="Arial-Rounded"/>
                <a:ea typeface="Arial-Rounded"/>
              </a:rPr>
              <a:t>ong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sổ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smtClean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/>
                <a:ea typeface="Arial-Rounded"/>
              </a:rPr>
              <a:t>iếc</a:t>
            </a:r>
            <a:r>
              <a:rPr lang="en-US" sz="3200" dirty="0" smtClean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túi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e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ắn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ngọn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(</a:t>
            </a:r>
            <a:r>
              <a:rPr lang="en-US" sz="3200" i="1" dirty="0">
                <a:solidFill>
                  <a:prstClr val="black"/>
                </a:solidFill>
                <a:latin typeface="Arial-Rounded"/>
                <a:ea typeface="Arial-Rounded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Nguyễn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Lãm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Thắng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)</a:t>
            </a:r>
            <a:endParaRPr lang="vi-VN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F298A20F-CA5D-44EF-8E00-82578B30C317}"/>
              </a:ext>
            </a:extLst>
          </p:cNvPr>
          <p:cNvGrpSpPr/>
          <p:nvPr/>
        </p:nvGrpSpPr>
        <p:grpSpPr>
          <a:xfrm>
            <a:off x="4823999" y="2540267"/>
            <a:ext cx="460864" cy="460864"/>
            <a:chOff x="7507111" y="2996098"/>
            <a:chExt cx="417689" cy="417689"/>
          </a:xfrm>
        </p:grpSpPr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9834D1E0-7F6C-45D6-8473-AB91540D057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24765685-000C-468E-B2B7-5F037238592D}"/>
                </a:ext>
              </a:extLst>
            </p:cNvPr>
            <p:cNvCxnSpPr>
              <a:stCxn id="45" idx="0"/>
              <a:endCxn id="4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9F64A280-780D-4031-BCD2-42C7EBCCDF29}"/>
                </a:ext>
              </a:extLst>
            </p:cNvPr>
            <p:cNvCxnSpPr>
              <a:stCxn id="45" idx="3"/>
              <a:endCxn id="4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A4C81AEC-785F-4257-9B2D-949A2B36D5A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064BB2CC-4EF9-4658-86FA-A0F6CA9B3473}"/>
              </a:ext>
            </a:extLst>
          </p:cNvPr>
          <p:cNvGrpSpPr/>
          <p:nvPr/>
        </p:nvGrpSpPr>
        <p:grpSpPr>
          <a:xfrm>
            <a:off x="3255517" y="3316664"/>
            <a:ext cx="460864" cy="460864"/>
            <a:chOff x="7507111" y="2996098"/>
            <a:chExt cx="417689" cy="417689"/>
          </a:xfrm>
        </p:grpSpPr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4F1B7E60-6695-4EC2-97D2-88E461D9C85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F368D6FC-9146-47DC-A903-568D8F22F979}"/>
                </a:ext>
              </a:extLst>
            </p:cNvPr>
            <p:cNvCxnSpPr>
              <a:stCxn id="50" idx="0"/>
              <a:endCxn id="5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C04F7BA5-5F5E-408A-9C17-CD74B92D40C0}"/>
                </a:ext>
              </a:extLst>
            </p:cNvPr>
            <p:cNvCxnSpPr>
              <a:stCxn id="50" idx="3"/>
              <a:endCxn id="5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285B71E6-B3BE-4A13-A98A-4D24603AE11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35A58DCD-6F61-4B64-9CB2-F7ECB7523EBA}"/>
              </a:ext>
            </a:extLst>
          </p:cNvPr>
          <p:cNvGrpSpPr/>
          <p:nvPr/>
        </p:nvGrpSpPr>
        <p:grpSpPr>
          <a:xfrm>
            <a:off x="5791897" y="3304260"/>
            <a:ext cx="460864" cy="460864"/>
            <a:chOff x="7507111" y="2996098"/>
            <a:chExt cx="417689" cy="417689"/>
          </a:xfrm>
        </p:grpSpPr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7727758D-27D4-4CB0-A351-95ACC98510D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0032A43B-EB09-4925-AF00-E72CE468539E}"/>
                </a:ext>
              </a:extLst>
            </p:cNvPr>
            <p:cNvCxnSpPr>
              <a:stCxn id="55" idx="0"/>
              <a:endCxn id="5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A621A6A6-0C97-48C9-9209-A2049D80373E}"/>
                </a:ext>
              </a:extLst>
            </p:cNvPr>
            <p:cNvCxnSpPr>
              <a:stCxn id="55" idx="3"/>
              <a:endCxn id="5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EB4245A8-CFE5-4041-92D4-82775D7FA02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8257BF7B-FD3C-4B6E-9E74-308061AB5798}"/>
              </a:ext>
            </a:extLst>
          </p:cNvPr>
          <p:cNvGrpSpPr/>
          <p:nvPr/>
        </p:nvGrpSpPr>
        <p:grpSpPr>
          <a:xfrm>
            <a:off x="4315031" y="3983563"/>
            <a:ext cx="460864" cy="460864"/>
            <a:chOff x="7507111" y="2996098"/>
            <a:chExt cx="417689" cy="417689"/>
          </a:xfrm>
        </p:grpSpPr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832F4D21-FD33-4DFB-B843-D893A1EE745A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D44D201C-C595-4C9A-AFC2-7C0513F6A03E}"/>
                </a:ext>
              </a:extLst>
            </p:cNvPr>
            <p:cNvCxnSpPr>
              <a:stCxn id="60" idx="0"/>
              <a:endCxn id="6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CA1582BD-AA8E-48AE-A5C7-A82BC4B5930B}"/>
                </a:ext>
              </a:extLst>
            </p:cNvPr>
            <p:cNvCxnSpPr>
              <a:stCxn id="60" idx="3"/>
              <a:endCxn id="6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81CB2D2A-E924-4BFA-B8C3-A2106EC9B53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E4560C5E-DE82-46F8-97A1-B6732ECD5119}"/>
              </a:ext>
            </a:extLst>
          </p:cNvPr>
          <p:cNvGrpSpPr/>
          <p:nvPr/>
        </p:nvGrpSpPr>
        <p:grpSpPr>
          <a:xfrm>
            <a:off x="2583871" y="4763263"/>
            <a:ext cx="469573" cy="460865"/>
            <a:chOff x="7499218" y="2996098"/>
            <a:chExt cx="425582" cy="417690"/>
          </a:xfrm>
        </p:grpSpPr>
        <p:sp>
          <p:nvSpPr>
            <p:cNvPr id="65" name="Rectangle 64">
              <a:extLst>
                <a:ext uri="{FF2B5EF4-FFF2-40B4-BE49-F238E27FC236}">
                  <a16:creationId xmlns="" xmlns:a16="http://schemas.microsoft.com/office/drawing/2014/main" id="{24C691B3-EF8A-4374-BA55-E339337D5434}"/>
                </a:ext>
              </a:extLst>
            </p:cNvPr>
            <p:cNvSpPr/>
            <p:nvPr/>
          </p:nvSpPr>
          <p:spPr>
            <a:xfrm>
              <a:off x="7499218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="" xmlns:a16="http://schemas.microsoft.com/office/drawing/2014/main" id="{1CF0A8D6-856E-4954-A7BC-0866DC6FCFD6}"/>
                </a:ext>
              </a:extLst>
            </p:cNvPr>
            <p:cNvCxnSpPr>
              <a:stCxn id="65" idx="0"/>
              <a:endCxn id="65" idx="1"/>
            </p:cNvCxnSpPr>
            <p:nvPr/>
          </p:nvCxnSpPr>
          <p:spPr>
            <a:xfrm flipH="1">
              <a:off x="7499218" y="2996098"/>
              <a:ext cx="208844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488265BB-EC33-459D-88B5-FEBA251B257E}"/>
                </a:ext>
              </a:extLst>
            </p:cNvPr>
            <p:cNvCxnSpPr>
              <a:stCxn id="65" idx="3"/>
              <a:endCxn id="65" idx="2"/>
            </p:cNvCxnSpPr>
            <p:nvPr/>
          </p:nvCxnSpPr>
          <p:spPr>
            <a:xfrm flipH="1">
              <a:off x="7708062" y="3204943"/>
              <a:ext cx="208844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="" xmlns:a16="http://schemas.microsoft.com/office/drawing/2014/main" id="{636BFEA0-EE9A-4117-89B5-40D1786EE5F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C10831EA-390D-4286-9473-F17C4B74301F}"/>
              </a:ext>
            </a:extLst>
          </p:cNvPr>
          <p:cNvGrpSpPr/>
          <p:nvPr/>
        </p:nvGrpSpPr>
        <p:grpSpPr>
          <a:xfrm>
            <a:off x="3283875" y="4763264"/>
            <a:ext cx="460864" cy="460864"/>
            <a:chOff x="7507111" y="2996098"/>
            <a:chExt cx="417689" cy="417689"/>
          </a:xfrm>
        </p:grpSpPr>
        <p:sp>
          <p:nvSpPr>
            <p:cNvPr id="70" name="Rectangle 69">
              <a:extLst>
                <a:ext uri="{FF2B5EF4-FFF2-40B4-BE49-F238E27FC236}">
                  <a16:creationId xmlns="" xmlns:a16="http://schemas.microsoft.com/office/drawing/2014/main" id="{8220001F-FE3C-4541-A1F0-EA340CFD49F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="" xmlns:a16="http://schemas.microsoft.com/office/drawing/2014/main" id="{0B44CCB9-0293-4C39-8035-3DD205246B8D}"/>
                </a:ext>
              </a:extLst>
            </p:cNvPr>
            <p:cNvCxnSpPr>
              <a:stCxn id="70" idx="0"/>
              <a:endCxn id="7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CC6394E7-55F3-4BBF-B29D-66698C942B84}"/>
                </a:ext>
              </a:extLst>
            </p:cNvPr>
            <p:cNvCxnSpPr>
              <a:stCxn id="70" idx="3"/>
              <a:endCxn id="7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6C1F416D-2A05-4E9E-A08E-25751BBFEC7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="" xmlns:a16="http://schemas.microsoft.com/office/drawing/2014/main" id="{35ED8763-40BF-4677-963A-483819E4BB81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42" name="组合 41">
              <a:extLst>
                <a:ext uri="{FF2B5EF4-FFF2-40B4-BE49-F238E27FC236}">
                  <a16:creationId xmlns="" xmlns:a16="http://schemas.microsoft.com/office/drawing/2014/main" id="{AB5226A5-DA6E-4511-B43A-C14B737C706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46" name="图片 45">
                <a:extLst>
                  <a:ext uri="{FF2B5EF4-FFF2-40B4-BE49-F238E27FC236}">
                    <a16:creationId xmlns="" xmlns:a16="http://schemas.microsoft.com/office/drawing/2014/main" id="{3C5696EE-36D8-40AE-AB0F-0AD36AF9D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="" xmlns:a16="http://schemas.microsoft.com/office/drawing/2014/main" id="{444F17F9-DB23-44B4-BE1B-822CF1B6D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="" xmlns:a16="http://schemas.microsoft.com/office/drawing/2014/main" id="{861FEC96-8A2B-4251-A164-9D0970963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="" xmlns:a16="http://schemas.microsoft.com/office/drawing/2014/main" id="{9F8C331E-6669-4703-914A-22A6C11B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="" xmlns:a16="http://schemas.microsoft.com/office/drawing/2014/main" id="{6E6729D7-F218-45D9-9BAC-F7CD952A6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51" name="图片 50">
                <a:extLst>
                  <a:ext uri="{FF2B5EF4-FFF2-40B4-BE49-F238E27FC236}">
                    <a16:creationId xmlns="" xmlns:a16="http://schemas.microsoft.com/office/drawing/2014/main" id="{94704C39-4508-4202-84AA-518F38F4D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3" name="图片 42">
              <a:extLst>
                <a:ext uri="{FF2B5EF4-FFF2-40B4-BE49-F238E27FC236}">
                  <a16:creationId xmlns="" xmlns:a16="http://schemas.microsoft.com/office/drawing/2014/main" id="{7EEB30A3-178C-4C79-A87C-7DC1A68F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="" xmlns:a16="http://schemas.microsoft.com/office/drawing/2014/main" id="{0B618ABE-EB90-4CF3-8BA9-388F1C93B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="" xmlns:a16="http://schemas.microsoft.com/office/drawing/2014/main" id="{A28AD9F9-CE08-4939-9AD2-A73CF12E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52" name="矩形 51">
            <a:extLst>
              <a:ext uri="{FF2B5EF4-FFF2-40B4-BE49-F238E27FC236}">
                <a16:creationId xmlns="" xmlns:a16="http://schemas.microsoft.com/office/drawing/2014/main" id="{3F3C457C-DE43-4D2B-B4AC-2D371236CDC7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F5C2724-517E-48AD-BDE2-4E543503016D}"/>
              </a:ext>
            </a:extLst>
          </p:cNvPr>
          <p:cNvSpPr/>
          <p:nvPr/>
        </p:nvSpPr>
        <p:spPr>
          <a:xfrm>
            <a:off x="888650" y="3447277"/>
            <a:ext cx="10651207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mơ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rộng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hiêu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phụ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trách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hướng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đê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chô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giá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5CEE5CB-A1F6-4AA1-955D-8FE99EEA27A5}"/>
              </a:ext>
            </a:extLst>
          </p:cNvPr>
          <p:cNvSpPr txBox="1"/>
          <p:nvPr/>
        </p:nvSpPr>
        <p:spPr>
          <a:xfrm>
            <a:off x="2704631" y="1517635"/>
            <a:ext cx="10290814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Chọn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a </a:t>
            </a: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hoặc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b</a:t>
            </a:r>
            <a:endParaRPr lang="vi-VN" sz="4000" dirty="0">
              <a:solidFill>
                <a:srgbClr val="17479D"/>
              </a:solidFill>
              <a:latin typeface="Arial-Rounded"/>
              <a:ea typeface="Arial-Rounde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DC8B419-D46E-40DA-BB26-41D714BFA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88" y="1746176"/>
            <a:ext cx="682157" cy="7271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6F56829-6E54-4799-958A-5E98B4879C2B}"/>
              </a:ext>
            </a:extLst>
          </p:cNvPr>
          <p:cNvSpPr/>
          <p:nvPr/>
        </p:nvSpPr>
        <p:spPr>
          <a:xfrm>
            <a:off x="963728" y="2304221"/>
            <a:ext cx="11061595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dấu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h</a:t>
            </a:r>
            <a:r>
              <a:rPr lang="en-US" sz="4000" i="1" dirty="0" err="1">
                <a:solidFill>
                  <a:prstClr val="black"/>
                </a:solidFill>
                <a:latin typeface="Arial-Rounded"/>
                <a:ea typeface="Arial-Rounded"/>
              </a:rPr>
              <a:t>ỏi</a:t>
            </a:r>
            <a:r>
              <a:rPr lang="en-US" sz="4000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1000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dấu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ngã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chữ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in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đậm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i="1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D4B01FA-0627-4C40-8C09-05AD79300136}"/>
              </a:ext>
            </a:extLst>
          </p:cNvPr>
          <p:cNvSpPr txBox="1"/>
          <p:nvPr/>
        </p:nvSpPr>
        <p:spPr>
          <a:xfrm>
            <a:off x="3742625" y="5028789"/>
            <a:ext cx="790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~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5A33349-7080-4F4E-89B8-760EA8CED1DA}"/>
              </a:ext>
            </a:extLst>
          </p:cNvPr>
          <p:cNvSpPr txBox="1"/>
          <p:nvPr/>
        </p:nvSpPr>
        <p:spPr>
          <a:xfrm>
            <a:off x="7448065" y="4197109"/>
            <a:ext cx="790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~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88859" y="3444833"/>
            <a:ext cx="33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̉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1643" y="3485601"/>
            <a:ext cx="33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̉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372109" y="4256340"/>
            <a:ext cx="33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̉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144</Words>
  <Application>Microsoft Office PowerPoint</Application>
  <PresentationFormat>Custom</PresentationFormat>
  <Paragraphs>30</Paragraphs>
  <Slides>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Office Theme</vt:lpstr>
      <vt:lpstr>千图网海量PPT模板www.58pic.com​​</vt:lpstr>
      <vt:lpstr>https://www.freeppt7.com</vt:lpstr>
      <vt:lpstr>2_Office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45</cp:revision>
  <dcterms:created xsi:type="dcterms:W3CDTF">2021-07-20T01:55:21Z</dcterms:created>
  <dcterms:modified xsi:type="dcterms:W3CDTF">2023-03-28T02:37:32Z</dcterms:modified>
</cp:coreProperties>
</file>