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94" r:id="rId3"/>
  </p:sldMasterIdLst>
  <p:notesMasterIdLst>
    <p:notesMasterId r:id="rId16"/>
  </p:notesMasterIdLst>
  <p:sldIdLst>
    <p:sldId id="3401" r:id="rId4"/>
    <p:sldId id="256" r:id="rId5"/>
    <p:sldId id="258" r:id="rId6"/>
    <p:sldId id="3405" r:id="rId7"/>
    <p:sldId id="3402" r:id="rId8"/>
    <p:sldId id="259" r:id="rId9"/>
    <p:sldId id="3406" r:id="rId10"/>
    <p:sldId id="276" r:id="rId11"/>
    <p:sldId id="296" r:id="rId12"/>
    <p:sldId id="3403" r:id="rId13"/>
    <p:sldId id="262" r:id="rId14"/>
    <p:sldId id="28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87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3797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3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48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938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9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5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1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8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31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3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4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3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9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6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6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466"/>
            <a:ext cx="9144000" cy="2942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9525"/>
            <a:ext cx="9144000" cy="1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153706" y="889536"/>
            <a:ext cx="7048513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935974" y="664164"/>
            <a:ext cx="7148515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5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45177" y="258198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2" y="3451815"/>
            <a:ext cx="452085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8654890" y="563035"/>
            <a:ext cx="429263" cy="429264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191173" y="4544413"/>
            <a:ext cx="429263" cy="429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9" r:id="rId6"/>
    <p:sldLayoutId id="2147483664" r:id="rId7"/>
    <p:sldLayoutId id="2147483672" r:id="rId8"/>
    <p:sldLayoutId id="2147483675" r:id="rId9"/>
    <p:sldLayoutId id="2147483679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88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2022/2/25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1130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3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5" y="280163"/>
            <a:ext cx="1127490" cy="571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01" y="1260272"/>
            <a:ext cx="1419338" cy="7190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" y="2185126"/>
            <a:ext cx="9143735" cy="294276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574" y="74"/>
            <a:ext cx="9143735" cy="1783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458" y="3207495"/>
            <a:ext cx="4625459" cy="19359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7" y="3191962"/>
            <a:ext cx="4625459" cy="19359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" y="239035"/>
            <a:ext cx="1391683" cy="16236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5" y="266883"/>
            <a:ext cx="1257529" cy="1614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28" y="2504266"/>
            <a:ext cx="667477" cy="5523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" y="2217662"/>
            <a:ext cx="966486" cy="1063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2305823" y="1740863"/>
            <a:ext cx="508633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54">
              <a:buClrTx/>
              <a:defRPr/>
            </a:pP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Chào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mừng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các</a:t>
            </a:r>
            <a:r>
              <a:rPr lang="en-US" sz="4050" b="1" kern="1200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em</a:t>
            </a:r>
            <a:endParaRPr lang="en-US" sz="4050" b="1" kern="120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389968" y="3088686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9FC479AD-3651-404F-A20F-2AF44C0B0CED}"/>
              </a:ext>
            </a:extLst>
          </p:cNvPr>
          <p:cNvSpPr/>
          <p:nvPr/>
        </p:nvSpPr>
        <p:spPr>
          <a:xfrm>
            <a:off x="1565276" y="825493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8F2684C-6368-4F05-BAF3-3A462CBA3454}"/>
              </a:ext>
            </a:extLst>
          </p:cNvPr>
          <p:cNvSpPr txBox="1"/>
          <p:nvPr/>
        </p:nvSpPr>
        <p:spPr>
          <a:xfrm>
            <a:off x="1971918" y="791896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EDEEB2-8F43-49DE-8E45-015EF110C6AF}"/>
              </a:ext>
            </a:extLst>
          </p:cNvPr>
          <p:cNvSpPr txBox="1"/>
          <p:nvPr/>
        </p:nvSpPr>
        <p:spPr>
          <a:xfrm>
            <a:off x="3547815" y="1427957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c. </a:t>
            </a:r>
            <a:r>
              <a:rPr lang="en-US" sz="3200" i="1" dirty="0">
                <a:latin typeface="+mj-lt"/>
              </a:rPr>
              <a:t>et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 err="1">
                <a:latin typeface="+mj-lt"/>
              </a:rPr>
              <a:t>oet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FD3E520-AB4D-4708-A369-BBC1D46CC45D}"/>
              </a:ext>
            </a:extLst>
          </p:cNvPr>
          <p:cNvSpPr/>
          <p:nvPr/>
        </p:nvSpPr>
        <p:spPr>
          <a:xfrm>
            <a:off x="1793989" y="2465830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312DED-EE84-4FF1-9DAD-B20DFCE3F92E}"/>
              </a:ext>
            </a:extLst>
          </p:cNvPr>
          <p:cNvSpPr txBox="1"/>
          <p:nvPr/>
        </p:nvSpPr>
        <p:spPr>
          <a:xfrm>
            <a:off x="1986809" y="2677669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rét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mướt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6859ECF5-7785-4BEF-ADF0-46D489A69BC4}"/>
              </a:ext>
            </a:extLst>
          </p:cNvPr>
          <p:cNvSpPr/>
          <p:nvPr/>
        </p:nvSpPr>
        <p:spPr>
          <a:xfrm>
            <a:off x="3802131" y="2452904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4129D4BF-6A12-4E1E-94E0-2BCC359D236D}"/>
              </a:ext>
            </a:extLst>
          </p:cNvPr>
          <p:cNvSpPr/>
          <p:nvPr/>
        </p:nvSpPr>
        <p:spPr>
          <a:xfrm>
            <a:off x="5882135" y="245290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83765B6-DBAB-4694-A246-EAF1305BD524}"/>
              </a:ext>
            </a:extLst>
          </p:cNvPr>
          <p:cNvSpPr txBox="1"/>
          <p:nvPr/>
        </p:nvSpPr>
        <p:spPr>
          <a:xfrm>
            <a:off x="401102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lòe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loẹt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104CD39-5017-4736-A675-01CC83B5E1B2}"/>
              </a:ext>
            </a:extLst>
          </p:cNvPr>
          <p:cNvSpPr txBox="1"/>
          <p:nvPr/>
        </p:nvSpPr>
        <p:spPr>
          <a:xfrm>
            <a:off x="592500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xoen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xoét</a:t>
            </a:r>
            <a:endParaRPr lang="en-US" sz="2800" dirty="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6936405-0FE5-42D6-8A38-FCFA483F0E91}"/>
              </a:ext>
            </a:extLst>
          </p:cNvPr>
          <p:cNvSpPr/>
          <p:nvPr/>
        </p:nvSpPr>
        <p:spPr>
          <a:xfrm>
            <a:off x="2182606" y="2804491"/>
            <a:ext cx="30341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6DFD3DB-37BD-47C3-8938-72C4B07E2585}"/>
              </a:ext>
            </a:extLst>
          </p:cNvPr>
          <p:cNvSpPr/>
          <p:nvPr/>
        </p:nvSpPr>
        <p:spPr>
          <a:xfrm>
            <a:off x="4731418" y="2752353"/>
            <a:ext cx="420447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B698DCF-0775-4E5D-B612-28D577DEC61B}"/>
              </a:ext>
            </a:extLst>
          </p:cNvPr>
          <p:cNvSpPr/>
          <p:nvPr/>
        </p:nvSpPr>
        <p:spPr>
          <a:xfrm>
            <a:off x="7016923" y="2800433"/>
            <a:ext cx="436274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1135123" y="1738955"/>
            <a:ext cx="6698034" cy="321319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7554477" y="2769473"/>
            <a:ext cx="661771" cy="680768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7360068" y="1068678"/>
            <a:ext cx="1738884" cy="1448481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33E2532E-3038-40E9-8AF1-21DE5B22739E}"/>
              </a:ext>
            </a:extLst>
          </p:cNvPr>
          <p:cNvSpPr/>
          <p:nvPr/>
        </p:nvSpPr>
        <p:spPr>
          <a:xfrm>
            <a:off x="2008063" y="731428"/>
            <a:ext cx="426231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3F53FC3-143B-4A9F-9CF6-C7DA729CE4F7}"/>
              </a:ext>
            </a:extLst>
          </p:cNvPr>
          <p:cNvSpPr txBox="1"/>
          <p:nvPr/>
        </p:nvSpPr>
        <p:spPr>
          <a:xfrm>
            <a:off x="2424948" y="662319"/>
            <a:ext cx="5171230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đây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7A9A37-AE06-4322-AAA9-04CA3E96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87" y="2299798"/>
            <a:ext cx="5411073" cy="235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94" name="Google Shape;694;p42"/>
          <p:cNvGrpSpPr/>
          <p:nvPr/>
        </p:nvGrpSpPr>
        <p:grpSpPr>
          <a:xfrm rot="437061">
            <a:off x="1003105" y="3077140"/>
            <a:ext cx="1551998" cy="1504911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4">
            <a:extLst>
              <a:ext uri="{FF2B5EF4-FFF2-40B4-BE49-F238E27FC236}">
                <a16:creationId xmlns:a16="http://schemas.microsoft.com/office/drawing/2014/main" xmlns="" id="{DE3C9F4E-2AA5-49A2-AA33-7A0C207D41FD}"/>
              </a:ext>
            </a:extLst>
          </p:cNvPr>
          <p:cNvSpPr txBox="1"/>
          <p:nvPr/>
        </p:nvSpPr>
        <p:spPr>
          <a:xfrm>
            <a:off x="1421509" y="1425887"/>
            <a:ext cx="6552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Chào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tạm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biệt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thầy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cô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các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em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!</a:t>
            </a:r>
          </a:p>
        </p:txBody>
      </p:sp>
      <p:grpSp>
        <p:nvGrpSpPr>
          <p:cNvPr id="68" name="Google Shape;679;p42">
            <a:extLst>
              <a:ext uri="{FF2B5EF4-FFF2-40B4-BE49-F238E27FC236}">
                <a16:creationId xmlns:a16="http://schemas.microsoft.com/office/drawing/2014/main" xmlns="" id="{7640FA4D-8893-46B3-809D-53BF8A21D63E}"/>
              </a:ext>
            </a:extLst>
          </p:cNvPr>
          <p:cNvGrpSpPr/>
          <p:nvPr/>
        </p:nvGrpSpPr>
        <p:grpSpPr>
          <a:xfrm rot="1765296" flipH="1">
            <a:off x="2210119" y="3927424"/>
            <a:ext cx="661771" cy="680768"/>
            <a:chOff x="2510200" y="3361463"/>
            <a:chExt cx="488700" cy="510950"/>
          </a:xfrm>
        </p:grpSpPr>
        <p:sp>
          <p:nvSpPr>
            <p:cNvPr id="69" name="Google Shape;680;p42">
              <a:extLst>
                <a:ext uri="{FF2B5EF4-FFF2-40B4-BE49-F238E27FC236}">
                  <a16:creationId xmlns:a16="http://schemas.microsoft.com/office/drawing/2014/main" xmlns="" id="{A29FD781-77D7-423D-8BD7-7C6B8D8F7B92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1;p42">
              <a:extLst>
                <a:ext uri="{FF2B5EF4-FFF2-40B4-BE49-F238E27FC236}">
                  <a16:creationId xmlns:a16="http://schemas.microsoft.com/office/drawing/2014/main" xmlns="" id="{0C6D1E36-223C-438D-9C1B-815323F522B4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2;p42">
              <a:extLst>
                <a:ext uri="{FF2B5EF4-FFF2-40B4-BE49-F238E27FC236}">
                  <a16:creationId xmlns:a16="http://schemas.microsoft.com/office/drawing/2014/main" xmlns="" id="{673D502F-8B40-4E5D-A4FA-5694163804A4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3;p42">
              <a:extLst>
                <a:ext uri="{FF2B5EF4-FFF2-40B4-BE49-F238E27FC236}">
                  <a16:creationId xmlns:a16="http://schemas.microsoft.com/office/drawing/2014/main" xmlns="" id="{2F8CF624-640C-4D78-B782-BEA2D0326CC1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84;p42">
            <a:extLst>
              <a:ext uri="{FF2B5EF4-FFF2-40B4-BE49-F238E27FC236}">
                <a16:creationId xmlns:a16="http://schemas.microsoft.com/office/drawing/2014/main" xmlns="" id="{A669119D-E0EE-4EBB-9AE4-429BD4EBFF60}"/>
              </a:ext>
            </a:extLst>
          </p:cNvPr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74" name="Google Shape;685;p42">
              <a:extLst>
                <a:ext uri="{FF2B5EF4-FFF2-40B4-BE49-F238E27FC236}">
                  <a16:creationId xmlns:a16="http://schemas.microsoft.com/office/drawing/2014/main" xmlns="" id="{67A83BFD-0C4B-43D4-8007-23918A59585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6;p42">
              <a:extLst>
                <a:ext uri="{FF2B5EF4-FFF2-40B4-BE49-F238E27FC236}">
                  <a16:creationId xmlns:a16="http://schemas.microsoft.com/office/drawing/2014/main" xmlns="" id="{46F8C00B-4715-4555-A71A-E5AC952A0F67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7;p42">
              <a:extLst>
                <a:ext uri="{FF2B5EF4-FFF2-40B4-BE49-F238E27FC236}">
                  <a16:creationId xmlns:a16="http://schemas.microsoft.com/office/drawing/2014/main" xmlns="" id="{905AEB46-3BE4-4BD6-BE55-112DFD46550C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8;p42">
              <a:extLst>
                <a:ext uri="{FF2B5EF4-FFF2-40B4-BE49-F238E27FC236}">
                  <a16:creationId xmlns:a16="http://schemas.microsoft.com/office/drawing/2014/main" xmlns="" id="{D15CE8BB-F86A-476B-B63E-8BFF646089A6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89;p42">
            <a:extLst>
              <a:ext uri="{FF2B5EF4-FFF2-40B4-BE49-F238E27FC236}">
                <a16:creationId xmlns:a16="http://schemas.microsoft.com/office/drawing/2014/main" xmlns="" id="{DE99C26B-959A-4B65-8E10-D3DB13C741A6}"/>
              </a:ext>
            </a:extLst>
          </p:cNvPr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79" name="Google Shape;690;p42">
              <a:extLst>
                <a:ext uri="{FF2B5EF4-FFF2-40B4-BE49-F238E27FC236}">
                  <a16:creationId xmlns:a16="http://schemas.microsoft.com/office/drawing/2014/main" xmlns="" id="{14D0C69A-2DFE-4181-9553-BF8B641F021D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1;p42">
              <a:extLst>
                <a:ext uri="{FF2B5EF4-FFF2-40B4-BE49-F238E27FC236}">
                  <a16:creationId xmlns:a16="http://schemas.microsoft.com/office/drawing/2014/main" xmlns="" id="{667D14BF-12BB-4CCD-B5F6-191C62D9C1AC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2;p42">
              <a:extLst>
                <a:ext uri="{FF2B5EF4-FFF2-40B4-BE49-F238E27FC236}">
                  <a16:creationId xmlns:a16="http://schemas.microsoft.com/office/drawing/2014/main" xmlns="" id="{81CD0C27-FE45-4C68-99E3-9E1FCA3A29D7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3;p42">
              <a:extLst>
                <a:ext uri="{FF2B5EF4-FFF2-40B4-BE49-F238E27FC236}">
                  <a16:creationId xmlns:a16="http://schemas.microsoft.com/office/drawing/2014/main" xmlns="" id="{57104A01-C1FB-44B8-A0F3-77B80D52CD6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145604" y="1085463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6971106" y="2981414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4964697" y="3656402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5958877" y="252132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035417" y="4207287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778799" y="57684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304805" y="3238685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4DAE18-8767-4918-BE19-3420D08BA176}"/>
              </a:ext>
            </a:extLst>
          </p:cNvPr>
          <p:cNvSpPr txBox="1"/>
          <p:nvPr/>
        </p:nvSpPr>
        <p:spPr>
          <a:xfrm>
            <a:off x="1096956" y="1296618"/>
            <a:ext cx="4643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</a:t>
            </a:r>
          </a:p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Cuộc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năng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rừng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xanh</a:t>
            </a: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-510965" y="2224889"/>
            <a:ext cx="8372872" cy="250916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7665705" y="2923383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-65861" y="4263039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0B38E06-1413-437D-B353-5E33E06DDB12}"/>
              </a:ext>
            </a:extLst>
          </p:cNvPr>
          <p:cNvSpPr/>
          <p:nvPr/>
        </p:nvSpPr>
        <p:spPr>
          <a:xfrm>
            <a:off x="172636" y="166588"/>
            <a:ext cx="426128" cy="39342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8CD911-BCE4-4086-BB7F-C48D58DB6A04}"/>
              </a:ext>
            </a:extLst>
          </p:cNvPr>
          <p:cNvSpPr txBox="1"/>
          <p:nvPr/>
        </p:nvSpPr>
        <p:spPr>
          <a:xfrm>
            <a:off x="261138" y="70668"/>
            <a:ext cx="465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vở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A1065E-A3D8-4BD9-9833-4FD5C75FA7E4}"/>
              </a:ext>
            </a:extLst>
          </p:cNvPr>
          <p:cNvSpPr/>
          <p:nvPr/>
        </p:nvSpPr>
        <p:spPr>
          <a:xfrm>
            <a:off x="1" y="1154169"/>
            <a:ext cx="7239000" cy="6252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trầm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trồ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xứng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thú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chức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D61A15-7C48-4103-9D74-AA14D2679E00}"/>
              </a:ext>
            </a:extLst>
          </p:cNvPr>
          <p:cNvSpPr txBox="1"/>
          <p:nvPr/>
        </p:nvSpPr>
        <p:spPr>
          <a:xfrm>
            <a:off x="313485" y="2719836"/>
            <a:ext cx="72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a. </a:t>
            </a:r>
            <a:r>
              <a:rPr lang="en-US" sz="2400" dirty="0" err="1">
                <a:latin typeface="+mj-lt"/>
              </a:rPr>
              <a:t>Tiết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mục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múa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lớp</a:t>
            </a:r>
            <a:r>
              <a:rPr lang="en-US" sz="2400" dirty="0">
                <a:latin typeface="+mj-lt"/>
              </a:rPr>
              <a:t> 1A     (…)          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giải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BF3497-8399-4F1C-9976-DC6808686E55}"/>
              </a:ext>
            </a:extLst>
          </p:cNvPr>
          <p:cNvSpPr/>
          <p:nvPr/>
        </p:nvSpPr>
        <p:spPr>
          <a:xfrm>
            <a:off x="3806785" y="2711970"/>
            <a:ext cx="1597981" cy="4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xứng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đáng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3DA242-ED1C-4198-8F22-BFD7DCE84530}"/>
              </a:ext>
            </a:extLst>
          </p:cNvPr>
          <p:cNvSpPr txBox="1"/>
          <p:nvPr/>
        </p:nvSpPr>
        <p:spPr>
          <a:xfrm>
            <a:off x="313485" y="3269219"/>
            <a:ext cx="698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b.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trường</a:t>
            </a:r>
            <a:r>
              <a:rPr lang="en-US" sz="2400" dirty="0">
                <a:latin typeface="+mj-lt"/>
              </a:rPr>
              <a:t>        (…)   </a:t>
            </a:r>
            <a:r>
              <a:rPr lang="en-US" sz="2400" dirty="0" err="1">
                <a:latin typeface="+mj-lt"/>
              </a:rPr>
              <a:t>chương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nghệ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mừng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xuân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31AF088-184B-41A1-B3F8-2D464E914799}"/>
              </a:ext>
            </a:extLst>
          </p:cNvPr>
          <p:cNvSpPr/>
          <p:nvPr/>
        </p:nvSpPr>
        <p:spPr>
          <a:xfrm>
            <a:off x="2166269" y="3269219"/>
            <a:ext cx="1153959" cy="4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tổ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chức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1" y="675268"/>
            <a:ext cx="8298181" cy="197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6776" y="1087389"/>
            <a:ext cx="7887340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a.  </a:t>
            </a: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Ğt jục júa của lġ 1A </a:t>
            </a: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xứng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899" y="1698013"/>
            <a:ext cx="3786028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vi-VN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3188" b="1" kern="1200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đư</a:t>
            </a: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ϑ</a:t>
            </a:r>
            <a:r>
              <a:rPr lang="en-US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Ǉrao giải</a:t>
            </a:r>
            <a:r>
              <a:rPr lang="en-US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1" y="2495426"/>
            <a:ext cx="8298181" cy="197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3622" y="2905223"/>
            <a:ext cx="7887340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b.  </a:t>
            </a:r>
            <a:r>
              <a:rPr lang="vi-VN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Nǖà ǇrưŊg </a:t>
            </a: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Ǉổ </a:t>
            </a:r>
            <a:r>
              <a:rPr lang="vi-VN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εức εưΩg Ǉrìζ </a:t>
            </a: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văn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898" y="3518171"/>
            <a:ext cx="4354065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3188" b="1" kern="1200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wΉŃ </a:t>
            </a:r>
            <a:r>
              <a:rPr lang="vi-VN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jừng </a:t>
            </a: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4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15120" y="167901"/>
            <a:ext cx="9164583" cy="51434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18F23E5-E10C-4922-A9BC-7FC8E1362926}"/>
              </a:ext>
            </a:extLst>
          </p:cNvPr>
          <p:cNvSpPr/>
          <p:nvPr/>
        </p:nvSpPr>
        <p:spPr>
          <a:xfrm>
            <a:off x="115120" y="167901"/>
            <a:ext cx="433750" cy="46165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3">
              <a:buClrTx/>
            </a:pPr>
            <a:r>
              <a:rPr lang="en-US" sz="2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3F25A7B-92D3-4AC6-ADEE-4B6DADE0BA9F}"/>
              </a:ext>
            </a:extLst>
          </p:cNvPr>
          <p:cNvSpPr txBox="1"/>
          <p:nvPr/>
        </p:nvSpPr>
        <p:spPr>
          <a:xfrm>
            <a:off x="172243" y="171068"/>
            <a:ext cx="5591975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53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4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2CA399F-1004-4F74-B2FD-2A728294AFFA}"/>
              </a:ext>
            </a:extLst>
          </p:cNvPr>
          <p:cNvSpPr txBox="1"/>
          <p:nvPr/>
        </p:nvSpPr>
        <p:spPr>
          <a:xfrm>
            <a:off x="548870" y="1002053"/>
            <a:ext cx="5748021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defTabSz="914253">
              <a:buClrTx/>
            </a:pPr>
            <a:r>
              <a:rPr lang="en-US" sz="2400" kern="1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kern="1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kern="1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400" kern="1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kern="1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kern="1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400" kern="1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</a:t>
            </a:r>
            <a:r>
              <a:rPr lang="en-US" sz="2400" kern="1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kern="1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kern="1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2400" kern="12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muông</a:t>
            </a:r>
            <a:r>
              <a:rPr lang="en-US" sz="2400" kern="12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2400" kern="1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</a:t>
            </a:r>
            <a:r>
              <a:rPr lang="en-US" sz="2400" kern="1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endParaRPr lang="en-US" sz="2400" kern="1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04CB50-265F-4F01-A384-6951E7C8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50" y="1527557"/>
            <a:ext cx="5947395" cy="3719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-378776" y="309936"/>
            <a:ext cx="8358809" cy="5052901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Fredoka One"/>
                <a:ea typeface="Fredoka One"/>
                <a:cs typeface="Fredoka One"/>
                <a:sym typeface="Fredoka One"/>
              </a:rPr>
              <a:t>—Someone Famous</a:t>
            </a:r>
            <a:endParaRPr sz="3000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6991786" y="3619777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172034-800D-4EB3-B649-9C8679E7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38" y="1105358"/>
            <a:ext cx="7195763" cy="367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843360" y="1589574"/>
            <a:ext cx="574964" cy="4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669810" y="1967938"/>
            <a:ext cx="678750" cy="136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03533" y="2427773"/>
            <a:ext cx="5888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094994" y="1575233"/>
            <a:ext cx="753090" cy="4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BC62F93B-CEEE-4D79-9914-09BC013101FF}"/>
              </a:ext>
            </a:extLst>
          </p:cNvPr>
          <p:cNvSpPr/>
          <p:nvPr/>
        </p:nvSpPr>
        <p:spPr>
          <a:xfrm>
            <a:off x="80437" y="314909"/>
            <a:ext cx="439020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8A94373-A56E-490A-B03A-A0F0FE1221BC}"/>
              </a:ext>
            </a:extLst>
          </p:cNvPr>
          <p:cNvSpPr txBox="1"/>
          <p:nvPr/>
        </p:nvSpPr>
        <p:spPr>
          <a:xfrm>
            <a:off x="481207" y="280543"/>
            <a:ext cx="1874233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6" y="1070123"/>
            <a:ext cx="8298181" cy="197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12194" y="230051"/>
            <a:ext cx="516275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783">
              <a:buClrTx/>
              <a:defRPr/>
            </a:pPr>
            <a:r>
              <a:rPr lang="en-US" sz="3300" b="1" kern="1200" dirty="0" smtClean="0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3300" b="1" kern="1200" dirty="0">
              <a:solidFill>
                <a:srgbClr val="FF000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168" y="190424"/>
            <a:ext cx="1742941" cy="530878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 defTabSz="685783">
              <a:buClrTx/>
              <a:defRPr/>
            </a:pPr>
            <a:r>
              <a:rPr lang="en-US" sz="3000" b="1" kern="1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000" b="1" kern="1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000" b="1" kern="1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0"/>
          <a:stretch/>
        </p:blipFill>
        <p:spPr bwMode="auto">
          <a:xfrm>
            <a:off x="183296" y="3041212"/>
            <a:ext cx="8298181" cy="182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88326" y="1484190"/>
            <a:ext cx="2154735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</a:t>
            </a: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Ğng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  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8208" y="1485237"/>
            <a:ext cx="1343538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jŎ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số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1876391" y="2699694"/>
            <a:ext cx="1935032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vi-VN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đư</a:t>
            </a: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ϑ </a:t>
            </a:r>
            <a:r>
              <a:rPr lang="en-US" sz="3188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Ǉổ</a:t>
            </a:r>
            <a:endParaRPr lang="en-US" sz="3188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5724548" y="2688394"/>
            <a:ext cx="1175011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CŜ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610" y="1490389"/>
            <a:ext cx="1377102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Yểng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83318" y="1484190"/>
            <a:ext cx="1969670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vi-VN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bắt εưϐ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8796" y="2103536"/>
            <a:ext cx="1644522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l-GR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φ</a:t>
            </a:r>
            <a:r>
              <a:rPr lang="en-US" sz="3188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ài</a:t>
            </a:r>
            <a:r>
              <a:rPr lang="en-US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21105" y="2095921"/>
            <a:ext cx="1818733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Gõ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k</a:t>
            </a: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en-US" sz="3188" b="1" dirty="0" err="1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Ğn</a:t>
            </a:r>
            <a:r>
              <a:rPr lang="en-US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65627" y="2089107"/>
            <a:ext cx="2203336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ỉ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Ǉr</a:t>
            </a: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Ϊ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5011372" y="2095921"/>
            <a:ext cx="1977557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áy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jắt</a:t>
            </a:r>
            <a:endParaRPr lang="en-US" sz="3188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230539" y="2709068"/>
            <a:ext cx="1688173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vi-VN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đã </a:t>
            </a: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δφ</a:t>
            </a: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ďt</a:t>
            </a:r>
            <a:endParaRPr lang="en-US" sz="3188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3705634" y="2699694"/>
            <a:ext cx="2100989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vi-VN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xi</a:t>
            </a: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 </a:t>
            </a: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xắn</a:t>
            </a:r>
            <a:r>
              <a:rPr lang="en-US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vi-VN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188" b="1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238796" y="3308669"/>
            <a:ext cx="2193799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vi-VN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im cŪg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2186306" y="3298911"/>
            <a:ext cx="2385694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đ</a:t>
            </a: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İu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júa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6F9441D-2BE7-44DF-8E40-81554F30A0AF}"/>
              </a:ext>
            </a:extLst>
          </p:cNvPr>
          <p:cNvSpPr/>
          <p:nvPr/>
        </p:nvSpPr>
        <p:spPr>
          <a:xfrm>
            <a:off x="4420869" y="3298911"/>
            <a:ext cx="1765186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Ǉu</a:t>
            </a: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ΐ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İ</a:t>
            </a:r>
            <a:r>
              <a:rPr lang="el-GR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Ι Α−</a:t>
            </a:r>
            <a:r>
              <a:rPr lang="en-US" sz="3188" b="1" dirty="0" smtClean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p. </a:t>
            </a:r>
            <a:endParaRPr lang="en-US" sz="3188" b="1" kern="1200" dirty="0">
              <a:solidFill>
                <a:srgbClr val="1F497D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1370173" y="3982184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202938" y="1215826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5952068" y="423159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9FC479AD-3651-404F-A20F-2AF44C0B0CED}"/>
              </a:ext>
            </a:extLst>
          </p:cNvPr>
          <p:cNvSpPr/>
          <p:nvPr/>
        </p:nvSpPr>
        <p:spPr>
          <a:xfrm>
            <a:off x="400643" y="744188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8F2684C-6368-4F05-BAF3-3A462CBA3454}"/>
              </a:ext>
            </a:extLst>
          </p:cNvPr>
          <p:cNvSpPr txBox="1"/>
          <p:nvPr/>
        </p:nvSpPr>
        <p:spPr>
          <a:xfrm>
            <a:off x="758503" y="747829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EDEEB2-8F43-49DE-8E45-015EF110C6AF}"/>
              </a:ext>
            </a:extLst>
          </p:cNvPr>
          <p:cNvSpPr txBox="1"/>
          <p:nvPr/>
        </p:nvSpPr>
        <p:spPr>
          <a:xfrm>
            <a:off x="1402508" y="1306118"/>
            <a:ext cx="333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a. </a:t>
            </a:r>
            <a:r>
              <a:rPr lang="en-US" sz="3200" i="1" dirty="0" err="1">
                <a:latin typeface="+mj-lt"/>
              </a:rPr>
              <a:t>yêng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hay </a:t>
            </a:r>
            <a:r>
              <a:rPr lang="en-US" sz="3200" i="1" dirty="0" err="1">
                <a:latin typeface="+mj-lt"/>
              </a:rPr>
              <a:t>iêng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FD3E520-AB4D-4708-A369-BBC1D46CC45D}"/>
              </a:ext>
            </a:extLst>
          </p:cNvPr>
          <p:cNvSpPr/>
          <p:nvPr/>
        </p:nvSpPr>
        <p:spPr>
          <a:xfrm>
            <a:off x="654751" y="2616915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312DED-EE84-4FF1-9DAD-B20DFCE3F92E}"/>
              </a:ext>
            </a:extLst>
          </p:cNvPr>
          <p:cNvSpPr txBox="1"/>
          <p:nvPr/>
        </p:nvSpPr>
        <p:spPr>
          <a:xfrm>
            <a:off x="764875" y="2828754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con </a:t>
            </a:r>
            <a:r>
              <a:rPr lang="en-US" sz="2800" dirty="0" err="1">
                <a:latin typeface="+mj-lt"/>
              </a:rPr>
              <a:t>yểng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6859ECF5-7785-4BEF-ADF0-46D489A69BC4}"/>
              </a:ext>
            </a:extLst>
          </p:cNvPr>
          <p:cNvSpPr/>
          <p:nvPr/>
        </p:nvSpPr>
        <p:spPr>
          <a:xfrm>
            <a:off x="2681213" y="2603989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4129D4BF-6A12-4E1E-94E0-2BCC359D236D}"/>
              </a:ext>
            </a:extLst>
          </p:cNvPr>
          <p:cNvSpPr/>
          <p:nvPr/>
        </p:nvSpPr>
        <p:spPr>
          <a:xfrm>
            <a:off x="4742897" y="2603988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83765B6-DBAB-4694-A246-EAF1305BD524}"/>
              </a:ext>
            </a:extLst>
          </p:cNvPr>
          <p:cNvSpPr txBox="1"/>
          <p:nvPr/>
        </p:nvSpPr>
        <p:spPr>
          <a:xfrm>
            <a:off x="2799252" y="2828754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bay </a:t>
            </a:r>
            <a:r>
              <a:rPr lang="en-US" sz="2800" dirty="0" err="1">
                <a:latin typeface="+mj-lt"/>
              </a:rPr>
              <a:t>liệng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104CD39-5017-4736-A675-01CC83B5E1B2}"/>
              </a:ext>
            </a:extLst>
          </p:cNvPr>
          <p:cNvSpPr txBox="1"/>
          <p:nvPr/>
        </p:nvSpPr>
        <p:spPr>
          <a:xfrm>
            <a:off x="4897577" y="2807670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gọi</a:t>
            </a:r>
            <a:endParaRPr lang="en-US" sz="2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6486A7-8CA1-4C91-8C16-99201C1F7E93}"/>
              </a:ext>
            </a:extLst>
          </p:cNvPr>
          <p:cNvSpPr/>
          <p:nvPr/>
        </p:nvSpPr>
        <p:spPr>
          <a:xfrm>
            <a:off x="1463156" y="2987562"/>
            <a:ext cx="7701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50BAB78-4A9E-49DA-8E6B-56511B8B4318}"/>
              </a:ext>
            </a:extLst>
          </p:cNvPr>
          <p:cNvSpPr/>
          <p:nvPr/>
        </p:nvSpPr>
        <p:spPr>
          <a:xfrm>
            <a:off x="3610134" y="2987562"/>
            <a:ext cx="7701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CD848F8-E8E5-4ACC-B39C-7095BEEC265B}"/>
              </a:ext>
            </a:extLst>
          </p:cNvPr>
          <p:cNvSpPr/>
          <p:nvPr/>
        </p:nvSpPr>
        <p:spPr>
          <a:xfrm>
            <a:off x="5069075" y="2957972"/>
            <a:ext cx="6365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389968" y="3088686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9FC479AD-3651-404F-A20F-2AF44C0B0CED}"/>
              </a:ext>
            </a:extLst>
          </p:cNvPr>
          <p:cNvSpPr/>
          <p:nvPr/>
        </p:nvSpPr>
        <p:spPr>
          <a:xfrm>
            <a:off x="1565276" y="825493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8F2684C-6368-4F05-BAF3-3A462CBA3454}"/>
              </a:ext>
            </a:extLst>
          </p:cNvPr>
          <p:cNvSpPr txBox="1"/>
          <p:nvPr/>
        </p:nvSpPr>
        <p:spPr>
          <a:xfrm>
            <a:off x="1971918" y="791896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EDEEB2-8F43-49DE-8E45-015EF110C6AF}"/>
              </a:ext>
            </a:extLst>
          </p:cNvPr>
          <p:cNvSpPr txBox="1"/>
          <p:nvPr/>
        </p:nvSpPr>
        <p:spPr>
          <a:xfrm>
            <a:off x="3547815" y="1427957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b. </a:t>
            </a:r>
            <a:r>
              <a:rPr lang="en-US" sz="3200" i="1" dirty="0" err="1">
                <a:latin typeface="+mj-lt"/>
              </a:rPr>
              <a:t>iêc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 err="1">
                <a:latin typeface="+mj-lt"/>
              </a:rPr>
              <a:t>iêt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FD3E520-AB4D-4708-A369-BBC1D46CC45D}"/>
              </a:ext>
            </a:extLst>
          </p:cNvPr>
          <p:cNvSpPr/>
          <p:nvPr/>
        </p:nvSpPr>
        <p:spPr>
          <a:xfrm>
            <a:off x="1793989" y="2465830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312DED-EE84-4FF1-9DAD-B20DFCE3F92E}"/>
              </a:ext>
            </a:extLst>
          </p:cNvPr>
          <p:cNvSpPr txBox="1"/>
          <p:nvPr/>
        </p:nvSpPr>
        <p:spPr>
          <a:xfrm>
            <a:off x="1986809" y="2677669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nuối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6859ECF5-7785-4BEF-ADF0-46D489A69BC4}"/>
              </a:ext>
            </a:extLst>
          </p:cNvPr>
          <p:cNvSpPr/>
          <p:nvPr/>
        </p:nvSpPr>
        <p:spPr>
          <a:xfrm>
            <a:off x="3802131" y="2452904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4129D4BF-6A12-4E1E-94E0-2BCC359D236D}"/>
              </a:ext>
            </a:extLst>
          </p:cNvPr>
          <p:cNvSpPr/>
          <p:nvPr/>
        </p:nvSpPr>
        <p:spPr>
          <a:xfrm>
            <a:off x="5882135" y="245290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83765B6-DBAB-4694-A246-EAF1305BD524}"/>
              </a:ext>
            </a:extLst>
          </p:cNvPr>
          <p:cNvSpPr txBox="1"/>
          <p:nvPr/>
        </p:nvSpPr>
        <p:spPr>
          <a:xfrm>
            <a:off x="401102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mục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104CD39-5017-4736-A675-01CC83B5E1B2}"/>
              </a:ext>
            </a:extLst>
          </p:cNvPr>
          <p:cNvSpPr txBox="1"/>
          <p:nvPr/>
        </p:nvSpPr>
        <p:spPr>
          <a:xfrm>
            <a:off x="592500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endParaRPr lang="en-US" sz="2800" dirty="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6936405-0FE5-42D6-8A38-FCFA483F0E91}"/>
              </a:ext>
            </a:extLst>
          </p:cNvPr>
          <p:cNvSpPr/>
          <p:nvPr/>
        </p:nvSpPr>
        <p:spPr>
          <a:xfrm>
            <a:off x="2182606" y="2804491"/>
            <a:ext cx="39866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6DFD3DB-37BD-47C3-8938-72C4B07E2585}"/>
              </a:ext>
            </a:extLst>
          </p:cNvPr>
          <p:cNvSpPr/>
          <p:nvPr/>
        </p:nvSpPr>
        <p:spPr>
          <a:xfrm>
            <a:off x="4219161" y="2804491"/>
            <a:ext cx="352840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B698DCF-0775-4E5D-B612-28D577DEC61B}"/>
              </a:ext>
            </a:extLst>
          </p:cNvPr>
          <p:cNvSpPr/>
          <p:nvPr/>
        </p:nvSpPr>
        <p:spPr>
          <a:xfrm>
            <a:off x="6963418" y="2796918"/>
            <a:ext cx="436274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283</Words>
  <Application>Microsoft Office PowerPoint</Application>
  <PresentationFormat>On-screen Show (16:9)</PresentationFormat>
  <Paragraphs>63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Elementary School Weekly Planner by Slidesgo</vt:lpstr>
      <vt:lpstr>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—Someone Famous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BENR-</dc:creator>
  <cp:lastModifiedBy>Dell</cp:lastModifiedBy>
  <cp:revision>28</cp:revision>
  <dcterms:modified xsi:type="dcterms:W3CDTF">2022-02-25T03:29:58Z</dcterms:modified>
</cp:coreProperties>
</file>