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84" r:id="rId4"/>
    <p:sldId id="258" r:id="rId5"/>
    <p:sldId id="265" r:id="rId6"/>
    <p:sldId id="283" r:id="rId7"/>
    <p:sldId id="267" r:id="rId8"/>
    <p:sldId id="257" r:id="rId9"/>
    <p:sldId id="28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7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07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884815"/>
            <a:ext cx="6020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5</a:t>
            </a:r>
          </a:p>
          <a:p>
            <a:pPr algn="ctr"/>
            <a:r>
              <a:rPr lang="en-US" altLang="zh-CN" sz="4800" b="1" dirty="0" err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Cây</a:t>
            </a:r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liễu</a:t>
            </a:r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err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dẻo</a:t>
            </a:r>
            <a:r>
              <a:rPr lang="en-US" altLang="zh-CN" sz="4800" b="1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mtClean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dai</a:t>
            </a:r>
            <a:endParaRPr lang="en-US" altLang="zh-CN" sz="4800" b="1" dirty="0">
              <a:solidFill>
                <a:srgbClr val="FF8C9F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6358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0F25FCC-9353-4764-9BE2-145798564874}"/>
              </a:ext>
            </a:extLst>
          </p:cNvPr>
          <p:cNvSpPr/>
          <p:nvPr/>
        </p:nvSpPr>
        <p:spPr>
          <a:xfrm>
            <a:off x="1024063" y="767261"/>
            <a:ext cx="621963" cy="57891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3D64634-38BE-4950-A80B-038344879098}"/>
              </a:ext>
            </a:extLst>
          </p:cNvPr>
          <p:cNvSpPr txBox="1"/>
          <p:nvPr/>
        </p:nvSpPr>
        <p:spPr>
          <a:xfrm>
            <a:off x="1640419" y="688849"/>
            <a:ext cx="108678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27D70A-134A-4D0E-9393-3AA7F55682A6}"/>
              </a:ext>
            </a:extLst>
          </p:cNvPr>
          <p:cNvSpPr txBox="1"/>
          <p:nvPr/>
        </p:nvSpPr>
        <p:spPr>
          <a:xfrm>
            <a:off x="1335045" y="2054790"/>
            <a:ext cx="9919108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C260DDA-3438-4003-8C7E-AB6DB4C63DA3}"/>
              </a:ext>
            </a:extLst>
          </p:cNvPr>
          <p:cNvSpPr txBox="1"/>
          <p:nvPr/>
        </p:nvSpPr>
        <p:spPr>
          <a:xfrm>
            <a:off x="1335046" y="3828936"/>
            <a:ext cx="8529036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rủ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(…)         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tóc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88B50DC-20AF-48E8-BB64-B88BC756EE97}"/>
              </a:ext>
            </a:extLst>
          </p:cNvPr>
          <p:cNvSpPr txBox="1"/>
          <p:nvPr/>
        </p:nvSpPr>
        <p:spPr>
          <a:xfrm>
            <a:off x="5455334" y="2064365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ABE787-9AA7-417E-9DED-12D33BF6942C}"/>
              </a:ext>
            </a:extLst>
          </p:cNvPr>
          <p:cNvSpPr txBox="1"/>
          <p:nvPr/>
        </p:nvSpPr>
        <p:spPr>
          <a:xfrm>
            <a:off x="3434875" y="2071306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553" y="2892429"/>
            <a:ext cx="2142051" cy="36464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446434" y="2140848"/>
            <a:ext cx="1510573" cy="1182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AEA620-93C4-4EA9-8C39-39D9F2E4CC11}"/>
              </a:ext>
            </a:extLst>
          </p:cNvPr>
          <p:cNvSpPr txBox="1"/>
          <p:nvPr/>
        </p:nvSpPr>
        <p:spPr>
          <a:xfrm>
            <a:off x="7319172" y="2066581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BC8672-0D20-48C1-A978-DA2F42D4CA0B}"/>
              </a:ext>
            </a:extLst>
          </p:cNvPr>
          <p:cNvSpPr txBox="1"/>
          <p:nvPr/>
        </p:nvSpPr>
        <p:spPr>
          <a:xfrm>
            <a:off x="9233694" y="2066581"/>
            <a:ext cx="1914522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36B740-B53F-440F-8064-8EE7EDB8D82E}"/>
              </a:ext>
            </a:extLst>
          </p:cNvPr>
          <p:cNvSpPr txBox="1"/>
          <p:nvPr/>
        </p:nvSpPr>
        <p:spPr>
          <a:xfrm>
            <a:off x="1335046" y="4672136"/>
            <a:ext cx="8529036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97097A-8FC5-4661-9A2C-1FBB836C7421}"/>
              </a:ext>
            </a:extLst>
          </p:cNvPr>
          <p:cNvSpPr txBox="1"/>
          <p:nvPr/>
        </p:nvSpPr>
        <p:spPr>
          <a:xfrm>
            <a:off x="1366865" y="2052642"/>
            <a:ext cx="2173947" cy="615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12148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51706 0.375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802"/>
            <a:ext cx="10515600" cy="258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6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18F23E5-E10C-4922-A9BC-7FC8E1362926}"/>
              </a:ext>
            </a:extLst>
          </p:cNvPr>
          <p:cNvSpPr/>
          <p:nvPr/>
        </p:nvSpPr>
        <p:spPr>
          <a:xfrm>
            <a:off x="2107048" y="281114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F25A7B-92D3-4AC6-ADEE-4B6DADE0BA9F}"/>
              </a:ext>
            </a:extLst>
          </p:cNvPr>
          <p:cNvSpPr txBox="1"/>
          <p:nvPr/>
        </p:nvSpPr>
        <p:spPr>
          <a:xfrm>
            <a:off x="2559583" y="281114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CA399F-1004-4F74-B2FD-2A728294AFFA}"/>
              </a:ext>
            </a:extLst>
          </p:cNvPr>
          <p:cNvSpPr txBox="1"/>
          <p:nvPr/>
        </p:nvSpPr>
        <p:spPr>
          <a:xfrm>
            <a:off x="1875692" y="1777327"/>
            <a:ext cx="9015046" cy="6155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947E41-7775-4ABC-ABAD-40F0E9AB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07" y="2589596"/>
            <a:ext cx="3493477" cy="4071671"/>
          </a:xfrm>
          <a:prstGeom prst="roundRect">
            <a:avLst>
              <a:gd name="adj" fmla="val 11445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7EFB1F-506B-4FFF-952A-CCDB6C52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66" y="2589596"/>
            <a:ext cx="3539546" cy="4071671"/>
          </a:xfrm>
          <a:prstGeom prst="roundRect">
            <a:avLst>
              <a:gd name="adj" fmla="val 11513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7BCDE37-1122-4D7F-8138-FBCE84DFFF44}"/>
              </a:ext>
            </a:extLst>
          </p:cNvPr>
          <p:cNvSpPr txBox="1"/>
          <p:nvPr/>
        </p:nvSpPr>
        <p:spPr>
          <a:xfrm>
            <a:off x="2070400" y="1413562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indent="457200" algn="just" defTabSz="1219004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xmlns="" id="{273C352A-5B14-4778-85CC-74DA4631E270}"/>
              </a:ext>
            </a:extLst>
          </p:cNvPr>
          <p:cNvSpPr/>
          <p:nvPr/>
        </p:nvSpPr>
        <p:spPr>
          <a:xfrm>
            <a:off x="2001986" y="1662889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E94C969E-8988-4B46-A386-EC72B7492E2F}"/>
              </a:ext>
            </a:extLst>
          </p:cNvPr>
          <p:cNvSpPr/>
          <p:nvPr/>
        </p:nvSpPr>
        <p:spPr>
          <a:xfrm>
            <a:off x="9034513" y="1717990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F5657F6-B851-4F4E-95B0-6BA9A37A3C1C}"/>
              </a:ext>
            </a:extLst>
          </p:cNvPr>
          <p:cNvCxnSpPr/>
          <p:nvPr/>
        </p:nvCxnSpPr>
        <p:spPr>
          <a:xfrm>
            <a:off x="9221121" y="194271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24CD5F1F-9A9F-4CF8-B91E-576D5C83C6E1}"/>
              </a:ext>
            </a:extLst>
          </p:cNvPr>
          <p:cNvCxnSpPr/>
          <p:nvPr/>
        </p:nvCxnSpPr>
        <p:spPr>
          <a:xfrm>
            <a:off x="2576950" y="19244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49AEEA9F-9F66-4F39-BD1B-A0BDF6301D8E}"/>
              </a:ext>
            </a:extLst>
          </p:cNvPr>
          <p:cNvCxnSpPr/>
          <p:nvPr/>
        </p:nvCxnSpPr>
        <p:spPr>
          <a:xfrm>
            <a:off x="10464630" y="244547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31430C7-B164-439A-A971-8DF213C47BAE}"/>
              </a:ext>
            </a:extLst>
          </p:cNvPr>
          <p:cNvSpPr/>
          <p:nvPr/>
        </p:nvSpPr>
        <p:spPr>
          <a:xfrm>
            <a:off x="10278022" y="219618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05240C-04C1-4E88-9C83-497063EC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89" y="3194175"/>
            <a:ext cx="5354150" cy="23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C249CC-82D0-4867-91BE-CFCD04F404CE}"/>
              </a:ext>
            </a:extLst>
          </p:cNvPr>
          <p:cNvSpPr/>
          <p:nvPr/>
        </p:nvSpPr>
        <p:spPr>
          <a:xfrm>
            <a:off x="6377623" y="268811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575538" y="1915550"/>
            <a:ext cx="1113693" cy="271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31015" y="1907984"/>
            <a:ext cx="1203498" cy="16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91914" y="2440570"/>
            <a:ext cx="20287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4" y="1426832"/>
            <a:ext cx="11064241" cy="26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49593" y="306735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 defTabSz="914354">
              <a:defRPr/>
            </a:pPr>
            <a:r>
              <a:rPr lang="en-US" sz="4400" b="1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225" y="253899"/>
            <a:ext cx="2323921" cy="707837"/>
          </a:xfrm>
          <a:prstGeom prst="rect">
            <a:avLst/>
          </a:prstGeom>
          <a:noFill/>
        </p:spPr>
        <p:txBody>
          <a:bodyPr wrap="square" lIns="91388" tIns="45695" rIns="91388" bIns="45695" rtlCol="0">
            <a:spAutoFit/>
          </a:bodyPr>
          <a:lstStyle/>
          <a:p>
            <a:pPr algn="just" defTabSz="914354">
              <a:defRPr/>
            </a:pP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/>
          <a:stretch/>
        </p:blipFill>
        <p:spPr bwMode="auto">
          <a:xfrm>
            <a:off x="244396" y="4054949"/>
            <a:ext cx="11064241" cy="24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4435" y="1978920"/>
            <a:ext cx="2872980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hông to   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0943" y="1980316"/>
            <a:ext cx="4177693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hưng dẻo dai.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3692768" y="3599592"/>
            <a:ext cx="2083748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Vì vậy,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8236350" y="3570302"/>
            <a:ext cx="2508737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dễ bị gãy.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2147" y="1987186"/>
            <a:ext cx="1836136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Thân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1091" y="1978920"/>
            <a:ext cx="2626227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ây liễu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8394" y="2804715"/>
            <a:ext cx="2776497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5075" y="2794562"/>
            <a:ext cx="2681625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mền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mại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27078" y="2785476"/>
            <a:ext cx="1503866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ó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thể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7130943" y="2794562"/>
            <a:ext cx="3349488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307386" y="3612091"/>
            <a:ext cx="3385382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300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4300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5627078" y="3599592"/>
            <a:ext cx="2766645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ây không</a:t>
            </a:r>
            <a:r>
              <a:rPr lang="vi-VN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2915075" y="4398548"/>
            <a:ext cx="3180925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5894492" y="4398548"/>
            <a:ext cx="2353581" cy="7848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54">
              <a:defRPr/>
            </a:pPr>
            <a:r>
              <a:rPr lang="en-US" sz="4300" b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300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63" y="-108899"/>
            <a:ext cx="2061034" cy="2061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B47487-1801-4780-A5A4-DB12E91B6CDC}"/>
              </a:ext>
            </a:extLst>
          </p:cNvPr>
          <p:cNvSpPr txBox="1"/>
          <p:nvPr/>
        </p:nvSpPr>
        <p:spPr>
          <a:xfrm>
            <a:off x="1905130" y="2718787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  <a:endParaRPr lang="en-US" sz="32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39828D7-11B6-4BF2-8B69-3C33D3952D4D}"/>
              </a:ext>
            </a:extLst>
          </p:cNvPr>
          <p:cNvSpPr/>
          <p:nvPr/>
        </p:nvSpPr>
        <p:spPr>
          <a:xfrm>
            <a:off x="1203760" y="616228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C7C88-6E24-4002-802D-F20DD749CD23}"/>
              </a:ext>
            </a:extLst>
          </p:cNvPr>
          <p:cNvSpPr txBox="1"/>
          <p:nvPr/>
        </p:nvSpPr>
        <p:spPr>
          <a:xfrm>
            <a:off x="2092761" y="679871"/>
            <a:ext cx="9033164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6C8AAB-3385-42BD-999E-879FEED11F8B}"/>
              </a:ext>
            </a:extLst>
          </p:cNvPr>
          <p:cNvSpPr txBox="1"/>
          <p:nvPr/>
        </p:nvSpPr>
        <p:spPr>
          <a:xfrm>
            <a:off x="1252252" y="1699080"/>
            <a:ext cx="550487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 hay </a:t>
            </a:r>
            <a:r>
              <a:rPr lang="en-US" sz="3600" i="1" dirty="0" err="1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8C9DCF-CD15-4C8C-A369-1E46C25ABD2A}"/>
              </a:ext>
            </a:extLst>
          </p:cNvPr>
          <p:cNvSpPr txBox="1"/>
          <p:nvPr/>
        </p:nvSpPr>
        <p:spPr>
          <a:xfrm>
            <a:off x="1252650" y="3791160"/>
            <a:ext cx="3225566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</a:t>
            </a: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 ?</a:t>
            </a:r>
            <a:endParaRPr lang="en-US" sz="3600" dirty="0">
              <a:solidFill>
                <a:schemeClr val="accent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C8B166-A070-4082-90CE-F76180F2B4FC}"/>
              </a:ext>
            </a:extLst>
          </p:cNvPr>
          <p:cNvSpPr txBox="1"/>
          <p:nvPr/>
        </p:nvSpPr>
        <p:spPr>
          <a:xfrm>
            <a:off x="4918494" y="2707267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790F9D-8469-40F0-9E91-384D64183B2A}"/>
              </a:ext>
            </a:extLst>
          </p:cNvPr>
          <p:cNvSpPr txBox="1"/>
          <p:nvPr/>
        </p:nvSpPr>
        <p:spPr>
          <a:xfrm>
            <a:off x="2028811" y="5165194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0AD91F-B894-46ED-BA3C-71548DD9C1F8}"/>
              </a:ext>
            </a:extLst>
          </p:cNvPr>
          <p:cNvSpPr txBox="1"/>
          <p:nvPr/>
        </p:nvSpPr>
        <p:spPr>
          <a:xfrm>
            <a:off x="5042175" y="5148452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AF8BF66-8E29-4901-9151-07F1DDD76DB7}"/>
              </a:ext>
            </a:extLst>
          </p:cNvPr>
          <p:cNvSpPr txBox="1"/>
          <p:nvPr/>
        </p:nvSpPr>
        <p:spPr>
          <a:xfrm>
            <a:off x="7907960" y="2712511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40B65757-08BA-4C29-AF74-D9915EE80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50" y="2668044"/>
            <a:ext cx="914941" cy="772450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C451D6C7-C3B3-4974-BDFA-D960850A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57" y="2662716"/>
            <a:ext cx="914941" cy="772450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06784DA6-0220-4C11-B7F1-E603D28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8" y="2655753"/>
            <a:ext cx="914941" cy="772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0BE496-E0EA-4173-864D-7121B8BA5A2C}"/>
              </a:ext>
            </a:extLst>
          </p:cNvPr>
          <p:cNvSpPr txBox="1"/>
          <p:nvPr/>
        </p:nvSpPr>
        <p:spPr>
          <a:xfrm>
            <a:off x="8031641" y="5148451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13D7482A-49B1-4062-9E84-0AFFB8B30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7" y="5146725"/>
            <a:ext cx="914941" cy="772450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A0392E61-5F0E-41FB-8D84-EC79B8FC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1" y="5086737"/>
            <a:ext cx="914941" cy="772450"/>
          </a:xfrm>
          <a:prstGeom prst="rect">
            <a:avLst/>
          </a:prstGeom>
        </p:spPr>
      </p:pic>
      <p:pic>
        <p:nvPicPr>
          <p:cNvPr id="27" name="Picture 26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22EB87DA-CD08-4B30-BD6F-DFCC2842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34" y="5069994"/>
            <a:ext cx="914941" cy="77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85" y="-31437"/>
            <a:ext cx="2061034" cy="20610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267B7FB9-BF80-40F4-8FD9-85F0D78E968F}"/>
              </a:ext>
            </a:extLst>
          </p:cNvPr>
          <p:cNvSpPr/>
          <p:nvPr/>
        </p:nvSpPr>
        <p:spPr>
          <a:xfrm>
            <a:off x="5062914" y="1225326"/>
            <a:ext cx="617714" cy="5571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AFB4E2-8292-4B17-9DF4-25AB4038B0DE}"/>
              </a:ext>
            </a:extLst>
          </p:cNvPr>
          <p:cNvSpPr txBox="1"/>
          <p:nvPr/>
        </p:nvSpPr>
        <p:spPr>
          <a:xfrm>
            <a:off x="5464346" y="1138528"/>
            <a:ext cx="4401820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00E483-F292-4E9E-BA47-6E330616A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165" y="2709786"/>
            <a:ext cx="1590675" cy="2609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C9C27C-3FE3-4B56-99F5-5BB9354B2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840" y="2709786"/>
            <a:ext cx="1514475" cy="260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2930" y="842271"/>
            <a:ext cx="334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 BIỆT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234</Words>
  <Application>Microsoft Office PowerPoint</Application>
  <PresentationFormat>Custom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Dell</cp:lastModifiedBy>
  <cp:revision>19</cp:revision>
  <dcterms:created xsi:type="dcterms:W3CDTF">2017-06-26T03:23:00Z</dcterms:created>
  <dcterms:modified xsi:type="dcterms:W3CDTF">2022-05-18T02:40:28Z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