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Lst>
  <p:notesMasterIdLst>
    <p:notesMasterId r:id="rId23"/>
  </p:notesMasterIdLst>
  <p:sldIdLst>
    <p:sldId id="257" r:id="rId3"/>
    <p:sldId id="290" r:id="rId4"/>
    <p:sldId id="327" r:id="rId5"/>
    <p:sldId id="288" r:id="rId6"/>
    <p:sldId id="296" r:id="rId7"/>
    <p:sldId id="328" r:id="rId8"/>
    <p:sldId id="317" r:id="rId9"/>
    <p:sldId id="298" r:id="rId10"/>
    <p:sldId id="302" r:id="rId11"/>
    <p:sldId id="330" r:id="rId12"/>
    <p:sldId id="329" r:id="rId13"/>
    <p:sldId id="331" r:id="rId14"/>
    <p:sldId id="334" r:id="rId15"/>
    <p:sldId id="332" r:id="rId16"/>
    <p:sldId id="323" r:id="rId17"/>
    <p:sldId id="326" r:id="rId18"/>
    <p:sldId id="325" r:id="rId19"/>
    <p:sldId id="313" r:id="rId20"/>
    <p:sldId id="333" r:id="rId21"/>
    <p:sldId id="314" r:id="rId22"/>
  </p:sldIdLst>
  <p:sldSz cx="9144000" cy="5143500" type="screen16x9"/>
  <p:notesSz cx="6858000" cy="9144000"/>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375F"/>
    <a:srgbClr val="E1E884"/>
    <a:srgbClr val="A1CF6B"/>
    <a:srgbClr val="442C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876" y="-72"/>
      </p:cViewPr>
      <p:guideLst>
        <p:guide orient="horz" pos="1620"/>
        <p:guide pos="288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t>2022/2/24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t>‹#›</a:t>
            </a:fld>
            <a:endParaRPr lang="zh-CN" altLang="en-US"/>
          </a:p>
        </p:txBody>
      </p:sp>
    </p:spTree>
    <p:extLst>
      <p:ext uri="{BB962C8B-B14F-4D97-AF65-F5344CB8AC3E}">
        <p14:creationId xmlns:p14="http://schemas.microsoft.com/office/powerpoint/2010/main" val="328236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717414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4</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11991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609008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2022/2/24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23746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2022/2/24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59827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2022/2/24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468846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643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53A21D4-9D8E-41AB-BDC2-8CA502A9B670}" type="datetimeFigureOut">
              <a:rPr lang="zh-CN" altLang="en-US" smtClean="0"/>
              <a:t>2022/2/24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939B1A-D5CD-4394-9DA0-DACD796AB5C4}" type="slidenum">
              <a:rPr lang="zh-CN" altLang="en-US" smtClean="0"/>
              <a:t>‹#›</a:t>
            </a:fld>
            <a:endParaRPr lang="zh-CN" altLang="en-US"/>
          </a:p>
        </p:txBody>
      </p:sp>
    </p:spTree>
    <p:extLst>
      <p:ext uri="{BB962C8B-B14F-4D97-AF65-F5344CB8AC3E}">
        <p14:creationId xmlns:p14="http://schemas.microsoft.com/office/powerpoint/2010/main" val="33819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31" y="-574589"/>
            <a:ext cx="9374414" cy="5718089"/>
          </a:xfrm>
          <a:prstGeom prst="rect">
            <a:avLst/>
          </a:prstGeom>
        </p:spPr>
      </p:pic>
    </p:spTree>
    <p:extLst>
      <p:ext uri="{BB962C8B-B14F-4D97-AF65-F5344CB8AC3E}">
        <p14:creationId xmlns:p14="http://schemas.microsoft.com/office/powerpoint/2010/main" val="1723714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0648" y="222421"/>
            <a:ext cx="7303352" cy="4921079"/>
          </a:xfrm>
          <a:prstGeom prst="rect">
            <a:avLst/>
          </a:prstGeom>
        </p:spPr>
      </p:pic>
    </p:spTree>
    <p:extLst>
      <p:ext uri="{BB962C8B-B14F-4D97-AF65-F5344CB8AC3E}">
        <p14:creationId xmlns:p14="http://schemas.microsoft.com/office/powerpoint/2010/main" val="475811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bg>
      <p:bgPr>
        <a:gradFill flip="none" rotWithShape="1">
          <a:gsLst>
            <a:gs pos="0">
              <a:srgbClr val="FEA4B9"/>
            </a:gs>
            <a:gs pos="84000">
              <a:schemeClr val="accent1">
                <a:lumMod val="45000"/>
                <a:lumOff val="55000"/>
              </a:schemeClr>
            </a:gs>
            <a:gs pos="96000">
              <a:schemeClr val="accent1">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99621" y="548494"/>
            <a:ext cx="9374414" cy="4492613"/>
          </a:xfrm>
          <a:prstGeom prst="rect">
            <a:avLst/>
          </a:prstGeom>
        </p:spPr>
      </p:pic>
      <p:sp>
        <p:nvSpPr>
          <p:cNvPr id="2" name="日期占位符 1"/>
          <p:cNvSpPr>
            <a:spLocks noGrp="1"/>
          </p:cNvSpPr>
          <p:nvPr>
            <p:ph type="dt" sz="half" idx="10"/>
          </p:nvPr>
        </p:nvSpPr>
        <p:spPr/>
        <p:txBody>
          <a:bodyPr/>
          <a:lstStyle/>
          <a:p>
            <a:fld id="{F53A21D4-9D8E-41AB-BDC2-8CA502A9B670}" type="datetimeFigureOut">
              <a:rPr lang="zh-CN" altLang="en-US" smtClean="0"/>
              <a:t>2022/2/24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939B1A-D5CD-4394-9DA0-DACD796AB5C4}" type="slidenum">
              <a:rPr lang="zh-CN" altLang="en-US" smtClean="0"/>
              <a:t>‹#›</a:t>
            </a:fld>
            <a:endParaRPr lang="zh-CN" altLang="en-US"/>
          </a:p>
        </p:txBody>
      </p:sp>
      <p:pic>
        <p:nvPicPr>
          <p:cNvPr id="5" name="图片 4"/>
          <p:cNvPicPr>
            <a:picLocks noChangeAspect="1"/>
          </p:cNvPicPr>
          <p:nvPr userDrawn="1"/>
        </p:nvPicPr>
        <p:blipFill rotWithShape="1">
          <a:blip r:embed="rId3">
            <a:extLst>
              <a:ext uri="{28A0092B-C50C-407E-A947-70E740481C1C}">
                <a14:useLocalDpi xmlns:a14="http://schemas.microsoft.com/office/drawing/2010/main" val="0"/>
              </a:ext>
            </a:extLst>
          </a:blip>
          <a:srcRect l="7965" t="-1" r="14429" b="54660"/>
          <a:stretch/>
        </p:blipFill>
        <p:spPr>
          <a:xfrm rot="10800000">
            <a:off x="0" y="0"/>
            <a:ext cx="9175173" cy="3013361"/>
          </a:xfrm>
          <a:prstGeom prst="rect">
            <a:avLst/>
          </a:prstGeom>
        </p:spPr>
      </p:pic>
    </p:spTree>
    <p:extLst>
      <p:ext uri="{BB962C8B-B14F-4D97-AF65-F5344CB8AC3E}">
        <p14:creationId xmlns:p14="http://schemas.microsoft.com/office/powerpoint/2010/main" val="3260362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空白">
    <p:bg>
      <p:bgPr>
        <a:gradFill flip="none" rotWithShape="1">
          <a:gsLst>
            <a:gs pos="0">
              <a:srgbClr val="FEA4B9"/>
            </a:gs>
            <a:gs pos="84000">
              <a:schemeClr val="accent1">
                <a:lumMod val="45000"/>
                <a:lumOff val="55000"/>
              </a:schemeClr>
            </a:gs>
            <a:gs pos="96000">
              <a:schemeClr val="accent1">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53A21D4-9D8E-41AB-BDC2-8CA502A9B670}" type="datetimeFigureOut">
              <a:rPr lang="zh-CN" altLang="en-US" smtClean="0"/>
              <a:t>2022/2/24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939B1A-D5CD-4394-9DA0-DACD796AB5C4}" type="slidenum">
              <a:rPr lang="zh-CN" altLang="en-US" smtClean="0"/>
              <a:t>‹#›</a:t>
            </a:fld>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7965" t="-1" r="14429" b="54660"/>
          <a:stretch/>
        </p:blipFill>
        <p:spPr>
          <a:xfrm>
            <a:off x="-15587" y="2130139"/>
            <a:ext cx="9175173" cy="3013361"/>
          </a:xfrm>
          <a:prstGeom prst="rect">
            <a:avLst/>
          </a:prstGeom>
        </p:spPr>
      </p:pic>
    </p:spTree>
    <p:extLst>
      <p:ext uri="{BB962C8B-B14F-4D97-AF65-F5344CB8AC3E}">
        <p14:creationId xmlns:p14="http://schemas.microsoft.com/office/powerpoint/2010/main" val="2769097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2022/2/24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446103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2022/2/24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8579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2022/2/24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35159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2022/2/24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492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1" y="-58994"/>
            <a:ext cx="9173498" cy="5191434"/>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12887"/>
            <a:ext cx="9143244" cy="3230613"/>
          </a:xfrm>
          <a:prstGeom prst="rect">
            <a:avLst/>
          </a:prstGeom>
        </p:spPr>
      </p:pic>
      <p:sp>
        <p:nvSpPr>
          <p:cNvPr id="7" name="矩形 6"/>
          <p:cNvSpPr/>
          <p:nvPr userDrawn="1"/>
        </p:nvSpPr>
        <p:spPr>
          <a:xfrm>
            <a:off x="0" y="469900"/>
            <a:ext cx="9143244" cy="44831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89057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2022/2/24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40428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2022/2/24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26863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2022/2/24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27201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t>2022/2/24</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818591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latin typeface="字魂59号-创粗黑" panose="00000500000000000000" pitchFamily="2" charset="-122"/>
                <a:ea typeface="字魂59号-创粗黑" panose="00000500000000000000" pitchFamily="2" charset="-122"/>
              </a:defRPr>
            </a:lvl1pPr>
          </a:lstStyle>
          <a:p>
            <a:fld id="{F53A21D4-9D8E-41AB-BDC2-8CA502A9B670}" type="datetimeFigureOut">
              <a:rPr lang="zh-CN" altLang="en-US" smtClean="0"/>
              <a:pPr/>
              <a:t>2022/2/24</a:t>
            </a:fld>
            <a:endParaRPr lang="zh-CN" altLang="en-US" dirty="0"/>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latin typeface="字魂59号-创粗黑" panose="00000500000000000000" pitchFamily="2" charset="-122"/>
                <a:ea typeface="字魂59号-创粗黑" panose="00000500000000000000" pitchFamily="2" charset="-122"/>
              </a:defRPr>
            </a:lvl1pPr>
          </a:lstStyle>
          <a:p>
            <a:fld id="{34939B1A-D5CD-4394-9DA0-DACD796AB5C4}" type="slidenum">
              <a:rPr lang="zh-CN" altLang="en-US" smtClean="0"/>
              <a:pPr/>
              <a:t>‹#›</a:t>
            </a:fld>
            <a:endParaRPr lang="zh-CN" altLang="en-US" dirty="0"/>
          </a:p>
        </p:txBody>
      </p:sp>
    </p:spTree>
    <p:extLst>
      <p:ext uri="{BB962C8B-B14F-4D97-AF65-F5344CB8AC3E}">
        <p14:creationId xmlns:p14="http://schemas.microsoft.com/office/powerpoint/2010/main" val="66115406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字魂59号-创粗黑" panose="00000500000000000000" pitchFamily="2" charset="-122"/>
          <a:ea typeface="字魂59号-创粗黑" panose="00000500000000000000" pitchFamily="2"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字魂59号-创粗黑" panose="00000500000000000000" pitchFamily="2" charset="-122"/>
          <a:ea typeface="字魂59号-创粗黑" panose="00000500000000000000" pitchFamily="2"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字魂59号-创粗黑" panose="00000500000000000000" pitchFamily="2" charset="-122"/>
          <a:ea typeface="字魂59号-创粗黑" panose="00000500000000000000" pitchFamily="2"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字魂59号-创粗黑" panose="00000500000000000000" pitchFamily="2" charset="-122"/>
          <a:ea typeface="字魂59号-创粗黑" panose="00000500000000000000" pitchFamily="2"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字魂59号-创粗黑" panose="00000500000000000000" pitchFamily="2" charset="-122"/>
          <a:ea typeface="字魂59号-创粗黑" panose="00000500000000000000" pitchFamily="2"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8.emf"/><Relationship Id="rId7" Type="http://schemas.openxmlformats.org/officeDocument/2006/relationships/image" Target="../media/image12.emf"/><Relationship Id="rId2" Type="http://schemas.openxmlformats.org/officeDocument/2006/relationships/image" Target="../media/image7.emf"/><Relationship Id="rId1" Type="http://schemas.openxmlformats.org/officeDocument/2006/relationships/slideLayout" Target="../slideLayouts/slideLayout2.xml"/><Relationship Id="rId6" Type="http://schemas.openxmlformats.org/officeDocument/2006/relationships/image" Target="../media/image11.emf"/><Relationship Id="rId11" Type="http://schemas.openxmlformats.org/officeDocument/2006/relationships/image" Target="../media/image16.emf"/><Relationship Id="rId5" Type="http://schemas.openxmlformats.org/officeDocument/2006/relationships/image" Target="../media/image10.emf"/><Relationship Id="rId10" Type="http://schemas.openxmlformats.org/officeDocument/2006/relationships/image" Target="../media/image15.emf"/><Relationship Id="rId4" Type="http://schemas.openxmlformats.org/officeDocument/2006/relationships/image" Target="../media/image9.emf"/><Relationship Id="rId9" Type="http://schemas.openxmlformats.org/officeDocument/2006/relationships/image" Target="../media/image14.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xml"/><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xml"/><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3.xml"/><Relationship Id="rId7" Type="http://schemas.openxmlformats.org/officeDocument/2006/relationships/image" Target="../media/image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jpeg"/><Relationship Id="rId5" Type="http://schemas.openxmlformats.org/officeDocument/2006/relationships/notesSlide" Target="../notesSlides/notesSlide1.xml"/><Relationship Id="rId4" Type="http://schemas.openxmlformats.org/officeDocument/2006/relationships/slideLayout" Target="../slideLayouts/slideLayout7.xml"/><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8.emf"/><Relationship Id="rId7" Type="http://schemas.openxmlformats.org/officeDocument/2006/relationships/image" Target="../media/image12.emf"/><Relationship Id="rId2" Type="http://schemas.openxmlformats.org/officeDocument/2006/relationships/image" Target="../media/image7.emf"/><Relationship Id="rId1" Type="http://schemas.openxmlformats.org/officeDocument/2006/relationships/slideLayout" Target="../slideLayouts/slideLayout2.xml"/><Relationship Id="rId6" Type="http://schemas.openxmlformats.org/officeDocument/2006/relationships/image" Target="../media/image11.emf"/><Relationship Id="rId11" Type="http://schemas.openxmlformats.org/officeDocument/2006/relationships/image" Target="../media/image22.png"/><Relationship Id="rId5" Type="http://schemas.openxmlformats.org/officeDocument/2006/relationships/image" Target="../media/image10.emf"/><Relationship Id="rId10" Type="http://schemas.openxmlformats.org/officeDocument/2006/relationships/image" Target="../media/image15.emf"/><Relationship Id="rId4" Type="http://schemas.openxmlformats.org/officeDocument/2006/relationships/image" Target="../media/image9.emf"/><Relationship Id="rId9" Type="http://schemas.openxmlformats.org/officeDocument/2006/relationships/image" Target="../media/image14.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2"/>
          <a:stretch>
            <a:fillRect/>
          </a:stretch>
        </p:blipFill>
        <p:spPr>
          <a:xfrm rot="20388086">
            <a:off x="3214337" y="309802"/>
            <a:ext cx="989823" cy="803543"/>
          </a:xfrm>
          <a:prstGeom prst="rect">
            <a:avLst/>
          </a:prstGeom>
        </p:spPr>
      </p:pic>
      <p:pic>
        <p:nvPicPr>
          <p:cNvPr id="23" name="图片 22"/>
          <p:cNvPicPr>
            <a:picLocks noChangeAspect="1"/>
          </p:cNvPicPr>
          <p:nvPr/>
        </p:nvPicPr>
        <p:blipFill>
          <a:blip r:embed="rId3"/>
          <a:stretch>
            <a:fillRect/>
          </a:stretch>
        </p:blipFill>
        <p:spPr>
          <a:xfrm>
            <a:off x="2033562" y="549386"/>
            <a:ext cx="5746450" cy="4206074"/>
          </a:xfrm>
          <a:prstGeom prst="rect">
            <a:avLst/>
          </a:prstGeom>
          <a:effectLst>
            <a:outerShdw blurRad="50800" dist="38100" dir="2700000" algn="tl" rotWithShape="0">
              <a:prstClr val="black">
                <a:alpha val="40000"/>
              </a:prstClr>
            </a:outerShdw>
          </a:effectLst>
        </p:spPr>
      </p:pic>
      <p:pic>
        <p:nvPicPr>
          <p:cNvPr id="20" name="图片 19"/>
          <p:cNvPicPr>
            <a:picLocks noChangeAspect="1"/>
          </p:cNvPicPr>
          <p:nvPr/>
        </p:nvPicPr>
        <p:blipFill>
          <a:blip r:embed="rId4"/>
          <a:stretch>
            <a:fillRect/>
          </a:stretch>
        </p:blipFill>
        <p:spPr>
          <a:xfrm>
            <a:off x="5031582" y="217438"/>
            <a:ext cx="1194482" cy="685529"/>
          </a:xfrm>
          <a:prstGeom prst="rect">
            <a:avLst/>
          </a:prstGeom>
        </p:spPr>
      </p:pic>
      <p:pic>
        <p:nvPicPr>
          <p:cNvPr id="9" name="图片 8"/>
          <p:cNvPicPr>
            <a:picLocks noChangeAspect="1"/>
          </p:cNvPicPr>
          <p:nvPr/>
        </p:nvPicPr>
        <p:blipFill>
          <a:blip r:embed="rId5"/>
          <a:stretch>
            <a:fillRect/>
          </a:stretch>
        </p:blipFill>
        <p:spPr>
          <a:xfrm>
            <a:off x="7780012" y="1398391"/>
            <a:ext cx="1519367" cy="3745109"/>
          </a:xfrm>
          <a:prstGeom prst="rect">
            <a:avLst/>
          </a:prstGeom>
        </p:spPr>
      </p:pic>
      <p:pic>
        <p:nvPicPr>
          <p:cNvPr id="8" name="图片 7"/>
          <p:cNvPicPr>
            <a:picLocks noChangeAspect="1"/>
          </p:cNvPicPr>
          <p:nvPr/>
        </p:nvPicPr>
        <p:blipFill>
          <a:blip r:embed="rId6"/>
          <a:stretch>
            <a:fillRect/>
          </a:stretch>
        </p:blipFill>
        <p:spPr>
          <a:xfrm>
            <a:off x="505918" y="3198058"/>
            <a:ext cx="8638082" cy="1945442"/>
          </a:xfrm>
          <a:prstGeom prst="rect">
            <a:avLst/>
          </a:prstGeom>
        </p:spPr>
      </p:pic>
      <p:pic>
        <p:nvPicPr>
          <p:cNvPr id="10" name="图片 9"/>
          <p:cNvPicPr>
            <a:picLocks noChangeAspect="1"/>
          </p:cNvPicPr>
          <p:nvPr/>
        </p:nvPicPr>
        <p:blipFill>
          <a:blip r:embed="rId7"/>
          <a:stretch>
            <a:fillRect/>
          </a:stretch>
        </p:blipFill>
        <p:spPr>
          <a:xfrm>
            <a:off x="0" y="-203758"/>
            <a:ext cx="2823680" cy="5347258"/>
          </a:xfrm>
          <a:prstGeom prst="rect">
            <a:avLst/>
          </a:prstGeom>
        </p:spPr>
      </p:pic>
      <p:pic>
        <p:nvPicPr>
          <p:cNvPr id="7" name="图片 6"/>
          <p:cNvPicPr>
            <a:picLocks noChangeAspect="1"/>
          </p:cNvPicPr>
          <p:nvPr/>
        </p:nvPicPr>
        <p:blipFill>
          <a:blip r:embed="rId8"/>
          <a:stretch>
            <a:fillRect/>
          </a:stretch>
        </p:blipFill>
        <p:spPr>
          <a:xfrm>
            <a:off x="4866172" y="-51481"/>
            <a:ext cx="3492016" cy="1746008"/>
          </a:xfrm>
          <a:prstGeom prst="rect">
            <a:avLst/>
          </a:prstGeom>
        </p:spPr>
      </p:pic>
      <p:pic>
        <p:nvPicPr>
          <p:cNvPr id="21" name="图片 20"/>
          <p:cNvPicPr>
            <a:picLocks noChangeAspect="1"/>
          </p:cNvPicPr>
          <p:nvPr/>
        </p:nvPicPr>
        <p:blipFill>
          <a:blip r:embed="rId9"/>
          <a:stretch>
            <a:fillRect/>
          </a:stretch>
        </p:blipFill>
        <p:spPr>
          <a:xfrm>
            <a:off x="1064560" y="201670"/>
            <a:ext cx="969002" cy="565251"/>
          </a:xfrm>
          <a:prstGeom prst="rect">
            <a:avLst/>
          </a:prstGeom>
        </p:spPr>
      </p:pic>
      <p:pic>
        <p:nvPicPr>
          <p:cNvPr id="22" name="图片 21"/>
          <p:cNvPicPr>
            <a:picLocks noChangeAspect="1"/>
          </p:cNvPicPr>
          <p:nvPr/>
        </p:nvPicPr>
        <p:blipFill>
          <a:blip r:embed="rId10"/>
          <a:stretch>
            <a:fillRect/>
          </a:stretch>
        </p:blipFill>
        <p:spPr>
          <a:xfrm>
            <a:off x="8176531" y="264916"/>
            <a:ext cx="430313" cy="253125"/>
          </a:xfrm>
          <a:prstGeom prst="rect">
            <a:avLst/>
          </a:prstGeom>
        </p:spPr>
      </p:pic>
      <p:sp>
        <p:nvSpPr>
          <p:cNvPr id="18" name="矩形 17"/>
          <p:cNvSpPr/>
          <p:nvPr/>
        </p:nvSpPr>
        <p:spPr>
          <a:xfrm>
            <a:off x="2279101" y="2105176"/>
            <a:ext cx="5247953" cy="715581"/>
          </a:xfrm>
          <a:prstGeom prst="rect">
            <a:avLst/>
          </a:prstGeom>
        </p:spPr>
        <p:txBody>
          <a:bodyPr wrap="square">
            <a:spAutoFit/>
          </a:bodyPr>
          <a:lstStyle/>
          <a:p>
            <a:pPr algn="ctr">
              <a:defRPr/>
            </a:pPr>
            <a:r>
              <a:rPr lang="en-US" altLang="zh-CN" sz="4050" b="1" dirty="0" err="1">
                <a:solidFill>
                  <a:srgbClr val="FFA400"/>
                </a:solidFill>
                <a:effectLst>
                  <a:innerShdw blurRad="63500" dist="50800" dir="2700000">
                    <a:prstClr val="black">
                      <a:alpha val="50000"/>
                    </a:prstClr>
                  </a:innerShdw>
                </a:effectLst>
                <a:latin typeface="Arial" panose="020B0604020202020204" pitchFamily="34" charset="0"/>
                <a:ea typeface="迷你简雪峰" panose="02010609000101010101" pitchFamily="49" charset="-122"/>
              </a:rPr>
              <a:t>Chào</a:t>
            </a:r>
            <a:r>
              <a:rPr lang="en-US" altLang="zh-CN" sz="4050" b="1" dirty="0">
                <a:solidFill>
                  <a:srgbClr val="FFA400"/>
                </a:solidFill>
                <a:effectLst>
                  <a:innerShdw blurRad="63500" dist="50800" dir="2700000">
                    <a:prstClr val="black">
                      <a:alpha val="50000"/>
                    </a:prstClr>
                  </a:innerShdw>
                </a:effectLst>
                <a:latin typeface="Arial" panose="020B0604020202020204" pitchFamily="34" charset="0"/>
                <a:ea typeface="迷你简雪峰" panose="02010609000101010101" pitchFamily="49" charset="-122"/>
              </a:rPr>
              <a:t> </a:t>
            </a:r>
            <a:r>
              <a:rPr lang="en-US" altLang="zh-CN" sz="4050" b="1" dirty="0" err="1">
                <a:solidFill>
                  <a:srgbClr val="FFA400"/>
                </a:solidFill>
                <a:effectLst>
                  <a:innerShdw blurRad="63500" dist="50800" dir="2700000">
                    <a:prstClr val="black">
                      <a:alpha val="50000"/>
                    </a:prstClr>
                  </a:innerShdw>
                </a:effectLst>
                <a:latin typeface="Arial" panose="020B0604020202020204" pitchFamily="34" charset="0"/>
                <a:ea typeface="迷你简雪峰" panose="02010609000101010101" pitchFamily="49" charset="-122"/>
              </a:rPr>
              <a:t>mừng</a:t>
            </a:r>
            <a:r>
              <a:rPr lang="en-US" altLang="zh-CN" sz="4050" b="1" dirty="0">
                <a:solidFill>
                  <a:srgbClr val="FFA400"/>
                </a:solidFill>
                <a:effectLst>
                  <a:innerShdw blurRad="63500" dist="50800" dir="2700000">
                    <a:prstClr val="black">
                      <a:alpha val="50000"/>
                    </a:prstClr>
                  </a:innerShdw>
                </a:effectLst>
                <a:latin typeface="Arial" panose="020B0604020202020204" pitchFamily="34" charset="0"/>
                <a:ea typeface="迷你简雪峰" panose="02010609000101010101" pitchFamily="49" charset="-122"/>
              </a:rPr>
              <a:t> </a:t>
            </a:r>
            <a:r>
              <a:rPr lang="en-US" altLang="zh-CN" sz="4050" b="1" dirty="0" err="1" smtClean="0">
                <a:solidFill>
                  <a:srgbClr val="FFA400"/>
                </a:solidFill>
                <a:effectLst>
                  <a:innerShdw blurRad="63500" dist="50800" dir="2700000">
                    <a:prstClr val="black">
                      <a:alpha val="50000"/>
                    </a:prstClr>
                  </a:innerShdw>
                </a:effectLst>
                <a:latin typeface="Arial" panose="020B0604020202020204" pitchFamily="34" charset="0"/>
                <a:ea typeface="迷你简雪峰" panose="02010609000101010101" pitchFamily="49" charset="-122"/>
              </a:rPr>
              <a:t>các</a:t>
            </a:r>
            <a:r>
              <a:rPr lang="en-US" altLang="zh-CN" sz="4050" b="1" dirty="0" smtClean="0">
                <a:solidFill>
                  <a:srgbClr val="FFA400"/>
                </a:solidFill>
                <a:effectLst>
                  <a:innerShdw blurRad="63500" dist="50800" dir="2700000">
                    <a:prstClr val="black">
                      <a:alpha val="50000"/>
                    </a:prstClr>
                  </a:innerShdw>
                </a:effectLst>
                <a:latin typeface="Arial" panose="020B0604020202020204" pitchFamily="34" charset="0"/>
                <a:ea typeface="迷你简雪峰" panose="02010609000101010101" pitchFamily="49" charset="-122"/>
              </a:rPr>
              <a:t> </a:t>
            </a:r>
            <a:r>
              <a:rPr lang="en-US" altLang="zh-CN" sz="4050" b="1" dirty="0" err="1">
                <a:solidFill>
                  <a:srgbClr val="FFA400"/>
                </a:solidFill>
                <a:effectLst>
                  <a:innerShdw blurRad="63500" dist="50800" dir="2700000">
                    <a:prstClr val="black">
                      <a:alpha val="50000"/>
                    </a:prstClr>
                  </a:innerShdw>
                </a:effectLst>
                <a:latin typeface="Arial" panose="020B0604020202020204" pitchFamily="34" charset="0"/>
                <a:ea typeface="迷你简雪峰" panose="02010609000101010101" pitchFamily="49" charset="-122"/>
              </a:rPr>
              <a:t>em</a:t>
            </a:r>
            <a:r>
              <a:rPr lang="en-US" altLang="zh-CN" sz="4050" b="1" dirty="0">
                <a:solidFill>
                  <a:srgbClr val="FFA400"/>
                </a:solidFill>
                <a:effectLst>
                  <a:innerShdw blurRad="63500" dist="50800" dir="2700000">
                    <a:prstClr val="black">
                      <a:alpha val="50000"/>
                    </a:prstClr>
                  </a:innerShdw>
                </a:effectLst>
                <a:latin typeface="Arial" panose="020B0604020202020204" pitchFamily="34" charset="0"/>
                <a:ea typeface="迷你简雪峰" panose="02010609000101010101" pitchFamily="49" charset="-122"/>
              </a:rPr>
              <a:t>!</a:t>
            </a:r>
            <a:endParaRPr lang="zh-CN" altLang="en-US" sz="4050" b="1" dirty="0">
              <a:solidFill>
                <a:srgbClr val="FFA400"/>
              </a:solidFill>
              <a:effectLst>
                <a:innerShdw blurRad="63500" dist="50800" dir="2700000">
                  <a:prstClr val="black">
                    <a:alpha val="50000"/>
                  </a:prstClr>
                </a:innerShdw>
              </a:effectLst>
              <a:latin typeface="Arial" panose="020B0604020202020204" pitchFamily="34" charset="0"/>
              <a:ea typeface="迷你简雪峰" panose="02010609000101010101" pitchFamily="49" charset="-122"/>
            </a:endParaRPr>
          </a:p>
        </p:txBody>
      </p:sp>
      <p:pic>
        <p:nvPicPr>
          <p:cNvPr id="3" name="图片 2"/>
          <p:cNvPicPr>
            <a:picLocks noChangeAspect="1"/>
          </p:cNvPicPr>
          <p:nvPr/>
        </p:nvPicPr>
        <p:blipFill>
          <a:blip r:embed="rId11"/>
          <a:stretch>
            <a:fillRect/>
          </a:stretch>
        </p:blipFill>
        <p:spPr>
          <a:xfrm>
            <a:off x="2987885" y="1229631"/>
            <a:ext cx="2640938" cy="3290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3291" y="1465013"/>
            <a:ext cx="7100455" cy="1754326"/>
          </a:xfrm>
          <a:prstGeom prst="rect">
            <a:avLst/>
          </a:prstGeom>
        </p:spPr>
        <p:txBody>
          <a:bodyPr wrap="square">
            <a:spAutoFit/>
          </a:bodyPr>
          <a:lstStyle/>
          <a:p>
            <a:r>
              <a:rPr lang="en-US" sz="3600" dirty="0" err="1"/>
              <a:t>Đúng</a:t>
            </a:r>
            <a:r>
              <a:rPr lang="en-US" sz="3600" dirty="0"/>
              <a:t> </a:t>
            </a:r>
            <a:r>
              <a:rPr lang="en-US" sz="3600" dirty="0" err="1"/>
              <a:t>như</a:t>
            </a:r>
            <a:r>
              <a:rPr lang="en-US" sz="3600" dirty="0"/>
              <a:t> </a:t>
            </a:r>
            <a:r>
              <a:rPr lang="en-US" sz="3600" dirty="0" err="1"/>
              <a:t>dự</a:t>
            </a:r>
            <a:r>
              <a:rPr lang="en-US" sz="3600" dirty="0"/>
              <a:t> </a:t>
            </a:r>
            <a:r>
              <a:rPr lang="en-US" sz="3600" dirty="0" err="1"/>
              <a:t>kiến</a:t>
            </a:r>
            <a:r>
              <a:rPr lang="en-US" sz="3600" dirty="0"/>
              <a:t>, </a:t>
            </a:r>
            <a:r>
              <a:rPr lang="en-US" sz="3600" dirty="0" err="1"/>
              <a:t>cuộc</a:t>
            </a:r>
            <a:r>
              <a:rPr lang="en-US" sz="3600" dirty="0"/>
              <a:t> </a:t>
            </a:r>
            <a:r>
              <a:rPr lang="en-US" sz="3600" dirty="0" err="1"/>
              <a:t>thi</a:t>
            </a:r>
            <a:r>
              <a:rPr lang="en-US" sz="3600" dirty="0"/>
              <a:t> </a:t>
            </a:r>
            <a:r>
              <a:rPr lang="en-US" sz="3600" dirty="0" err="1"/>
              <a:t>mở</a:t>
            </a:r>
            <a:r>
              <a:rPr lang="en-US" sz="3600" dirty="0"/>
              <a:t> </a:t>
            </a:r>
            <a:r>
              <a:rPr lang="en-US" sz="3600" dirty="0" err="1"/>
              <a:t>đầu</a:t>
            </a:r>
            <a:r>
              <a:rPr lang="en-US" sz="3600" dirty="0"/>
              <a:t> </a:t>
            </a:r>
            <a:r>
              <a:rPr lang="en-US" sz="3600" dirty="0" err="1"/>
              <a:t>bằng</a:t>
            </a:r>
            <a:r>
              <a:rPr lang="en-US" sz="3600" dirty="0"/>
              <a:t> </a:t>
            </a:r>
            <a:r>
              <a:rPr lang="en-US" sz="3600" dirty="0" err="1"/>
              <a:t>tiết</a:t>
            </a:r>
            <a:r>
              <a:rPr lang="en-US" sz="3600" dirty="0"/>
              <a:t> </a:t>
            </a:r>
            <a:r>
              <a:rPr lang="en-US" sz="3600" dirty="0" err="1"/>
              <a:t>mục</a:t>
            </a:r>
            <a:r>
              <a:rPr lang="en-US" sz="3600" dirty="0"/>
              <a:t> </a:t>
            </a:r>
            <a:r>
              <a:rPr lang="en-US" sz="3600" dirty="0" err="1"/>
              <a:t>của</a:t>
            </a:r>
            <a:r>
              <a:rPr lang="en-US" sz="3600" dirty="0"/>
              <a:t> </a:t>
            </a:r>
            <a:r>
              <a:rPr lang="en-US" sz="3600" dirty="0" err="1"/>
              <a:t>chim</a:t>
            </a:r>
            <a:r>
              <a:rPr lang="en-US" sz="3600" dirty="0"/>
              <a:t> </a:t>
            </a:r>
            <a:r>
              <a:rPr lang="en-US" sz="3600" dirty="0" err="1"/>
              <a:t>yểng</a:t>
            </a:r>
            <a:r>
              <a:rPr lang="en-US" sz="3600" dirty="0"/>
              <a:t> </a:t>
            </a:r>
            <a:r>
              <a:rPr lang="en-US" sz="3600" dirty="0" err="1"/>
              <a:t>bắt</a:t>
            </a:r>
            <a:r>
              <a:rPr lang="en-US" sz="3600" dirty="0"/>
              <a:t> </a:t>
            </a:r>
            <a:r>
              <a:rPr lang="en-US" sz="3600" dirty="0" err="1"/>
              <a:t>chước</a:t>
            </a:r>
            <a:r>
              <a:rPr lang="en-US" sz="3600" dirty="0"/>
              <a:t> </a:t>
            </a:r>
            <a:r>
              <a:rPr lang="en-US" sz="3600" dirty="0" err="1"/>
              <a:t>tiếng</a:t>
            </a:r>
            <a:r>
              <a:rPr lang="en-US" sz="3600" dirty="0"/>
              <a:t> </a:t>
            </a:r>
            <a:r>
              <a:rPr lang="en-US" sz="3600" dirty="0" err="1"/>
              <a:t>của</a:t>
            </a:r>
            <a:r>
              <a:rPr lang="en-US" sz="3600" dirty="0"/>
              <a:t> </a:t>
            </a:r>
            <a:r>
              <a:rPr lang="en-US" sz="3600" dirty="0" err="1"/>
              <a:t>một</a:t>
            </a:r>
            <a:r>
              <a:rPr lang="en-US" sz="3600" dirty="0"/>
              <a:t> </a:t>
            </a:r>
            <a:r>
              <a:rPr lang="en-US" sz="3600" dirty="0" err="1"/>
              <a:t>số</a:t>
            </a:r>
            <a:r>
              <a:rPr lang="en-US" sz="3600" dirty="0"/>
              <a:t> </a:t>
            </a:r>
            <a:r>
              <a:rPr lang="en-US" sz="3600" dirty="0" err="1"/>
              <a:t>loài</a:t>
            </a:r>
            <a:r>
              <a:rPr lang="en-US" sz="3600" dirty="0"/>
              <a:t> </a:t>
            </a:r>
            <a:r>
              <a:rPr lang="en-US" sz="3600" dirty="0" err="1"/>
              <a:t>vật</a:t>
            </a:r>
            <a:r>
              <a:rPr lang="en-US" sz="3600" dirty="0"/>
              <a:t>. </a:t>
            </a:r>
          </a:p>
        </p:txBody>
      </p:sp>
      <p:cxnSp>
        <p:nvCxnSpPr>
          <p:cNvPr id="4" name="Straight Connector 3"/>
          <p:cNvCxnSpPr/>
          <p:nvPr/>
        </p:nvCxnSpPr>
        <p:spPr>
          <a:xfrm flipH="1">
            <a:off x="3896591" y="1600200"/>
            <a:ext cx="148938"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7124700" y="1600200"/>
            <a:ext cx="148938"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5940137" y="2113576"/>
            <a:ext cx="148938"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2628900" y="2667000"/>
            <a:ext cx="148938"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9829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五边形 7">
            <a:extLst>
              <a:ext uri="{FF2B5EF4-FFF2-40B4-BE49-F238E27FC236}">
                <a16:creationId xmlns="" xmlns:a16="http://schemas.microsoft.com/office/drawing/2014/main" id="{F708205E-1F97-4F05-823D-FDC6882FAF86}"/>
              </a:ext>
            </a:extLst>
          </p:cNvPr>
          <p:cNvSpPr/>
          <p:nvPr/>
        </p:nvSpPr>
        <p:spPr>
          <a:xfrm>
            <a:off x="0" y="85005"/>
            <a:ext cx="1704514" cy="466247"/>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00B050"/>
              </a:solidFill>
            </a:endParaRPr>
          </a:p>
        </p:txBody>
      </p:sp>
      <p:sp>
        <p:nvSpPr>
          <p:cNvPr id="52" name="TextBox 51">
            <a:extLst>
              <a:ext uri="{FF2B5EF4-FFF2-40B4-BE49-F238E27FC236}">
                <a16:creationId xmlns="" xmlns:a16="http://schemas.microsoft.com/office/drawing/2014/main" id="{766FD118-60A0-4C86-82CB-CA4E3B7BE875}"/>
              </a:ext>
            </a:extLst>
          </p:cNvPr>
          <p:cNvSpPr txBox="1"/>
          <p:nvPr/>
        </p:nvSpPr>
        <p:spPr>
          <a:xfrm>
            <a:off x="204187" y="70016"/>
            <a:ext cx="1296140" cy="461665"/>
          </a:xfrm>
          <a:prstGeom prst="rect">
            <a:avLst/>
          </a:prstGeom>
          <a:noFill/>
        </p:spPr>
        <p:txBody>
          <a:bodyPr wrap="square" rtlCol="0">
            <a:spAutoFit/>
          </a:bodyPr>
          <a:lstStyle/>
          <a:p>
            <a:r>
              <a:rPr lang="en-US" sz="2400" dirty="0"/>
              <a:t>2. </a:t>
            </a:r>
            <a:r>
              <a:rPr lang="en-US" sz="2400" dirty="0" err="1"/>
              <a:t>Đọc</a:t>
            </a:r>
            <a:endParaRPr lang="en-US" sz="2400" dirty="0"/>
          </a:p>
        </p:txBody>
      </p:sp>
      <p:sp>
        <p:nvSpPr>
          <p:cNvPr id="5" name="TextBox 4">
            <a:extLst>
              <a:ext uri="{FF2B5EF4-FFF2-40B4-BE49-F238E27FC236}">
                <a16:creationId xmlns="" xmlns:a16="http://schemas.microsoft.com/office/drawing/2014/main" id="{C00254C8-8C3A-4F1D-83AD-5357A0F5FE58}"/>
              </a:ext>
            </a:extLst>
          </p:cNvPr>
          <p:cNvSpPr txBox="1"/>
          <p:nvPr/>
        </p:nvSpPr>
        <p:spPr>
          <a:xfrm>
            <a:off x="1341000" y="512580"/>
            <a:ext cx="5084071" cy="584775"/>
          </a:xfrm>
          <a:prstGeom prst="rect">
            <a:avLst/>
          </a:prstGeom>
          <a:noFill/>
        </p:spPr>
        <p:txBody>
          <a:bodyPr wrap="square" rtlCol="0">
            <a:spAutoFit/>
          </a:bodyPr>
          <a:lstStyle/>
          <a:p>
            <a:r>
              <a:rPr lang="en-US" sz="3200" b="1" dirty="0" err="1">
                <a:solidFill>
                  <a:srgbClr val="002060"/>
                </a:solidFill>
              </a:rPr>
              <a:t>Cuộc</a:t>
            </a:r>
            <a:r>
              <a:rPr lang="en-US" sz="3200" b="1" dirty="0">
                <a:solidFill>
                  <a:srgbClr val="002060"/>
                </a:solidFill>
              </a:rPr>
              <a:t> </a:t>
            </a:r>
            <a:r>
              <a:rPr lang="en-US" sz="3200" b="1" dirty="0" err="1">
                <a:solidFill>
                  <a:srgbClr val="002060"/>
                </a:solidFill>
              </a:rPr>
              <a:t>thi</a:t>
            </a:r>
            <a:r>
              <a:rPr lang="en-US" sz="3200" b="1" dirty="0">
                <a:solidFill>
                  <a:srgbClr val="002060"/>
                </a:solidFill>
              </a:rPr>
              <a:t> </a:t>
            </a:r>
            <a:r>
              <a:rPr lang="en-US" sz="3200" b="1" dirty="0" err="1">
                <a:solidFill>
                  <a:srgbClr val="002060"/>
                </a:solidFill>
              </a:rPr>
              <a:t>tài</a:t>
            </a:r>
            <a:r>
              <a:rPr lang="en-US" sz="3200" b="1" dirty="0">
                <a:solidFill>
                  <a:srgbClr val="002060"/>
                </a:solidFill>
              </a:rPr>
              <a:t> </a:t>
            </a:r>
            <a:r>
              <a:rPr lang="en-US" sz="3200" b="1" dirty="0" err="1">
                <a:solidFill>
                  <a:srgbClr val="002060"/>
                </a:solidFill>
              </a:rPr>
              <a:t>năng</a:t>
            </a:r>
            <a:r>
              <a:rPr lang="en-US" sz="3200" b="1" dirty="0">
                <a:solidFill>
                  <a:srgbClr val="002060"/>
                </a:solidFill>
              </a:rPr>
              <a:t> </a:t>
            </a:r>
            <a:r>
              <a:rPr lang="en-US" sz="3200" b="1" dirty="0" err="1">
                <a:solidFill>
                  <a:srgbClr val="002060"/>
                </a:solidFill>
              </a:rPr>
              <a:t>rừng</a:t>
            </a:r>
            <a:r>
              <a:rPr lang="en-US" sz="3200" b="1" dirty="0">
                <a:solidFill>
                  <a:srgbClr val="002060"/>
                </a:solidFill>
              </a:rPr>
              <a:t> </a:t>
            </a:r>
            <a:r>
              <a:rPr lang="en-US" sz="3200" b="1" dirty="0" err="1">
                <a:solidFill>
                  <a:srgbClr val="002060"/>
                </a:solidFill>
              </a:rPr>
              <a:t>xanh</a:t>
            </a:r>
            <a:endParaRPr lang="en-US" sz="3200" b="1" dirty="0">
              <a:solidFill>
                <a:srgbClr val="002060"/>
              </a:solidFill>
            </a:endParaRPr>
          </a:p>
        </p:txBody>
      </p:sp>
      <p:sp>
        <p:nvSpPr>
          <p:cNvPr id="42" name="TextBox 41">
            <a:extLst>
              <a:ext uri="{FF2B5EF4-FFF2-40B4-BE49-F238E27FC236}">
                <a16:creationId xmlns="" xmlns:a16="http://schemas.microsoft.com/office/drawing/2014/main" id="{952356EE-81ED-4925-9C19-20B7BC36445C}"/>
              </a:ext>
            </a:extLst>
          </p:cNvPr>
          <p:cNvSpPr txBox="1"/>
          <p:nvPr/>
        </p:nvSpPr>
        <p:spPr>
          <a:xfrm>
            <a:off x="204187" y="1150520"/>
            <a:ext cx="7528263" cy="3416320"/>
          </a:xfrm>
          <a:prstGeom prst="rect">
            <a:avLst/>
          </a:prstGeom>
          <a:noFill/>
        </p:spPr>
        <p:txBody>
          <a:bodyPr wrap="square" rtlCol="0">
            <a:spAutoFit/>
          </a:bodyPr>
          <a:lstStyle/>
          <a:p>
            <a:pPr indent="457200" algn="just"/>
            <a:r>
              <a:rPr lang="en-US" sz="2400" dirty="0" err="1">
                <a:latin typeface="+mj-lt"/>
              </a:rPr>
              <a:t>Mừng</a:t>
            </a:r>
            <a:r>
              <a:rPr lang="en-US" sz="2400" dirty="0">
                <a:latin typeface="+mj-lt"/>
              </a:rPr>
              <a:t> </a:t>
            </a:r>
            <a:r>
              <a:rPr lang="en-US" sz="2400" dirty="0" err="1">
                <a:latin typeface="+mj-lt"/>
              </a:rPr>
              <a:t>xuân</a:t>
            </a:r>
            <a:r>
              <a:rPr lang="en-US" sz="2400" dirty="0">
                <a:latin typeface="+mj-lt"/>
              </a:rPr>
              <a:t>, </a:t>
            </a:r>
            <a:r>
              <a:rPr lang="en-US" sz="2400" dirty="0" err="1">
                <a:latin typeface="+mj-lt"/>
              </a:rPr>
              <a:t>các</a:t>
            </a:r>
            <a:r>
              <a:rPr lang="en-US" sz="2400" dirty="0">
                <a:latin typeface="+mj-lt"/>
              </a:rPr>
              <a:t> con </a:t>
            </a:r>
            <a:r>
              <a:rPr lang="en-US" sz="2400" dirty="0" err="1">
                <a:latin typeface="+mj-lt"/>
              </a:rPr>
              <a:t>vật</a:t>
            </a:r>
            <a:r>
              <a:rPr lang="en-US" sz="2400" dirty="0">
                <a:latin typeface="+mj-lt"/>
              </a:rPr>
              <a:t> </a:t>
            </a:r>
            <a:r>
              <a:rPr lang="en-US" sz="2400" dirty="0" err="1">
                <a:latin typeface="+mj-lt"/>
              </a:rPr>
              <a:t>trong</a:t>
            </a:r>
            <a:r>
              <a:rPr lang="en-US" sz="2400" dirty="0">
                <a:latin typeface="+mj-lt"/>
              </a:rPr>
              <a:t> </a:t>
            </a:r>
            <a:r>
              <a:rPr lang="en-US" sz="2400" dirty="0" err="1">
                <a:latin typeface="+mj-lt"/>
              </a:rPr>
              <a:t>rừng</a:t>
            </a:r>
            <a:r>
              <a:rPr lang="en-US" sz="2400" dirty="0">
                <a:latin typeface="+mj-lt"/>
              </a:rPr>
              <a:t> </a:t>
            </a:r>
            <a:r>
              <a:rPr lang="en-US" sz="2400" dirty="0" err="1">
                <a:latin typeface="+mj-lt"/>
              </a:rPr>
              <a:t>tổ</a:t>
            </a:r>
            <a:r>
              <a:rPr lang="en-US" sz="2400" dirty="0">
                <a:latin typeface="+mj-lt"/>
              </a:rPr>
              <a:t> </a:t>
            </a:r>
            <a:r>
              <a:rPr lang="en-US" sz="2400" dirty="0" err="1">
                <a:latin typeface="+mj-lt"/>
              </a:rPr>
              <a:t>chức</a:t>
            </a:r>
            <a:r>
              <a:rPr lang="en-US" sz="2400" dirty="0">
                <a:latin typeface="+mj-lt"/>
              </a:rPr>
              <a:t> </a:t>
            </a:r>
            <a:r>
              <a:rPr lang="en-US" sz="2400" dirty="0" err="1">
                <a:latin typeface="+mj-lt"/>
              </a:rPr>
              <a:t>một</a:t>
            </a:r>
            <a:r>
              <a:rPr lang="en-US" sz="2400" dirty="0">
                <a:latin typeface="+mj-lt"/>
              </a:rPr>
              <a:t> </a:t>
            </a:r>
            <a:r>
              <a:rPr lang="en-US" sz="2400" dirty="0" err="1">
                <a:latin typeface="+mj-lt"/>
              </a:rPr>
              <a:t>cuộc</a:t>
            </a:r>
            <a:r>
              <a:rPr lang="en-US" sz="2400" dirty="0">
                <a:latin typeface="+mj-lt"/>
              </a:rPr>
              <a:t> </a:t>
            </a:r>
            <a:r>
              <a:rPr lang="en-US" sz="2400" dirty="0" err="1">
                <a:latin typeface="+mj-lt"/>
              </a:rPr>
              <a:t>thi</a:t>
            </a:r>
            <a:r>
              <a:rPr lang="en-US" sz="2400" dirty="0">
                <a:latin typeface="+mj-lt"/>
              </a:rPr>
              <a:t> </a:t>
            </a:r>
            <a:r>
              <a:rPr lang="en-US" sz="2400" dirty="0" err="1">
                <a:latin typeface="+mj-lt"/>
              </a:rPr>
              <a:t>tài</a:t>
            </a:r>
            <a:r>
              <a:rPr lang="en-US" sz="2400" dirty="0">
                <a:latin typeface="+mj-lt"/>
              </a:rPr>
              <a:t> </a:t>
            </a:r>
            <a:r>
              <a:rPr lang="en-US" sz="2400" dirty="0" err="1">
                <a:latin typeface="+mj-lt"/>
              </a:rPr>
              <a:t>năng</a:t>
            </a:r>
            <a:r>
              <a:rPr lang="en-US" sz="2400" dirty="0">
                <a:latin typeface="+mj-lt"/>
              </a:rPr>
              <a:t>. </a:t>
            </a:r>
            <a:r>
              <a:rPr lang="en-US" sz="2400" dirty="0" smtClean="0">
                <a:latin typeface="+mj-lt"/>
              </a:rPr>
              <a:t>   </a:t>
            </a:r>
            <a:r>
              <a:rPr lang="en-US" sz="2400" dirty="0" err="1" smtClean="0">
                <a:latin typeface="+mj-lt"/>
              </a:rPr>
              <a:t>Đúng</a:t>
            </a:r>
            <a:r>
              <a:rPr lang="en-US" sz="2400" dirty="0" smtClean="0">
                <a:latin typeface="+mj-lt"/>
              </a:rPr>
              <a:t> </a:t>
            </a:r>
            <a:r>
              <a:rPr lang="en-US" sz="2400" dirty="0" err="1">
                <a:latin typeface="+mj-lt"/>
              </a:rPr>
              <a:t>như</a:t>
            </a:r>
            <a:r>
              <a:rPr lang="en-US" sz="2400" dirty="0">
                <a:latin typeface="+mj-lt"/>
              </a:rPr>
              <a:t> </a:t>
            </a:r>
            <a:r>
              <a:rPr lang="en-US" sz="2400" dirty="0" err="1" smtClean="0">
                <a:latin typeface="+mj-lt"/>
              </a:rPr>
              <a:t>dự</a:t>
            </a:r>
            <a:r>
              <a:rPr lang="en-US" sz="2400" dirty="0">
                <a:latin typeface="+mj-lt"/>
              </a:rPr>
              <a:t> </a:t>
            </a:r>
            <a:r>
              <a:rPr lang="en-US" sz="2400" dirty="0" err="1">
                <a:latin typeface="+mj-lt"/>
              </a:rPr>
              <a:t>kiến</a:t>
            </a:r>
            <a:r>
              <a:rPr lang="en-US" sz="2400" dirty="0">
                <a:latin typeface="+mj-lt"/>
              </a:rPr>
              <a:t>, </a:t>
            </a:r>
            <a:r>
              <a:rPr lang="en-US" sz="2400" dirty="0" err="1">
                <a:latin typeface="+mj-lt"/>
              </a:rPr>
              <a:t>cuộc</a:t>
            </a:r>
            <a:r>
              <a:rPr lang="en-US" sz="2400" dirty="0">
                <a:latin typeface="+mj-lt"/>
              </a:rPr>
              <a:t> </a:t>
            </a:r>
            <a:r>
              <a:rPr lang="en-US" sz="2400" dirty="0" err="1">
                <a:latin typeface="+mj-lt"/>
              </a:rPr>
              <a:t>thi</a:t>
            </a:r>
            <a:r>
              <a:rPr lang="en-US" sz="2400" dirty="0">
                <a:latin typeface="+mj-lt"/>
              </a:rPr>
              <a:t> </a:t>
            </a:r>
            <a:r>
              <a:rPr lang="en-US" sz="2400" dirty="0" err="1">
                <a:latin typeface="+mj-lt"/>
              </a:rPr>
              <a:t>mở</a:t>
            </a:r>
            <a:r>
              <a:rPr lang="en-US" sz="2400" dirty="0">
                <a:latin typeface="+mj-lt"/>
              </a:rPr>
              <a:t> </a:t>
            </a:r>
            <a:r>
              <a:rPr lang="en-US" sz="2400" dirty="0" err="1">
                <a:latin typeface="+mj-lt"/>
              </a:rPr>
              <a:t>đầu</a:t>
            </a:r>
            <a:r>
              <a:rPr lang="en-US" sz="2400" dirty="0">
                <a:latin typeface="+mj-lt"/>
              </a:rPr>
              <a:t> </a:t>
            </a:r>
            <a:r>
              <a:rPr lang="en-US" sz="2400" dirty="0" err="1">
                <a:latin typeface="+mj-lt"/>
              </a:rPr>
              <a:t>bằng</a:t>
            </a:r>
            <a:r>
              <a:rPr lang="en-US" sz="2400" dirty="0">
                <a:latin typeface="+mj-lt"/>
              </a:rPr>
              <a:t> </a:t>
            </a:r>
            <a:r>
              <a:rPr lang="en-US" sz="2400" dirty="0" err="1">
                <a:latin typeface="+mj-lt"/>
              </a:rPr>
              <a:t>tiết</a:t>
            </a:r>
            <a:r>
              <a:rPr lang="en-US" sz="2400" dirty="0">
                <a:latin typeface="+mj-lt"/>
              </a:rPr>
              <a:t> </a:t>
            </a:r>
            <a:r>
              <a:rPr lang="en-US" sz="2400" dirty="0" err="1">
                <a:latin typeface="+mj-lt"/>
              </a:rPr>
              <a:t>mục</a:t>
            </a:r>
            <a:r>
              <a:rPr lang="en-US" sz="2400" dirty="0">
                <a:latin typeface="+mj-lt"/>
              </a:rPr>
              <a:t> </a:t>
            </a:r>
            <a:r>
              <a:rPr lang="en-US" sz="2400" dirty="0" err="1" smtClean="0">
                <a:latin typeface="+mj-lt"/>
              </a:rPr>
              <a:t>của</a:t>
            </a:r>
            <a:r>
              <a:rPr lang="en-US" sz="2400" dirty="0" smtClean="0">
                <a:latin typeface="+mj-lt"/>
              </a:rPr>
              <a:t> </a:t>
            </a:r>
            <a:r>
              <a:rPr lang="en-US" sz="2400" dirty="0" err="1" smtClean="0">
                <a:latin typeface="+mj-lt"/>
              </a:rPr>
              <a:t>chim</a:t>
            </a:r>
            <a:r>
              <a:rPr lang="en-US" sz="2400" dirty="0" smtClean="0">
                <a:latin typeface="+mj-lt"/>
              </a:rPr>
              <a:t> </a:t>
            </a:r>
            <a:r>
              <a:rPr lang="en-US" sz="2400" dirty="0" err="1" smtClean="0">
                <a:latin typeface="+mj-lt"/>
              </a:rPr>
              <a:t>yểng</a:t>
            </a:r>
            <a:r>
              <a:rPr lang="en-US" sz="2400" dirty="0">
                <a:latin typeface="+mj-lt"/>
              </a:rPr>
              <a:t> </a:t>
            </a:r>
            <a:r>
              <a:rPr lang="en-US" sz="2400" dirty="0" err="1" smtClean="0">
                <a:latin typeface="+mj-lt"/>
              </a:rPr>
              <a:t>bắt</a:t>
            </a:r>
            <a:r>
              <a:rPr lang="en-US" sz="2400" dirty="0" smtClean="0">
                <a:latin typeface="+mj-lt"/>
              </a:rPr>
              <a:t> </a:t>
            </a:r>
            <a:r>
              <a:rPr lang="en-US" sz="2400" dirty="0" err="1">
                <a:latin typeface="+mj-lt"/>
              </a:rPr>
              <a:t>chước</a:t>
            </a:r>
            <a:r>
              <a:rPr lang="en-US" sz="2400" dirty="0">
                <a:latin typeface="+mj-lt"/>
              </a:rPr>
              <a:t> </a:t>
            </a:r>
            <a:r>
              <a:rPr lang="en-US" sz="2400" dirty="0" err="1">
                <a:latin typeface="+mj-lt"/>
              </a:rPr>
              <a:t>tiếng</a:t>
            </a:r>
            <a:r>
              <a:rPr lang="en-US" sz="2400" dirty="0">
                <a:latin typeface="+mj-lt"/>
              </a:rPr>
              <a:t> </a:t>
            </a:r>
            <a:r>
              <a:rPr lang="en-US" sz="2400" dirty="0" err="1">
                <a:latin typeface="+mj-lt"/>
              </a:rPr>
              <a:t>của</a:t>
            </a:r>
            <a:r>
              <a:rPr lang="en-US" sz="2400" dirty="0">
                <a:latin typeface="+mj-lt"/>
              </a:rPr>
              <a:t> </a:t>
            </a:r>
            <a:r>
              <a:rPr lang="en-US" sz="2400" dirty="0" err="1">
                <a:latin typeface="+mj-lt"/>
              </a:rPr>
              <a:t>một</a:t>
            </a:r>
            <a:r>
              <a:rPr lang="en-US" sz="2400" dirty="0">
                <a:latin typeface="+mj-lt"/>
              </a:rPr>
              <a:t> </a:t>
            </a:r>
            <a:r>
              <a:rPr lang="en-US" sz="2400" dirty="0" err="1">
                <a:latin typeface="+mj-lt"/>
              </a:rPr>
              <a:t>số</a:t>
            </a:r>
            <a:r>
              <a:rPr lang="en-US" sz="2400" dirty="0">
                <a:latin typeface="+mj-lt"/>
              </a:rPr>
              <a:t> </a:t>
            </a:r>
            <a:r>
              <a:rPr lang="en-US" sz="2400" dirty="0" err="1">
                <a:latin typeface="+mj-lt"/>
              </a:rPr>
              <a:t>loài</a:t>
            </a:r>
            <a:r>
              <a:rPr lang="en-US" sz="2400" dirty="0">
                <a:latin typeface="+mj-lt"/>
              </a:rPr>
              <a:t> </a:t>
            </a:r>
            <a:r>
              <a:rPr lang="en-US" sz="2400" dirty="0" err="1">
                <a:latin typeface="+mj-lt"/>
              </a:rPr>
              <a:t>vật</a:t>
            </a:r>
            <a:r>
              <a:rPr lang="en-US" sz="2400" dirty="0">
                <a:latin typeface="+mj-lt"/>
              </a:rPr>
              <a:t>. </a:t>
            </a:r>
            <a:r>
              <a:rPr lang="en-US" sz="2400" dirty="0" smtClean="0">
                <a:latin typeface="+mj-lt"/>
              </a:rPr>
              <a:t>  </a:t>
            </a:r>
            <a:r>
              <a:rPr lang="en-US" sz="2400" dirty="0" err="1" smtClean="0">
                <a:latin typeface="+mj-lt"/>
              </a:rPr>
              <a:t>Tiếp</a:t>
            </a:r>
            <a:r>
              <a:rPr lang="en-US" sz="2400" dirty="0" smtClean="0">
                <a:latin typeface="+mj-lt"/>
              </a:rPr>
              <a:t> </a:t>
            </a:r>
            <a:r>
              <a:rPr lang="en-US" sz="2400" dirty="0" err="1">
                <a:latin typeface="+mj-lt"/>
              </a:rPr>
              <a:t>theo</a:t>
            </a:r>
            <a:r>
              <a:rPr lang="en-US" sz="2400" dirty="0">
                <a:latin typeface="+mj-lt"/>
              </a:rPr>
              <a:t> </a:t>
            </a:r>
            <a:r>
              <a:rPr lang="en-US" sz="2400" dirty="0" err="1">
                <a:latin typeface="+mj-lt"/>
              </a:rPr>
              <a:t>là</a:t>
            </a:r>
            <a:r>
              <a:rPr lang="en-US" sz="2400" dirty="0">
                <a:latin typeface="+mj-lt"/>
              </a:rPr>
              <a:t> ca </a:t>
            </a:r>
            <a:r>
              <a:rPr lang="en-US" sz="2400" dirty="0" err="1">
                <a:latin typeface="+mj-lt"/>
              </a:rPr>
              <a:t>khúc</a:t>
            </a:r>
            <a:r>
              <a:rPr lang="en-US" sz="2400" dirty="0">
                <a:latin typeface="+mj-lt"/>
              </a:rPr>
              <a:t> “</a:t>
            </a:r>
            <a:r>
              <a:rPr lang="en-US" sz="2400" dirty="0" err="1">
                <a:latin typeface="+mj-lt"/>
              </a:rPr>
              <a:t>ngoao</a:t>
            </a:r>
            <a:r>
              <a:rPr lang="en-US" sz="2400" dirty="0">
                <a:latin typeface="+mj-lt"/>
              </a:rPr>
              <a:t> </a:t>
            </a:r>
            <a:r>
              <a:rPr lang="en-US" sz="2400" dirty="0" err="1">
                <a:latin typeface="+mj-lt"/>
              </a:rPr>
              <a:t>ngoao</a:t>
            </a:r>
            <a:r>
              <a:rPr lang="en-US" sz="2400" dirty="0">
                <a:latin typeface="+mj-lt"/>
              </a:rPr>
              <a:t>” </a:t>
            </a:r>
            <a:r>
              <a:rPr lang="en-US" sz="2400" dirty="0" err="1">
                <a:latin typeface="+mj-lt"/>
              </a:rPr>
              <a:t>của</a:t>
            </a:r>
            <a:r>
              <a:rPr lang="en-US" sz="2400" dirty="0">
                <a:latin typeface="+mj-lt"/>
              </a:rPr>
              <a:t> </a:t>
            </a:r>
            <a:r>
              <a:rPr lang="en-US" sz="2400" dirty="0" err="1">
                <a:latin typeface="+mj-lt"/>
              </a:rPr>
              <a:t>mèo</a:t>
            </a:r>
            <a:r>
              <a:rPr lang="en-US" sz="2400" dirty="0">
                <a:latin typeface="+mj-lt"/>
              </a:rPr>
              <a:t> </a:t>
            </a:r>
            <a:r>
              <a:rPr lang="en-US" sz="2400" dirty="0" err="1">
                <a:latin typeface="+mj-lt"/>
              </a:rPr>
              <a:t>rừng</a:t>
            </a:r>
            <a:r>
              <a:rPr lang="en-US" sz="2400" dirty="0" smtClean="0">
                <a:latin typeface="+mj-lt"/>
              </a:rPr>
              <a:t>. </a:t>
            </a:r>
            <a:r>
              <a:rPr lang="en-US" sz="2400" dirty="0" err="1" smtClean="0">
                <a:latin typeface="+mj-lt"/>
              </a:rPr>
              <a:t>Gõ</a:t>
            </a:r>
            <a:r>
              <a:rPr lang="en-US" sz="2400" dirty="0" smtClean="0">
                <a:latin typeface="+mj-lt"/>
              </a:rPr>
              <a:t> </a:t>
            </a:r>
            <a:r>
              <a:rPr lang="en-US" sz="2400" dirty="0" err="1" smtClean="0">
                <a:latin typeface="+mj-lt"/>
              </a:rPr>
              <a:t>kiến</a:t>
            </a:r>
            <a:r>
              <a:rPr lang="en-US" sz="2400" dirty="0" smtClean="0">
                <a:latin typeface="+mj-lt"/>
              </a:rPr>
              <a:t> </a:t>
            </a:r>
            <a:r>
              <a:rPr lang="en-US" sz="2400" dirty="0" err="1">
                <a:latin typeface="+mj-lt"/>
              </a:rPr>
              <a:t>chỉ</a:t>
            </a:r>
            <a:r>
              <a:rPr lang="en-US" sz="2400" dirty="0">
                <a:latin typeface="+mj-lt"/>
              </a:rPr>
              <a:t> </a:t>
            </a:r>
            <a:r>
              <a:rPr lang="en-US" sz="2400" dirty="0" err="1">
                <a:latin typeface="+mj-lt"/>
              </a:rPr>
              <a:t>trong</a:t>
            </a:r>
            <a:r>
              <a:rPr lang="en-US" sz="2400" dirty="0">
                <a:latin typeface="+mj-lt"/>
              </a:rPr>
              <a:t> </a:t>
            </a:r>
            <a:r>
              <a:rPr lang="en-US" sz="2400" dirty="0" err="1">
                <a:latin typeface="+mj-lt"/>
              </a:rPr>
              <a:t>nháy</a:t>
            </a:r>
            <a:r>
              <a:rPr lang="en-US" sz="2400" dirty="0">
                <a:latin typeface="+mj-lt"/>
              </a:rPr>
              <a:t> </a:t>
            </a:r>
            <a:r>
              <a:rPr lang="en-US" sz="2400" dirty="0" err="1">
                <a:latin typeface="+mj-lt"/>
              </a:rPr>
              <a:t>mắt</a:t>
            </a:r>
            <a:r>
              <a:rPr lang="en-US" sz="2400" dirty="0">
                <a:latin typeface="+mj-lt"/>
              </a:rPr>
              <a:t> </a:t>
            </a:r>
            <a:r>
              <a:rPr lang="en-US" sz="2400" dirty="0" err="1">
                <a:latin typeface="+mj-lt"/>
              </a:rPr>
              <a:t>đã</a:t>
            </a:r>
            <a:r>
              <a:rPr lang="en-US" sz="2400" dirty="0">
                <a:latin typeface="+mj-lt"/>
              </a:rPr>
              <a:t> </a:t>
            </a:r>
            <a:r>
              <a:rPr lang="en-US" sz="2400" dirty="0" err="1">
                <a:latin typeface="+mj-lt"/>
              </a:rPr>
              <a:t>khoét</a:t>
            </a:r>
            <a:r>
              <a:rPr lang="en-US" sz="2400" dirty="0">
                <a:latin typeface="+mj-lt"/>
              </a:rPr>
              <a:t> </a:t>
            </a:r>
            <a:r>
              <a:rPr lang="en-US" sz="2400" dirty="0" err="1">
                <a:latin typeface="+mj-lt"/>
              </a:rPr>
              <a:t>được</a:t>
            </a:r>
            <a:r>
              <a:rPr lang="en-US" sz="2400" dirty="0">
                <a:latin typeface="+mj-lt"/>
              </a:rPr>
              <a:t> </a:t>
            </a:r>
            <a:r>
              <a:rPr lang="en-US" sz="2400" dirty="0" err="1">
                <a:latin typeface="+mj-lt"/>
              </a:rPr>
              <a:t>cái</a:t>
            </a:r>
            <a:r>
              <a:rPr lang="en-US" sz="2400" dirty="0">
                <a:latin typeface="+mj-lt"/>
              </a:rPr>
              <a:t> </a:t>
            </a:r>
            <a:r>
              <a:rPr lang="en-US" sz="2400" dirty="0" err="1">
                <a:latin typeface="+mj-lt"/>
              </a:rPr>
              <a:t>tổ</a:t>
            </a:r>
            <a:r>
              <a:rPr lang="en-US" sz="2400" dirty="0">
                <a:latin typeface="+mj-lt"/>
              </a:rPr>
              <a:t> </a:t>
            </a:r>
            <a:r>
              <a:rPr lang="en-US" sz="2400" dirty="0" err="1">
                <a:latin typeface="+mj-lt"/>
              </a:rPr>
              <a:t>xinh</a:t>
            </a:r>
            <a:r>
              <a:rPr lang="en-US" sz="2400" dirty="0">
                <a:latin typeface="+mj-lt"/>
              </a:rPr>
              <a:t> </a:t>
            </a:r>
            <a:r>
              <a:rPr lang="en-US" sz="2400" dirty="0" err="1">
                <a:latin typeface="+mj-lt"/>
              </a:rPr>
              <a:t>xắn</a:t>
            </a:r>
            <a:r>
              <a:rPr lang="en-US" sz="2400" dirty="0">
                <a:latin typeface="+mj-lt"/>
              </a:rPr>
              <a:t>. </a:t>
            </a:r>
            <a:r>
              <a:rPr lang="en-US" sz="2400" dirty="0" err="1">
                <a:latin typeface="+mj-lt"/>
              </a:rPr>
              <a:t>Chim</a:t>
            </a:r>
            <a:r>
              <a:rPr lang="en-US" sz="2400" dirty="0">
                <a:latin typeface="+mj-lt"/>
              </a:rPr>
              <a:t> </a:t>
            </a:r>
            <a:r>
              <a:rPr lang="en-US" sz="2400" dirty="0" err="1">
                <a:latin typeface="+mj-lt"/>
              </a:rPr>
              <a:t>công</a:t>
            </a:r>
            <a:r>
              <a:rPr lang="en-US" sz="2400" dirty="0">
                <a:latin typeface="+mj-lt"/>
              </a:rPr>
              <a:t> </a:t>
            </a:r>
            <a:r>
              <a:rPr lang="en-US" sz="2400" dirty="0" err="1" smtClean="0">
                <a:latin typeface="+mj-lt"/>
              </a:rPr>
              <a:t>khiến</a:t>
            </a:r>
            <a:r>
              <a:rPr lang="en-US" sz="2400" dirty="0" smtClean="0">
                <a:latin typeface="+mj-lt"/>
              </a:rPr>
              <a:t> </a:t>
            </a:r>
            <a:r>
              <a:rPr lang="en-US" sz="2400" dirty="0" err="1">
                <a:latin typeface="+mj-lt"/>
              </a:rPr>
              <a:t>khán</a:t>
            </a:r>
            <a:r>
              <a:rPr lang="en-US" sz="2400" dirty="0">
                <a:latin typeface="+mj-lt"/>
              </a:rPr>
              <a:t> </a:t>
            </a:r>
            <a:r>
              <a:rPr lang="en-US" sz="2400" dirty="0" err="1">
                <a:latin typeface="+mj-lt"/>
              </a:rPr>
              <a:t>giả</a:t>
            </a:r>
            <a:r>
              <a:rPr lang="en-US" sz="2400" dirty="0">
                <a:latin typeface="+mj-lt"/>
              </a:rPr>
              <a:t> say </a:t>
            </a:r>
            <a:r>
              <a:rPr lang="en-US" sz="2400" dirty="0" err="1">
                <a:latin typeface="+mj-lt"/>
              </a:rPr>
              <a:t>mê</a:t>
            </a:r>
            <a:r>
              <a:rPr lang="en-US" sz="2400" dirty="0">
                <a:latin typeface="+mj-lt"/>
              </a:rPr>
              <a:t>, </a:t>
            </a:r>
            <a:r>
              <a:rPr lang="en-US" sz="2400" dirty="0" err="1">
                <a:latin typeface="+mj-lt"/>
              </a:rPr>
              <a:t>chuếnh</a:t>
            </a:r>
            <a:r>
              <a:rPr lang="en-US" sz="2400" dirty="0">
                <a:latin typeface="+mj-lt"/>
              </a:rPr>
              <a:t> </a:t>
            </a:r>
            <a:r>
              <a:rPr lang="en-US" sz="2400" dirty="0" err="1">
                <a:latin typeface="+mj-lt"/>
              </a:rPr>
              <a:t>choáng</a:t>
            </a:r>
            <a:r>
              <a:rPr lang="en-US" sz="2400" dirty="0">
                <a:latin typeface="+mj-lt"/>
              </a:rPr>
              <a:t> </a:t>
            </a:r>
            <a:r>
              <a:rPr lang="en-US" sz="2400" dirty="0" err="1">
                <a:latin typeface="+mj-lt"/>
              </a:rPr>
              <a:t>vì</a:t>
            </a:r>
            <a:r>
              <a:rPr lang="en-US" sz="2400" dirty="0">
                <a:latin typeface="+mj-lt"/>
              </a:rPr>
              <a:t> </a:t>
            </a:r>
            <a:r>
              <a:rPr lang="en-US" sz="2400" dirty="0" err="1">
                <a:latin typeface="+mj-lt"/>
              </a:rPr>
              <a:t>điệu</a:t>
            </a:r>
            <a:r>
              <a:rPr lang="en-US" sz="2400" dirty="0">
                <a:latin typeface="+mj-lt"/>
              </a:rPr>
              <a:t> </a:t>
            </a:r>
            <a:r>
              <a:rPr lang="en-US" sz="2400" dirty="0" err="1">
                <a:latin typeface="+mj-lt"/>
              </a:rPr>
              <a:t>múa</a:t>
            </a:r>
            <a:r>
              <a:rPr lang="en-US" sz="2400" dirty="0">
                <a:latin typeface="+mj-lt"/>
              </a:rPr>
              <a:t> </a:t>
            </a:r>
            <a:r>
              <a:rPr lang="en-US" sz="2400" dirty="0" err="1">
                <a:latin typeface="+mj-lt"/>
              </a:rPr>
              <a:t>tuyệt</a:t>
            </a:r>
            <a:r>
              <a:rPr lang="en-US" sz="2400" dirty="0">
                <a:latin typeface="+mj-lt"/>
              </a:rPr>
              <a:t> </a:t>
            </a:r>
            <a:r>
              <a:rPr lang="en-US" sz="2400" dirty="0" err="1">
                <a:latin typeface="+mj-lt"/>
              </a:rPr>
              <a:t>đẹp</a:t>
            </a:r>
            <a:r>
              <a:rPr lang="en-US" sz="2400" dirty="0">
                <a:latin typeface="+mj-lt"/>
              </a:rPr>
              <a:t>. </a:t>
            </a:r>
            <a:r>
              <a:rPr lang="en-US" sz="2400" dirty="0" smtClean="0">
                <a:latin typeface="+mj-lt"/>
              </a:rPr>
              <a:t>  </a:t>
            </a:r>
            <a:r>
              <a:rPr lang="en-US" sz="2400" dirty="0" err="1" smtClean="0">
                <a:latin typeface="+mj-lt"/>
              </a:rPr>
              <a:t>Voọc</a:t>
            </a:r>
            <a:r>
              <a:rPr lang="en-US" sz="2400" dirty="0" smtClean="0">
                <a:latin typeface="+mj-lt"/>
              </a:rPr>
              <a:t> </a:t>
            </a:r>
            <a:r>
              <a:rPr lang="en-US" sz="2400" dirty="0" err="1">
                <a:latin typeface="+mj-lt"/>
              </a:rPr>
              <a:t>xám</a:t>
            </a:r>
            <a:r>
              <a:rPr lang="en-US" sz="2400" dirty="0">
                <a:latin typeface="+mj-lt"/>
              </a:rPr>
              <a:t> </a:t>
            </a:r>
            <a:r>
              <a:rPr lang="en-US" sz="2400" dirty="0" err="1">
                <a:latin typeface="+mj-lt"/>
              </a:rPr>
              <a:t>với</a:t>
            </a:r>
            <a:r>
              <a:rPr lang="en-US" sz="2400" dirty="0">
                <a:latin typeface="+mj-lt"/>
              </a:rPr>
              <a:t> </a:t>
            </a:r>
            <a:r>
              <a:rPr lang="en-US" sz="2400" dirty="0" err="1">
                <a:latin typeface="+mj-lt"/>
              </a:rPr>
              <a:t>tiết</a:t>
            </a:r>
            <a:r>
              <a:rPr lang="en-US" sz="2400" dirty="0">
                <a:latin typeface="+mj-lt"/>
              </a:rPr>
              <a:t> </a:t>
            </a:r>
            <a:r>
              <a:rPr lang="en-US" sz="2400" dirty="0" err="1">
                <a:latin typeface="+mj-lt"/>
              </a:rPr>
              <a:t>mục</a:t>
            </a:r>
            <a:r>
              <a:rPr lang="en-US" sz="2400" dirty="0">
                <a:latin typeface="+mj-lt"/>
              </a:rPr>
              <a:t> </a:t>
            </a:r>
            <a:r>
              <a:rPr lang="en-US" sz="2400" dirty="0" err="1">
                <a:latin typeface="+mj-lt"/>
              </a:rPr>
              <a:t>đu</a:t>
            </a:r>
            <a:r>
              <a:rPr lang="en-US" sz="2400" dirty="0">
                <a:latin typeface="+mj-lt"/>
              </a:rPr>
              <a:t> </a:t>
            </a:r>
            <a:r>
              <a:rPr lang="en-US" sz="2400" dirty="0" err="1">
                <a:latin typeface="+mj-lt"/>
              </a:rPr>
              <a:t>cây</a:t>
            </a:r>
            <a:r>
              <a:rPr lang="en-US" sz="2400" dirty="0">
                <a:latin typeface="+mj-lt"/>
              </a:rPr>
              <a:t> </a:t>
            </a:r>
            <a:r>
              <a:rPr lang="en-US" sz="2400" dirty="0" err="1">
                <a:latin typeface="+mj-lt"/>
              </a:rPr>
              <a:t>điêu</a:t>
            </a:r>
            <a:r>
              <a:rPr lang="en-US" sz="2400" dirty="0">
                <a:latin typeface="+mj-lt"/>
              </a:rPr>
              <a:t> </a:t>
            </a:r>
            <a:r>
              <a:rPr lang="en-US" sz="2400" dirty="0" err="1">
                <a:latin typeface="+mj-lt"/>
              </a:rPr>
              <a:t>luyện</a:t>
            </a:r>
            <a:r>
              <a:rPr lang="en-US" sz="2400" dirty="0">
                <a:latin typeface="+mj-lt"/>
              </a:rPr>
              <a:t> </a:t>
            </a:r>
            <a:r>
              <a:rPr lang="en-US" sz="2400" dirty="0" err="1">
                <a:latin typeface="+mj-lt"/>
              </a:rPr>
              <a:t>làm</a:t>
            </a:r>
            <a:r>
              <a:rPr lang="en-US" sz="2400" dirty="0">
                <a:latin typeface="+mj-lt"/>
              </a:rPr>
              <a:t> </a:t>
            </a:r>
            <a:r>
              <a:rPr lang="en-US" sz="2400" dirty="0" err="1">
                <a:latin typeface="+mj-lt"/>
              </a:rPr>
              <a:t>tất</a:t>
            </a:r>
            <a:r>
              <a:rPr lang="en-US" sz="2400" dirty="0">
                <a:latin typeface="+mj-lt"/>
              </a:rPr>
              <a:t> </a:t>
            </a:r>
            <a:r>
              <a:rPr lang="en-US" sz="2400" dirty="0" err="1">
                <a:latin typeface="+mj-lt"/>
              </a:rPr>
              <a:t>cả</a:t>
            </a:r>
            <a:r>
              <a:rPr lang="en-US" sz="2400" dirty="0">
                <a:latin typeface="+mj-lt"/>
              </a:rPr>
              <a:t> </a:t>
            </a:r>
            <a:r>
              <a:rPr lang="en-US" sz="2400" dirty="0" err="1">
                <a:latin typeface="+mj-lt"/>
              </a:rPr>
              <a:t>trầm</a:t>
            </a:r>
            <a:r>
              <a:rPr lang="en-US" sz="2400" dirty="0">
                <a:latin typeface="+mj-lt"/>
              </a:rPr>
              <a:t> </a:t>
            </a:r>
            <a:r>
              <a:rPr lang="en-US" sz="2400" dirty="0" err="1">
                <a:latin typeface="+mj-lt"/>
              </a:rPr>
              <a:t>trồ</a:t>
            </a:r>
            <a:r>
              <a:rPr lang="en-US" sz="2400" dirty="0">
                <a:latin typeface="+mj-lt"/>
              </a:rPr>
              <a:t> </a:t>
            </a:r>
            <a:r>
              <a:rPr lang="en-US" sz="2400" dirty="0" err="1">
                <a:latin typeface="+mj-lt"/>
              </a:rPr>
              <a:t>thích</a:t>
            </a:r>
            <a:r>
              <a:rPr lang="en-US" sz="2400" dirty="0">
                <a:latin typeface="+mj-lt"/>
              </a:rPr>
              <a:t> </a:t>
            </a:r>
            <a:r>
              <a:rPr lang="en-US" sz="2400" dirty="0" err="1">
                <a:latin typeface="+mj-lt"/>
              </a:rPr>
              <a:t>thú</a:t>
            </a:r>
            <a:r>
              <a:rPr lang="en-US" sz="2400" dirty="0">
                <a:latin typeface="+mj-lt"/>
              </a:rPr>
              <a:t>.</a:t>
            </a:r>
          </a:p>
          <a:p>
            <a:pPr indent="457200" algn="just"/>
            <a:r>
              <a:rPr lang="en-US" sz="2400" dirty="0" err="1">
                <a:latin typeface="+mj-lt"/>
              </a:rPr>
              <a:t>Các</a:t>
            </a:r>
            <a:r>
              <a:rPr lang="en-US" sz="2400" dirty="0">
                <a:latin typeface="+mj-lt"/>
              </a:rPr>
              <a:t> con </a:t>
            </a:r>
            <a:r>
              <a:rPr lang="en-US" sz="2400" dirty="0" err="1">
                <a:latin typeface="+mj-lt"/>
              </a:rPr>
              <a:t>vật</a:t>
            </a:r>
            <a:r>
              <a:rPr lang="en-US" sz="2400" dirty="0">
                <a:latin typeface="+mj-lt"/>
              </a:rPr>
              <a:t> </a:t>
            </a:r>
            <a:r>
              <a:rPr lang="en-US" sz="2400" dirty="0" err="1">
                <a:latin typeface="+mj-lt"/>
              </a:rPr>
              <a:t>đều</a:t>
            </a:r>
            <a:r>
              <a:rPr lang="en-US" sz="2400" dirty="0">
                <a:latin typeface="+mj-lt"/>
              </a:rPr>
              <a:t> </a:t>
            </a:r>
            <a:r>
              <a:rPr lang="en-US" sz="2400" dirty="0" err="1">
                <a:latin typeface="+mj-lt"/>
              </a:rPr>
              <a:t>xứng</a:t>
            </a:r>
            <a:r>
              <a:rPr lang="en-US" sz="2400" dirty="0">
                <a:latin typeface="+mj-lt"/>
              </a:rPr>
              <a:t> </a:t>
            </a:r>
            <a:r>
              <a:rPr lang="en-US" sz="2400" dirty="0" err="1">
                <a:latin typeface="+mj-lt"/>
              </a:rPr>
              <a:t>đáng</a:t>
            </a:r>
            <a:r>
              <a:rPr lang="en-US" sz="2400" dirty="0">
                <a:latin typeface="+mj-lt"/>
              </a:rPr>
              <a:t> </a:t>
            </a:r>
            <a:r>
              <a:rPr lang="en-US" sz="2400" dirty="0" err="1">
                <a:latin typeface="+mj-lt"/>
              </a:rPr>
              <a:t>nhận</a:t>
            </a:r>
            <a:r>
              <a:rPr lang="en-US" sz="2400" dirty="0">
                <a:latin typeface="+mj-lt"/>
              </a:rPr>
              <a:t> </a:t>
            </a:r>
            <a:r>
              <a:rPr lang="en-US" sz="2400" dirty="0" err="1">
                <a:latin typeface="+mj-lt"/>
              </a:rPr>
              <a:t>phần</a:t>
            </a:r>
            <a:r>
              <a:rPr lang="en-US" sz="2400" dirty="0">
                <a:latin typeface="+mj-lt"/>
              </a:rPr>
              <a:t> </a:t>
            </a:r>
            <a:r>
              <a:rPr lang="en-US" sz="2400" dirty="0" err="1">
                <a:latin typeface="+mj-lt"/>
              </a:rPr>
              <a:t>thưởng</a:t>
            </a:r>
            <a:r>
              <a:rPr lang="en-US" sz="2400" dirty="0">
                <a:latin typeface="+mj-lt"/>
              </a:rPr>
              <a:t>.</a:t>
            </a:r>
          </a:p>
        </p:txBody>
      </p:sp>
      <p:sp>
        <p:nvSpPr>
          <p:cNvPr id="44" name="TextBox 43">
            <a:extLst>
              <a:ext uri="{FF2B5EF4-FFF2-40B4-BE49-F238E27FC236}">
                <a16:creationId xmlns="" xmlns:a16="http://schemas.microsoft.com/office/drawing/2014/main" id="{E1F17D49-0DD6-47E6-909A-711E8E108D8D}"/>
              </a:ext>
            </a:extLst>
          </p:cNvPr>
          <p:cNvSpPr txBox="1"/>
          <p:nvPr/>
        </p:nvSpPr>
        <p:spPr>
          <a:xfrm>
            <a:off x="5742371" y="4566840"/>
            <a:ext cx="1535838" cy="400110"/>
          </a:xfrm>
          <a:prstGeom prst="rect">
            <a:avLst/>
          </a:prstGeom>
          <a:noFill/>
        </p:spPr>
        <p:txBody>
          <a:bodyPr wrap="square" rtlCol="0">
            <a:spAutoFit/>
          </a:bodyPr>
          <a:lstStyle/>
          <a:p>
            <a:r>
              <a:rPr lang="en-US" sz="2000" dirty="0"/>
              <a:t>(</a:t>
            </a:r>
            <a:r>
              <a:rPr lang="en-US" sz="2000" dirty="0" err="1"/>
              <a:t>Lâm</a:t>
            </a:r>
            <a:r>
              <a:rPr lang="en-US" sz="2000" dirty="0"/>
              <a:t> Anh)</a:t>
            </a:r>
          </a:p>
        </p:txBody>
      </p:sp>
      <p:sp>
        <p:nvSpPr>
          <p:cNvPr id="2" name="Oval 1"/>
          <p:cNvSpPr/>
          <p:nvPr/>
        </p:nvSpPr>
        <p:spPr>
          <a:xfrm>
            <a:off x="436620" y="1193204"/>
            <a:ext cx="277091" cy="27016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1</a:t>
            </a:r>
            <a:endParaRPr lang="en-US" b="1" dirty="0">
              <a:solidFill>
                <a:srgbClr val="FF0000"/>
              </a:solidFill>
            </a:endParaRPr>
          </a:p>
        </p:txBody>
      </p:sp>
      <p:sp>
        <p:nvSpPr>
          <p:cNvPr id="8" name="Oval 7"/>
          <p:cNvSpPr/>
          <p:nvPr/>
        </p:nvSpPr>
        <p:spPr>
          <a:xfrm>
            <a:off x="1911927" y="1524930"/>
            <a:ext cx="277091" cy="27016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2</a:t>
            </a:r>
            <a:endParaRPr lang="en-US" b="1" dirty="0">
              <a:solidFill>
                <a:srgbClr val="FF0000"/>
              </a:solidFill>
            </a:endParaRPr>
          </a:p>
        </p:txBody>
      </p:sp>
      <p:sp>
        <p:nvSpPr>
          <p:cNvPr id="9" name="Oval 8"/>
          <p:cNvSpPr/>
          <p:nvPr/>
        </p:nvSpPr>
        <p:spPr>
          <a:xfrm>
            <a:off x="713711" y="2251958"/>
            <a:ext cx="277091" cy="27016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3</a:t>
            </a:r>
            <a:endParaRPr lang="en-US" b="1" dirty="0">
              <a:solidFill>
                <a:srgbClr val="FF0000"/>
              </a:solidFill>
            </a:endParaRPr>
          </a:p>
        </p:txBody>
      </p:sp>
      <p:sp>
        <p:nvSpPr>
          <p:cNvPr id="10" name="Oval 9"/>
          <p:cNvSpPr/>
          <p:nvPr/>
        </p:nvSpPr>
        <p:spPr>
          <a:xfrm>
            <a:off x="0" y="2723598"/>
            <a:ext cx="277091" cy="27016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4</a:t>
            </a:r>
            <a:endParaRPr lang="en-US" b="1" dirty="0">
              <a:solidFill>
                <a:srgbClr val="FF0000"/>
              </a:solidFill>
            </a:endParaRPr>
          </a:p>
        </p:txBody>
      </p:sp>
      <p:sp>
        <p:nvSpPr>
          <p:cNvPr id="11" name="Oval 10"/>
          <p:cNvSpPr/>
          <p:nvPr/>
        </p:nvSpPr>
        <p:spPr>
          <a:xfrm>
            <a:off x="0" y="3070612"/>
            <a:ext cx="277091" cy="27016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5</a:t>
            </a:r>
            <a:endParaRPr lang="en-US" b="1" dirty="0">
              <a:solidFill>
                <a:srgbClr val="FF0000"/>
              </a:solidFill>
            </a:endParaRPr>
          </a:p>
        </p:txBody>
      </p:sp>
      <p:sp>
        <p:nvSpPr>
          <p:cNvPr id="12" name="Oval 11"/>
          <p:cNvSpPr/>
          <p:nvPr/>
        </p:nvSpPr>
        <p:spPr>
          <a:xfrm>
            <a:off x="2189018" y="3362149"/>
            <a:ext cx="277091" cy="27016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6</a:t>
            </a:r>
            <a:endParaRPr lang="en-US" b="1" dirty="0">
              <a:solidFill>
                <a:srgbClr val="FF0000"/>
              </a:solidFill>
            </a:endParaRPr>
          </a:p>
        </p:txBody>
      </p:sp>
      <p:sp>
        <p:nvSpPr>
          <p:cNvPr id="13" name="Oval 12"/>
          <p:cNvSpPr/>
          <p:nvPr/>
        </p:nvSpPr>
        <p:spPr>
          <a:xfrm>
            <a:off x="464126" y="4163884"/>
            <a:ext cx="277091" cy="27016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7</a:t>
            </a:r>
            <a:endParaRPr lang="en-US" b="1" dirty="0">
              <a:solidFill>
                <a:srgbClr val="FF0000"/>
              </a:solidFill>
            </a:endParaRPr>
          </a:p>
        </p:txBody>
      </p:sp>
    </p:spTree>
    <p:extLst>
      <p:ext uri="{BB962C8B-B14F-4D97-AF65-F5344CB8AC3E}">
        <p14:creationId xmlns:p14="http://schemas.microsoft.com/office/powerpoint/2010/main" val="968314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五边形 7">
            <a:extLst>
              <a:ext uri="{FF2B5EF4-FFF2-40B4-BE49-F238E27FC236}">
                <a16:creationId xmlns="" xmlns:a16="http://schemas.microsoft.com/office/drawing/2014/main" id="{F708205E-1F97-4F05-823D-FDC6882FAF86}"/>
              </a:ext>
            </a:extLst>
          </p:cNvPr>
          <p:cNvSpPr/>
          <p:nvPr/>
        </p:nvSpPr>
        <p:spPr>
          <a:xfrm>
            <a:off x="0" y="85005"/>
            <a:ext cx="1704514" cy="466247"/>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00B050"/>
              </a:solidFill>
            </a:endParaRPr>
          </a:p>
        </p:txBody>
      </p:sp>
      <p:sp>
        <p:nvSpPr>
          <p:cNvPr id="52" name="TextBox 51">
            <a:extLst>
              <a:ext uri="{FF2B5EF4-FFF2-40B4-BE49-F238E27FC236}">
                <a16:creationId xmlns="" xmlns:a16="http://schemas.microsoft.com/office/drawing/2014/main" id="{766FD118-60A0-4C86-82CB-CA4E3B7BE875}"/>
              </a:ext>
            </a:extLst>
          </p:cNvPr>
          <p:cNvSpPr txBox="1"/>
          <p:nvPr/>
        </p:nvSpPr>
        <p:spPr>
          <a:xfrm>
            <a:off x="204187" y="70016"/>
            <a:ext cx="1296140" cy="461665"/>
          </a:xfrm>
          <a:prstGeom prst="rect">
            <a:avLst/>
          </a:prstGeom>
          <a:noFill/>
        </p:spPr>
        <p:txBody>
          <a:bodyPr wrap="square" rtlCol="0">
            <a:spAutoFit/>
          </a:bodyPr>
          <a:lstStyle/>
          <a:p>
            <a:r>
              <a:rPr lang="en-US" sz="2400" dirty="0"/>
              <a:t>2. </a:t>
            </a:r>
            <a:r>
              <a:rPr lang="en-US" sz="2400" dirty="0" err="1"/>
              <a:t>Đọc</a:t>
            </a:r>
            <a:endParaRPr lang="en-US" sz="2400" dirty="0"/>
          </a:p>
        </p:txBody>
      </p:sp>
      <p:sp>
        <p:nvSpPr>
          <p:cNvPr id="5" name="TextBox 4">
            <a:extLst>
              <a:ext uri="{FF2B5EF4-FFF2-40B4-BE49-F238E27FC236}">
                <a16:creationId xmlns="" xmlns:a16="http://schemas.microsoft.com/office/drawing/2014/main" id="{C00254C8-8C3A-4F1D-83AD-5357A0F5FE58}"/>
              </a:ext>
            </a:extLst>
          </p:cNvPr>
          <p:cNvSpPr txBox="1"/>
          <p:nvPr/>
        </p:nvSpPr>
        <p:spPr>
          <a:xfrm>
            <a:off x="1341000" y="512580"/>
            <a:ext cx="5084071" cy="584775"/>
          </a:xfrm>
          <a:prstGeom prst="rect">
            <a:avLst/>
          </a:prstGeom>
          <a:noFill/>
        </p:spPr>
        <p:txBody>
          <a:bodyPr wrap="square" rtlCol="0">
            <a:spAutoFit/>
          </a:bodyPr>
          <a:lstStyle/>
          <a:p>
            <a:r>
              <a:rPr lang="en-US" sz="3200" b="1" dirty="0" err="1">
                <a:solidFill>
                  <a:srgbClr val="002060"/>
                </a:solidFill>
              </a:rPr>
              <a:t>Cuộc</a:t>
            </a:r>
            <a:r>
              <a:rPr lang="en-US" sz="3200" b="1" dirty="0">
                <a:solidFill>
                  <a:srgbClr val="002060"/>
                </a:solidFill>
              </a:rPr>
              <a:t> </a:t>
            </a:r>
            <a:r>
              <a:rPr lang="en-US" sz="3200" b="1" dirty="0" err="1">
                <a:solidFill>
                  <a:srgbClr val="002060"/>
                </a:solidFill>
              </a:rPr>
              <a:t>thi</a:t>
            </a:r>
            <a:r>
              <a:rPr lang="en-US" sz="3200" b="1" dirty="0">
                <a:solidFill>
                  <a:srgbClr val="002060"/>
                </a:solidFill>
              </a:rPr>
              <a:t> </a:t>
            </a:r>
            <a:r>
              <a:rPr lang="en-US" sz="3200" b="1" dirty="0" err="1">
                <a:solidFill>
                  <a:srgbClr val="002060"/>
                </a:solidFill>
              </a:rPr>
              <a:t>tài</a:t>
            </a:r>
            <a:r>
              <a:rPr lang="en-US" sz="3200" b="1" dirty="0">
                <a:solidFill>
                  <a:srgbClr val="002060"/>
                </a:solidFill>
              </a:rPr>
              <a:t> </a:t>
            </a:r>
            <a:r>
              <a:rPr lang="en-US" sz="3200" b="1" dirty="0" err="1">
                <a:solidFill>
                  <a:srgbClr val="002060"/>
                </a:solidFill>
              </a:rPr>
              <a:t>năng</a:t>
            </a:r>
            <a:r>
              <a:rPr lang="en-US" sz="3200" b="1" dirty="0">
                <a:solidFill>
                  <a:srgbClr val="002060"/>
                </a:solidFill>
              </a:rPr>
              <a:t> </a:t>
            </a:r>
            <a:r>
              <a:rPr lang="en-US" sz="3200" b="1" dirty="0" err="1">
                <a:solidFill>
                  <a:srgbClr val="002060"/>
                </a:solidFill>
              </a:rPr>
              <a:t>rừng</a:t>
            </a:r>
            <a:r>
              <a:rPr lang="en-US" sz="3200" b="1" dirty="0">
                <a:solidFill>
                  <a:srgbClr val="002060"/>
                </a:solidFill>
              </a:rPr>
              <a:t> </a:t>
            </a:r>
            <a:r>
              <a:rPr lang="en-US" sz="3200" b="1" dirty="0" err="1">
                <a:solidFill>
                  <a:srgbClr val="002060"/>
                </a:solidFill>
              </a:rPr>
              <a:t>xanh</a:t>
            </a:r>
            <a:endParaRPr lang="en-US" sz="3200" b="1" dirty="0">
              <a:solidFill>
                <a:srgbClr val="002060"/>
              </a:solidFill>
            </a:endParaRPr>
          </a:p>
        </p:txBody>
      </p:sp>
      <p:sp>
        <p:nvSpPr>
          <p:cNvPr id="42" name="TextBox 41">
            <a:extLst>
              <a:ext uri="{FF2B5EF4-FFF2-40B4-BE49-F238E27FC236}">
                <a16:creationId xmlns="" xmlns:a16="http://schemas.microsoft.com/office/drawing/2014/main" id="{952356EE-81ED-4925-9C19-20B7BC36445C}"/>
              </a:ext>
            </a:extLst>
          </p:cNvPr>
          <p:cNvSpPr txBox="1"/>
          <p:nvPr/>
        </p:nvSpPr>
        <p:spPr>
          <a:xfrm>
            <a:off x="271846" y="1111802"/>
            <a:ext cx="7528263" cy="3416320"/>
          </a:xfrm>
          <a:prstGeom prst="rect">
            <a:avLst/>
          </a:prstGeom>
          <a:noFill/>
        </p:spPr>
        <p:txBody>
          <a:bodyPr wrap="square" rtlCol="0">
            <a:spAutoFit/>
          </a:bodyPr>
          <a:lstStyle/>
          <a:p>
            <a:pPr indent="457200" algn="just"/>
            <a:r>
              <a:rPr lang="en-US" sz="2400" dirty="0" err="1">
                <a:latin typeface="+mj-lt"/>
              </a:rPr>
              <a:t>Mừng</a:t>
            </a:r>
            <a:r>
              <a:rPr lang="en-US" sz="2400" dirty="0">
                <a:latin typeface="+mj-lt"/>
              </a:rPr>
              <a:t> </a:t>
            </a:r>
            <a:r>
              <a:rPr lang="en-US" sz="2400" dirty="0" err="1">
                <a:latin typeface="+mj-lt"/>
              </a:rPr>
              <a:t>xuân</a:t>
            </a:r>
            <a:r>
              <a:rPr lang="en-US" sz="2400" dirty="0">
                <a:latin typeface="+mj-lt"/>
              </a:rPr>
              <a:t>, </a:t>
            </a:r>
            <a:r>
              <a:rPr lang="en-US" sz="2400" dirty="0" err="1">
                <a:latin typeface="+mj-lt"/>
              </a:rPr>
              <a:t>các</a:t>
            </a:r>
            <a:r>
              <a:rPr lang="en-US" sz="2400" dirty="0">
                <a:latin typeface="+mj-lt"/>
              </a:rPr>
              <a:t> con </a:t>
            </a:r>
            <a:r>
              <a:rPr lang="en-US" sz="2400" dirty="0" err="1">
                <a:latin typeface="+mj-lt"/>
              </a:rPr>
              <a:t>vật</a:t>
            </a:r>
            <a:r>
              <a:rPr lang="en-US" sz="2400" dirty="0">
                <a:latin typeface="+mj-lt"/>
              </a:rPr>
              <a:t> </a:t>
            </a:r>
            <a:r>
              <a:rPr lang="en-US" sz="2400" dirty="0" err="1">
                <a:latin typeface="+mj-lt"/>
              </a:rPr>
              <a:t>trong</a:t>
            </a:r>
            <a:r>
              <a:rPr lang="en-US" sz="2400" dirty="0">
                <a:latin typeface="+mj-lt"/>
              </a:rPr>
              <a:t> </a:t>
            </a:r>
            <a:r>
              <a:rPr lang="en-US" sz="2400" dirty="0" err="1">
                <a:latin typeface="+mj-lt"/>
              </a:rPr>
              <a:t>rừng</a:t>
            </a:r>
            <a:r>
              <a:rPr lang="en-US" sz="2400" dirty="0">
                <a:latin typeface="+mj-lt"/>
              </a:rPr>
              <a:t> </a:t>
            </a:r>
            <a:r>
              <a:rPr lang="en-US" sz="2400" dirty="0" err="1">
                <a:latin typeface="+mj-lt"/>
              </a:rPr>
              <a:t>tổ</a:t>
            </a:r>
            <a:r>
              <a:rPr lang="en-US" sz="2400" dirty="0">
                <a:latin typeface="+mj-lt"/>
              </a:rPr>
              <a:t> </a:t>
            </a:r>
            <a:r>
              <a:rPr lang="en-US" sz="2400" dirty="0" err="1">
                <a:latin typeface="+mj-lt"/>
              </a:rPr>
              <a:t>chức</a:t>
            </a:r>
            <a:r>
              <a:rPr lang="en-US" sz="2400" dirty="0">
                <a:latin typeface="+mj-lt"/>
              </a:rPr>
              <a:t> </a:t>
            </a:r>
            <a:r>
              <a:rPr lang="en-US" sz="2400" dirty="0" err="1">
                <a:latin typeface="+mj-lt"/>
              </a:rPr>
              <a:t>một</a:t>
            </a:r>
            <a:r>
              <a:rPr lang="en-US" sz="2400" dirty="0">
                <a:latin typeface="+mj-lt"/>
              </a:rPr>
              <a:t> </a:t>
            </a:r>
            <a:r>
              <a:rPr lang="en-US" sz="2400" dirty="0" err="1">
                <a:latin typeface="+mj-lt"/>
              </a:rPr>
              <a:t>cuộc</a:t>
            </a:r>
            <a:r>
              <a:rPr lang="en-US" sz="2400" dirty="0">
                <a:latin typeface="+mj-lt"/>
              </a:rPr>
              <a:t> </a:t>
            </a:r>
            <a:r>
              <a:rPr lang="en-US" sz="2400" dirty="0" err="1">
                <a:latin typeface="+mj-lt"/>
              </a:rPr>
              <a:t>thi</a:t>
            </a:r>
            <a:r>
              <a:rPr lang="en-US" sz="2400" dirty="0">
                <a:latin typeface="+mj-lt"/>
              </a:rPr>
              <a:t> </a:t>
            </a:r>
            <a:r>
              <a:rPr lang="en-US" sz="2400" dirty="0" err="1">
                <a:latin typeface="+mj-lt"/>
              </a:rPr>
              <a:t>tài</a:t>
            </a:r>
            <a:r>
              <a:rPr lang="en-US" sz="2400" dirty="0">
                <a:latin typeface="+mj-lt"/>
              </a:rPr>
              <a:t> </a:t>
            </a:r>
            <a:r>
              <a:rPr lang="en-US" sz="2400" dirty="0" err="1">
                <a:latin typeface="+mj-lt"/>
              </a:rPr>
              <a:t>năng</a:t>
            </a:r>
            <a:r>
              <a:rPr lang="en-US" sz="2400" dirty="0">
                <a:latin typeface="+mj-lt"/>
              </a:rPr>
              <a:t>. </a:t>
            </a:r>
            <a:r>
              <a:rPr lang="en-US" sz="2400" dirty="0" err="1">
                <a:latin typeface="+mj-lt"/>
              </a:rPr>
              <a:t>Đúng</a:t>
            </a:r>
            <a:r>
              <a:rPr lang="en-US" sz="2400" dirty="0">
                <a:latin typeface="+mj-lt"/>
              </a:rPr>
              <a:t> </a:t>
            </a:r>
            <a:r>
              <a:rPr lang="en-US" sz="2400" dirty="0" err="1">
                <a:latin typeface="+mj-lt"/>
              </a:rPr>
              <a:t>như</a:t>
            </a:r>
            <a:r>
              <a:rPr lang="en-US" sz="2400" dirty="0">
                <a:latin typeface="+mj-lt"/>
              </a:rPr>
              <a:t> </a:t>
            </a:r>
            <a:r>
              <a:rPr lang="en-US" sz="2400" dirty="0" err="1" smtClean="0">
                <a:latin typeface="+mj-lt"/>
              </a:rPr>
              <a:t>dự</a:t>
            </a:r>
            <a:r>
              <a:rPr lang="en-US" sz="2400" dirty="0">
                <a:latin typeface="+mj-lt"/>
              </a:rPr>
              <a:t> </a:t>
            </a:r>
            <a:r>
              <a:rPr lang="en-US" sz="2400" dirty="0" err="1">
                <a:latin typeface="+mj-lt"/>
              </a:rPr>
              <a:t>kiến</a:t>
            </a:r>
            <a:r>
              <a:rPr lang="en-US" sz="2400" dirty="0">
                <a:latin typeface="+mj-lt"/>
              </a:rPr>
              <a:t>, </a:t>
            </a:r>
            <a:r>
              <a:rPr lang="en-US" sz="2400" dirty="0" err="1">
                <a:latin typeface="+mj-lt"/>
              </a:rPr>
              <a:t>cuộc</a:t>
            </a:r>
            <a:r>
              <a:rPr lang="en-US" sz="2400" dirty="0">
                <a:latin typeface="+mj-lt"/>
              </a:rPr>
              <a:t> </a:t>
            </a:r>
            <a:r>
              <a:rPr lang="en-US" sz="2400" dirty="0" err="1">
                <a:latin typeface="+mj-lt"/>
              </a:rPr>
              <a:t>thi</a:t>
            </a:r>
            <a:r>
              <a:rPr lang="en-US" sz="2400" dirty="0">
                <a:latin typeface="+mj-lt"/>
              </a:rPr>
              <a:t> </a:t>
            </a:r>
            <a:r>
              <a:rPr lang="en-US" sz="2400" dirty="0" err="1">
                <a:latin typeface="+mj-lt"/>
              </a:rPr>
              <a:t>mở</a:t>
            </a:r>
            <a:r>
              <a:rPr lang="en-US" sz="2400" dirty="0">
                <a:latin typeface="+mj-lt"/>
              </a:rPr>
              <a:t> </a:t>
            </a:r>
            <a:r>
              <a:rPr lang="en-US" sz="2400" dirty="0" err="1">
                <a:latin typeface="+mj-lt"/>
              </a:rPr>
              <a:t>đầu</a:t>
            </a:r>
            <a:r>
              <a:rPr lang="en-US" sz="2400" dirty="0">
                <a:latin typeface="+mj-lt"/>
              </a:rPr>
              <a:t> </a:t>
            </a:r>
            <a:r>
              <a:rPr lang="en-US" sz="2400" dirty="0" err="1">
                <a:latin typeface="+mj-lt"/>
              </a:rPr>
              <a:t>bằng</a:t>
            </a:r>
            <a:r>
              <a:rPr lang="en-US" sz="2400" dirty="0">
                <a:latin typeface="+mj-lt"/>
              </a:rPr>
              <a:t> </a:t>
            </a:r>
            <a:r>
              <a:rPr lang="en-US" sz="2400" dirty="0" err="1">
                <a:latin typeface="+mj-lt"/>
              </a:rPr>
              <a:t>tiết</a:t>
            </a:r>
            <a:r>
              <a:rPr lang="en-US" sz="2400" dirty="0">
                <a:latin typeface="+mj-lt"/>
              </a:rPr>
              <a:t> </a:t>
            </a:r>
            <a:r>
              <a:rPr lang="en-US" sz="2400" dirty="0" err="1">
                <a:latin typeface="+mj-lt"/>
              </a:rPr>
              <a:t>mục</a:t>
            </a:r>
            <a:r>
              <a:rPr lang="en-US" sz="2400" dirty="0">
                <a:latin typeface="+mj-lt"/>
              </a:rPr>
              <a:t> </a:t>
            </a:r>
            <a:r>
              <a:rPr lang="en-US" sz="2400" dirty="0" err="1" smtClean="0">
                <a:latin typeface="+mj-lt"/>
              </a:rPr>
              <a:t>của</a:t>
            </a:r>
            <a:r>
              <a:rPr lang="en-US" sz="2400" dirty="0" smtClean="0">
                <a:latin typeface="+mj-lt"/>
              </a:rPr>
              <a:t> </a:t>
            </a:r>
            <a:r>
              <a:rPr lang="en-US" sz="2400" dirty="0" err="1" smtClean="0">
                <a:latin typeface="+mj-lt"/>
              </a:rPr>
              <a:t>chim</a:t>
            </a:r>
            <a:r>
              <a:rPr lang="en-US" sz="2400" dirty="0" smtClean="0">
                <a:latin typeface="+mj-lt"/>
              </a:rPr>
              <a:t> </a:t>
            </a:r>
            <a:r>
              <a:rPr lang="en-US" sz="2400" dirty="0" err="1" smtClean="0">
                <a:latin typeface="+mj-lt"/>
              </a:rPr>
              <a:t>yểng</a:t>
            </a:r>
            <a:r>
              <a:rPr lang="en-US" sz="2400" dirty="0">
                <a:latin typeface="+mj-lt"/>
              </a:rPr>
              <a:t> </a:t>
            </a:r>
            <a:r>
              <a:rPr lang="en-US" sz="2400" dirty="0" err="1" smtClean="0">
                <a:latin typeface="+mj-lt"/>
              </a:rPr>
              <a:t>bắt</a:t>
            </a:r>
            <a:r>
              <a:rPr lang="en-US" sz="2400" dirty="0" smtClean="0">
                <a:latin typeface="+mj-lt"/>
              </a:rPr>
              <a:t> </a:t>
            </a:r>
            <a:r>
              <a:rPr lang="en-US" sz="2400" dirty="0" err="1">
                <a:latin typeface="+mj-lt"/>
              </a:rPr>
              <a:t>chước</a:t>
            </a:r>
            <a:r>
              <a:rPr lang="en-US" sz="2400" dirty="0">
                <a:latin typeface="+mj-lt"/>
              </a:rPr>
              <a:t> </a:t>
            </a:r>
            <a:r>
              <a:rPr lang="en-US" sz="2400" dirty="0" err="1">
                <a:latin typeface="+mj-lt"/>
              </a:rPr>
              <a:t>tiếng</a:t>
            </a:r>
            <a:r>
              <a:rPr lang="en-US" sz="2400" dirty="0">
                <a:latin typeface="+mj-lt"/>
              </a:rPr>
              <a:t> </a:t>
            </a:r>
            <a:r>
              <a:rPr lang="en-US" sz="2400" dirty="0" err="1">
                <a:latin typeface="+mj-lt"/>
              </a:rPr>
              <a:t>của</a:t>
            </a:r>
            <a:r>
              <a:rPr lang="en-US" sz="2400" dirty="0">
                <a:latin typeface="+mj-lt"/>
              </a:rPr>
              <a:t> </a:t>
            </a:r>
            <a:r>
              <a:rPr lang="en-US" sz="2400" dirty="0" err="1">
                <a:latin typeface="+mj-lt"/>
              </a:rPr>
              <a:t>một</a:t>
            </a:r>
            <a:r>
              <a:rPr lang="en-US" sz="2400" dirty="0">
                <a:latin typeface="+mj-lt"/>
              </a:rPr>
              <a:t> </a:t>
            </a:r>
            <a:r>
              <a:rPr lang="en-US" sz="2400" dirty="0" err="1">
                <a:latin typeface="+mj-lt"/>
              </a:rPr>
              <a:t>số</a:t>
            </a:r>
            <a:r>
              <a:rPr lang="en-US" sz="2400" dirty="0">
                <a:latin typeface="+mj-lt"/>
              </a:rPr>
              <a:t> </a:t>
            </a:r>
            <a:r>
              <a:rPr lang="en-US" sz="2400" dirty="0" err="1">
                <a:latin typeface="+mj-lt"/>
              </a:rPr>
              <a:t>loài</a:t>
            </a:r>
            <a:r>
              <a:rPr lang="en-US" sz="2400" dirty="0">
                <a:latin typeface="+mj-lt"/>
              </a:rPr>
              <a:t> </a:t>
            </a:r>
            <a:r>
              <a:rPr lang="en-US" sz="2400" dirty="0" err="1">
                <a:latin typeface="+mj-lt"/>
              </a:rPr>
              <a:t>vật</a:t>
            </a:r>
            <a:r>
              <a:rPr lang="en-US" sz="2400" dirty="0">
                <a:latin typeface="+mj-lt"/>
              </a:rPr>
              <a:t>. </a:t>
            </a:r>
            <a:r>
              <a:rPr lang="en-US" sz="2400" dirty="0" err="1">
                <a:latin typeface="+mj-lt"/>
              </a:rPr>
              <a:t>Tiếp</a:t>
            </a:r>
            <a:r>
              <a:rPr lang="en-US" sz="2400" dirty="0">
                <a:latin typeface="+mj-lt"/>
              </a:rPr>
              <a:t> </a:t>
            </a:r>
            <a:r>
              <a:rPr lang="en-US" sz="2400" dirty="0" err="1">
                <a:latin typeface="+mj-lt"/>
              </a:rPr>
              <a:t>theo</a:t>
            </a:r>
            <a:r>
              <a:rPr lang="en-US" sz="2400" dirty="0">
                <a:latin typeface="+mj-lt"/>
              </a:rPr>
              <a:t> </a:t>
            </a:r>
            <a:r>
              <a:rPr lang="en-US" sz="2400" dirty="0" err="1">
                <a:latin typeface="+mj-lt"/>
              </a:rPr>
              <a:t>là</a:t>
            </a:r>
            <a:r>
              <a:rPr lang="en-US" sz="2400" dirty="0">
                <a:latin typeface="+mj-lt"/>
              </a:rPr>
              <a:t> ca </a:t>
            </a:r>
            <a:r>
              <a:rPr lang="en-US" sz="2400" dirty="0" err="1">
                <a:latin typeface="+mj-lt"/>
              </a:rPr>
              <a:t>khúc</a:t>
            </a:r>
            <a:r>
              <a:rPr lang="en-US" sz="2400" dirty="0">
                <a:latin typeface="+mj-lt"/>
              </a:rPr>
              <a:t> “</a:t>
            </a:r>
            <a:r>
              <a:rPr lang="en-US" sz="2400" dirty="0" err="1">
                <a:latin typeface="+mj-lt"/>
              </a:rPr>
              <a:t>ngoao</a:t>
            </a:r>
            <a:r>
              <a:rPr lang="en-US" sz="2400" dirty="0">
                <a:latin typeface="+mj-lt"/>
              </a:rPr>
              <a:t> </a:t>
            </a:r>
            <a:r>
              <a:rPr lang="en-US" sz="2400" dirty="0" err="1">
                <a:latin typeface="+mj-lt"/>
              </a:rPr>
              <a:t>ngoao</a:t>
            </a:r>
            <a:r>
              <a:rPr lang="en-US" sz="2400" dirty="0">
                <a:latin typeface="+mj-lt"/>
              </a:rPr>
              <a:t>” </a:t>
            </a:r>
            <a:r>
              <a:rPr lang="en-US" sz="2400" dirty="0" err="1">
                <a:latin typeface="+mj-lt"/>
              </a:rPr>
              <a:t>của</a:t>
            </a:r>
            <a:r>
              <a:rPr lang="en-US" sz="2400" dirty="0">
                <a:latin typeface="+mj-lt"/>
              </a:rPr>
              <a:t> </a:t>
            </a:r>
            <a:r>
              <a:rPr lang="en-US" sz="2400" dirty="0" err="1">
                <a:latin typeface="+mj-lt"/>
              </a:rPr>
              <a:t>mèo</a:t>
            </a:r>
            <a:r>
              <a:rPr lang="en-US" sz="2400" dirty="0">
                <a:latin typeface="+mj-lt"/>
              </a:rPr>
              <a:t> </a:t>
            </a:r>
            <a:r>
              <a:rPr lang="en-US" sz="2400" dirty="0" err="1">
                <a:latin typeface="+mj-lt"/>
              </a:rPr>
              <a:t>rừng</a:t>
            </a:r>
            <a:r>
              <a:rPr lang="en-US" sz="2400" dirty="0">
                <a:latin typeface="+mj-lt"/>
              </a:rPr>
              <a:t>. </a:t>
            </a:r>
            <a:r>
              <a:rPr lang="en-US" sz="2400" dirty="0" err="1">
                <a:latin typeface="+mj-lt"/>
              </a:rPr>
              <a:t>Gõ</a:t>
            </a:r>
            <a:r>
              <a:rPr lang="en-US" sz="2400" dirty="0">
                <a:latin typeface="+mj-lt"/>
              </a:rPr>
              <a:t> </a:t>
            </a:r>
            <a:r>
              <a:rPr lang="en-US" sz="2400" dirty="0" err="1" smtClean="0">
                <a:latin typeface="+mj-lt"/>
              </a:rPr>
              <a:t>kiến</a:t>
            </a:r>
            <a:r>
              <a:rPr lang="en-US" sz="2400" dirty="0" smtClean="0">
                <a:latin typeface="+mj-lt"/>
              </a:rPr>
              <a:t> </a:t>
            </a:r>
            <a:r>
              <a:rPr lang="en-US" sz="2400" dirty="0" err="1">
                <a:latin typeface="+mj-lt"/>
              </a:rPr>
              <a:t>chỉ</a:t>
            </a:r>
            <a:r>
              <a:rPr lang="en-US" sz="2400" dirty="0">
                <a:latin typeface="+mj-lt"/>
              </a:rPr>
              <a:t> </a:t>
            </a:r>
            <a:r>
              <a:rPr lang="en-US" sz="2400" dirty="0" err="1">
                <a:latin typeface="+mj-lt"/>
              </a:rPr>
              <a:t>trong</a:t>
            </a:r>
            <a:r>
              <a:rPr lang="en-US" sz="2400" dirty="0">
                <a:latin typeface="+mj-lt"/>
              </a:rPr>
              <a:t> </a:t>
            </a:r>
            <a:r>
              <a:rPr lang="en-US" sz="2400" dirty="0" err="1">
                <a:latin typeface="+mj-lt"/>
              </a:rPr>
              <a:t>nháy</a:t>
            </a:r>
            <a:r>
              <a:rPr lang="en-US" sz="2400" dirty="0">
                <a:latin typeface="+mj-lt"/>
              </a:rPr>
              <a:t> </a:t>
            </a:r>
            <a:r>
              <a:rPr lang="en-US" sz="2400" dirty="0" err="1">
                <a:latin typeface="+mj-lt"/>
              </a:rPr>
              <a:t>mắt</a:t>
            </a:r>
            <a:r>
              <a:rPr lang="en-US" sz="2400" dirty="0">
                <a:latin typeface="+mj-lt"/>
              </a:rPr>
              <a:t> </a:t>
            </a:r>
            <a:r>
              <a:rPr lang="en-US" sz="2400" dirty="0" err="1">
                <a:latin typeface="+mj-lt"/>
              </a:rPr>
              <a:t>đã</a:t>
            </a:r>
            <a:r>
              <a:rPr lang="en-US" sz="2400" dirty="0">
                <a:latin typeface="+mj-lt"/>
              </a:rPr>
              <a:t> </a:t>
            </a:r>
            <a:r>
              <a:rPr lang="en-US" sz="2400" dirty="0" err="1">
                <a:latin typeface="+mj-lt"/>
              </a:rPr>
              <a:t>khoét</a:t>
            </a:r>
            <a:r>
              <a:rPr lang="en-US" sz="2400" dirty="0">
                <a:latin typeface="+mj-lt"/>
              </a:rPr>
              <a:t> </a:t>
            </a:r>
            <a:r>
              <a:rPr lang="en-US" sz="2400" dirty="0" err="1">
                <a:latin typeface="+mj-lt"/>
              </a:rPr>
              <a:t>được</a:t>
            </a:r>
            <a:r>
              <a:rPr lang="en-US" sz="2400" dirty="0">
                <a:latin typeface="+mj-lt"/>
              </a:rPr>
              <a:t> </a:t>
            </a:r>
            <a:r>
              <a:rPr lang="en-US" sz="2400" dirty="0" err="1">
                <a:latin typeface="+mj-lt"/>
              </a:rPr>
              <a:t>cái</a:t>
            </a:r>
            <a:r>
              <a:rPr lang="en-US" sz="2400" dirty="0">
                <a:latin typeface="+mj-lt"/>
              </a:rPr>
              <a:t> </a:t>
            </a:r>
            <a:r>
              <a:rPr lang="en-US" sz="2400" dirty="0" err="1">
                <a:latin typeface="+mj-lt"/>
              </a:rPr>
              <a:t>tổ</a:t>
            </a:r>
            <a:r>
              <a:rPr lang="en-US" sz="2400" dirty="0">
                <a:latin typeface="+mj-lt"/>
              </a:rPr>
              <a:t> </a:t>
            </a:r>
            <a:r>
              <a:rPr lang="en-US" sz="2400" dirty="0" err="1">
                <a:latin typeface="+mj-lt"/>
              </a:rPr>
              <a:t>xinh</a:t>
            </a:r>
            <a:r>
              <a:rPr lang="en-US" sz="2400" dirty="0">
                <a:latin typeface="+mj-lt"/>
              </a:rPr>
              <a:t> </a:t>
            </a:r>
            <a:r>
              <a:rPr lang="en-US" sz="2400" dirty="0" err="1">
                <a:latin typeface="+mj-lt"/>
              </a:rPr>
              <a:t>xắn</a:t>
            </a:r>
            <a:r>
              <a:rPr lang="en-US" sz="2400" dirty="0">
                <a:latin typeface="+mj-lt"/>
              </a:rPr>
              <a:t>. </a:t>
            </a:r>
            <a:r>
              <a:rPr lang="en-US" sz="2400" dirty="0" err="1">
                <a:latin typeface="+mj-lt"/>
              </a:rPr>
              <a:t>Chim</a:t>
            </a:r>
            <a:r>
              <a:rPr lang="en-US" sz="2400" dirty="0">
                <a:latin typeface="+mj-lt"/>
              </a:rPr>
              <a:t> </a:t>
            </a:r>
            <a:r>
              <a:rPr lang="en-US" sz="2400" dirty="0" err="1">
                <a:latin typeface="+mj-lt"/>
              </a:rPr>
              <a:t>công</a:t>
            </a:r>
            <a:r>
              <a:rPr lang="en-US" sz="2400" dirty="0">
                <a:latin typeface="+mj-lt"/>
              </a:rPr>
              <a:t> </a:t>
            </a:r>
            <a:r>
              <a:rPr lang="en-US" sz="2400" dirty="0" err="1" smtClean="0">
                <a:latin typeface="+mj-lt"/>
              </a:rPr>
              <a:t>khiến</a:t>
            </a:r>
            <a:r>
              <a:rPr lang="en-US" sz="2400" dirty="0" smtClean="0">
                <a:latin typeface="+mj-lt"/>
              </a:rPr>
              <a:t> </a:t>
            </a:r>
            <a:r>
              <a:rPr lang="en-US" sz="2400" dirty="0" err="1">
                <a:latin typeface="+mj-lt"/>
              </a:rPr>
              <a:t>khán</a:t>
            </a:r>
            <a:r>
              <a:rPr lang="en-US" sz="2400" dirty="0">
                <a:latin typeface="+mj-lt"/>
              </a:rPr>
              <a:t> </a:t>
            </a:r>
            <a:r>
              <a:rPr lang="en-US" sz="2400" dirty="0" err="1">
                <a:latin typeface="+mj-lt"/>
              </a:rPr>
              <a:t>giả</a:t>
            </a:r>
            <a:r>
              <a:rPr lang="en-US" sz="2400" dirty="0">
                <a:latin typeface="+mj-lt"/>
              </a:rPr>
              <a:t> say </a:t>
            </a:r>
            <a:r>
              <a:rPr lang="en-US" sz="2400" dirty="0" err="1">
                <a:latin typeface="+mj-lt"/>
              </a:rPr>
              <a:t>mê</a:t>
            </a:r>
            <a:r>
              <a:rPr lang="en-US" sz="2400" dirty="0">
                <a:latin typeface="+mj-lt"/>
              </a:rPr>
              <a:t>, </a:t>
            </a:r>
            <a:r>
              <a:rPr lang="en-US" sz="2400" dirty="0" err="1">
                <a:latin typeface="+mj-lt"/>
              </a:rPr>
              <a:t>chuếnh</a:t>
            </a:r>
            <a:r>
              <a:rPr lang="en-US" sz="2400" dirty="0">
                <a:latin typeface="+mj-lt"/>
              </a:rPr>
              <a:t> </a:t>
            </a:r>
            <a:r>
              <a:rPr lang="en-US" sz="2400" dirty="0" err="1">
                <a:latin typeface="+mj-lt"/>
              </a:rPr>
              <a:t>choáng</a:t>
            </a:r>
            <a:r>
              <a:rPr lang="en-US" sz="2400" dirty="0">
                <a:latin typeface="+mj-lt"/>
              </a:rPr>
              <a:t> </a:t>
            </a:r>
            <a:r>
              <a:rPr lang="en-US" sz="2400" dirty="0" err="1">
                <a:latin typeface="+mj-lt"/>
              </a:rPr>
              <a:t>vì</a:t>
            </a:r>
            <a:r>
              <a:rPr lang="en-US" sz="2400" dirty="0">
                <a:latin typeface="+mj-lt"/>
              </a:rPr>
              <a:t> </a:t>
            </a:r>
            <a:r>
              <a:rPr lang="en-US" sz="2400" dirty="0" err="1">
                <a:latin typeface="+mj-lt"/>
              </a:rPr>
              <a:t>điệu</a:t>
            </a:r>
            <a:r>
              <a:rPr lang="en-US" sz="2400" dirty="0">
                <a:latin typeface="+mj-lt"/>
              </a:rPr>
              <a:t> </a:t>
            </a:r>
            <a:r>
              <a:rPr lang="en-US" sz="2400" dirty="0" err="1">
                <a:latin typeface="+mj-lt"/>
              </a:rPr>
              <a:t>múa</a:t>
            </a:r>
            <a:r>
              <a:rPr lang="en-US" sz="2400" dirty="0">
                <a:latin typeface="+mj-lt"/>
              </a:rPr>
              <a:t> </a:t>
            </a:r>
            <a:r>
              <a:rPr lang="en-US" sz="2400" dirty="0" err="1">
                <a:latin typeface="+mj-lt"/>
              </a:rPr>
              <a:t>tuyệt</a:t>
            </a:r>
            <a:r>
              <a:rPr lang="en-US" sz="2400" dirty="0">
                <a:latin typeface="+mj-lt"/>
              </a:rPr>
              <a:t> </a:t>
            </a:r>
            <a:r>
              <a:rPr lang="en-US" sz="2400" dirty="0" err="1">
                <a:latin typeface="+mj-lt"/>
              </a:rPr>
              <a:t>đẹp</a:t>
            </a:r>
            <a:r>
              <a:rPr lang="en-US" sz="2400" dirty="0">
                <a:latin typeface="+mj-lt"/>
              </a:rPr>
              <a:t>. </a:t>
            </a:r>
            <a:r>
              <a:rPr lang="en-US" sz="2400" dirty="0" err="1">
                <a:latin typeface="+mj-lt"/>
              </a:rPr>
              <a:t>Voọc</a:t>
            </a:r>
            <a:r>
              <a:rPr lang="en-US" sz="2400" dirty="0">
                <a:latin typeface="+mj-lt"/>
              </a:rPr>
              <a:t> </a:t>
            </a:r>
            <a:r>
              <a:rPr lang="en-US" sz="2400" dirty="0" err="1">
                <a:latin typeface="+mj-lt"/>
              </a:rPr>
              <a:t>xám</a:t>
            </a:r>
            <a:r>
              <a:rPr lang="en-US" sz="2400" dirty="0">
                <a:latin typeface="+mj-lt"/>
              </a:rPr>
              <a:t> </a:t>
            </a:r>
            <a:r>
              <a:rPr lang="en-US" sz="2400" dirty="0" err="1">
                <a:latin typeface="+mj-lt"/>
              </a:rPr>
              <a:t>với</a:t>
            </a:r>
            <a:r>
              <a:rPr lang="en-US" sz="2400" dirty="0">
                <a:latin typeface="+mj-lt"/>
              </a:rPr>
              <a:t> </a:t>
            </a:r>
            <a:r>
              <a:rPr lang="en-US" sz="2400" dirty="0" err="1">
                <a:latin typeface="+mj-lt"/>
              </a:rPr>
              <a:t>tiết</a:t>
            </a:r>
            <a:r>
              <a:rPr lang="en-US" sz="2400" dirty="0">
                <a:latin typeface="+mj-lt"/>
              </a:rPr>
              <a:t> </a:t>
            </a:r>
            <a:r>
              <a:rPr lang="en-US" sz="2400" dirty="0" err="1">
                <a:latin typeface="+mj-lt"/>
              </a:rPr>
              <a:t>mục</a:t>
            </a:r>
            <a:r>
              <a:rPr lang="en-US" sz="2400" dirty="0">
                <a:latin typeface="+mj-lt"/>
              </a:rPr>
              <a:t> </a:t>
            </a:r>
            <a:r>
              <a:rPr lang="en-US" sz="2400" dirty="0" err="1">
                <a:latin typeface="+mj-lt"/>
              </a:rPr>
              <a:t>đu</a:t>
            </a:r>
            <a:r>
              <a:rPr lang="en-US" sz="2400" dirty="0">
                <a:latin typeface="+mj-lt"/>
              </a:rPr>
              <a:t> </a:t>
            </a:r>
            <a:r>
              <a:rPr lang="en-US" sz="2400" dirty="0" err="1">
                <a:latin typeface="+mj-lt"/>
              </a:rPr>
              <a:t>cây</a:t>
            </a:r>
            <a:r>
              <a:rPr lang="en-US" sz="2400" dirty="0">
                <a:latin typeface="+mj-lt"/>
              </a:rPr>
              <a:t> </a:t>
            </a:r>
            <a:r>
              <a:rPr lang="en-US" sz="2400" dirty="0" err="1">
                <a:latin typeface="+mj-lt"/>
              </a:rPr>
              <a:t>điêu</a:t>
            </a:r>
            <a:r>
              <a:rPr lang="en-US" sz="2400" dirty="0">
                <a:latin typeface="+mj-lt"/>
              </a:rPr>
              <a:t> </a:t>
            </a:r>
            <a:r>
              <a:rPr lang="en-US" sz="2400" dirty="0" err="1">
                <a:latin typeface="+mj-lt"/>
              </a:rPr>
              <a:t>luyện</a:t>
            </a:r>
            <a:r>
              <a:rPr lang="en-US" sz="2400" dirty="0">
                <a:latin typeface="+mj-lt"/>
              </a:rPr>
              <a:t> </a:t>
            </a:r>
            <a:r>
              <a:rPr lang="en-US" sz="2400" dirty="0" err="1">
                <a:latin typeface="+mj-lt"/>
              </a:rPr>
              <a:t>làm</a:t>
            </a:r>
            <a:r>
              <a:rPr lang="en-US" sz="2400" dirty="0">
                <a:latin typeface="+mj-lt"/>
              </a:rPr>
              <a:t> </a:t>
            </a:r>
            <a:r>
              <a:rPr lang="en-US" sz="2400" dirty="0" err="1">
                <a:latin typeface="+mj-lt"/>
              </a:rPr>
              <a:t>tất</a:t>
            </a:r>
            <a:r>
              <a:rPr lang="en-US" sz="2400" dirty="0">
                <a:latin typeface="+mj-lt"/>
              </a:rPr>
              <a:t> </a:t>
            </a:r>
            <a:r>
              <a:rPr lang="en-US" sz="2400" dirty="0" err="1">
                <a:latin typeface="+mj-lt"/>
              </a:rPr>
              <a:t>cả</a:t>
            </a:r>
            <a:r>
              <a:rPr lang="en-US" sz="2400" dirty="0">
                <a:latin typeface="+mj-lt"/>
              </a:rPr>
              <a:t> </a:t>
            </a:r>
            <a:r>
              <a:rPr lang="en-US" sz="2400" dirty="0" err="1">
                <a:latin typeface="+mj-lt"/>
              </a:rPr>
              <a:t>trầm</a:t>
            </a:r>
            <a:r>
              <a:rPr lang="en-US" sz="2400" dirty="0">
                <a:latin typeface="+mj-lt"/>
              </a:rPr>
              <a:t> </a:t>
            </a:r>
            <a:r>
              <a:rPr lang="en-US" sz="2400" dirty="0" err="1">
                <a:latin typeface="+mj-lt"/>
              </a:rPr>
              <a:t>trồ</a:t>
            </a:r>
            <a:r>
              <a:rPr lang="en-US" sz="2400" dirty="0">
                <a:latin typeface="+mj-lt"/>
              </a:rPr>
              <a:t> </a:t>
            </a:r>
            <a:r>
              <a:rPr lang="en-US" sz="2400" dirty="0" err="1">
                <a:latin typeface="+mj-lt"/>
              </a:rPr>
              <a:t>thích</a:t>
            </a:r>
            <a:r>
              <a:rPr lang="en-US" sz="2400" dirty="0">
                <a:latin typeface="+mj-lt"/>
              </a:rPr>
              <a:t> </a:t>
            </a:r>
            <a:r>
              <a:rPr lang="en-US" sz="2400" dirty="0" err="1">
                <a:latin typeface="+mj-lt"/>
              </a:rPr>
              <a:t>thú</a:t>
            </a:r>
            <a:r>
              <a:rPr lang="en-US" sz="2400" dirty="0">
                <a:latin typeface="+mj-lt"/>
              </a:rPr>
              <a:t>.</a:t>
            </a:r>
          </a:p>
          <a:p>
            <a:pPr indent="457200" algn="just"/>
            <a:r>
              <a:rPr lang="en-US" sz="2400" dirty="0" err="1">
                <a:latin typeface="+mj-lt"/>
              </a:rPr>
              <a:t>Các</a:t>
            </a:r>
            <a:r>
              <a:rPr lang="en-US" sz="2400" dirty="0">
                <a:latin typeface="+mj-lt"/>
              </a:rPr>
              <a:t> con </a:t>
            </a:r>
            <a:r>
              <a:rPr lang="en-US" sz="2400" dirty="0" err="1">
                <a:latin typeface="+mj-lt"/>
              </a:rPr>
              <a:t>vật</a:t>
            </a:r>
            <a:r>
              <a:rPr lang="en-US" sz="2400" dirty="0">
                <a:latin typeface="+mj-lt"/>
              </a:rPr>
              <a:t> </a:t>
            </a:r>
            <a:r>
              <a:rPr lang="en-US" sz="2400" dirty="0" err="1">
                <a:latin typeface="+mj-lt"/>
              </a:rPr>
              <a:t>đều</a:t>
            </a:r>
            <a:r>
              <a:rPr lang="en-US" sz="2400" dirty="0">
                <a:latin typeface="+mj-lt"/>
              </a:rPr>
              <a:t> </a:t>
            </a:r>
            <a:r>
              <a:rPr lang="en-US" sz="2400" dirty="0" err="1">
                <a:latin typeface="+mj-lt"/>
              </a:rPr>
              <a:t>xứng</a:t>
            </a:r>
            <a:r>
              <a:rPr lang="en-US" sz="2400" dirty="0">
                <a:latin typeface="+mj-lt"/>
              </a:rPr>
              <a:t> </a:t>
            </a:r>
            <a:r>
              <a:rPr lang="en-US" sz="2400" dirty="0" err="1">
                <a:latin typeface="+mj-lt"/>
              </a:rPr>
              <a:t>đáng</a:t>
            </a:r>
            <a:r>
              <a:rPr lang="en-US" sz="2400" dirty="0">
                <a:latin typeface="+mj-lt"/>
              </a:rPr>
              <a:t> </a:t>
            </a:r>
            <a:r>
              <a:rPr lang="en-US" sz="2400" dirty="0" err="1">
                <a:latin typeface="+mj-lt"/>
              </a:rPr>
              <a:t>nhận</a:t>
            </a:r>
            <a:r>
              <a:rPr lang="en-US" sz="2400" dirty="0">
                <a:latin typeface="+mj-lt"/>
              </a:rPr>
              <a:t> </a:t>
            </a:r>
            <a:r>
              <a:rPr lang="en-US" sz="2400" dirty="0" err="1">
                <a:latin typeface="+mj-lt"/>
              </a:rPr>
              <a:t>phần</a:t>
            </a:r>
            <a:r>
              <a:rPr lang="en-US" sz="2400" dirty="0">
                <a:latin typeface="+mj-lt"/>
              </a:rPr>
              <a:t> </a:t>
            </a:r>
            <a:r>
              <a:rPr lang="en-US" sz="2400" dirty="0" err="1">
                <a:latin typeface="+mj-lt"/>
              </a:rPr>
              <a:t>thưởng</a:t>
            </a:r>
            <a:r>
              <a:rPr lang="en-US" sz="2400" dirty="0">
                <a:latin typeface="+mj-lt"/>
              </a:rPr>
              <a:t>.</a:t>
            </a:r>
          </a:p>
        </p:txBody>
      </p:sp>
      <p:sp>
        <p:nvSpPr>
          <p:cNvPr id="44" name="TextBox 43">
            <a:extLst>
              <a:ext uri="{FF2B5EF4-FFF2-40B4-BE49-F238E27FC236}">
                <a16:creationId xmlns="" xmlns:a16="http://schemas.microsoft.com/office/drawing/2014/main" id="{E1F17D49-0DD6-47E6-909A-711E8E108D8D}"/>
              </a:ext>
            </a:extLst>
          </p:cNvPr>
          <p:cNvSpPr txBox="1"/>
          <p:nvPr/>
        </p:nvSpPr>
        <p:spPr>
          <a:xfrm>
            <a:off x="6760681" y="4366785"/>
            <a:ext cx="1535838" cy="400110"/>
          </a:xfrm>
          <a:prstGeom prst="rect">
            <a:avLst/>
          </a:prstGeom>
          <a:noFill/>
        </p:spPr>
        <p:txBody>
          <a:bodyPr wrap="square" rtlCol="0">
            <a:spAutoFit/>
          </a:bodyPr>
          <a:lstStyle/>
          <a:p>
            <a:r>
              <a:rPr lang="en-US" sz="2000" dirty="0"/>
              <a:t>(</a:t>
            </a:r>
            <a:r>
              <a:rPr lang="en-US" sz="2000" dirty="0" err="1"/>
              <a:t>Lâm</a:t>
            </a:r>
            <a:r>
              <a:rPr lang="en-US" sz="2000" dirty="0"/>
              <a:t> Anh)</a:t>
            </a:r>
          </a:p>
        </p:txBody>
      </p:sp>
      <p:sp>
        <p:nvSpPr>
          <p:cNvPr id="7" name="Oval 6"/>
          <p:cNvSpPr/>
          <p:nvPr/>
        </p:nvSpPr>
        <p:spPr>
          <a:xfrm>
            <a:off x="436620" y="1193204"/>
            <a:ext cx="277091" cy="27016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1</a:t>
            </a:r>
            <a:endParaRPr lang="en-US" b="1" dirty="0">
              <a:solidFill>
                <a:srgbClr val="FF0000"/>
              </a:solidFill>
            </a:endParaRPr>
          </a:p>
        </p:txBody>
      </p:sp>
      <p:sp>
        <p:nvSpPr>
          <p:cNvPr id="8" name="Oval 7"/>
          <p:cNvSpPr/>
          <p:nvPr/>
        </p:nvSpPr>
        <p:spPr>
          <a:xfrm>
            <a:off x="464126" y="4163884"/>
            <a:ext cx="277091" cy="27016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2</a:t>
            </a:r>
            <a:endParaRPr lang="en-US" b="1" dirty="0">
              <a:solidFill>
                <a:srgbClr val="FF0000"/>
              </a:solidFill>
            </a:endParaRPr>
          </a:p>
        </p:txBody>
      </p:sp>
    </p:spTree>
    <p:extLst>
      <p:ext uri="{BB962C8B-B14F-4D97-AF65-F5344CB8AC3E}">
        <p14:creationId xmlns:p14="http://schemas.microsoft.com/office/powerpoint/2010/main" val="2112485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2636" y="1284400"/>
            <a:ext cx="8762337" cy="1545729"/>
          </a:xfrm>
          <a:prstGeom prst="roundRect">
            <a:avLst>
              <a:gd name="adj" fmla="val 17976"/>
            </a:avLst>
          </a:prstGeom>
          <a:solidFill>
            <a:srgbClr val="FFC000">
              <a:lumMod val="20000"/>
              <a:lumOff val="80000"/>
            </a:srgbClr>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r>
              <a:rPr lang="en-US" sz="2100" dirty="0" err="1" smtClean="0">
                <a:solidFill>
                  <a:srgbClr val="FF0000"/>
                </a:solidFill>
                <a:latin typeface="Arial-Rounded"/>
                <a:ea typeface="Arial-Rounded"/>
              </a:rPr>
              <a:t>Niêm</a:t>
            </a:r>
            <a:r>
              <a:rPr lang="en-US" sz="2100" dirty="0" smtClean="0">
                <a:solidFill>
                  <a:srgbClr val="FF0000"/>
                </a:solidFill>
                <a:latin typeface="Arial-Rounded"/>
                <a:ea typeface="Arial-Rounded"/>
              </a:rPr>
              <a:t> </a:t>
            </a:r>
            <a:r>
              <a:rPr lang="en-US" sz="2100" dirty="0" err="1" smtClean="0">
                <a:solidFill>
                  <a:srgbClr val="FF0000"/>
                </a:solidFill>
                <a:latin typeface="Arial-Rounded"/>
                <a:ea typeface="Arial-Rounded"/>
              </a:rPr>
              <a:t>yết</a:t>
            </a:r>
            <a:r>
              <a:rPr lang="en-US" sz="2100" dirty="0" smtClean="0">
                <a:solidFill>
                  <a:srgbClr val="FF0000"/>
                </a:solidFill>
                <a:latin typeface="Arial-Rounded"/>
                <a:ea typeface="Arial-Rounded"/>
              </a:rPr>
              <a:t>: </a:t>
            </a:r>
            <a:r>
              <a:rPr lang="en-US" sz="2100" dirty="0" err="1" smtClean="0">
                <a:solidFill>
                  <a:srgbClr val="FF0000"/>
                </a:solidFill>
                <a:latin typeface="Arial-Rounded"/>
                <a:ea typeface="Arial-Rounded"/>
              </a:rPr>
              <a:t>Công</a:t>
            </a:r>
            <a:r>
              <a:rPr lang="en-US" sz="2100" dirty="0" smtClean="0">
                <a:solidFill>
                  <a:srgbClr val="FF0000"/>
                </a:solidFill>
                <a:latin typeface="Arial-Rounded"/>
                <a:ea typeface="Arial-Rounded"/>
              </a:rPr>
              <a:t> </a:t>
            </a:r>
            <a:r>
              <a:rPr lang="en-US" sz="2100" dirty="0" err="1" smtClean="0">
                <a:solidFill>
                  <a:srgbClr val="FF0000"/>
                </a:solidFill>
                <a:latin typeface="Arial-Rounded"/>
                <a:ea typeface="Arial-Rounded"/>
              </a:rPr>
              <a:t>bố</a:t>
            </a:r>
            <a:r>
              <a:rPr lang="en-US" sz="2100" dirty="0" smtClean="0">
                <a:solidFill>
                  <a:srgbClr val="FF0000"/>
                </a:solidFill>
                <a:latin typeface="Arial-Rounded"/>
                <a:ea typeface="Arial-Rounded"/>
              </a:rPr>
              <a:t> </a:t>
            </a:r>
            <a:r>
              <a:rPr lang="en-US" sz="2100" dirty="0" err="1" smtClean="0">
                <a:solidFill>
                  <a:srgbClr val="FF0000"/>
                </a:solidFill>
                <a:latin typeface="Arial-Rounded"/>
                <a:ea typeface="Arial-Rounded"/>
              </a:rPr>
              <a:t>chương</a:t>
            </a:r>
            <a:r>
              <a:rPr lang="en-US" sz="2100" dirty="0" smtClean="0">
                <a:solidFill>
                  <a:srgbClr val="FF0000"/>
                </a:solidFill>
                <a:latin typeface="Arial-Rounded"/>
                <a:ea typeface="Arial-Rounded"/>
              </a:rPr>
              <a:t> </a:t>
            </a:r>
            <a:r>
              <a:rPr lang="en-US" sz="2100" dirty="0" err="1" smtClean="0">
                <a:solidFill>
                  <a:srgbClr val="FF0000"/>
                </a:solidFill>
                <a:latin typeface="Arial-Rounded"/>
                <a:ea typeface="Arial-Rounded"/>
              </a:rPr>
              <a:t>trình</a:t>
            </a:r>
            <a:r>
              <a:rPr lang="en-US" sz="2100" dirty="0" smtClean="0">
                <a:solidFill>
                  <a:srgbClr val="FF0000"/>
                </a:solidFill>
                <a:latin typeface="Arial-Rounded"/>
                <a:ea typeface="Arial-Rounded"/>
              </a:rPr>
              <a:t> </a:t>
            </a:r>
            <a:r>
              <a:rPr lang="en-US" sz="2100" dirty="0" err="1" smtClean="0">
                <a:solidFill>
                  <a:srgbClr val="FF0000"/>
                </a:solidFill>
                <a:latin typeface="Arial-Rounded"/>
                <a:ea typeface="Arial-Rounded"/>
              </a:rPr>
              <a:t>cuộc</a:t>
            </a:r>
            <a:r>
              <a:rPr lang="en-US" sz="2100" dirty="0" smtClean="0">
                <a:solidFill>
                  <a:srgbClr val="FF0000"/>
                </a:solidFill>
                <a:latin typeface="Arial-Rounded"/>
                <a:ea typeface="Arial-Rounded"/>
              </a:rPr>
              <a:t> </a:t>
            </a:r>
            <a:r>
              <a:rPr lang="en-US" sz="2100" dirty="0" err="1" smtClean="0">
                <a:solidFill>
                  <a:srgbClr val="FF0000"/>
                </a:solidFill>
                <a:latin typeface="Arial-Rounded"/>
                <a:ea typeface="Arial-Rounded"/>
              </a:rPr>
              <a:t>thi</a:t>
            </a:r>
            <a:r>
              <a:rPr lang="en-US" sz="2100" dirty="0" smtClean="0">
                <a:solidFill>
                  <a:srgbClr val="FF0000"/>
                </a:solidFill>
                <a:latin typeface="Arial-Rounded"/>
                <a:ea typeface="Arial-Rounded"/>
              </a:rPr>
              <a:t> </a:t>
            </a:r>
            <a:r>
              <a:rPr lang="en-US" sz="2100" dirty="0" err="1" smtClean="0">
                <a:solidFill>
                  <a:srgbClr val="FF0000"/>
                </a:solidFill>
                <a:latin typeface="Arial-Rounded"/>
                <a:ea typeface="Arial-Rounded"/>
              </a:rPr>
              <a:t>để</a:t>
            </a:r>
            <a:r>
              <a:rPr lang="en-US" sz="2100" dirty="0" smtClean="0">
                <a:solidFill>
                  <a:srgbClr val="FF0000"/>
                </a:solidFill>
                <a:latin typeface="Arial-Rounded"/>
                <a:ea typeface="Arial-Rounded"/>
              </a:rPr>
              <a:t> </a:t>
            </a:r>
            <a:r>
              <a:rPr lang="en-US" sz="2100" dirty="0" err="1" smtClean="0">
                <a:solidFill>
                  <a:srgbClr val="FF0000"/>
                </a:solidFill>
                <a:latin typeface="Arial-Rounded"/>
                <a:ea typeface="Arial-Rounded"/>
              </a:rPr>
              <a:t>mọi</a:t>
            </a:r>
            <a:r>
              <a:rPr lang="en-US" sz="2100" dirty="0" smtClean="0">
                <a:solidFill>
                  <a:srgbClr val="FF0000"/>
                </a:solidFill>
                <a:latin typeface="Arial-Rounded"/>
                <a:ea typeface="Arial-Rounded"/>
              </a:rPr>
              <a:t> </a:t>
            </a:r>
            <a:r>
              <a:rPr lang="en-US" sz="2100" dirty="0" err="1" smtClean="0">
                <a:solidFill>
                  <a:srgbClr val="FF0000"/>
                </a:solidFill>
                <a:latin typeface="Arial-Rounded"/>
                <a:ea typeface="Arial-Rounded"/>
              </a:rPr>
              <a:t>người</a:t>
            </a:r>
            <a:r>
              <a:rPr lang="en-US" sz="2100" dirty="0" smtClean="0">
                <a:solidFill>
                  <a:srgbClr val="FF0000"/>
                </a:solidFill>
                <a:latin typeface="Arial-Rounded"/>
                <a:ea typeface="Arial-Rounded"/>
              </a:rPr>
              <a:t> </a:t>
            </a:r>
            <a:r>
              <a:rPr lang="en-US" sz="2100" dirty="0" err="1" smtClean="0">
                <a:solidFill>
                  <a:srgbClr val="FF0000"/>
                </a:solidFill>
                <a:latin typeface="Arial-Rounded"/>
                <a:ea typeface="Arial-Rounded"/>
              </a:rPr>
              <a:t>biết</a:t>
            </a:r>
            <a:r>
              <a:rPr lang="en-US" sz="2100" dirty="0" smtClean="0">
                <a:solidFill>
                  <a:srgbClr val="FF0000"/>
                </a:solidFill>
                <a:latin typeface="Arial-Rounded"/>
                <a:ea typeface="Arial-Rounded"/>
              </a:rPr>
              <a:t>.</a:t>
            </a:r>
          </a:p>
          <a:p>
            <a:r>
              <a:rPr lang="en-US" sz="2100" dirty="0" err="1" smtClean="0">
                <a:solidFill>
                  <a:srgbClr val="FF0000"/>
                </a:solidFill>
                <a:latin typeface="Arial-Rounded"/>
                <a:ea typeface="Arial-Rounded"/>
              </a:rPr>
              <a:t>Chuếnh</a:t>
            </a:r>
            <a:r>
              <a:rPr lang="en-US" sz="2100" dirty="0" smtClean="0">
                <a:solidFill>
                  <a:srgbClr val="FF0000"/>
                </a:solidFill>
                <a:latin typeface="Arial-Rounded"/>
                <a:ea typeface="Arial-Rounded"/>
              </a:rPr>
              <a:t> </a:t>
            </a:r>
            <a:r>
              <a:rPr lang="en-US" sz="2100" dirty="0" err="1" smtClean="0">
                <a:solidFill>
                  <a:srgbClr val="FF0000"/>
                </a:solidFill>
                <a:latin typeface="Arial-Rounded"/>
                <a:ea typeface="Arial-Rounded"/>
              </a:rPr>
              <a:t>choáng</a:t>
            </a:r>
            <a:r>
              <a:rPr lang="en-US" sz="2100" dirty="0" smtClean="0">
                <a:solidFill>
                  <a:srgbClr val="FF0000"/>
                </a:solidFill>
                <a:latin typeface="Arial-Rounded"/>
                <a:ea typeface="Arial-Rounded"/>
              </a:rPr>
              <a:t>: </a:t>
            </a:r>
            <a:r>
              <a:rPr lang="en-US" sz="2100" dirty="0" err="1" smtClean="0">
                <a:solidFill>
                  <a:srgbClr val="FF0000"/>
                </a:solidFill>
                <a:latin typeface="Arial-Rounded"/>
                <a:ea typeface="Arial-Rounded"/>
              </a:rPr>
              <a:t>Cảm</a:t>
            </a:r>
            <a:r>
              <a:rPr lang="en-US" sz="2100" dirty="0" smtClean="0">
                <a:solidFill>
                  <a:srgbClr val="FF0000"/>
                </a:solidFill>
                <a:latin typeface="Arial-Rounded"/>
                <a:ea typeface="Arial-Rounded"/>
              </a:rPr>
              <a:t> </a:t>
            </a:r>
            <a:r>
              <a:rPr lang="en-US" sz="2100" dirty="0" err="1" smtClean="0">
                <a:solidFill>
                  <a:srgbClr val="FF0000"/>
                </a:solidFill>
                <a:latin typeface="Arial-Rounded"/>
                <a:ea typeface="Arial-Rounded"/>
              </a:rPr>
              <a:t>giác</a:t>
            </a:r>
            <a:r>
              <a:rPr lang="en-US" sz="2100" dirty="0" smtClean="0">
                <a:solidFill>
                  <a:srgbClr val="FF0000"/>
                </a:solidFill>
                <a:latin typeface="Arial-Rounded"/>
                <a:ea typeface="Arial-Rounded"/>
              </a:rPr>
              <a:t> </a:t>
            </a:r>
            <a:r>
              <a:rPr lang="en-US" sz="2100" dirty="0" err="1" smtClean="0">
                <a:solidFill>
                  <a:srgbClr val="FF0000"/>
                </a:solidFill>
                <a:latin typeface="Arial-Rounded"/>
                <a:ea typeface="Arial-Rounded"/>
              </a:rPr>
              <a:t>không</a:t>
            </a:r>
            <a:r>
              <a:rPr lang="en-US" sz="2100" dirty="0" smtClean="0">
                <a:solidFill>
                  <a:srgbClr val="FF0000"/>
                </a:solidFill>
                <a:latin typeface="Arial-Rounded"/>
                <a:ea typeface="Arial-Rounded"/>
              </a:rPr>
              <a:t> </a:t>
            </a:r>
            <a:r>
              <a:rPr lang="en-US" sz="2100" dirty="0" err="1" smtClean="0">
                <a:solidFill>
                  <a:srgbClr val="FF0000"/>
                </a:solidFill>
                <a:latin typeface="Arial-Rounded"/>
                <a:ea typeface="Arial-Rounded"/>
              </a:rPr>
              <a:t>còn</a:t>
            </a:r>
            <a:r>
              <a:rPr lang="en-US" sz="2100" dirty="0" smtClean="0">
                <a:solidFill>
                  <a:srgbClr val="FF0000"/>
                </a:solidFill>
                <a:latin typeface="Arial-Rounded"/>
                <a:ea typeface="Arial-Rounded"/>
              </a:rPr>
              <a:t> </a:t>
            </a:r>
            <a:r>
              <a:rPr lang="en-US" sz="2100" dirty="0" err="1" smtClean="0">
                <a:solidFill>
                  <a:srgbClr val="FF0000"/>
                </a:solidFill>
                <a:latin typeface="Arial-Rounded"/>
                <a:ea typeface="Arial-Rounded"/>
              </a:rPr>
              <a:t>tỉnh</a:t>
            </a:r>
            <a:r>
              <a:rPr lang="en-US" sz="2100" dirty="0" smtClean="0">
                <a:solidFill>
                  <a:srgbClr val="FF0000"/>
                </a:solidFill>
                <a:latin typeface="Arial-Rounded"/>
                <a:ea typeface="Arial-Rounded"/>
              </a:rPr>
              <a:t> </a:t>
            </a:r>
            <a:r>
              <a:rPr lang="en-US" sz="2100" dirty="0" err="1" smtClean="0">
                <a:solidFill>
                  <a:srgbClr val="FF0000"/>
                </a:solidFill>
                <a:latin typeface="Arial-Rounded"/>
                <a:ea typeface="Arial-Rounded"/>
              </a:rPr>
              <a:t>táo</a:t>
            </a:r>
            <a:r>
              <a:rPr lang="en-US" sz="2100" dirty="0" smtClean="0">
                <a:solidFill>
                  <a:srgbClr val="FF0000"/>
                </a:solidFill>
                <a:latin typeface="Arial-Rounded"/>
                <a:ea typeface="Arial-Rounded"/>
              </a:rPr>
              <a:t>, </a:t>
            </a:r>
            <a:r>
              <a:rPr lang="en-US" sz="2100" dirty="0" err="1" smtClean="0">
                <a:solidFill>
                  <a:srgbClr val="FF0000"/>
                </a:solidFill>
                <a:latin typeface="Arial-Rounded"/>
                <a:ea typeface="Arial-Rounded"/>
              </a:rPr>
              <a:t>giống</a:t>
            </a:r>
            <a:r>
              <a:rPr lang="en-US" sz="2100" dirty="0" smtClean="0">
                <a:solidFill>
                  <a:srgbClr val="FF0000"/>
                </a:solidFill>
                <a:latin typeface="Arial-Rounded"/>
                <a:ea typeface="Arial-Rounded"/>
              </a:rPr>
              <a:t> </a:t>
            </a:r>
            <a:r>
              <a:rPr lang="en-US" sz="2100" dirty="0" err="1" smtClean="0">
                <a:solidFill>
                  <a:srgbClr val="FF0000"/>
                </a:solidFill>
                <a:latin typeface="Arial-Rounded"/>
                <a:ea typeface="Arial-Rounded"/>
              </a:rPr>
              <a:t>khi</a:t>
            </a:r>
            <a:r>
              <a:rPr lang="en-US" sz="2100" dirty="0" smtClean="0">
                <a:solidFill>
                  <a:srgbClr val="FF0000"/>
                </a:solidFill>
                <a:latin typeface="Arial-Rounded"/>
                <a:ea typeface="Arial-Rounded"/>
              </a:rPr>
              <a:t> say.</a:t>
            </a:r>
          </a:p>
          <a:p>
            <a:r>
              <a:rPr lang="en-US" sz="2100" dirty="0" err="1" smtClean="0">
                <a:solidFill>
                  <a:srgbClr val="FF0000"/>
                </a:solidFill>
                <a:latin typeface="Arial-Rounded"/>
                <a:ea typeface="Arial-Rounded"/>
              </a:rPr>
              <a:t>Trầm</a:t>
            </a:r>
            <a:r>
              <a:rPr lang="en-US" sz="2100" dirty="0" smtClean="0">
                <a:solidFill>
                  <a:srgbClr val="FF0000"/>
                </a:solidFill>
                <a:latin typeface="Arial-Rounded"/>
                <a:ea typeface="Arial-Rounded"/>
              </a:rPr>
              <a:t> </a:t>
            </a:r>
            <a:r>
              <a:rPr lang="en-US" sz="2100" dirty="0" err="1" smtClean="0">
                <a:solidFill>
                  <a:srgbClr val="FF0000"/>
                </a:solidFill>
                <a:latin typeface="Arial-Rounded"/>
                <a:ea typeface="Arial-Rounded"/>
              </a:rPr>
              <a:t>trồ</a:t>
            </a:r>
            <a:r>
              <a:rPr lang="en-US" sz="2100" dirty="0" smtClean="0">
                <a:solidFill>
                  <a:srgbClr val="FF0000"/>
                </a:solidFill>
                <a:latin typeface="Arial-Rounded"/>
                <a:ea typeface="Arial-Rounded"/>
              </a:rPr>
              <a:t>: </a:t>
            </a:r>
            <a:r>
              <a:rPr lang="en-US" sz="2100" dirty="0" err="1" smtClean="0">
                <a:solidFill>
                  <a:srgbClr val="FF0000"/>
                </a:solidFill>
                <a:latin typeface="Arial-Rounded"/>
                <a:ea typeface="Arial-Rounded"/>
              </a:rPr>
              <a:t>thốt</a:t>
            </a:r>
            <a:r>
              <a:rPr lang="en-US" sz="2100" dirty="0" smtClean="0">
                <a:solidFill>
                  <a:srgbClr val="FF0000"/>
                </a:solidFill>
                <a:latin typeface="Arial-Rounded"/>
                <a:ea typeface="Arial-Rounded"/>
              </a:rPr>
              <a:t> </a:t>
            </a:r>
            <a:r>
              <a:rPr lang="en-US" sz="2100" dirty="0" err="1" smtClean="0">
                <a:solidFill>
                  <a:srgbClr val="FF0000"/>
                </a:solidFill>
                <a:latin typeface="Arial-Rounded"/>
                <a:ea typeface="Arial-Rounded"/>
              </a:rPr>
              <a:t>ra</a:t>
            </a:r>
            <a:r>
              <a:rPr lang="en-US" sz="2100" dirty="0" smtClean="0">
                <a:solidFill>
                  <a:srgbClr val="FF0000"/>
                </a:solidFill>
                <a:latin typeface="Arial-Rounded"/>
                <a:ea typeface="Arial-Rounded"/>
              </a:rPr>
              <a:t> </a:t>
            </a:r>
            <a:r>
              <a:rPr lang="en-US" sz="2100" dirty="0" err="1" smtClean="0">
                <a:solidFill>
                  <a:srgbClr val="FF0000"/>
                </a:solidFill>
                <a:latin typeface="Arial-Rounded"/>
                <a:ea typeface="Arial-Rounded"/>
              </a:rPr>
              <a:t>lời</a:t>
            </a:r>
            <a:r>
              <a:rPr lang="en-US" sz="2100" dirty="0" smtClean="0">
                <a:solidFill>
                  <a:srgbClr val="FF0000"/>
                </a:solidFill>
                <a:latin typeface="Arial-Rounded"/>
                <a:ea typeface="Arial-Rounded"/>
              </a:rPr>
              <a:t> </a:t>
            </a:r>
            <a:r>
              <a:rPr lang="en-US" sz="2100" dirty="0" err="1" smtClean="0">
                <a:solidFill>
                  <a:srgbClr val="FF0000"/>
                </a:solidFill>
                <a:latin typeface="Arial-Rounded"/>
                <a:ea typeface="Arial-Rounded"/>
              </a:rPr>
              <a:t>khen</a:t>
            </a:r>
            <a:r>
              <a:rPr lang="en-US" sz="2100" dirty="0" smtClean="0">
                <a:solidFill>
                  <a:srgbClr val="FF0000"/>
                </a:solidFill>
                <a:latin typeface="Arial-Rounded"/>
                <a:ea typeface="Arial-Rounded"/>
              </a:rPr>
              <a:t> </a:t>
            </a:r>
            <a:r>
              <a:rPr lang="en-US" sz="2100" dirty="0" err="1" smtClean="0">
                <a:solidFill>
                  <a:srgbClr val="FF0000"/>
                </a:solidFill>
                <a:latin typeface="Arial-Rounded"/>
                <a:ea typeface="Arial-Rounded"/>
              </a:rPr>
              <a:t>ngợi</a:t>
            </a:r>
            <a:r>
              <a:rPr lang="en-US" sz="2100" dirty="0" smtClean="0">
                <a:solidFill>
                  <a:srgbClr val="FF0000"/>
                </a:solidFill>
                <a:latin typeface="Arial-Rounded"/>
                <a:ea typeface="Arial-Rounded"/>
              </a:rPr>
              <a:t> </a:t>
            </a:r>
            <a:r>
              <a:rPr lang="en-US" sz="2100" dirty="0" err="1" smtClean="0">
                <a:solidFill>
                  <a:srgbClr val="FF0000"/>
                </a:solidFill>
                <a:latin typeface="Arial-Rounded"/>
                <a:ea typeface="Arial-Rounded"/>
              </a:rPr>
              <a:t>vẻ</a:t>
            </a:r>
            <a:r>
              <a:rPr lang="en-US" sz="2100" dirty="0" smtClean="0">
                <a:solidFill>
                  <a:srgbClr val="FF0000"/>
                </a:solidFill>
                <a:latin typeface="Arial-Rounded"/>
                <a:ea typeface="Arial-Rounded"/>
              </a:rPr>
              <a:t> </a:t>
            </a:r>
            <a:r>
              <a:rPr lang="en-US" sz="2100" dirty="0" err="1" smtClean="0">
                <a:solidFill>
                  <a:srgbClr val="FF0000"/>
                </a:solidFill>
                <a:latin typeface="Arial-Rounded"/>
                <a:ea typeface="Arial-Rounded"/>
              </a:rPr>
              <a:t>ngạc</a:t>
            </a:r>
            <a:r>
              <a:rPr lang="en-US" sz="2100" dirty="0" smtClean="0">
                <a:solidFill>
                  <a:srgbClr val="FF0000"/>
                </a:solidFill>
                <a:latin typeface="Arial-Rounded"/>
                <a:ea typeface="Arial-Rounded"/>
              </a:rPr>
              <a:t> </a:t>
            </a:r>
            <a:r>
              <a:rPr lang="en-US" sz="2100" dirty="0" err="1" smtClean="0">
                <a:solidFill>
                  <a:srgbClr val="FF0000"/>
                </a:solidFill>
                <a:latin typeface="Arial-Rounded"/>
                <a:ea typeface="Arial-Rounded"/>
              </a:rPr>
              <a:t>nhiên</a:t>
            </a:r>
            <a:r>
              <a:rPr lang="en-US" sz="2100" dirty="0" smtClean="0">
                <a:solidFill>
                  <a:srgbClr val="FF0000"/>
                </a:solidFill>
                <a:latin typeface="Arial-Rounded"/>
                <a:ea typeface="Arial-Rounded"/>
              </a:rPr>
              <a:t>, </a:t>
            </a:r>
            <a:r>
              <a:rPr lang="en-US" sz="2100" dirty="0" err="1" smtClean="0">
                <a:solidFill>
                  <a:srgbClr val="FF0000"/>
                </a:solidFill>
                <a:latin typeface="Arial-Rounded"/>
                <a:ea typeface="Arial-Rounded"/>
              </a:rPr>
              <a:t>thán</a:t>
            </a:r>
            <a:r>
              <a:rPr lang="en-US" sz="2100" dirty="0" smtClean="0">
                <a:solidFill>
                  <a:srgbClr val="FF0000"/>
                </a:solidFill>
                <a:latin typeface="Arial-Rounded"/>
                <a:ea typeface="Arial-Rounded"/>
              </a:rPr>
              <a:t> </a:t>
            </a:r>
            <a:r>
              <a:rPr lang="en-US" sz="2100" dirty="0" err="1" smtClean="0">
                <a:solidFill>
                  <a:srgbClr val="FF0000"/>
                </a:solidFill>
                <a:latin typeface="Arial-Rounded"/>
                <a:ea typeface="Arial-Rounded"/>
              </a:rPr>
              <a:t>phục</a:t>
            </a:r>
            <a:r>
              <a:rPr lang="en-US" sz="2100" dirty="0" smtClean="0">
                <a:solidFill>
                  <a:srgbClr val="FF0000"/>
                </a:solidFill>
                <a:latin typeface="Arial-Rounded"/>
                <a:ea typeface="Arial-Rounded"/>
              </a:rPr>
              <a:t>.</a:t>
            </a:r>
          </a:p>
          <a:p>
            <a:r>
              <a:rPr lang="en-US" sz="2100" dirty="0" err="1" smtClean="0">
                <a:solidFill>
                  <a:srgbClr val="FF0000"/>
                </a:solidFill>
                <a:latin typeface="Arial-Rounded"/>
                <a:ea typeface="Arial-Rounded"/>
              </a:rPr>
              <a:t>Điêu</a:t>
            </a:r>
            <a:r>
              <a:rPr lang="en-US" sz="2100" dirty="0" smtClean="0">
                <a:solidFill>
                  <a:srgbClr val="FF0000"/>
                </a:solidFill>
                <a:latin typeface="Arial-Rounded"/>
                <a:ea typeface="Arial-Rounded"/>
              </a:rPr>
              <a:t> </a:t>
            </a:r>
            <a:r>
              <a:rPr lang="en-US" sz="2100" dirty="0" err="1" smtClean="0">
                <a:solidFill>
                  <a:srgbClr val="FF0000"/>
                </a:solidFill>
                <a:latin typeface="Arial-Rounded"/>
                <a:ea typeface="Arial-Rounded"/>
              </a:rPr>
              <a:t>luyện</a:t>
            </a:r>
            <a:r>
              <a:rPr lang="en-US" sz="2100" dirty="0" smtClean="0">
                <a:solidFill>
                  <a:srgbClr val="FF0000"/>
                </a:solidFill>
                <a:latin typeface="Arial-Rounded"/>
                <a:ea typeface="Arial-Rounded"/>
              </a:rPr>
              <a:t>: </a:t>
            </a:r>
            <a:r>
              <a:rPr lang="en-US" sz="2100" dirty="0" err="1" smtClean="0">
                <a:solidFill>
                  <a:srgbClr val="FF0000"/>
                </a:solidFill>
                <a:latin typeface="Arial-Rounded"/>
                <a:ea typeface="Arial-Rounded"/>
              </a:rPr>
              <a:t>Đạt</a:t>
            </a:r>
            <a:r>
              <a:rPr lang="en-US" sz="2100" dirty="0" smtClean="0">
                <a:solidFill>
                  <a:srgbClr val="FF0000"/>
                </a:solidFill>
                <a:latin typeface="Arial-Rounded"/>
                <a:ea typeface="Arial-Rounded"/>
              </a:rPr>
              <a:t> </a:t>
            </a:r>
            <a:r>
              <a:rPr lang="en-US" sz="2100" dirty="0" err="1" smtClean="0">
                <a:solidFill>
                  <a:srgbClr val="FF0000"/>
                </a:solidFill>
                <a:latin typeface="Arial-Rounded"/>
                <a:ea typeface="Arial-Rounded"/>
              </a:rPr>
              <a:t>đến</a:t>
            </a:r>
            <a:r>
              <a:rPr lang="en-US" sz="2100" dirty="0" smtClean="0">
                <a:solidFill>
                  <a:srgbClr val="FF0000"/>
                </a:solidFill>
                <a:latin typeface="Arial-Rounded"/>
                <a:ea typeface="Arial-Rounded"/>
              </a:rPr>
              <a:t> </a:t>
            </a:r>
            <a:r>
              <a:rPr lang="en-US" sz="2100" dirty="0" err="1" smtClean="0">
                <a:solidFill>
                  <a:srgbClr val="FF0000"/>
                </a:solidFill>
                <a:latin typeface="Arial-Rounded"/>
                <a:ea typeface="Arial-Rounded"/>
              </a:rPr>
              <a:t>trình</a:t>
            </a:r>
            <a:r>
              <a:rPr lang="en-US" sz="2100" dirty="0" smtClean="0">
                <a:solidFill>
                  <a:srgbClr val="FF0000"/>
                </a:solidFill>
                <a:latin typeface="Arial-Rounded"/>
                <a:ea typeface="Arial-Rounded"/>
              </a:rPr>
              <a:t> </a:t>
            </a:r>
            <a:r>
              <a:rPr lang="en-US" sz="2100" dirty="0" err="1" smtClean="0">
                <a:solidFill>
                  <a:srgbClr val="FF0000"/>
                </a:solidFill>
                <a:latin typeface="Arial-Rounded"/>
                <a:ea typeface="Arial-Rounded"/>
              </a:rPr>
              <a:t>độ</a:t>
            </a:r>
            <a:r>
              <a:rPr lang="en-US" sz="2100" dirty="0" smtClean="0">
                <a:solidFill>
                  <a:srgbClr val="FF0000"/>
                </a:solidFill>
                <a:latin typeface="Arial-Rounded"/>
                <a:ea typeface="Arial-Rounded"/>
              </a:rPr>
              <a:t> </a:t>
            </a:r>
            <a:r>
              <a:rPr lang="en-US" sz="2100" dirty="0" err="1" smtClean="0">
                <a:solidFill>
                  <a:srgbClr val="FF0000"/>
                </a:solidFill>
                <a:latin typeface="Arial-Rounded"/>
                <a:ea typeface="Arial-Rounded"/>
              </a:rPr>
              <a:t>cao</a:t>
            </a:r>
            <a:r>
              <a:rPr lang="en-US" sz="2100" dirty="0" smtClean="0">
                <a:solidFill>
                  <a:srgbClr val="FF0000"/>
                </a:solidFill>
                <a:latin typeface="Arial-Rounded"/>
                <a:ea typeface="Arial-Rounded"/>
              </a:rPr>
              <a:t> do </a:t>
            </a:r>
            <a:r>
              <a:rPr lang="en-US" sz="2100" dirty="0" err="1" smtClean="0">
                <a:solidFill>
                  <a:srgbClr val="FF0000"/>
                </a:solidFill>
                <a:latin typeface="Arial-Rounded"/>
                <a:ea typeface="Arial-Rounded"/>
              </a:rPr>
              <a:t>luyện</a:t>
            </a:r>
            <a:r>
              <a:rPr lang="en-US" sz="2100" dirty="0" smtClean="0">
                <a:solidFill>
                  <a:srgbClr val="FF0000"/>
                </a:solidFill>
                <a:latin typeface="Arial-Rounded"/>
                <a:ea typeface="Arial-Rounded"/>
              </a:rPr>
              <a:t> </a:t>
            </a:r>
            <a:r>
              <a:rPr lang="en-US" sz="2100" dirty="0" err="1" smtClean="0">
                <a:solidFill>
                  <a:srgbClr val="FF0000"/>
                </a:solidFill>
                <a:latin typeface="Arial-Rounded"/>
                <a:ea typeface="Arial-Rounded"/>
              </a:rPr>
              <a:t>tập</a:t>
            </a:r>
            <a:r>
              <a:rPr lang="en-US" sz="2100" dirty="0" smtClean="0">
                <a:solidFill>
                  <a:srgbClr val="FF0000"/>
                </a:solidFill>
                <a:latin typeface="Arial-Rounded"/>
                <a:ea typeface="Arial-Rounded"/>
              </a:rPr>
              <a:t> </a:t>
            </a:r>
            <a:r>
              <a:rPr lang="en-US" sz="2100" dirty="0" err="1" smtClean="0">
                <a:solidFill>
                  <a:srgbClr val="FF0000"/>
                </a:solidFill>
                <a:latin typeface="Arial-Rounded"/>
                <a:ea typeface="Arial-Rounded"/>
              </a:rPr>
              <a:t>nhiều</a:t>
            </a:r>
            <a:r>
              <a:rPr lang="en-US" sz="2100" dirty="0" smtClean="0">
                <a:solidFill>
                  <a:srgbClr val="FF0000"/>
                </a:solidFill>
                <a:latin typeface="Arial-Rounded"/>
                <a:ea typeface="Arial-Rounded"/>
              </a:rPr>
              <a:t>.</a:t>
            </a:r>
            <a:endParaRPr lang="en-US" sz="2100" dirty="0">
              <a:solidFill>
                <a:srgbClr val="FF0000"/>
              </a:solidFill>
              <a:latin typeface="Arial-Rounded"/>
              <a:ea typeface="Arial-Rounded"/>
            </a:endParaRPr>
          </a:p>
        </p:txBody>
      </p:sp>
    </p:spTree>
    <p:extLst>
      <p:ext uri="{BB962C8B-B14F-4D97-AF65-F5344CB8AC3E}">
        <p14:creationId xmlns:p14="http://schemas.microsoft.com/office/powerpoint/2010/main" val="3966350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五边形 7">
            <a:extLst>
              <a:ext uri="{FF2B5EF4-FFF2-40B4-BE49-F238E27FC236}">
                <a16:creationId xmlns="" xmlns:a16="http://schemas.microsoft.com/office/drawing/2014/main" id="{F708205E-1F97-4F05-823D-FDC6882FAF86}"/>
              </a:ext>
            </a:extLst>
          </p:cNvPr>
          <p:cNvSpPr/>
          <p:nvPr/>
        </p:nvSpPr>
        <p:spPr>
          <a:xfrm>
            <a:off x="0" y="85005"/>
            <a:ext cx="1704514" cy="466247"/>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00B050"/>
              </a:solidFill>
            </a:endParaRPr>
          </a:p>
        </p:txBody>
      </p:sp>
      <p:sp>
        <p:nvSpPr>
          <p:cNvPr id="52" name="TextBox 51">
            <a:extLst>
              <a:ext uri="{FF2B5EF4-FFF2-40B4-BE49-F238E27FC236}">
                <a16:creationId xmlns="" xmlns:a16="http://schemas.microsoft.com/office/drawing/2014/main" id="{766FD118-60A0-4C86-82CB-CA4E3B7BE875}"/>
              </a:ext>
            </a:extLst>
          </p:cNvPr>
          <p:cNvSpPr txBox="1"/>
          <p:nvPr/>
        </p:nvSpPr>
        <p:spPr>
          <a:xfrm>
            <a:off x="204187" y="70016"/>
            <a:ext cx="1296140" cy="461665"/>
          </a:xfrm>
          <a:prstGeom prst="rect">
            <a:avLst/>
          </a:prstGeom>
          <a:noFill/>
        </p:spPr>
        <p:txBody>
          <a:bodyPr wrap="square" rtlCol="0">
            <a:spAutoFit/>
          </a:bodyPr>
          <a:lstStyle/>
          <a:p>
            <a:r>
              <a:rPr lang="en-US" sz="2400" dirty="0"/>
              <a:t>2. </a:t>
            </a:r>
            <a:r>
              <a:rPr lang="en-US" sz="2400" dirty="0" err="1"/>
              <a:t>Đọc</a:t>
            </a:r>
            <a:endParaRPr lang="en-US" sz="2400" dirty="0"/>
          </a:p>
        </p:txBody>
      </p:sp>
      <p:sp>
        <p:nvSpPr>
          <p:cNvPr id="5" name="TextBox 4">
            <a:extLst>
              <a:ext uri="{FF2B5EF4-FFF2-40B4-BE49-F238E27FC236}">
                <a16:creationId xmlns="" xmlns:a16="http://schemas.microsoft.com/office/drawing/2014/main" id="{C00254C8-8C3A-4F1D-83AD-5357A0F5FE58}"/>
              </a:ext>
            </a:extLst>
          </p:cNvPr>
          <p:cNvSpPr txBox="1"/>
          <p:nvPr/>
        </p:nvSpPr>
        <p:spPr>
          <a:xfrm>
            <a:off x="1341000" y="512580"/>
            <a:ext cx="5084071" cy="584775"/>
          </a:xfrm>
          <a:prstGeom prst="rect">
            <a:avLst/>
          </a:prstGeom>
          <a:noFill/>
        </p:spPr>
        <p:txBody>
          <a:bodyPr wrap="square" rtlCol="0">
            <a:spAutoFit/>
          </a:bodyPr>
          <a:lstStyle/>
          <a:p>
            <a:r>
              <a:rPr lang="en-US" sz="3200" b="1" dirty="0" err="1">
                <a:solidFill>
                  <a:srgbClr val="002060"/>
                </a:solidFill>
              </a:rPr>
              <a:t>Cuộc</a:t>
            </a:r>
            <a:r>
              <a:rPr lang="en-US" sz="3200" b="1" dirty="0">
                <a:solidFill>
                  <a:srgbClr val="002060"/>
                </a:solidFill>
              </a:rPr>
              <a:t> </a:t>
            </a:r>
            <a:r>
              <a:rPr lang="en-US" sz="3200" b="1" dirty="0" err="1">
                <a:solidFill>
                  <a:srgbClr val="002060"/>
                </a:solidFill>
              </a:rPr>
              <a:t>thi</a:t>
            </a:r>
            <a:r>
              <a:rPr lang="en-US" sz="3200" b="1" dirty="0">
                <a:solidFill>
                  <a:srgbClr val="002060"/>
                </a:solidFill>
              </a:rPr>
              <a:t> </a:t>
            </a:r>
            <a:r>
              <a:rPr lang="en-US" sz="3200" b="1" dirty="0" err="1">
                <a:solidFill>
                  <a:srgbClr val="002060"/>
                </a:solidFill>
              </a:rPr>
              <a:t>tài</a:t>
            </a:r>
            <a:r>
              <a:rPr lang="en-US" sz="3200" b="1" dirty="0">
                <a:solidFill>
                  <a:srgbClr val="002060"/>
                </a:solidFill>
              </a:rPr>
              <a:t> </a:t>
            </a:r>
            <a:r>
              <a:rPr lang="en-US" sz="3200" b="1" dirty="0" err="1">
                <a:solidFill>
                  <a:srgbClr val="002060"/>
                </a:solidFill>
              </a:rPr>
              <a:t>năng</a:t>
            </a:r>
            <a:r>
              <a:rPr lang="en-US" sz="3200" b="1" dirty="0">
                <a:solidFill>
                  <a:srgbClr val="002060"/>
                </a:solidFill>
              </a:rPr>
              <a:t> </a:t>
            </a:r>
            <a:r>
              <a:rPr lang="en-US" sz="3200" b="1" dirty="0" err="1">
                <a:solidFill>
                  <a:srgbClr val="002060"/>
                </a:solidFill>
              </a:rPr>
              <a:t>rừng</a:t>
            </a:r>
            <a:r>
              <a:rPr lang="en-US" sz="3200" b="1" dirty="0">
                <a:solidFill>
                  <a:srgbClr val="002060"/>
                </a:solidFill>
              </a:rPr>
              <a:t> </a:t>
            </a:r>
            <a:r>
              <a:rPr lang="en-US" sz="3200" b="1" dirty="0" err="1">
                <a:solidFill>
                  <a:srgbClr val="002060"/>
                </a:solidFill>
              </a:rPr>
              <a:t>xanh</a:t>
            </a:r>
            <a:endParaRPr lang="en-US" sz="3200" b="1" dirty="0">
              <a:solidFill>
                <a:srgbClr val="002060"/>
              </a:solidFill>
            </a:endParaRPr>
          </a:p>
        </p:txBody>
      </p:sp>
      <p:sp>
        <p:nvSpPr>
          <p:cNvPr id="42" name="TextBox 41">
            <a:extLst>
              <a:ext uri="{FF2B5EF4-FFF2-40B4-BE49-F238E27FC236}">
                <a16:creationId xmlns="" xmlns:a16="http://schemas.microsoft.com/office/drawing/2014/main" id="{952356EE-81ED-4925-9C19-20B7BC36445C}"/>
              </a:ext>
            </a:extLst>
          </p:cNvPr>
          <p:cNvSpPr txBox="1"/>
          <p:nvPr/>
        </p:nvSpPr>
        <p:spPr>
          <a:xfrm>
            <a:off x="271846" y="1111802"/>
            <a:ext cx="7528263" cy="3416320"/>
          </a:xfrm>
          <a:prstGeom prst="rect">
            <a:avLst/>
          </a:prstGeom>
          <a:noFill/>
        </p:spPr>
        <p:txBody>
          <a:bodyPr wrap="square" rtlCol="0">
            <a:spAutoFit/>
          </a:bodyPr>
          <a:lstStyle/>
          <a:p>
            <a:pPr indent="457200" algn="just"/>
            <a:r>
              <a:rPr lang="en-US" sz="2400" dirty="0" err="1">
                <a:latin typeface="+mj-lt"/>
              </a:rPr>
              <a:t>Mừng</a:t>
            </a:r>
            <a:r>
              <a:rPr lang="en-US" sz="2400" dirty="0">
                <a:latin typeface="+mj-lt"/>
              </a:rPr>
              <a:t> </a:t>
            </a:r>
            <a:r>
              <a:rPr lang="en-US" sz="2400" dirty="0" err="1">
                <a:latin typeface="+mj-lt"/>
              </a:rPr>
              <a:t>xuân</a:t>
            </a:r>
            <a:r>
              <a:rPr lang="en-US" sz="2400" dirty="0">
                <a:latin typeface="+mj-lt"/>
              </a:rPr>
              <a:t>, </a:t>
            </a:r>
            <a:r>
              <a:rPr lang="en-US" sz="2400" dirty="0" err="1">
                <a:latin typeface="+mj-lt"/>
              </a:rPr>
              <a:t>các</a:t>
            </a:r>
            <a:r>
              <a:rPr lang="en-US" sz="2400" dirty="0">
                <a:latin typeface="+mj-lt"/>
              </a:rPr>
              <a:t> con </a:t>
            </a:r>
            <a:r>
              <a:rPr lang="en-US" sz="2400" dirty="0" err="1">
                <a:latin typeface="+mj-lt"/>
              </a:rPr>
              <a:t>vật</a:t>
            </a:r>
            <a:r>
              <a:rPr lang="en-US" sz="2400" dirty="0">
                <a:latin typeface="+mj-lt"/>
              </a:rPr>
              <a:t> </a:t>
            </a:r>
            <a:r>
              <a:rPr lang="en-US" sz="2400" dirty="0" err="1">
                <a:latin typeface="+mj-lt"/>
              </a:rPr>
              <a:t>trong</a:t>
            </a:r>
            <a:r>
              <a:rPr lang="en-US" sz="2400" dirty="0">
                <a:latin typeface="+mj-lt"/>
              </a:rPr>
              <a:t> </a:t>
            </a:r>
            <a:r>
              <a:rPr lang="en-US" sz="2400" dirty="0" err="1">
                <a:latin typeface="+mj-lt"/>
              </a:rPr>
              <a:t>rừng</a:t>
            </a:r>
            <a:r>
              <a:rPr lang="en-US" sz="2400" dirty="0">
                <a:latin typeface="+mj-lt"/>
              </a:rPr>
              <a:t> </a:t>
            </a:r>
            <a:r>
              <a:rPr lang="en-US" sz="2400" dirty="0" err="1">
                <a:latin typeface="+mj-lt"/>
              </a:rPr>
              <a:t>tổ</a:t>
            </a:r>
            <a:r>
              <a:rPr lang="en-US" sz="2400" dirty="0">
                <a:latin typeface="+mj-lt"/>
              </a:rPr>
              <a:t> </a:t>
            </a:r>
            <a:r>
              <a:rPr lang="en-US" sz="2400" dirty="0" err="1">
                <a:latin typeface="+mj-lt"/>
              </a:rPr>
              <a:t>chức</a:t>
            </a:r>
            <a:r>
              <a:rPr lang="en-US" sz="2400" dirty="0">
                <a:latin typeface="+mj-lt"/>
              </a:rPr>
              <a:t> </a:t>
            </a:r>
            <a:r>
              <a:rPr lang="en-US" sz="2400" dirty="0" err="1">
                <a:latin typeface="+mj-lt"/>
              </a:rPr>
              <a:t>một</a:t>
            </a:r>
            <a:r>
              <a:rPr lang="en-US" sz="2400" dirty="0">
                <a:latin typeface="+mj-lt"/>
              </a:rPr>
              <a:t> </a:t>
            </a:r>
            <a:r>
              <a:rPr lang="en-US" sz="2400" dirty="0" err="1">
                <a:latin typeface="+mj-lt"/>
              </a:rPr>
              <a:t>cuộc</a:t>
            </a:r>
            <a:r>
              <a:rPr lang="en-US" sz="2400" dirty="0">
                <a:latin typeface="+mj-lt"/>
              </a:rPr>
              <a:t> </a:t>
            </a:r>
            <a:r>
              <a:rPr lang="en-US" sz="2400" dirty="0" err="1">
                <a:latin typeface="+mj-lt"/>
              </a:rPr>
              <a:t>thi</a:t>
            </a:r>
            <a:r>
              <a:rPr lang="en-US" sz="2400" dirty="0">
                <a:latin typeface="+mj-lt"/>
              </a:rPr>
              <a:t> </a:t>
            </a:r>
            <a:r>
              <a:rPr lang="en-US" sz="2400" dirty="0" err="1">
                <a:latin typeface="+mj-lt"/>
              </a:rPr>
              <a:t>tài</a:t>
            </a:r>
            <a:r>
              <a:rPr lang="en-US" sz="2400" dirty="0">
                <a:latin typeface="+mj-lt"/>
              </a:rPr>
              <a:t> </a:t>
            </a:r>
            <a:r>
              <a:rPr lang="en-US" sz="2400" dirty="0" err="1">
                <a:latin typeface="+mj-lt"/>
              </a:rPr>
              <a:t>năng</a:t>
            </a:r>
            <a:r>
              <a:rPr lang="en-US" sz="2400" dirty="0">
                <a:latin typeface="+mj-lt"/>
              </a:rPr>
              <a:t>. </a:t>
            </a:r>
            <a:r>
              <a:rPr lang="en-US" sz="2400" dirty="0" err="1">
                <a:latin typeface="+mj-lt"/>
              </a:rPr>
              <a:t>Đúng</a:t>
            </a:r>
            <a:r>
              <a:rPr lang="en-US" sz="2400" dirty="0">
                <a:latin typeface="+mj-lt"/>
              </a:rPr>
              <a:t> </a:t>
            </a:r>
            <a:r>
              <a:rPr lang="en-US" sz="2400" dirty="0" err="1">
                <a:latin typeface="+mj-lt"/>
              </a:rPr>
              <a:t>như</a:t>
            </a:r>
            <a:r>
              <a:rPr lang="en-US" sz="2400" dirty="0">
                <a:latin typeface="+mj-lt"/>
              </a:rPr>
              <a:t> </a:t>
            </a:r>
            <a:r>
              <a:rPr lang="en-US" sz="2400" dirty="0" err="1" smtClean="0">
                <a:latin typeface="+mj-lt"/>
              </a:rPr>
              <a:t>dự</a:t>
            </a:r>
            <a:r>
              <a:rPr lang="en-US" sz="2400" dirty="0">
                <a:latin typeface="+mj-lt"/>
              </a:rPr>
              <a:t> </a:t>
            </a:r>
            <a:r>
              <a:rPr lang="en-US" sz="2400" dirty="0" err="1">
                <a:latin typeface="+mj-lt"/>
              </a:rPr>
              <a:t>kiến</a:t>
            </a:r>
            <a:r>
              <a:rPr lang="en-US" sz="2400" dirty="0">
                <a:latin typeface="+mj-lt"/>
              </a:rPr>
              <a:t>, </a:t>
            </a:r>
            <a:r>
              <a:rPr lang="en-US" sz="2400" dirty="0" err="1">
                <a:latin typeface="+mj-lt"/>
              </a:rPr>
              <a:t>cuộc</a:t>
            </a:r>
            <a:r>
              <a:rPr lang="en-US" sz="2400" dirty="0">
                <a:latin typeface="+mj-lt"/>
              </a:rPr>
              <a:t> </a:t>
            </a:r>
            <a:r>
              <a:rPr lang="en-US" sz="2400" dirty="0" err="1">
                <a:latin typeface="+mj-lt"/>
              </a:rPr>
              <a:t>thi</a:t>
            </a:r>
            <a:r>
              <a:rPr lang="en-US" sz="2400" dirty="0">
                <a:latin typeface="+mj-lt"/>
              </a:rPr>
              <a:t> </a:t>
            </a:r>
            <a:r>
              <a:rPr lang="en-US" sz="2400" dirty="0" err="1">
                <a:latin typeface="+mj-lt"/>
              </a:rPr>
              <a:t>mở</a:t>
            </a:r>
            <a:r>
              <a:rPr lang="en-US" sz="2400" dirty="0">
                <a:latin typeface="+mj-lt"/>
              </a:rPr>
              <a:t> </a:t>
            </a:r>
            <a:r>
              <a:rPr lang="en-US" sz="2400" dirty="0" err="1">
                <a:latin typeface="+mj-lt"/>
              </a:rPr>
              <a:t>đầu</a:t>
            </a:r>
            <a:r>
              <a:rPr lang="en-US" sz="2400" dirty="0">
                <a:latin typeface="+mj-lt"/>
              </a:rPr>
              <a:t> </a:t>
            </a:r>
            <a:r>
              <a:rPr lang="en-US" sz="2400" dirty="0" err="1">
                <a:latin typeface="+mj-lt"/>
              </a:rPr>
              <a:t>bằng</a:t>
            </a:r>
            <a:r>
              <a:rPr lang="en-US" sz="2400" dirty="0">
                <a:latin typeface="+mj-lt"/>
              </a:rPr>
              <a:t> </a:t>
            </a:r>
            <a:r>
              <a:rPr lang="en-US" sz="2400" dirty="0" err="1">
                <a:latin typeface="+mj-lt"/>
              </a:rPr>
              <a:t>tiết</a:t>
            </a:r>
            <a:r>
              <a:rPr lang="en-US" sz="2400" dirty="0">
                <a:latin typeface="+mj-lt"/>
              </a:rPr>
              <a:t> </a:t>
            </a:r>
            <a:r>
              <a:rPr lang="en-US" sz="2400" dirty="0" err="1">
                <a:latin typeface="+mj-lt"/>
              </a:rPr>
              <a:t>mục</a:t>
            </a:r>
            <a:r>
              <a:rPr lang="en-US" sz="2400" dirty="0">
                <a:latin typeface="+mj-lt"/>
              </a:rPr>
              <a:t> </a:t>
            </a:r>
            <a:r>
              <a:rPr lang="en-US" sz="2400" dirty="0" err="1" smtClean="0">
                <a:latin typeface="+mj-lt"/>
              </a:rPr>
              <a:t>của</a:t>
            </a:r>
            <a:r>
              <a:rPr lang="en-US" sz="2400" dirty="0" smtClean="0">
                <a:latin typeface="+mj-lt"/>
              </a:rPr>
              <a:t> </a:t>
            </a:r>
            <a:r>
              <a:rPr lang="en-US" sz="2400" dirty="0" err="1" smtClean="0">
                <a:latin typeface="+mj-lt"/>
              </a:rPr>
              <a:t>chim</a:t>
            </a:r>
            <a:r>
              <a:rPr lang="en-US" sz="2400" dirty="0" smtClean="0">
                <a:latin typeface="+mj-lt"/>
              </a:rPr>
              <a:t> </a:t>
            </a:r>
            <a:r>
              <a:rPr lang="en-US" sz="2400" dirty="0" err="1" smtClean="0">
                <a:latin typeface="+mj-lt"/>
              </a:rPr>
              <a:t>yểng</a:t>
            </a:r>
            <a:r>
              <a:rPr lang="en-US" sz="2400" dirty="0">
                <a:latin typeface="+mj-lt"/>
              </a:rPr>
              <a:t> </a:t>
            </a:r>
            <a:r>
              <a:rPr lang="en-US" sz="2400" dirty="0" err="1" smtClean="0">
                <a:latin typeface="+mj-lt"/>
              </a:rPr>
              <a:t>bắt</a:t>
            </a:r>
            <a:r>
              <a:rPr lang="en-US" sz="2400" dirty="0" smtClean="0">
                <a:latin typeface="+mj-lt"/>
              </a:rPr>
              <a:t> </a:t>
            </a:r>
            <a:r>
              <a:rPr lang="en-US" sz="2400" dirty="0" err="1">
                <a:latin typeface="+mj-lt"/>
              </a:rPr>
              <a:t>chước</a:t>
            </a:r>
            <a:r>
              <a:rPr lang="en-US" sz="2400" dirty="0">
                <a:latin typeface="+mj-lt"/>
              </a:rPr>
              <a:t> </a:t>
            </a:r>
            <a:r>
              <a:rPr lang="en-US" sz="2400" dirty="0" err="1">
                <a:latin typeface="+mj-lt"/>
              </a:rPr>
              <a:t>tiếng</a:t>
            </a:r>
            <a:r>
              <a:rPr lang="en-US" sz="2400" dirty="0">
                <a:latin typeface="+mj-lt"/>
              </a:rPr>
              <a:t> </a:t>
            </a:r>
            <a:r>
              <a:rPr lang="en-US" sz="2400" dirty="0" err="1">
                <a:latin typeface="+mj-lt"/>
              </a:rPr>
              <a:t>của</a:t>
            </a:r>
            <a:r>
              <a:rPr lang="en-US" sz="2400" dirty="0">
                <a:latin typeface="+mj-lt"/>
              </a:rPr>
              <a:t> </a:t>
            </a:r>
            <a:r>
              <a:rPr lang="en-US" sz="2400" dirty="0" err="1">
                <a:latin typeface="+mj-lt"/>
              </a:rPr>
              <a:t>một</a:t>
            </a:r>
            <a:r>
              <a:rPr lang="en-US" sz="2400" dirty="0">
                <a:latin typeface="+mj-lt"/>
              </a:rPr>
              <a:t> </a:t>
            </a:r>
            <a:r>
              <a:rPr lang="en-US" sz="2400" dirty="0" err="1">
                <a:latin typeface="+mj-lt"/>
              </a:rPr>
              <a:t>số</a:t>
            </a:r>
            <a:r>
              <a:rPr lang="en-US" sz="2400" dirty="0">
                <a:latin typeface="+mj-lt"/>
              </a:rPr>
              <a:t> </a:t>
            </a:r>
            <a:r>
              <a:rPr lang="en-US" sz="2400" dirty="0" err="1">
                <a:latin typeface="+mj-lt"/>
              </a:rPr>
              <a:t>loài</a:t>
            </a:r>
            <a:r>
              <a:rPr lang="en-US" sz="2400" dirty="0">
                <a:latin typeface="+mj-lt"/>
              </a:rPr>
              <a:t> </a:t>
            </a:r>
            <a:r>
              <a:rPr lang="en-US" sz="2400" dirty="0" err="1">
                <a:latin typeface="+mj-lt"/>
              </a:rPr>
              <a:t>vật</a:t>
            </a:r>
            <a:r>
              <a:rPr lang="en-US" sz="2400" dirty="0">
                <a:latin typeface="+mj-lt"/>
              </a:rPr>
              <a:t>. </a:t>
            </a:r>
            <a:r>
              <a:rPr lang="en-US" sz="2400" dirty="0" err="1">
                <a:latin typeface="+mj-lt"/>
              </a:rPr>
              <a:t>Tiếp</a:t>
            </a:r>
            <a:r>
              <a:rPr lang="en-US" sz="2400" dirty="0">
                <a:latin typeface="+mj-lt"/>
              </a:rPr>
              <a:t> </a:t>
            </a:r>
            <a:r>
              <a:rPr lang="en-US" sz="2400" dirty="0" err="1">
                <a:latin typeface="+mj-lt"/>
              </a:rPr>
              <a:t>theo</a:t>
            </a:r>
            <a:r>
              <a:rPr lang="en-US" sz="2400" dirty="0">
                <a:latin typeface="+mj-lt"/>
              </a:rPr>
              <a:t> </a:t>
            </a:r>
            <a:r>
              <a:rPr lang="en-US" sz="2400" dirty="0" err="1">
                <a:latin typeface="+mj-lt"/>
              </a:rPr>
              <a:t>là</a:t>
            </a:r>
            <a:r>
              <a:rPr lang="en-US" sz="2400" dirty="0">
                <a:latin typeface="+mj-lt"/>
              </a:rPr>
              <a:t> ca </a:t>
            </a:r>
            <a:r>
              <a:rPr lang="en-US" sz="2400" dirty="0" err="1">
                <a:latin typeface="+mj-lt"/>
              </a:rPr>
              <a:t>khúc</a:t>
            </a:r>
            <a:r>
              <a:rPr lang="en-US" sz="2400" dirty="0">
                <a:latin typeface="+mj-lt"/>
              </a:rPr>
              <a:t> “</a:t>
            </a:r>
            <a:r>
              <a:rPr lang="en-US" sz="2400" dirty="0" err="1">
                <a:latin typeface="+mj-lt"/>
              </a:rPr>
              <a:t>ngoao</a:t>
            </a:r>
            <a:r>
              <a:rPr lang="en-US" sz="2400" dirty="0">
                <a:latin typeface="+mj-lt"/>
              </a:rPr>
              <a:t> </a:t>
            </a:r>
            <a:r>
              <a:rPr lang="en-US" sz="2400" dirty="0" err="1">
                <a:latin typeface="+mj-lt"/>
              </a:rPr>
              <a:t>ngoao</a:t>
            </a:r>
            <a:r>
              <a:rPr lang="en-US" sz="2400" dirty="0">
                <a:latin typeface="+mj-lt"/>
              </a:rPr>
              <a:t>” </a:t>
            </a:r>
            <a:r>
              <a:rPr lang="en-US" sz="2400" dirty="0" err="1">
                <a:latin typeface="+mj-lt"/>
              </a:rPr>
              <a:t>của</a:t>
            </a:r>
            <a:r>
              <a:rPr lang="en-US" sz="2400" dirty="0">
                <a:latin typeface="+mj-lt"/>
              </a:rPr>
              <a:t> </a:t>
            </a:r>
            <a:r>
              <a:rPr lang="en-US" sz="2400" dirty="0" err="1">
                <a:latin typeface="+mj-lt"/>
              </a:rPr>
              <a:t>mèo</a:t>
            </a:r>
            <a:r>
              <a:rPr lang="en-US" sz="2400" dirty="0">
                <a:latin typeface="+mj-lt"/>
              </a:rPr>
              <a:t> </a:t>
            </a:r>
            <a:r>
              <a:rPr lang="en-US" sz="2400" dirty="0" err="1">
                <a:latin typeface="+mj-lt"/>
              </a:rPr>
              <a:t>rừng</a:t>
            </a:r>
            <a:r>
              <a:rPr lang="en-US" sz="2400" dirty="0">
                <a:latin typeface="+mj-lt"/>
              </a:rPr>
              <a:t>. </a:t>
            </a:r>
            <a:r>
              <a:rPr lang="en-US" sz="2400" dirty="0" err="1">
                <a:latin typeface="+mj-lt"/>
              </a:rPr>
              <a:t>Gõ</a:t>
            </a:r>
            <a:r>
              <a:rPr lang="en-US" sz="2400" dirty="0">
                <a:latin typeface="+mj-lt"/>
              </a:rPr>
              <a:t> </a:t>
            </a:r>
            <a:r>
              <a:rPr lang="en-US" sz="2400" dirty="0" err="1" smtClean="0">
                <a:latin typeface="+mj-lt"/>
              </a:rPr>
              <a:t>kiến</a:t>
            </a:r>
            <a:r>
              <a:rPr lang="en-US" sz="2400" dirty="0" smtClean="0">
                <a:latin typeface="+mj-lt"/>
              </a:rPr>
              <a:t> </a:t>
            </a:r>
            <a:r>
              <a:rPr lang="en-US" sz="2400" dirty="0" err="1">
                <a:latin typeface="+mj-lt"/>
              </a:rPr>
              <a:t>chỉ</a:t>
            </a:r>
            <a:r>
              <a:rPr lang="en-US" sz="2400" dirty="0">
                <a:latin typeface="+mj-lt"/>
              </a:rPr>
              <a:t> </a:t>
            </a:r>
            <a:r>
              <a:rPr lang="en-US" sz="2400" dirty="0" err="1">
                <a:latin typeface="+mj-lt"/>
              </a:rPr>
              <a:t>trong</a:t>
            </a:r>
            <a:r>
              <a:rPr lang="en-US" sz="2400" dirty="0">
                <a:latin typeface="+mj-lt"/>
              </a:rPr>
              <a:t> </a:t>
            </a:r>
            <a:r>
              <a:rPr lang="en-US" sz="2400" dirty="0" err="1">
                <a:latin typeface="+mj-lt"/>
              </a:rPr>
              <a:t>nháy</a:t>
            </a:r>
            <a:r>
              <a:rPr lang="en-US" sz="2400" dirty="0">
                <a:latin typeface="+mj-lt"/>
              </a:rPr>
              <a:t> </a:t>
            </a:r>
            <a:r>
              <a:rPr lang="en-US" sz="2400" dirty="0" err="1">
                <a:latin typeface="+mj-lt"/>
              </a:rPr>
              <a:t>mắt</a:t>
            </a:r>
            <a:r>
              <a:rPr lang="en-US" sz="2400" dirty="0">
                <a:latin typeface="+mj-lt"/>
              </a:rPr>
              <a:t> </a:t>
            </a:r>
            <a:r>
              <a:rPr lang="en-US" sz="2400" dirty="0" err="1">
                <a:latin typeface="+mj-lt"/>
              </a:rPr>
              <a:t>đã</a:t>
            </a:r>
            <a:r>
              <a:rPr lang="en-US" sz="2400" dirty="0">
                <a:latin typeface="+mj-lt"/>
              </a:rPr>
              <a:t> </a:t>
            </a:r>
            <a:r>
              <a:rPr lang="en-US" sz="2400" dirty="0" err="1">
                <a:latin typeface="+mj-lt"/>
              </a:rPr>
              <a:t>khoét</a:t>
            </a:r>
            <a:r>
              <a:rPr lang="en-US" sz="2400" dirty="0">
                <a:latin typeface="+mj-lt"/>
              </a:rPr>
              <a:t> </a:t>
            </a:r>
            <a:r>
              <a:rPr lang="en-US" sz="2400" dirty="0" err="1">
                <a:latin typeface="+mj-lt"/>
              </a:rPr>
              <a:t>được</a:t>
            </a:r>
            <a:r>
              <a:rPr lang="en-US" sz="2400" dirty="0">
                <a:latin typeface="+mj-lt"/>
              </a:rPr>
              <a:t> </a:t>
            </a:r>
            <a:r>
              <a:rPr lang="en-US" sz="2400" dirty="0" err="1">
                <a:latin typeface="+mj-lt"/>
              </a:rPr>
              <a:t>cái</a:t>
            </a:r>
            <a:r>
              <a:rPr lang="en-US" sz="2400" dirty="0">
                <a:latin typeface="+mj-lt"/>
              </a:rPr>
              <a:t> </a:t>
            </a:r>
            <a:r>
              <a:rPr lang="en-US" sz="2400" dirty="0" err="1">
                <a:latin typeface="+mj-lt"/>
              </a:rPr>
              <a:t>tổ</a:t>
            </a:r>
            <a:r>
              <a:rPr lang="en-US" sz="2400" dirty="0">
                <a:latin typeface="+mj-lt"/>
              </a:rPr>
              <a:t> </a:t>
            </a:r>
            <a:r>
              <a:rPr lang="en-US" sz="2400" dirty="0" err="1">
                <a:latin typeface="+mj-lt"/>
              </a:rPr>
              <a:t>xinh</a:t>
            </a:r>
            <a:r>
              <a:rPr lang="en-US" sz="2400" dirty="0">
                <a:latin typeface="+mj-lt"/>
              </a:rPr>
              <a:t> </a:t>
            </a:r>
            <a:r>
              <a:rPr lang="en-US" sz="2400" dirty="0" err="1">
                <a:latin typeface="+mj-lt"/>
              </a:rPr>
              <a:t>xắn</a:t>
            </a:r>
            <a:r>
              <a:rPr lang="en-US" sz="2400" dirty="0">
                <a:latin typeface="+mj-lt"/>
              </a:rPr>
              <a:t>. </a:t>
            </a:r>
            <a:r>
              <a:rPr lang="en-US" sz="2400" dirty="0" err="1">
                <a:latin typeface="+mj-lt"/>
              </a:rPr>
              <a:t>Chim</a:t>
            </a:r>
            <a:r>
              <a:rPr lang="en-US" sz="2400" dirty="0">
                <a:latin typeface="+mj-lt"/>
              </a:rPr>
              <a:t> </a:t>
            </a:r>
            <a:r>
              <a:rPr lang="en-US" sz="2400" dirty="0" err="1">
                <a:latin typeface="+mj-lt"/>
              </a:rPr>
              <a:t>công</a:t>
            </a:r>
            <a:r>
              <a:rPr lang="en-US" sz="2400" dirty="0">
                <a:latin typeface="+mj-lt"/>
              </a:rPr>
              <a:t> </a:t>
            </a:r>
            <a:r>
              <a:rPr lang="en-US" sz="2400" dirty="0" err="1" smtClean="0">
                <a:latin typeface="+mj-lt"/>
              </a:rPr>
              <a:t>khiến</a:t>
            </a:r>
            <a:r>
              <a:rPr lang="en-US" sz="2400" dirty="0" smtClean="0">
                <a:latin typeface="+mj-lt"/>
              </a:rPr>
              <a:t> </a:t>
            </a:r>
            <a:r>
              <a:rPr lang="en-US" sz="2400" dirty="0" err="1">
                <a:latin typeface="+mj-lt"/>
              </a:rPr>
              <a:t>khán</a:t>
            </a:r>
            <a:r>
              <a:rPr lang="en-US" sz="2400" dirty="0">
                <a:latin typeface="+mj-lt"/>
              </a:rPr>
              <a:t> </a:t>
            </a:r>
            <a:r>
              <a:rPr lang="en-US" sz="2400" dirty="0" err="1">
                <a:latin typeface="+mj-lt"/>
              </a:rPr>
              <a:t>giả</a:t>
            </a:r>
            <a:r>
              <a:rPr lang="en-US" sz="2400" dirty="0">
                <a:latin typeface="+mj-lt"/>
              </a:rPr>
              <a:t> say </a:t>
            </a:r>
            <a:r>
              <a:rPr lang="en-US" sz="2400" dirty="0" err="1">
                <a:latin typeface="+mj-lt"/>
              </a:rPr>
              <a:t>mê</a:t>
            </a:r>
            <a:r>
              <a:rPr lang="en-US" sz="2400" dirty="0">
                <a:latin typeface="+mj-lt"/>
              </a:rPr>
              <a:t>, </a:t>
            </a:r>
            <a:r>
              <a:rPr lang="en-US" sz="2400" dirty="0" err="1">
                <a:latin typeface="+mj-lt"/>
              </a:rPr>
              <a:t>chuếnh</a:t>
            </a:r>
            <a:r>
              <a:rPr lang="en-US" sz="2400" dirty="0">
                <a:latin typeface="+mj-lt"/>
              </a:rPr>
              <a:t> </a:t>
            </a:r>
            <a:r>
              <a:rPr lang="en-US" sz="2400" dirty="0" err="1">
                <a:latin typeface="+mj-lt"/>
              </a:rPr>
              <a:t>choáng</a:t>
            </a:r>
            <a:r>
              <a:rPr lang="en-US" sz="2400" dirty="0">
                <a:latin typeface="+mj-lt"/>
              </a:rPr>
              <a:t> </a:t>
            </a:r>
            <a:r>
              <a:rPr lang="en-US" sz="2400" dirty="0" err="1">
                <a:latin typeface="+mj-lt"/>
              </a:rPr>
              <a:t>vì</a:t>
            </a:r>
            <a:r>
              <a:rPr lang="en-US" sz="2400" dirty="0">
                <a:latin typeface="+mj-lt"/>
              </a:rPr>
              <a:t> </a:t>
            </a:r>
            <a:r>
              <a:rPr lang="en-US" sz="2400" dirty="0" err="1">
                <a:latin typeface="+mj-lt"/>
              </a:rPr>
              <a:t>điệu</a:t>
            </a:r>
            <a:r>
              <a:rPr lang="en-US" sz="2400" dirty="0">
                <a:latin typeface="+mj-lt"/>
              </a:rPr>
              <a:t> </a:t>
            </a:r>
            <a:r>
              <a:rPr lang="en-US" sz="2400" dirty="0" err="1">
                <a:latin typeface="+mj-lt"/>
              </a:rPr>
              <a:t>múa</a:t>
            </a:r>
            <a:r>
              <a:rPr lang="en-US" sz="2400" dirty="0">
                <a:latin typeface="+mj-lt"/>
              </a:rPr>
              <a:t> </a:t>
            </a:r>
            <a:r>
              <a:rPr lang="en-US" sz="2400" dirty="0" err="1">
                <a:latin typeface="+mj-lt"/>
              </a:rPr>
              <a:t>tuyệt</a:t>
            </a:r>
            <a:r>
              <a:rPr lang="en-US" sz="2400" dirty="0">
                <a:latin typeface="+mj-lt"/>
              </a:rPr>
              <a:t> </a:t>
            </a:r>
            <a:r>
              <a:rPr lang="en-US" sz="2400" dirty="0" err="1">
                <a:latin typeface="+mj-lt"/>
              </a:rPr>
              <a:t>đẹp</a:t>
            </a:r>
            <a:r>
              <a:rPr lang="en-US" sz="2400" dirty="0">
                <a:latin typeface="+mj-lt"/>
              </a:rPr>
              <a:t>. </a:t>
            </a:r>
            <a:r>
              <a:rPr lang="en-US" sz="2400" dirty="0" err="1">
                <a:latin typeface="+mj-lt"/>
              </a:rPr>
              <a:t>Voọc</a:t>
            </a:r>
            <a:r>
              <a:rPr lang="en-US" sz="2400" dirty="0">
                <a:latin typeface="+mj-lt"/>
              </a:rPr>
              <a:t> </a:t>
            </a:r>
            <a:r>
              <a:rPr lang="en-US" sz="2400" dirty="0" err="1">
                <a:latin typeface="+mj-lt"/>
              </a:rPr>
              <a:t>xám</a:t>
            </a:r>
            <a:r>
              <a:rPr lang="en-US" sz="2400" dirty="0">
                <a:latin typeface="+mj-lt"/>
              </a:rPr>
              <a:t> </a:t>
            </a:r>
            <a:r>
              <a:rPr lang="en-US" sz="2400" dirty="0" err="1">
                <a:latin typeface="+mj-lt"/>
              </a:rPr>
              <a:t>với</a:t>
            </a:r>
            <a:r>
              <a:rPr lang="en-US" sz="2400" dirty="0">
                <a:latin typeface="+mj-lt"/>
              </a:rPr>
              <a:t> </a:t>
            </a:r>
            <a:r>
              <a:rPr lang="en-US" sz="2400" dirty="0" err="1">
                <a:latin typeface="+mj-lt"/>
              </a:rPr>
              <a:t>tiết</a:t>
            </a:r>
            <a:r>
              <a:rPr lang="en-US" sz="2400" dirty="0">
                <a:latin typeface="+mj-lt"/>
              </a:rPr>
              <a:t> </a:t>
            </a:r>
            <a:r>
              <a:rPr lang="en-US" sz="2400" dirty="0" err="1">
                <a:latin typeface="+mj-lt"/>
              </a:rPr>
              <a:t>mục</a:t>
            </a:r>
            <a:r>
              <a:rPr lang="en-US" sz="2400" dirty="0">
                <a:latin typeface="+mj-lt"/>
              </a:rPr>
              <a:t> </a:t>
            </a:r>
            <a:r>
              <a:rPr lang="en-US" sz="2400" dirty="0" err="1">
                <a:latin typeface="+mj-lt"/>
              </a:rPr>
              <a:t>đu</a:t>
            </a:r>
            <a:r>
              <a:rPr lang="en-US" sz="2400" dirty="0">
                <a:latin typeface="+mj-lt"/>
              </a:rPr>
              <a:t> </a:t>
            </a:r>
            <a:r>
              <a:rPr lang="en-US" sz="2400" dirty="0" err="1">
                <a:latin typeface="+mj-lt"/>
              </a:rPr>
              <a:t>cây</a:t>
            </a:r>
            <a:r>
              <a:rPr lang="en-US" sz="2400" dirty="0">
                <a:latin typeface="+mj-lt"/>
              </a:rPr>
              <a:t> </a:t>
            </a:r>
            <a:r>
              <a:rPr lang="en-US" sz="2400" dirty="0" err="1">
                <a:latin typeface="+mj-lt"/>
              </a:rPr>
              <a:t>điêu</a:t>
            </a:r>
            <a:r>
              <a:rPr lang="en-US" sz="2400" dirty="0">
                <a:latin typeface="+mj-lt"/>
              </a:rPr>
              <a:t> </a:t>
            </a:r>
            <a:r>
              <a:rPr lang="en-US" sz="2400" dirty="0" err="1">
                <a:latin typeface="+mj-lt"/>
              </a:rPr>
              <a:t>luyện</a:t>
            </a:r>
            <a:r>
              <a:rPr lang="en-US" sz="2400" dirty="0">
                <a:latin typeface="+mj-lt"/>
              </a:rPr>
              <a:t> </a:t>
            </a:r>
            <a:r>
              <a:rPr lang="en-US" sz="2400" dirty="0" err="1">
                <a:latin typeface="+mj-lt"/>
              </a:rPr>
              <a:t>làm</a:t>
            </a:r>
            <a:r>
              <a:rPr lang="en-US" sz="2400" dirty="0">
                <a:latin typeface="+mj-lt"/>
              </a:rPr>
              <a:t> </a:t>
            </a:r>
            <a:r>
              <a:rPr lang="en-US" sz="2400" dirty="0" err="1">
                <a:latin typeface="+mj-lt"/>
              </a:rPr>
              <a:t>tất</a:t>
            </a:r>
            <a:r>
              <a:rPr lang="en-US" sz="2400" dirty="0">
                <a:latin typeface="+mj-lt"/>
              </a:rPr>
              <a:t> </a:t>
            </a:r>
            <a:r>
              <a:rPr lang="en-US" sz="2400" dirty="0" err="1">
                <a:latin typeface="+mj-lt"/>
              </a:rPr>
              <a:t>cả</a:t>
            </a:r>
            <a:r>
              <a:rPr lang="en-US" sz="2400" dirty="0">
                <a:latin typeface="+mj-lt"/>
              </a:rPr>
              <a:t> </a:t>
            </a:r>
            <a:r>
              <a:rPr lang="en-US" sz="2400" dirty="0" err="1">
                <a:latin typeface="+mj-lt"/>
              </a:rPr>
              <a:t>trầm</a:t>
            </a:r>
            <a:r>
              <a:rPr lang="en-US" sz="2400" dirty="0">
                <a:latin typeface="+mj-lt"/>
              </a:rPr>
              <a:t> </a:t>
            </a:r>
            <a:r>
              <a:rPr lang="en-US" sz="2400" dirty="0" err="1">
                <a:latin typeface="+mj-lt"/>
              </a:rPr>
              <a:t>trồ</a:t>
            </a:r>
            <a:r>
              <a:rPr lang="en-US" sz="2400" dirty="0">
                <a:latin typeface="+mj-lt"/>
              </a:rPr>
              <a:t> </a:t>
            </a:r>
            <a:r>
              <a:rPr lang="en-US" sz="2400" dirty="0" err="1">
                <a:latin typeface="+mj-lt"/>
              </a:rPr>
              <a:t>thích</a:t>
            </a:r>
            <a:r>
              <a:rPr lang="en-US" sz="2400" dirty="0">
                <a:latin typeface="+mj-lt"/>
              </a:rPr>
              <a:t> </a:t>
            </a:r>
            <a:r>
              <a:rPr lang="en-US" sz="2400" dirty="0" err="1">
                <a:latin typeface="+mj-lt"/>
              </a:rPr>
              <a:t>thú</a:t>
            </a:r>
            <a:r>
              <a:rPr lang="en-US" sz="2400" dirty="0">
                <a:latin typeface="+mj-lt"/>
              </a:rPr>
              <a:t>.</a:t>
            </a:r>
          </a:p>
          <a:p>
            <a:pPr indent="457200" algn="just"/>
            <a:r>
              <a:rPr lang="en-US" sz="2400" dirty="0" err="1">
                <a:latin typeface="+mj-lt"/>
              </a:rPr>
              <a:t>Các</a:t>
            </a:r>
            <a:r>
              <a:rPr lang="en-US" sz="2400" dirty="0">
                <a:latin typeface="+mj-lt"/>
              </a:rPr>
              <a:t> con </a:t>
            </a:r>
            <a:r>
              <a:rPr lang="en-US" sz="2400" dirty="0" err="1">
                <a:latin typeface="+mj-lt"/>
              </a:rPr>
              <a:t>vật</a:t>
            </a:r>
            <a:r>
              <a:rPr lang="en-US" sz="2400" dirty="0">
                <a:latin typeface="+mj-lt"/>
              </a:rPr>
              <a:t> </a:t>
            </a:r>
            <a:r>
              <a:rPr lang="en-US" sz="2400" dirty="0" err="1">
                <a:latin typeface="+mj-lt"/>
              </a:rPr>
              <a:t>đều</a:t>
            </a:r>
            <a:r>
              <a:rPr lang="en-US" sz="2400" dirty="0">
                <a:latin typeface="+mj-lt"/>
              </a:rPr>
              <a:t> </a:t>
            </a:r>
            <a:r>
              <a:rPr lang="en-US" sz="2400" dirty="0" err="1">
                <a:latin typeface="+mj-lt"/>
              </a:rPr>
              <a:t>xứng</a:t>
            </a:r>
            <a:r>
              <a:rPr lang="en-US" sz="2400" dirty="0">
                <a:latin typeface="+mj-lt"/>
              </a:rPr>
              <a:t> </a:t>
            </a:r>
            <a:r>
              <a:rPr lang="en-US" sz="2400" dirty="0" err="1">
                <a:latin typeface="+mj-lt"/>
              </a:rPr>
              <a:t>đáng</a:t>
            </a:r>
            <a:r>
              <a:rPr lang="en-US" sz="2400" dirty="0">
                <a:latin typeface="+mj-lt"/>
              </a:rPr>
              <a:t> </a:t>
            </a:r>
            <a:r>
              <a:rPr lang="en-US" sz="2400" dirty="0" err="1">
                <a:latin typeface="+mj-lt"/>
              </a:rPr>
              <a:t>nhận</a:t>
            </a:r>
            <a:r>
              <a:rPr lang="en-US" sz="2400" dirty="0">
                <a:latin typeface="+mj-lt"/>
              </a:rPr>
              <a:t> </a:t>
            </a:r>
            <a:r>
              <a:rPr lang="en-US" sz="2400" dirty="0" err="1">
                <a:latin typeface="+mj-lt"/>
              </a:rPr>
              <a:t>phần</a:t>
            </a:r>
            <a:r>
              <a:rPr lang="en-US" sz="2400" dirty="0">
                <a:latin typeface="+mj-lt"/>
              </a:rPr>
              <a:t> </a:t>
            </a:r>
            <a:r>
              <a:rPr lang="en-US" sz="2400" dirty="0" err="1">
                <a:latin typeface="+mj-lt"/>
              </a:rPr>
              <a:t>thưởng</a:t>
            </a:r>
            <a:r>
              <a:rPr lang="en-US" sz="2400" dirty="0">
                <a:latin typeface="+mj-lt"/>
              </a:rPr>
              <a:t>.</a:t>
            </a:r>
          </a:p>
        </p:txBody>
      </p:sp>
      <p:sp>
        <p:nvSpPr>
          <p:cNvPr id="44" name="TextBox 43">
            <a:extLst>
              <a:ext uri="{FF2B5EF4-FFF2-40B4-BE49-F238E27FC236}">
                <a16:creationId xmlns="" xmlns:a16="http://schemas.microsoft.com/office/drawing/2014/main" id="{E1F17D49-0DD6-47E6-909A-711E8E108D8D}"/>
              </a:ext>
            </a:extLst>
          </p:cNvPr>
          <p:cNvSpPr txBox="1"/>
          <p:nvPr/>
        </p:nvSpPr>
        <p:spPr>
          <a:xfrm>
            <a:off x="6760681" y="4366785"/>
            <a:ext cx="1535838" cy="400110"/>
          </a:xfrm>
          <a:prstGeom prst="rect">
            <a:avLst/>
          </a:prstGeom>
          <a:noFill/>
        </p:spPr>
        <p:txBody>
          <a:bodyPr wrap="square" rtlCol="0">
            <a:spAutoFit/>
          </a:bodyPr>
          <a:lstStyle/>
          <a:p>
            <a:r>
              <a:rPr lang="en-US" sz="2000" dirty="0"/>
              <a:t>(</a:t>
            </a:r>
            <a:r>
              <a:rPr lang="en-US" sz="2000" dirty="0" err="1"/>
              <a:t>Lâm</a:t>
            </a:r>
            <a:r>
              <a:rPr lang="en-US" sz="2000" dirty="0"/>
              <a:t> Anh)</a:t>
            </a:r>
          </a:p>
        </p:txBody>
      </p:sp>
    </p:spTree>
    <p:extLst>
      <p:ext uri="{BB962C8B-B14F-4D97-AF65-F5344CB8AC3E}">
        <p14:creationId xmlns:p14="http://schemas.microsoft.com/office/powerpoint/2010/main" val="818575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rotWithShape="1">
          <a:blip r:embed="rId2">
            <a:extLst>
              <a:ext uri="{28A0092B-C50C-407E-A947-70E740481C1C}">
                <a14:useLocalDpi xmlns:a14="http://schemas.microsoft.com/office/drawing/2010/main" val="0"/>
              </a:ext>
            </a:extLst>
          </a:blip>
          <a:srcRect t="80288" r="41526"/>
          <a:stretch/>
        </p:blipFill>
        <p:spPr>
          <a:xfrm>
            <a:off x="1" y="3892378"/>
            <a:ext cx="9143999" cy="1251122"/>
          </a:xfrm>
          <a:prstGeom prst="rect">
            <a:avLst/>
          </a:prstGeom>
        </p:spPr>
      </p:pic>
      <p:pic>
        <p:nvPicPr>
          <p:cNvPr id="3" name="图片 10">
            <a:extLst>
              <a:ext uri="{FF2B5EF4-FFF2-40B4-BE49-F238E27FC236}">
                <a16:creationId xmlns="" xmlns:a16="http://schemas.microsoft.com/office/drawing/2014/main" id="{7FE16528-BE9B-4CB8-A998-301B783900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3686" y="-427206"/>
            <a:ext cx="2080314" cy="3284706"/>
          </a:xfrm>
          <a:prstGeom prst="rect">
            <a:avLst/>
          </a:prstGeom>
        </p:spPr>
      </p:pic>
      <p:grpSp>
        <p:nvGrpSpPr>
          <p:cNvPr id="4" name="Group 3"/>
          <p:cNvGrpSpPr/>
          <p:nvPr/>
        </p:nvGrpSpPr>
        <p:grpSpPr>
          <a:xfrm>
            <a:off x="1682802" y="1622333"/>
            <a:ext cx="3630706" cy="863846"/>
            <a:chOff x="3720081" y="2070700"/>
            <a:chExt cx="4840942" cy="1151795"/>
          </a:xfrm>
        </p:grpSpPr>
        <p:sp>
          <p:nvSpPr>
            <p:cNvPr id="5" name="Rounded Rectangular Callout 4"/>
            <p:cNvSpPr/>
            <p:nvPr/>
          </p:nvSpPr>
          <p:spPr>
            <a:xfrm>
              <a:off x="3720081" y="2070700"/>
              <a:ext cx="4840941" cy="1151795"/>
            </a:xfrm>
            <a:prstGeom prst="wedgeRoundRectCallout">
              <a:avLst>
                <a:gd name="adj1" fmla="val -61298"/>
                <a:gd name="adj2" fmla="val 55850"/>
                <a:gd name="adj3" fmla="val 16667"/>
              </a:avLst>
            </a:prstGeom>
            <a:solidFill>
              <a:srgbClr val="D0EBB3"/>
            </a:solidFill>
            <a:ln w="28575" cap="flat" cmpd="sng" algn="ctr">
              <a:solidFill>
                <a:srgbClr val="92D05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en-US" kern="0">
                <a:solidFill>
                  <a:srgbClr val="FFFFFF"/>
                </a:solidFill>
                <a:latin typeface="Arial-Rounded"/>
                <a:ea typeface="Arial-Rounded"/>
                <a:cs typeface="Arial" panose="020B0604020202020204" pitchFamily="34" charset="0"/>
              </a:endParaRPr>
            </a:p>
          </p:txBody>
        </p:sp>
        <p:sp>
          <p:nvSpPr>
            <p:cNvPr id="6" name="TextBox 5"/>
            <p:cNvSpPr txBox="1"/>
            <p:nvPr/>
          </p:nvSpPr>
          <p:spPr>
            <a:xfrm>
              <a:off x="3720081" y="2154155"/>
              <a:ext cx="4840942" cy="984886"/>
            </a:xfrm>
            <a:prstGeom prst="rect">
              <a:avLst/>
            </a:prstGeom>
            <a:noFill/>
          </p:spPr>
          <p:txBody>
            <a:bodyPr wrap="square" rtlCol="0">
              <a:spAutoFit/>
            </a:bodyPr>
            <a:lstStyle/>
            <a:p>
              <a:pPr algn="ctr"/>
              <a:r>
                <a:rPr lang="en-US" sz="2100" b="1" dirty="0">
                  <a:solidFill>
                    <a:prstClr val="black"/>
                  </a:solidFill>
                  <a:latin typeface="Arial-Rounded"/>
                  <a:ea typeface="Arial-Rounded"/>
                  <a:cs typeface="Arial" panose="020B0604020202020204" pitchFamily="34" charset="0"/>
                </a:rPr>
                <a:t>a. </a:t>
              </a:r>
              <a:r>
                <a:rPr lang="en-US" sz="2100" b="1" dirty="0" err="1">
                  <a:solidFill>
                    <a:prstClr val="black"/>
                  </a:solidFill>
                  <a:latin typeface="Arial-Rounded"/>
                  <a:ea typeface="Arial-Rounded"/>
                  <a:cs typeface="Arial" panose="020B0604020202020204" pitchFamily="34" charset="0"/>
                </a:rPr>
                <a:t>Cuộc</a:t>
              </a:r>
              <a:r>
                <a:rPr lang="en-US" sz="2100" b="1" dirty="0">
                  <a:solidFill>
                    <a:prstClr val="black"/>
                  </a:solidFill>
                  <a:latin typeface="Arial-Rounded"/>
                  <a:ea typeface="Arial-Rounded"/>
                  <a:cs typeface="Arial" panose="020B0604020202020204" pitchFamily="34" charset="0"/>
                </a:rPr>
                <a:t> </a:t>
              </a:r>
              <a:r>
                <a:rPr lang="en-US" sz="2100" b="1" dirty="0" err="1">
                  <a:solidFill>
                    <a:prstClr val="black"/>
                  </a:solidFill>
                  <a:latin typeface="Arial-Rounded"/>
                  <a:ea typeface="Arial-Rounded"/>
                  <a:cs typeface="Arial" panose="020B0604020202020204" pitchFamily="34" charset="0"/>
                </a:rPr>
                <a:t>thi</a:t>
              </a:r>
              <a:r>
                <a:rPr lang="en-US" sz="2100" b="1" dirty="0">
                  <a:solidFill>
                    <a:prstClr val="black"/>
                  </a:solidFill>
                  <a:latin typeface="Arial-Rounded"/>
                  <a:ea typeface="Arial-Rounded"/>
                  <a:cs typeface="Arial" panose="020B0604020202020204" pitchFamily="34" charset="0"/>
                </a:rPr>
                <a:t> </a:t>
              </a:r>
              <a:r>
                <a:rPr lang="en-US" sz="2100" b="1" dirty="0" err="1">
                  <a:solidFill>
                    <a:prstClr val="black"/>
                  </a:solidFill>
                  <a:latin typeface="Arial-Rounded"/>
                  <a:ea typeface="Arial-Rounded"/>
                  <a:cs typeface="Arial" panose="020B0604020202020204" pitchFamily="34" charset="0"/>
                </a:rPr>
                <a:t>có</a:t>
              </a:r>
              <a:r>
                <a:rPr lang="en-US" sz="2100" b="1" dirty="0">
                  <a:solidFill>
                    <a:prstClr val="black"/>
                  </a:solidFill>
                  <a:latin typeface="Arial-Rounded"/>
                  <a:ea typeface="Arial-Rounded"/>
                  <a:cs typeface="Arial" panose="020B0604020202020204" pitchFamily="34" charset="0"/>
                </a:rPr>
                <a:t> </a:t>
              </a:r>
              <a:r>
                <a:rPr lang="en-US" sz="2100" b="1" dirty="0" err="1">
                  <a:solidFill>
                    <a:prstClr val="black"/>
                  </a:solidFill>
                  <a:latin typeface="Arial-Rounded"/>
                  <a:ea typeface="Arial-Rounded"/>
                  <a:cs typeface="Arial" panose="020B0604020202020204" pitchFamily="34" charset="0"/>
                </a:rPr>
                <a:t>những</a:t>
              </a:r>
              <a:r>
                <a:rPr lang="en-US" sz="2100" b="1" dirty="0">
                  <a:solidFill>
                    <a:prstClr val="black"/>
                  </a:solidFill>
                  <a:latin typeface="Arial-Rounded"/>
                  <a:ea typeface="Arial-Rounded"/>
                  <a:cs typeface="Arial" panose="020B0604020202020204" pitchFamily="34" charset="0"/>
                </a:rPr>
                <a:t> con </a:t>
              </a:r>
              <a:r>
                <a:rPr lang="en-US" sz="2100" b="1" dirty="0" err="1">
                  <a:solidFill>
                    <a:prstClr val="black"/>
                  </a:solidFill>
                  <a:latin typeface="Arial-Rounded"/>
                  <a:ea typeface="Arial-Rounded"/>
                  <a:cs typeface="Arial" panose="020B0604020202020204" pitchFamily="34" charset="0"/>
                </a:rPr>
                <a:t>vật</a:t>
              </a:r>
              <a:r>
                <a:rPr lang="en-US" sz="2100" b="1" dirty="0">
                  <a:solidFill>
                    <a:prstClr val="black"/>
                  </a:solidFill>
                  <a:latin typeface="Arial-Rounded"/>
                  <a:ea typeface="Arial-Rounded"/>
                  <a:cs typeface="Arial" panose="020B0604020202020204" pitchFamily="34" charset="0"/>
                </a:rPr>
                <a:t> </a:t>
              </a:r>
              <a:r>
                <a:rPr lang="en-US" sz="2100" b="1" dirty="0" err="1">
                  <a:solidFill>
                    <a:prstClr val="black"/>
                  </a:solidFill>
                  <a:latin typeface="Arial-Rounded"/>
                  <a:ea typeface="Arial-Rounded"/>
                  <a:cs typeface="Arial" panose="020B0604020202020204" pitchFamily="34" charset="0"/>
                </a:rPr>
                <a:t>nào</a:t>
              </a:r>
              <a:r>
                <a:rPr lang="en-US" sz="2100" b="1" dirty="0">
                  <a:solidFill>
                    <a:prstClr val="black"/>
                  </a:solidFill>
                  <a:latin typeface="Arial-Rounded"/>
                  <a:ea typeface="Arial-Rounded"/>
                  <a:cs typeface="Arial" panose="020B0604020202020204" pitchFamily="34" charset="0"/>
                </a:rPr>
                <a:t> </a:t>
              </a:r>
              <a:r>
                <a:rPr lang="en-US" sz="2100" b="1" dirty="0" err="1">
                  <a:solidFill>
                    <a:prstClr val="black"/>
                  </a:solidFill>
                  <a:latin typeface="Arial-Rounded"/>
                  <a:ea typeface="Arial-Rounded"/>
                  <a:cs typeface="Arial" panose="020B0604020202020204" pitchFamily="34" charset="0"/>
                </a:rPr>
                <a:t>tham</a:t>
              </a:r>
              <a:r>
                <a:rPr lang="en-US" sz="2100" b="1" dirty="0">
                  <a:solidFill>
                    <a:prstClr val="black"/>
                  </a:solidFill>
                  <a:latin typeface="Arial-Rounded"/>
                  <a:ea typeface="Arial-Rounded"/>
                  <a:cs typeface="Arial" panose="020B0604020202020204" pitchFamily="34" charset="0"/>
                </a:rPr>
                <a:t> </a:t>
              </a:r>
              <a:r>
                <a:rPr lang="en-US" sz="2100" b="1" dirty="0" err="1">
                  <a:solidFill>
                    <a:prstClr val="black"/>
                  </a:solidFill>
                  <a:latin typeface="Arial-Rounded"/>
                  <a:ea typeface="Arial-Rounded"/>
                  <a:cs typeface="Arial" panose="020B0604020202020204" pitchFamily="34" charset="0"/>
                </a:rPr>
                <a:t>gia</a:t>
              </a:r>
              <a:r>
                <a:rPr lang="en-US" sz="2100" b="1" dirty="0">
                  <a:solidFill>
                    <a:prstClr val="black"/>
                  </a:solidFill>
                  <a:latin typeface="Arial-Rounded"/>
                  <a:ea typeface="Arial-Rounded"/>
                  <a:cs typeface="Arial" panose="020B0604020202020204" pitchFamily="34" charset="0"/>
                </a:rPr>
                <a:t>? </a:t>
              </a:r>
              <a:endParaRPr lang="en-US" sz="2100" dirty="0">
                <a:solidFill>
                  <a:prstClr val="black"/>
                </a:solidFill>
                <a:latin typeface="Arial-Rounded"/>
                <a:ea typeface="Arial-Rounded"/>
                <a:cs typeface="Arial" panose="020B0604020202020204" pitchFamily="34" charset="0"/>
              </a:endParaRPr>
            </a:p>
          </p:txBody>
        </p:sp>
      </p:grpSp>
      <p:pic>
        <p:nvPicPr>
          <p:cNvPr id="7" name="Picture 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3926" y="2665309"/>
            <a:ext cx="2516048" cy="2516048"/>
          </a:xfrm>
          <a:prstGeom prst="rect">
            <a:avLst/>
          </a:prstGeom>
        </p:spPr>
      </p:pic>
      <p:sp>
        <p:nvSpPr>
          <p:cNvPr id="8" name="TextBox 7"/>
          <p:cNvSpPr txBox="1"/>
          <p:nvPr/>
        </p:nvSpPr>
        <p:spPr>
          <a:xfrm>
            <a:off x="1232529" y="2866649"/>
            <a:ext cx="5378644" cy="824389"/>
          </a:xfrm>
          <a:prstGeom prst="roundRect">
            <a:avLst>
              <a:gd name="adj" fmla="val 17976"/>
            </a:avLst>
          </a:prstGeom>
          <a:solidFill>
            <a:srgbClr val="FFC000">
              <a:lumMod val="20000"/>
              <a:lumOff val="80000"/>
            </a:srgbClr>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algn="ctr"/>
            <a:r>
              <a:rPr lang="en-US" sz="2100" dirty="0" err="1" smtClean="0">
                <a:solidFill>
                  <a:srgbClr val="FF0000"/>
                </a:solidFill>
              </a:rPr>
              <a:t>Cuộc</a:t>
            </a:r>
            <a:r>
              <a:rPr lang="en-US" sz="2100" dirty="0" smtClean="0">
                <a:solidFill>
                  <a:srgbClr val="FF0000"/>
                </a:solidFill>
              </a:rPr>
              <a:t> </a:t>
            </a:r>
            <a:r>
              <a:rPr lang="en-US" sz="2100" dirty="0" err="1" smtClean="0">
                <a:solidFill>
                  <a:srgbClr val="FF0000"/>
                </a:solidFill>
              </a:rPr>
              <a:t>thi</a:t>
            </a:r>
            <a:r>
              <a:rPr lang="en-US" sz="2100" dirty="0">
                <a:solidFill>
                  <a:srgbClr val="FF0000"/>
                </a:solidFill>
              </a:rPr>
              <a:t> </a:t>
            </a:r>
            <a:r>
              <a:rPr lang="en-US" sz="2100" dirty="0" err="1" smtClean="0">
                <a:solidFill>
                  <a:srgbClr val="FF0000"/>
                </a:solidFill>
              </a:rPr>
              <a:t>có</a:t>
            </a:r>
            <a:r>
              <a:rPr lang="en-US" sz="2100" dirty="0">
                <a:solidFill>
                  <a:srgbClr val="FF0000"/>
                </a:solidFill>
              </a:rPr>
              <a:t> </a:t>
            </a:r>
            <a:r>
              <a:rPr lang="en-US" sz="2100" dirty="0" err="1" smtClean="0">
                <a:solidFill>
                  <a:srgbClr val="FF0000"/>
                </a:solidFill>
              </a:rPr>
              <a:t>sự</a:t>
            </a:r>
            <a:r>
              <a:rPr lang="en-US" sz="2100" dirty="0" smtClean="0">
                <a:solidFill>
                  <a:srgbClr val="FF0000"/>
                </a:solidFill>
              </a:rPr>
              <a:t> </a:t>
            </a:r>
            <a:r>
              <a:rPr lang="en-US" sz="2100" dirty="0" err="1" smtClean="0">
                <a:solidFill>
                  <a:srgbClr val="FF0000"/>
                </a:solidFill>
              </a:rPr>
              <a:t>tham</a:t>
            </a:r>
            <a:r>
              <a:rPr lang="en-US" sz="2100" dirty="0" smtClean="0">
                <a:solidFill>
                  <a:srgbClr val="FF0000"/>
                </a:solidFill>
              </a:rPr>
              <a:t> </a:t>
            </a:r>
            <a:r>
              <a:rPr lang="en-US" sz="2100" dirty="0" err="1" smtClean="0">
                <a:solidFill>
                  <a:srgbClr val="FF0000"/>
                </a:solidFill>
              </a:rPr>
              <a:t>gia</a:t>
            </a:r>
            <a:r>
              <a:rPr lang="en-US" sz="2100" dirty="0">
                <a:solidFill>
                  <a:srgbClr val="FF0000"/>
                </a:solidFill>
              </a:rPr>
              <a:t> </a:t>
            </a:r>
            <a:r>
              <a:rPr lang="en-US" sz="2100" dirty="0" err="1" smtClean="0">
                <a:solidFill>
                  <a:srgbClr val="FF0000"/>
                </a:solidFill>
              </a:rPr>
              <a:t>của</a:t>
            </a:r>
            <a:r>
              <a:rPr lang="en-US" sz="2100" dirty="0" smtClean="0">
                <a:solidFill>
                  <a:srgbClr val="FF0000"/>
                </a:solidFill>
              </a:rPr>
              <a:t> </a:t>
            </a:r>
            <a:r>
              <a:rPr lang="en-US" sz="2100" dirty="0" err="1" smtClean="0">
                <a:solidFill>
                  <a:srgbClr val="FF0000"/>
                </a:solidFill>
              </a:rPr>
              <a:t>chim</a:t>
            </a:r>
            <a:r>
              <a:rPr lang="en-US" sz="2100" dirty="0" smtClean="0">
                <a:solidFill>
                  <a:srgbClr val="FF0000"/>
                </a:solidFill>
              </a:rPr>
              <a:t> </a:t>
            </a:r>
            <a:r>
              <a:rPr lang="en-US" sz="2100" dirty="0" err="1">
                <a:solidFill>
                  <a:srgbClr val="FF0000"/>
                </a:solidFill>
                <a:latin typeface="Arial-Rounded"/>
                <a:ea typeface="Arial-Rounded"/>
              </a:rPr>
              <a:t>yểng</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mèo</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rừng</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gõ</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kiến</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chim</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công</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voọc</a:t>
            </a:r>
            <a:r>
              <a:rPr lang="en-US" sz="2100" dirty="0">
                <a:solidFill>
                  <a:srgbClr val="FF0000"/>
                </a:solidFill>
                <a:latin typeface="Arial-Rounded"/>
                <a:ea typeface="Arial-Rounded"/>
              </a:rPr>
              <a:t> </a:t>
            </a:r>
            <a:r>
              <a:rPr lang="en-US" sz="2100" dirty="0" err="1" smtClean="0">
                <a:solidFill>
                  <a:srgbClr val="FF0000"/>
                </a:solidFill>
                <a:latin typeface="Arial-Rounded"/>
                <a:ea typeface="Arial-Rounded"/>
              </a:rPr>
              <a:t>xám</a:t>
            </a:r>
            <a:r>
              <a:rPr lang="en-US" sz="2100" dirty="0" smtClean="0">
                <a:solidFill>
                  <a:srgbClr val="FF0000"/>
                </a:solidFill>
                <a:latin typeface="Arial-Rounded"/>
                <a:ea typeface="Arial-Rounded"/>
              </a:rPr>
              <a:t>.</a:t>
            </a:r>
            <a:endParaRPr lang="en-US" sz="2100" dirty="0">
              <a:solidFill>
                <a:srgbClr val="FF0000"/>
              </a:solidFill>
              <a:latin typeface="Arial-Rounded"/>
              <a:ea typeface="Arial-Rounded"/>
            </a:endParaRPr>
          </a:p>
        </p:txBody>
      </p:sp>
      <p:sp>
        <p:nvSpPr>
          <p:cNvPr id="9" name="Oval 8">
            <a:extLst>
              <a:ext uri="{FF2B5EF4-FFF2-40B4-BE49-F238E27FC236}">
                <a16:creationId xmlns="" xmlns:a16="http://schemas.microsoft.com/office/drawing/2014/main" id="{42D5AF4C-6433-41EB-83F8-F84E154CC11F}"/>
              </a:ext>
            </a:extLst>
          </p:cNvPr>
          <p:cNvSpPr/>
          <p:nvPr/>
        </p:nvSpPr>
        <p:spPr>
          <a:xfrm>
            <a:off x="1589484" y="711968"/>
            <a:ext cx="422638" cy="39281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04" fontAlgn="auto">
              <a:spcBef>
                <a:spcPts val="0"/>
              </a:spcBef>
              <a:spcAft>
                <a:spcPts val="0"/>
              </a:spcAft>
            </a:pPr>
            <a:r>
              <a:rPr lang="en-US" sz="2800" b="1" dirty="0" smtClean="0">
                <a:solidFill>
                  <a:prstClr val="white"/>
                </a:solidFill>
                <a:effectLst>
                  <a:outerShdw blurRad="38100" dist="38100" dir="2700000" algn="tl">
                    <a:srgbClr val="000000">
                      <a:alpha val="43137"/>
                    </a:srgbClr>
                  </a:outerShdw>
                </a:effectLst>
                <a:latin typeface="+mj-lt"/>
                <a:cs typeface="Times New Roman" pitchFamily="18" charset="0"/>
              </a:rPr>
              <a:t>3</a:t>
            </a:r>
            <a:endParaRPr lang="en-US" sz="2800" b="1" dirty="0">
              <a:solidFill>
                <a:prstClr val="white"/>
              </a:solidFill>
              <a:effectLst>
                <a:outerShdw blurRad="38100" dist="38100" dir="2700000" algn="tl">
                  <a:srgbClr val="000000">
                    <a:alpha val="43137"/>
                  </a:srgbClr>
                </a:outerShdw>
              </a:effectLst>
              <a:latin typeface="+mj-lt"/>
              <a:cs typeface="Times New Roman" pitchFamily="18" charset="0"/>
            </a:endParaRPr>
          </a:p>
        </p:txBody>
      </p:sp>
      <p:sp>
        <p:nvSpPr>
          <p:cNvPr id="10" name="TextBox 9">
            <a:extLst>
              <a:ext uri="{FF2B5EF4-FFF2-40B4-BE49-F238E27FC236}">
                <a16:creationId xmlns="" xmlns:a16="http://schemas.microsoft.com/office/drawing/2014/main" id="{B2E441E2-C786-4089-84F9-271EEB68805F}"/>
              </a:ext>
            </a:extLst>
          </p:cNvPr>
          <p:cNvSpPr txBox="1"/>
          <p:nvPr/>
        </p:nvSpPr>
        <p:spPr>
          <a:xfrm>
            <a:off x="2152921" y="662164"/>
            <a:ext cx="2197623" cy="492426"/>
          </a:xfrm>
          <a:prstGeom prst="rect">
            <a:avLst/>
          </a:prstGeom>
          <a:noFill/>
        </p:spPr>
        <p:txBody>
          <a:bodyPr wrap="square" lIns="121904" tIns="60952" rIns="121904" bIns="60952" rtlCol="0">
            <a:spAutoFit/>
          </a:bodyPr>
          <a:lstStyle/>
          <a:p>
            <a:pPr algn="just" defTabSz="1219004" fontAlgn="auto">
              <a:spcBef>
                <a:spcPts val="0"/>
              </a:spcBef>
              <a:spcAft>
                <a:spcPts val="0"/>
              </a:spcAft>
            </a:pPr>
            <a:r>
              <a:rPr lang="en-US" sz="2400" b="1" dirty="0" err="1" smtClean="0">
                <a:solidFill>
                  <a:prstClr val="black"/>
                </a:solidFill>
                <a:latin typeface="+mj-lt"/>
                <a:ea typeface="Arial-Rounded" pitchFamily="34" charset="0"/>
                <a:cs typeface="Arial-Rounded" pitchFamily="34" charset="0"/>
              </a:rPr>
              <a:t>Trả</a:t>
            </a:r>
            <a:r>
              <a:rPr lang="en-US" sz="2400" b="1" dirty="0">
                <a:solidFill>
                  <a:prstClr val="black"/>
                </a:solidFill>
                <a:latin typeface="+mj-lt"/>
                <a:ea typeface="Arial-Rounded" pitchFamily="34" charset="0"/>
                <a:cs typeface="Arial-Rounded" pitchFamily="34" charset="0"/>
              </a:rPr>
              <a:t> </a:t>
            </a:r>
            <a:r>
              <a:rPr lang="en-US" sz="2400" b="1" dirty="0" err="1" smtClean="0">
                <a:solidFill>
                  <a:prstClr val="black"/>
                </a:solidFill>
                <a:latin typeface="+mj-lt"/>
                <a:ea typeface="Arial-Rounded" pitchFamily="34" charset="0"/>
                <a:cs typeface="Arial-Rounded" pitchFamily="34" charset="0"/>
              </a:rPr>
              <a:t>lời</a:t>
            </a:r>
            <a:r>
              <a:rPr lang="en-US" sz="2400" b="1" dirty="0">
                <a:solidFill>
                  <a:prstClr val="black"/>
                </a:solidFill>
                <a:latin typeface="+mj-lt"/>
                <a:ea typeface="Arial-Rounded" pitchFamily="34" charset="0"/>
                <a:cs typeface="Arial-Rounded" pitchFamily="34" charset="0"/>
              </a:rPr>
              <a:t> </a:t>
            </a:r>
            <a:r>
              <a:rPr lang="en-US" sz="2400" b="1" dirty="0" err="1" smtClean="0">
                <a:solidFill>
                  <a:prstClr val="black"/>
                </a:solidFill>
                <a:latin typeface="+mj-lt"/>
                <a:ea typeface="Arial-Rounded" pitchFamily="34" charset="0"/>
                <a:cs typeface="Arial-Rounded" pitchFamily="34" charset="0"/>
              </a:rPr>
              <a:t>câu</a:t>
            </a:r>
            <a:r>
              <a:rPr lang="en-US" sz="2400" b="1" dirty="0">
                <a:solidFill>
                  <a:prstClr val="black"/>
                </a:solidFill>
                <a:latin typeface="+mj-lt"/>
                <a:ea typeface="Arial-Rounded" pitchFamily="34" charset="0"/>
                <a:cs typeface="Arial-Rounded" pitchFamily="34" charset="0"/>
              </a:rPr>
              <a:t> </a:t>
            </a:r>
            <a:r>
              <a:rPr lang="en-US" sz="2400" b="1" dirty="0" err="1">
                <a:solidFill>
                  <a:prstClr val="black"/>
                </a:solidFill>
                <a:latin typeface="+mj-lt"/>
                <a:ea typeface="Arial-Rounded" pitchFamily="34" charset="0"/>
                <a:cs typeface="Arial-Rounded" pitchFamily="34" charset="0"/>
              </a:rPr>
              <a:t>hỏi</a:t>
            </a:r>
            <a:endParaRPr lang="en-US" sz="2400" b="1" dirty="0">
              <a:solidFill>
                <a:prstClr val="black"/>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667808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rotWithShape="1">
          <a:blip r:embed="rId2">
            <a:extLst>
              <a:ext uri="{28A0092B-C50C-407E-A947-70E740481C1C}">
                <a14:useLocalDpi xmlns:a14="http://schemas.microsoft.com/office/drawing/2010/main" val="0"/>
              </a:ext>
            </a:extLst>
          </a:blip>
          <a:srcRect t="80288" r="41526"/>
          <a:stretch/>
        </p:blipFill>
        <p:spPr>
          <a:xfrm>
            <a:off x="1" y="3892378"/>
            <a:ext cx="9143999" cy="1251122"/>
          </a:xfrm>
          <a:prstGeom prst="rect">
            <a:avLst/>
          </a:prstGeom>
        </p:spPr>
      </p:pic>
      <p:pic>
        <p:nvPicPr>
          <p:cNvPr id="3" name="图片 10">
            <a:extLst>
              <a:ext uri="{FF2B5EF4-FFF2-40B4-BE49-F238E27FC236}">
                <a16:creationId xmlns="" xmlns:a16="http://schemas.microsoft.com/office/drawing/2014/main" id="{7FE16528-BE9B-4CB8-A998-301B783900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3686" y="-427206"/>
            <a:ext cx="2080314" cy="3284706"/>
          </a:xfrm>
          <a:prstGeom prst="rect">
            <a:avLst/>
          </a:prstGeom>
        </p:spPr>
      </p:pic>
      <p:pic>
        <p:nvPicPr>
          <p:cNvPr id="7" name="Picture 6"/>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8257" r="19795"/>
          <a:stretch/>
        </p:blipFill>
        <p:spPr>
          <a:xfrm>
            <a:off x="-159327" y="2592279"/>
            <a:ext cx="1558636" cy="2516048"/>
          </a:xfrm>
          <a:prstGeom prst="rect">
            <a:avLst/>
          </a:prstGeom>
        </p:spPr>
      </p:pic>
      <p:grpSp>
        <p:nvGrpSpPr>
          <p:cNvPr id="9" name="Group 8"/>
          <p:cNvGrpSpPr/>
          <p:nvPr/>
        </p:nvGrpSpPr>
        <p:grpSpPr>
          <a:xfrm>
            <a:off x="1037961" y="1178585"/>
            <a:ext cx="4910040" cy="649392"/>
            <a:chOff x="1862776" y="1017623"/>
            <a:chExt cx="5345823" cy="865856"/>
          </a:xfrm>
        </p:grpSpPr>
        <p:sp>
          <p:nvSpPr>
            <p:cNvPr id="10" name="Rounded Rectangular Callout 9"/>
            <p:cNvSpPr/>
            <p:nvPr/>
          </p:nvSpPr>
          <p:spPr>
            <a:xfrm>
              <a:off x="2237293" y="1017623"/>
              <a:ext cx="4840941" cy="865856"/>
            </a:xfrm>
            <a:prstGeom prst="wedgeRoundRectCallout">
              <a:avLst>
                <a:gd name="adj1" fmla="val -59261"/>
                <a:gd name="adj2" fmla="val -6344"/>
                <a:gd name="adj3" fmla="val 16667"/>
              </a:avLst>
            </a:prstGeom>
            <a:solidFill>
              <a:srgbClr val="D0EBB3"/>
            </a:solidFill>
            <a:ln w="28575" cap="flat" cmpd="sng" algn="ctr">
              <a:solidFill>
                <a:srgbClr val="92D05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en-US" kern="0">
                <a:solidFill>
                  <a:srgbClr val="FFFFFF"/>
                </a:solidFill>
                <a:latin typeface="Arial-Rounded"/>
                <a:ea typeface="Arial-Rounded"/>
                <a:cs typeface="Arial" panose="020B0604020202020204" pitchFamily="34" charset="0"/>
              </a:endParaRPr>
            </a:p>
          </p:txBody>
        </p:sp>
        <p:sp>
          <p:nvSpPr>
            <p:cNvPr id="11" name="TextBox 10"/>
            <p:cNvSpPr txBox="1"/>
            <p:nvPr/>
          </p:nvSpPr>
          <p:spPr>
            <a:xfrm>
              <a:off x="1862776" y="1173552"/>
              <a:ext cx="5345823" cy="553997"/>
            </a:xfrm>
            <a:prstGeom prst="rect">
              <a:avLst/>
            </a:prstGeom>
            <a:noFill/>
          </p:spPr>
          <p:txBody>
            <a:bodyPr wrap="square" rtlCol="0">
              <a:spAutoFit/>
            </a:bodyPr>
            <a:lstStyle/>
            <a:p>
              <a:pPr algn="ctr"/>
              <a:r>
                <a:rPr lang="en-US" sz="2100" b="1" dirty="0">
                  <a:solidFill>
                    <a:prstClr val="black"/>
                  </a:solidFill>
                  <a:latin typeface="Arial-Rounded"/>
                  <a:ea typeface="Arial-Rounded"/>
                  <a:cs typeface="Arial" panose="020B0604020202020204" pitchFamily="34" charset="0"/>
                </a:rPr>
                <a:t>b. </a:t>
              </a:r>
              <a:r>
                <a:rPr lang="en-US" sz="2100" b="1" dirty="0" err="1">
                  <a:solidFill>
                    <a:prstClr val="black"/>
                  </a:solidFill>
                  <a:latin typeface="Arial-Rounded"/>
                  <a:ea typeface="Arial-Rounded"/>
                  <a:cs typeface="Arial" panose="020B0604020202020204" pitchFamily="34" charset="0"/>
                </a:rPr>
                <a:t>Mỗi</a:t>
              </a:r>
              <a:r>
                <a:rPr lang="en-US" sz="2100" b="1" dirty="0">
                  <a:solidFill>
                    <a:prstClr val="black"/>
                  </a:solidFill>
                  <a:latin typeface="Arial-Rounded"/>
                  <a:ea typeface="Arial-Rounded"/>
                  <a:cs typeface="Arial" panose="020B0604020202020204" pitchFamily="34" charset="0"/>
                </a:rPr>
                <a:t> con </a:t>
              </a:r>
              <a:r>
                <a:rPr lang="en-US" sz="2100" b="1" dirty="0" err="1">
                  <a:solidFill>
                    <a:prstClr val="black"/>
                  </a:solidFill>
                  <a:latin typeface="Arial-Rounded"/>
                  <a:ea typeface="Arial-Rounded"/>
                  <a:cs typeface="Arial" panose="020B0604020202020204" pitchFamily="34" charset="0"/>
                </a:rPr>
                <a:t>vật</a:t>
              </a:r>
              <a:r>
                <a:rPr lang="en-US" sz="2100" b="1" dirty="0">
                  <a:solidFill>
                    <a:prstClr val="black"/>
                  </a:solidFill>
                  <a:latin typeface="Arial-Rounded"/>
                  <a:ea typeface="Arial-Rounded"/>
                  <a:cs typeface="Arial" panose="020B0604020202020204" pitchFamily="34" charset="0"/>
                </a:rPr>
                <a:t> </a:t>
              </a:r>
              <a:r>
                <a:rPr lang="en-US" sz="2100" b="1" dirty="0" err="1">
                  <a:solidFill>
                    <a:prstClr val="black"/>
                  </a:solidFill>
                  <a:latin typeface="Arial-Rounded"/>
                  <a:ea typeface="Arial-Rounded"/>
                  <a:cs typeface="Arial" panose="020B0604020202020204" pitchFamily="34" charset="0"/>
                </a:rPr>
                <a:t>biểu</a:t>
              </a:r>
              <a:r>
                <a:rPr lang="en-US" sz="2100" b="1" dirty="0">
                  <a:solidFill>
                    <a:prstClr val="black"/>
                  </a:solidFill>
                  <a:latin typeface="Arial-Rounded"/>
                  <a:ea typeface="Arial-Rounded"/>
                  <a:cs typeface="Arial" panose="020B0604020202020204" pitchFamily="34" charset="0"/>
                </a:rPr>
                <a:t> </a:t>
              </a:r>
              <a:r>
                <a:rPr lang="en-US" sz="2100" b="1" dirty="0" err="1">
                  <a:solidFill>
                    <a:prstClr val="black"/>
                  </a:solidFill>
                  <a:latin typeface="Arial-Rounded"/>
                  <a:ea typeface="Arial-Rounded"/>
                  <a:cs typeface="Arial" panose="020B0604020202020204" pitchFamily="34" charset="0"/>
                </a:rPr>
                <a:t>diễn</a:t>
              </a:r>
              <a:r>
                <a:rPr lang="en-US" sz="2100" b="1" dirty="0">
                  <a:solidFill>
                    <a:prstClr val="black"/>
                  </a:solidFill>
                  <a:latin typeface="Arial-Rounded"/>
                  <a:ea typeface="Arial-Rounded"/>
                  <a:cs typeface="Arial" panose="020B0604020202020204" pitchFamily="34" charset="0"/>
                </a:rPr>
                <a:t> </a:t>
              </a:r>
              <a:r>
                <a:rPr lang="en-US" sz="2100" b="1" dirty="0" err="1">
                  <a:solidFill>
                    <a:prstClr val="black"/>
                  </a:solidFill>
                  <a:latin typeface="Arial-Rounded"/>
                  <a:ea typeface="Arial-Rounded"/>
                  <a:cs typeface="Arial" panose="020B0604020202020204" pitchFamily="34" charset="0"/>
                </a:rPr>
                <a:t>tiết</a:t>
              </a:r>
              <a:r>
                <a:rPr lang="en-US" sz="2100" b="1" dirty="0">
                  <a:solidFill>
                    <a:prstClr val="black"/>
                  </a:solidFill>
                  <a:latin typeface="Arial-Rounded"/>
                  <a:ea typeface="Arial-Rounded"/>
                  <a:cs typeface="Arial" panose="020B0604020202020204" pitchFamily="34" charset="0"/>
                </a:rPr>
                <a:t> </a:t>
              </a:r>
              <a:r>
                <a:rPr lang="en-US" sz="2100" b="1" dirty="0" err="1">
                  <a:solidFill>
                    <a:prstClr val="black"/>
                  </a:solidFill>
                  <a:latin typeface="Arial-Rounded"/>
                  <a:ea typeface="Arial-Rounded"/>
                  <a:cs typeface="Arial" panose="020B0604020202020204" pitchFamily="34" charset="0"/>
                </a:rPr>
                <a:t>mục</a:t>
              </a:r>
              <a:r>
                <a:rPr lang="en-US" sz="2100" b="1" dirty="0">
                  <a:solidFill>
                    <a:prstClr val="black"/>
                  </a:solidFill>
                  <a:latin typeface="Arial-Rounded"/>
                  <a:ea typeface="Arial-Rounded"/>
                  <a:cs typeface="Arial" panose="020B0604020202020204" pitchFamily="34" charset="0"/>
                </a:rPr>
                <a:t> </a:t>
              </a:r>
              <a:r>
                <a:rPr lang="en-US" sz="2100" b="1" dirty="0" err="1">
                  <a:solidFill>
                    <a:prstClr val="black"/>
                  </a:solidFill>
                  <a:latin typeface="Arial-Rounded"/>
                  <a:ea typeface="Arial-Rounded"/>
                  <a:cs typeface="Arial" panose="020B0604020202020204" pitchFamily="34" charset="0"/>
                </a:rPr>
                <a:t>gì</a:t>
              </a:r>
              <a:r>
                <a:rPr lang="en-US" sz="2100" b="1" dirty="0">
                  <a:solidFill>
                    <a:prstClr val="black"/>
                  </a:solidFill>
                  <a:latin typeface="Arial-Rounded"/>
                  <a:ea typeface="Arial-Rounded"/>
                  <a:cs typeface="Arial" panose="020B0604020202020204" pitchFamily="34" charset="0"/>
                </a:rPr>
                <a:t>?</a:t>
              </a:r>
            </a:p>
          </p:txBody>
        </p:sp>
      </p:grpSp>
      <p:sp>
        <p:nvSpPr>
          <p:cNvPr id="12" name="TextBox 11"/>
          <p:cNvSpPr txBox="1"/>
          <p:nvPr/>
        </p:nvSpPr>
        <p:spPr>
          <a:xfrm>
            <a:off x="1037961" y="2191358"/>
            <a:ext cx="5881255" cy="1906399"/>
          </a:xfrm>
          <a:prstGeom prst="roundRect">
            <a:avLst>
              <a:gd name="adj" fmla="val 17976"/>
            </a:avLst>
          </a:prstGeom>
          <a:solidFill>
            <a:srgbClr val="FFC000">
              <a:lumMod val="20000"/>
              <a:lumOff val="80000"/>
            </a:srgbClr>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marL="342900" indent="-342900">
              <a:buFont typeface="Arial" panose="020B0604020202020204" pitchFamily="34" charset="0"/>
              <a:buChar char="•"/>
            </a:pPr>
            <a:r>
              <a:rPr lang="en-US" sz="2100" dirty="0" err="1">
                <a:solidFill>
                  <a:srgbClr val="FF0000"/>
                </a:solidFill>
                <a:latin typeface="Arial-Rounded"/>
                <a:ea typeface="Arial-Rounded"/>
              </a:rPr>
              <a:t>Chim</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yểng</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bắt</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chước</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tiếng</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của</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một</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số</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loài</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vật</a:t>
            </a:r>
            <a:endParaRPr lang="en-US" sz="2100" dirty="0">
              <a:solidFill>
                <a:srgbClr val="FF0000"/>
              </a:solidFill>
              <a:latin typeface="Arial-Rounded"/>
              <a:ea typeface="Arial-Rounded"/>
            </a:endParaRPr>
          </a:p>
          <a:p>
            <a:pPr marL="342900" indent="-342900">
              <a:buFont typeface="Arial" panose="020B0604020202020204" pitchFamily="34" charset="0"/>
              <a:buChar char="•"/>
            </a:pPr>
            <a:r>
              <a:rPr lang="en-US" sz="2100" dirty="0" err="1">
                <a:solidFill>
                  <a:srgbClr val="FF0000"/>
                </a:solidFill>
                <a:latin typeface="Arial-Rounded"/>
                <a:ea typeface="Arial-Rounded"/>
              </a:rPr>
              <a:t>Mèo</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rừng</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hát</a:t>
            </a:r>
            <a:endParaRPr lang="en-US" sz="2100" dirty="0">
              <a:solidFill>
                <a:srgbClr val="FF0000"/>
              </a:solidFill>
              <a:latin typeface="Arial-Rounded"/>
              <a:ea typeface="Arial-Rounded"/>
            </a:endParaRPr>
          </a:p>
          <a:p>
            <a:pPr marL="342900" indent="-342900">
              <a:buFont typeface="Arial" panose="020B0604020202020204" pitchFamily="34" charset="0"/>
              <a:buChar char="•"/>
            </a:pPr>
            <a:r>
              <a:rPr lang="en-US" sz="2100" dirty="0" err="1">
                <a:solidFill>
                  <a:srgbClr val="FF0000"/>
                </a:solidFill>
                <a:latin typeface="Arial-Rounded"/>
                <a:ea typeface="Arial-Rounded"/>
              </a:rPr>
              <a:t>Gõ</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kiến</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khoét</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tổ</a:t>
            </a:r>
            <a:r>
              <a:rPr lang="en-US" sz="2100" dirty="0">
                <a:solidFill>
                  <a:srgbClr val="FF0000"/>
                </a:solidFill>
                <a:latin typeface="Arial-Rounded"/>
                <a:ea typeface="Arial-Rounded"/>
              </a:rPr>
              <a:t> </a:t>
            </a:r>
          </a:p>
          <a:p>
            <a:pPr marL="342900" indent="-342900">
              <a:buFont typeface="Arial" panose="020B0604020202020204" pitchFamily="34" charset="0"/>
              <a:buChar char="•"/>
            </a:pPr>
            <a:r>
              <a:rPr lang="en-US" sz="2100" dirty="0" err="1">
                <a:solidFill>
                  <a:srgbClr val="FF0000"/>
                </a:solidFill>
                <a:latin typeface="Arial-Rounded"/>
                <a:ea typeface="Arial-Rounded"/>
              </a:rPr>
              <a:t>Chim</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công</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múa</a:t>
            </a:r>
            <a:endParaRPr lang="en-US" sz="2100" dirty="0">
              <a:solidFill>
                <a:srgbClr val="FF0000"/>
              </a:solidFill>
              <a:latin typeface="Arial-Rounded"/>
              <a:ea typeface="Arial-Rounded"/>
            </a:endParaRPr>
          </a:p>
          <a:p>
            <a:pPr marL="342900" indent="-342900">
              <a:buFont typeface="Arial" panose="020B0604020202020204" pitchFamily="34" charset="0"/>
              <a:buChar char="•"/>
            </a:pPr>
            <a:r>
              <a:rPr lang="en-US" sz="2100" dirty="0" err="1">
                <a:solidFill>
                  <a:srgbClr val="FF0000"/>
                </a:solidFill>
                <a:latin typeface="Arial-Rounded"/>
                <a:ea typeface="Arial-Rounded"/>
              </a:rPr>
              <a:t>Voọc</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xám</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đu</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cây</a:t>
            </a:r>
            <a:endParaRPr lang="en-US" sz="2100" dirty="0">
              <a:solidFill>
                <a:srgbClr val="FF0000"/>
              </a:solidFill>
              <a:latin typeface="Arial-Rounded"/>
              <a:ea typeface="Arial-Rounded"/>
            </a:endParaRPr>
          </a:p>
        </p:txBody>
      </p:sp>
      <p:sp>
        <p:nvSpPr>
          <p:cNvPr id="13" name="Oval 12">
            <a:extLst>
              <a:ext uri="{FF2B5EF4-FFF2-40B4-BE49-F238E27FC236}">
                <a16:creationId xmlns="" xmlns:a16="http://schemas.microsoft.com/office/drawing/2014/main" id="{42D5AF4C-6433-41EB-83F8-F84E154CC11F}"/>
              </a:ext>
            </a:extLst>
          </p:cNvPr>
          <p:cNvSpPr/>
          <p:nvPr/>
        </p:nvSpPr>
        <p:spPr>
          <a:xfrm>
            <a:off x="1539477" y="555374"/>
            <a:ext cx="422638" cy="39281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04" fontAlgn="auto">
              <a:spcBef>
                <a:spcPts val="0"/>
              </a:spcBef>
              <a:spcAft>
                <a:spcPts val="0"/>
              </a:spcAft>
            </a:pPr>
            <a:r>
              <a:rPr lang="en-US" sz="2800" b="1" dirty="0" smtClean="0">
                <a:solidFill>
                  <a:prstClr val="white"/>
                </a:solidFill>
                <a:effectLst>
                  <a:outerShdw blurRad="38100" dist="38100" dir="2700000" algn="tl">
                    <a:srgbClr val="000000">
                      <a:alpha val="43137"/>
                    </a:srgbClr>
                  </a:outerShdw>
                </a:effectLst>
                <a:latin typeface="+mj-lt"/>
                <a:cs typeface="Times New Roman" pitchFamily="18" charset="0"/>
              </a:rPr>
              <a:t>3</a:t>
            </a:r>
            <a:endParaRPr lang="en-US" sz="2800" b="1" dirty="0">
              <a:solidFill>
                <a:prstClr val="white"/>
              </a:solidFill>
              <a:effectLst>
                <a:outerShdw blurRad="38100" dist="38100" dir="2700000" algn="tl">
                  <a:srgbClr val="000000">
                    <a:alpha val="43137"/>
                  </a:srgbClr>
                </a:outerShdw>
              </a:effectLst>
              <a:latin typeface="+mj-lt"/>
              <a:cs typeface="Times New Roman" pitchFamily="18" charset="0"/>
            </a:endParaRPr>
          </a:p>
        </p:txBody>
      </p:sp>
      <p:sp>
        <p:nvSpPr>
          <p:cNvPr id="14" name="TextBox 13">
            <a:extLst>
              <a:ext uri="{FF2B5EF4-FFF2-40B4-BE49-F238E27FC236}">
                <a16:creationId xmlns="" xmlns:a16="http://schemas.microsoft.com/office/drawing/2014/main" id="{B2E441E2-C786-4089-84F9-271EEB68805F}"/>
              </a:ext>
            </a:extLst>
          </p:cNvPr>
          <p:cNvSpPr txBox="1"/>
          <p:nvPr/>
        </p:nvSpPr>
        <p:spPr>
          <a:xfrm>
            <a:off x="2102914" y="505570"/>
            <a:ext cx="2197623" cy="492426"/>
          </a:xfrm>
          <a:prstGeom prst="rect">
            <a:avLst/>
          </a:prstGeom>
          <a:noFill/>
        </p:spPr>
        <p:txBody>
          <a:bodyPr wrap="square" lIns="121904" tIns="60952" rIns="121904" bIns="60952" rtlCol="0">
            <a:spAutoFit/>
          </a:bodyPr>
          <a:lstStyle/>
          <a:p>
            <a:pPr algn="just" defTabSz="1219004" fontAlgn="auto">
              <a:spcBef>
                <a:spcPts val="0"/>
              </a:spcBef>
              <a:spcAft>
                <a:spcPts val="0"/>
              </a:spcAft>
            </a:pPr>
            <a:r>
              <a:rPr lang="en-US" sz="2400" b="1" dirty="0" err="1" smtClean="0">
                <a:solidFill>
                  <a:prstClr val="black"/>
                </a:solidFill>
                <a:latin typeface="+mj-lt"/>
                <a:ea typeface="Arial-Rounded" pitchFamily="34" charset="0"/>
                <a:cs typeface="Arial-Rounded" pitchFamily="34" charset="0"/>
              </a:rPr>
              <a:t>Trả</a:t>
            </a:r>
            <a:r>
              <a:rPr lang="en-US" sz="2400" b="1" dirty="0">
                <a:solidFill>
                  <a:prstClr val="black"/>
                </a:solidFill>
                <a:latin typeface="+mj-lt"/>
                <a:ea typeface="Arial-Rounded" pitchFamily="34" charset="0"/>
                <a:cs typeface="Arial-Rounded" pitchFamily="34" charset="0"/>
              </a:rPr>
              <a:t> </a:t>
            </a:r>
            <a:r>
              <a:rPr lang="en-US" sz="2400" b="1" dirty="0" err="1" smtClean="0">
                <a:solidFill>
                  <a:prstClr val="black"/>
                </a:solidFill>
                <a:latin typeface="+mj-lt"/>
                <a:ea typeface="Arial-Rounded" pitchFamily="34" charset="0"/>
                <a:cs typeface="Arial-Rounded" pitchFamily="34" charset="0"/>
              </a:rPr>
              <a:t>lời</a:t>
            </a:r>
            <a:r>
              <a:rPr lang="en-US" sz="2400" b="1" dirty="0">
                <a:solidFill>
                  <a:prstClr val="black"/>
                </a:solidFill>
                <a:latin typeface="+mj-lt"/>
                <a:ea typeface="Arial-Rounded" pitchFamily="34" charset="0"/>
                <a:cs typeface="Arial-Rounded" pitchFamily="34" charset="0"/>
              </a:rPr>
              <a:t> </a:t>
            </a:r>
            <a:r>
              <a:rPr lang="en-US" sz="2400" b="1" dirty="0" err="1" smtClean="0">
                <a:solidFill>
                  <a:prstClr val="black"/>
                </a:solidFill>
                <a:latin typeface="+mj-lt"/>
                <a:ea typeface="Arial-Rounded" pitchFamily="34" charset="0"/>
                <a:cs typeface="Arial-Rounded" pitchFamily="34" charset="0"/>
              </a:rPr>
              <a:t>câu</a:t>
            </a:r>
            <a:r>
              <a:rPr lang="en-US" sz="2400" b="1" dirty="0">
                <a:solidFill>
                  <a:prstClr val="black"/>
                </a:solidFill>
                <a:latin typeface="+mj-lt"/>
                <a:ea typeface="Arial-Rounded" pitchFamily="34" charset="0"/>
                <a:cs typeface="Arial-Rounded" pitchFamily="34" charset="0"/>
              </a:rPr>
              <a:t> </a:t>
            </a:r>
            <a:r>
              <a:rPr lang="en-US" sz="2400" b="1" dirty="0" err="1">
                <a:solidFill>
                  <a:prstClr val="black"/>
                </a:solidFill>
                <a:latin typeface="+mj-lt"/>
                <a:ea typeface="Arial-Rounded" pitchFamily="34" charset="0"/>
                <a:cs typeface="Arial-Rounded" pitchFamily="34" charset="0"/>
              </a:rPr>
              <a:t>hỏi</a:t>
            </a:r>
            <a:endParaRPr lang="en-US" sz="2400" b="1" dirty="0">
              <a:solidFill>
                <a:prstClr val="black"/>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1134275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rotWithShape="1">
          <a:blip r:embed="rId2">
            <a:extLst>
              <a:ext uri="{28A0092B-C50C-407E-A947-70E740481C1C}">
                <a14:useLocalDpi xmlns:a14="http://schemas.microsoft.com/office/drawing/2010/main" val="0"/>
              </a:ext>
            </a:extLst>
          </a:blip>
          <a:srcRect t="80288" r="41526"/>
          <a:stretch/>
        </p:blipFill>
        <p:spPr>
          <a:xfrm>
            <a:off x="1" y="3892378"/>
            <a:ext cx="9143999" cy="1251122"/>
          </a:xfrm>
          <a:prstGeom prst="rect">
            <a:avLst/>
          </a:prstGeom>
        </p:spPr>
      </p:pic>
      <p:pic>
        <p:nvPicPr>
          <p:cNvPr id="3" name="图片 10">
            <a:extLst>
              <a:ext uri="{FF2B5EF4-FFF2-40B4-BE49-F238E27FC236}">
                <a16:creationId xmlns="" xmlns:a16="http://schemas.microsoft.com/office/drawing/2014/main" id="{7FE16528-BE9B-4CB8-A998-301B783900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3686" y="-427206"/>
            <a:ext cx="2080314" cy="3284706"/>
          </a:xfrm>
          <a:prstGeom prst="rect">
            <a:avLst/>
          </a:prstGeom>
        </p:spPr>
      </p:pic>
      <p:grpSp>
        <p:nvGrpSpPr>
          <p:cNvPr id="4" name="Group 3"/>
          <p:cNvGrpSpPr/>
          <p:nvPr/>
        </p:nvGrpSpPr>
        <p:grpSpPr>
          <a:xfrm>
            <a:off x="1766603" y="1286602"/>
            <a:ext cx="3147939" cy="1080640"/>
            <a:chOff x="1462910" y="1218852"/>
            <a:chExt cx="4840940" cy="1151795"/>
          </a:xfrm>
        </p:grpSpPr>
        <p:sp>
          <p:nvSpPr>
            <p:cNvPr id="5" name="Rounded Rectangular Callout 4"/>
            <p:cNvSpPr/>
            <p:nvPr/>
          </p:nvSpPr>
          <p:spPr>
            <a:xfrm>
              <a:off x="1462910" y="1218852"/>
              <a:ext cx="4840940" cy="1151795"/>
            </a:xfrm>
            <a:prstGeom prst="wedgeRoundRectCallout">
              <a:avLst>
                <a:gd name="adj1" fmla="val -61298"/>
                <a:gd name="adj2" fmla="val 55850"/>
                <a:gd name="adj3" fmla="val 16667"/>
              </a:avLst>
            </a:prstGeom>
            <a:solidFill>
              <a:srgbClr val="D0EBB3"/>
            </a:solidFill>
            <a:ln w="28575" cap="flat" cmpd="sng" algn="ctr">
              <a:solidFill>
                <a:srgbClr val="92D05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en-US" kern="0">
                <a:solidFill>
                  <a:srgbClr val="FFFFFF"/>
                </a:solidFill>
                <a:latin typeface="Arial-Rounded"/>
                <a:ea typeface="Arial-Rounded"/>
                <a:cs typeface="Arial" panose="020B0604020202020204" pitchFamily="34" charset="0"/>
              </a:endParaRPr>
            </a:p>
          </p:txBody>
        </p:sp>
        <p:sp>
          <p:nvSpPr>
            <p:cNvPr id="6" name="TextBox 5"/>
            <p:cNvSpPr txBox="1"/>
            <p:nvPr/>
          </p:nvSpPr>
          <p:spPr>
            <a:xfrm>
              <a:off x="1462910" y="1430582"/>
              <a:ext cx="4840940" cy="787302"/>
            </a:xfrm>
            <a:prstGeom prst="rect">
              <a:avLst/>
            </a:prstGeom>
            <a:noFill/>
          </p:spPr>
          <p:txBody>
            <a:bodyPr wrap="square" rtlCol="0">
              <a:spAutoFit/>
            </a:bodyPr>
            <a:lstStyle/>
            <a:p>
              <a:pPr algn="ctr"/>
              <a:r>
                <a:rPr lang="en-US" sz="2100" b="1" dirty="0">
                  <a:solidFill>
                    <a:prstClr val="black"/>
                  </a:solidFill>
                  <a:latin typeface="Arial-Rounded"/>
                  <a:ea typeface="Arial-Rounded"/>
                  <a:cs typeface="Arial" panose="020B0604020202020204" pitchFamily="34" charset="0"/>
                </a:rPr>
                <a:t>c. </a:t>
              </a:r>
              <a:r>
                <a:rPr lang="en-US" sz="2100" b="1" dirty="0" err="1">
                  <a:solidFill>
                    <a:prstClr val="black"/>
                  </a:solidFill>
                  <a:latin typeface="Arial-Rounded"/>
                  <a:ea typeface="Arial-Rounded"/>
                  <a:cs typeface="Arial" panose="020B0604020202020204" pitchFamily="34" charset="0"/>
                </a:rPr>
                <a:t>Em</a:t>
              </a:r>
              <a:r>
                <a:rPr lang="en-US" sz="2100" b="1" dirty="0">
                  <a:solidFill>
                    <a:prstClr val="black"/>
                  </a:solidFill>
                  <a:latin typeface="Arial-Rounded"/>
                  <a:ea typeface="Arial-Rounded"/>
                  <a:cs typeface="Arial" panose="020B0604020202020204" pitchFamily="34" charset="0"/>
                </a:rPr>
                <a:t> </a:t>
              </a:r>
              <a:r>
                <a:rPr lang="en-US" sz="2100" b="1" dirty="0" err="1">
                  <a:solidFill>
                    <a:prstClr val="black"/>
                  </a:solidFill>
                  <a:latin typeface="Arial-Rounded"/>
                  <a:ea typeface="Arial-Rounded"/>
                  <a:cs typeface="Arial" panose="020B0604020202020204" pitchFamily="34" charset="0"/>
                </a:rPr>
                <a:t>thích</a:t>
              </a:r>
              <a:r>
                <a:rPr lang="en-US" sz="2100" b="1" dirty="0">
                  <a:solidFill>
                    <a:prstClr val="black"/>
                  </a:solidFill>
                  <a:latin typeface="Arial-Rounded"/>
                  <a:ea typeface="Arial-Rounded"/>
                  <a:cs typeface="Arial" panose="020B0604020202020204" pitchFamily="34" charset="0"/>
                </a:rPr>
                <a:t> </a:t>
              </a:r>
              <a:r>
                <a:rPr lang="en-US" sz="2100" b="1" dirty="0" err="1">
                  <a:solidFill>
                    <a:prstClr val="black"/>
                  </a:solidFill>
                  <a:latin typeface="Arial-Rounded"/>
                  <a:ea typeface="Arial-Rounded"/>
                  <a:cs typeface="Arial" panose="020B0604020202020204" pitchFamily="34" charset="0"/>
                </a:rPr>
                <a:t>nhất</a:t>
              </a:r>
              <a:r>
                <a:rPr lang="en-US" sz="2100" b="1" dirty="0">
                  <a:solidFill>
                    <a:prstClr val="black"/>
                  </a:solidFill>
                  <a:latin typeface="Arial-Rounded"/>
                  <a:ea typeface="Arial-Rounded"/>
                  <a:cs typeface="Arial" panose="020B0604020202020204" pitchFamily="34" charset="0"/>
                </a:rPr>
                <a:t> </a:t>
              </a:r>
              <a:r>
                <a:rPr lang="en-US" sz="2100" b="1" dirty="0" err="1">
                  <a:solidFill>
                    <a:prstClr val="black"/>
                  </a:solidFill>
                  <a:latin typeface="Arial-Rounded"/>
                  <a:ea typeface="Arial-Rounded"/>
                  <a:cs typeface="Arial" panose="020B0604020202020204" pitchFamily="34" charset="0"/>
                </a:rPr>
                <a:t>tiết</a:t>
              </a:r>
              <a:r>
                <a:rPr lang="en-US" sz="2100" b="1" dirty="0">
                  <a:solidFill>
                    <a:prstClr val="black"/>
                  </a:solidFill>
                  <a:latin typeface="Arial-Rounded"/>
                  <a:ea typeface="Arial-Rounded"/>
                  <a:cs typeface="Arial" panose="020B0604020202020204" pitchFamily="34" charset="0"/>
                </a:rPr>
                <a:t> </a:t>
              </a:r>
              <a:r>
                <a:rPr lang="en-US" sz="2100" b="1" dirty="0" err="1">
                  <a:solidFill>
                    <a:prstClr val="black"/>
                  </a:solidFill>
                  <a:latin typeface="Arial-Rounded"/>
                  <a:ea typeface="Arial-Rounded"/>
                  <a:cs typeface="Arial" panose="020B0604020202020204" pitchFamily="34" charset="0"/>
                </a:rPr>
                <a:t>mục</a:t>
              </a:r>
              <a:r>
                <a:rPr lang="en-US" sz="2100" b="1" dirty="0">
                  <a:solidFill>
                    <a:prstClr val="black"/>
                  </a:solidFill>
                  <a:latin typeface="Arial-Rounded"/>
                  <a:ea typeface="Arial-Rounded"/>
                  <a:cs typeface="Arial" panose="020B0604020202020204" pitchFamily="34" charset="0"/>
                </a:rPr>
                <a:t> </a:t>
              </a:r>
              <a:r>
                <a:rPr lang="en-US" sz="2100" b="1" dirty="0" err="1">
                  <a:solidFill>
                    <a:prstClr val="black"/>
                  </a:solidFill>
                  <a:latin typeface="Arial-Rounded"/>
                  <a:ea typeface="Arial-Rounded"/>
                  <a:cs typeface="Arial" panose="020B0604020202020204" pitchFamily="34" charset="0"/>
                </a:rPr>
                <a:t>nào</a:t>
              </a:r>
              <a:r>
                <a:rPr lang="en-US" sz="2100" b="1" dirty="0">
                  <a:solidFill>
                    <a:prstClr val="black"/>
                  </a:solidFill>
                  <a:latin typeface="Arial-Rounded"/>
                  <a:ea typeface="Arial-Rounded"/>
                  <a:cs typeface="Arial" panose="020B0604020202020204" pitchFamily="34" charset="0"/>
                </a:rPr>
                <a:t> </a:t>
              </a:r>
              <a:r>
                <a:rPr lang="en-US" sz="2100" b="1" dirty="0" err="1">
                  <a:solidFill>
                    <a:prstClr val="black"/>
                  </a:solidFill>
                  <a:latin typeface="Arial-Rounded"/>
                  <a:ea typeface="Arial-Rounded"/>
                  <a:cs typeface="Arial" panose="020B0604020202020204" pitchFamily="34" charset="0"/>
                </a:rPr>
                <a:t>trong</a:t>
              </a:r>
              <a:r>
                <a:rPr lang="en-US" sz="2100" b="1" dirty="0">
                  <a:solidFill>
                    <a:prstClr val="black"/>
                  </a:solidFill>
                  <a:latin typeface="Arial-Rounded"/>
                  <a:ea typeface="Arial-Rounded"/>
                  <a:cs typeface="Arial" panose="020B0604020202020204" pitchFamily="34" charset="0"/>
                </a:rPr>
                <a:t> </a:t>
              </a:r>
              <a:r>
                <a:rPr lang="en-US" sz="2100" b="1" dirty="0" err="1">
                  <a:solidFill>
                    <a:prstClr val="black"/>
                  </a:solidFill>
                  <a:latin typeface="Arial-Rounded"/>
                  <a:ea typeface="Arial-Rounded"/>
                  <a:cs typeface="Arial" panose="020B0604020202020204" pitchFamily="34" charset="0"/>
                </a:rPr>
                <a:t>cuộc</a:t>
              </a:r>
              <a:r>
                <a:rPr lang="en-US" sz="2100" b="1" dirty="0">
                  <a:solidFill>
                    <a:prstClr val="black"/>
                  </a:solidFill>
                  <a:latin typeface="Arial-Rounded"/>
                  <a:ea typeface="Arial-Rounded"/>
                  <a:cs typeface="Arial" panose="020B0604020202020204" pitchFamily="34" charset="0"/>
                </a:rPr>
                <a:t> </a:t>
              </a:r>
              <a:r>
                <a:rPr lang="en-US" sz="2100" b="1" dirty="0" err="1">
                  <a:solidFill>
                    <a:prstClr val="black"/>
                  </a:solidFill>
                  <a:latin typeface="Arial-Rounded"/>
                  <a:ea typeface="Arial-Rounded"/>
                  <a:cs typeface="Arial" panose="020B0604020202020204" pitchFamily="34" charset="0"/>
                </a:rPr>
                <a:t>thi</a:t>
              </a:r>
              <a:r>
                <a:rPr lang="en-US" sz="2100" b="1" dirty="0">
                  <a:solidFill>
                    <a:prstClr val="black"/>
                  </a:solidFill>
                  <a:latin typeface="Arial-Rounded"/>
                  <a:ea typeface="Arial-Rounded"/>
                  <a:cs typeface="Arial" panose="020B0604020202020204" pitchFamily="34" charset="0"/>
                </a:rPr>
                <a:t>?</a:t>
              </a:r>
              <a:endParaRPr lang="en-US" sz="2100" dirty="0">
                <a:solidFill>
                  <a:prstClr val="black"/>
                </a:solidFill>
                <a:latin typeface="Arial-Rounded"/>
                <a:ea typeface="Arial-Rounded"/>
                <a:cs typeface="Arial" panose="020B0604020202020204" pitchFamily="34" charset="0"/>
              </a:endParaRPr>
            </a:p>
          </p:txBody>
        </p:sp>
      </p:grpSp>
      <p:pic>
        <p:nvPicPr>
          <p:cNvPr id="7" name="Picture 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 y="2634354"/>
            <a:ext cx="2516048" cy="2516048"/>
          </a:xfrm>
          <a:prstGeom prst="rect">
            <a:avLst/>
          </a:prstGeom>
        </p:spPr>
      </p:pic>
      <p:pic>
        <p:nvPicPr>
          <p:cNvPr id="10" name="Picture 9">
            <a:extLst>
              <a:ext uri="{FF2B5EF4-FFF2-40B4-BE49-F238E27FC236}">
                <a16:creationId xmlns="" xmlns:a16="http://schemas.microsoft.com/office/drawing/2014/main" id="{AEFA8122-9953-4CBA-BA56-3959AE96DEDF}"/>
              </a:ext>
            </a:extLst>
          </p:cNvPr>
          <p:cNvPicPr>
            <a:picLocks noChangeAspect="1"/>
          </p:cNvPicPr>
          <p:nvPr/>
        </p:nvPicPr>
        <p:blipFill>
          <a:blip r:embed="rId5"/>
          <a:stretch>
            <a:fillRect/>
          </a:stretch>
        </p:blipFill>
        <p:spPr>
          <a:xfrm>
            <a:off x="2765401" y="2277514"/>
            <a:ext cx="4658769" cy="2011280"/>
          </a:xfrm>
          <a:prstGeom prst="rect">
            <a:avLst/>
          </a:prstGeom>
          <a:ln>
            <a:noFill/>
          </a:ln>
          <a:effectLst>
            <a:softEdge rad="112500"/>
          </a:effectLst>
        </p:spPr>
      </p:pic>
      <p:sp>
        <p:nvSpPr>
          <p:cNvPr id="9" name="Oval 8">
            <a:extLst>
              <a:ext uri="{FF2B5EF4-FFF2-40B4-BE49-F238E27FC236}">
                <a16:creationId xmlns="" xmlns:a16="http://schemas.microsoft.com/office/drawing/2014/main" id="{42D5AF4C-6433-41EB-83F8-F84E154CC11F}"/>
              </a:ext>
            </a:extLst>
          </p:cNvPr>
          <p:cNvSpPr/>
          <p:nvPr/>
        </p:nvSpPr>
        <p:spPr>
          <a:xfrm>
            <a:off x="1589484" y="711968"/>
            <a:ext cx="422638" cy="39281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04" fontAlgn="auto">
              <a:spcBef>
                <a:spcPts val="0"/>
              </a:spcBef>
              <a:spcAft>
                <a:spcPts val="0"/>
              </a:spcAft>
            </a:pPr>
            <a:r>
              <a:rPr lang="en-US" sz="2800" b="1" dirty="0" smtClean="0">
                <a:solidFill>
                  <a:prstClr val="white"/>
                </a:solidFill>
                <a:effectLst>
                  <a:outerShdw blurRad="38100" dist="38100" dir="2700000" algn="tl">
                    <a:srgbClr val="000000">
                      <a:alpha val="43137"/>
                    </a:srgbClr>
                  </a:outerShdw>
                </a:effectLst>
                <a:latin typeface="+mj-lt"/>
                <a:cs typeface="Times New Roman" pitchFamily="18" charset="0"/>
              </a:rPr>
              <a:t>3</a:t>
            </a:r>
            <a:endParaRPr lang="en-US" sz="2800" b="1" dirty="0">
              <a:solidFill>
                <a:prstClr val="white"/>
              </a:solidFill>
              <a:effectLst>
                <a:outerShdw blurRad="38100" dist="38100" dir="2700000" algn="tl">
                  <a:srgbClr val="000000">
                    <a:alpha val="43137"/>
                  </a:srgbClr>
                </a:outerShdw>
              </a:effectLst>
              <a:latin typeface="+mj-lt"/>
              <a:cs typeface="Times New Roman" pitchFamily="18" charset="0"/>
            </a:endParaRPr>
          </a:p>
        </p:txBody>
      </p:sp>
      <p:sp>
        <p:nvSpPr>
          <p:cNvPr id="11" name="TextBox 10">
            <a:extLst>
              <a:ext uri="{FF2B5EF4-FFF2-40B4-BE49-F238E27FC236}">
                <a16:creationId xmlns="" xmlns:a16="http://schemas.microsoft.com/office/drawing/2014/main" id="{B2E441E2-C786-4089-84F9-271EEB68805F}"/>
              </a:ext>
            </a:extLst>
          </p:cNvPr>
          <p:cNvSpPr txBox="1"/>
          <p:nvPr/>
        </p:nvSpPr>
        <p:spPr>
          <a:xfrm>
            <a:off x="2152921" y="662164"/>
            <a:ext cx="2197623" cy="492426"/>
          </a:xfrm>
          <a:prstGeom prst="rect">
            <a:avLst/>
          </a:prstGeom>
          <a:noFill/>
        </p:spPr>
        <p:txBody>
          <a:bodyPr wrap="square" lIns="121904" tIns="60952" rIns="121904" bIns="60952" rtlCol="0">
            <a:spAutoFit/>
          </a:bodyPr>
          <a:lstStyle/>
          <a:p>
            <a:pPr algn="just" defTabSz="1219004" fontAlgn="auto">
              <a:spcBef>
                <a:spcPts val="0"/>
              </a:spcBef>
              <a:spcAft>
                <a:spcPts val="0"/>
              </a:spcAft>
            </a:pPr>
            <a:r>
              <a:rPr lang="en-US" sz="2400" b="1" dirty="0" err="1" smtClean="0">
                <a:solidFill>
                  <a:prstClr val="black"/>
                </a:solidFill>
                <a:latin typeface="+mj-lt"/>
                <a:ea typeface="Arial-Rounded" pitchFamily="34" charset="0"/>
                <a:cs typeface="Arial-Rounded" pitchFamily="34" charset="0"/>
              </a:rPr>
              <a:t>Trả</a:t>
            </a:r>
            <a:r>
              <a:rPr lang="en-US" sz="2400" b="1" dirty="0">
                <a:solidFill>
                  <a:prstClr val="black"/>
                </a:solidFill>
                <a:latin typeface="+mj-lt"/>
                <a:ea typeface="Arial-Rounded" pitchFamily="34" charset="0"/>
                <a:cs typeface="Arial-Rounded" pitchFamily="34" charset="0"/>
              </a:rPr>
              <a:t> </a:t>
            </a:r>
            <a:r>
              <a:rPr lang="en-US" sz="2400" b="1" dirty="0" err="1" smtClean="0">
                <a:solidFill>
                  <a:prstClr val="black"/>
                </a:solidFill>
                <a:latin typeface="+mj-lt"/>
                <a:ea typeface="Arial-Rounded" pitchFamily="34" charset="0"/>
                <a:cs typeface="Arial-Rounded" pitchFamily="34" charset="0"/>
              </a:rPr>
              <a:t>lời</a:t>
            </a:r>
            <a:r>
              <a:rPr lang="en-US" sz="2400" b="1" dirty="0">
                <a:solidFill>
                  <a:prstClr val="black"/>
                </a:solidFill>
                <a:latin typeface="+mj-lt"/>
                <a:ea typeface="Arial-Rounded" pitchFamily="34" charset="0"/>
                <a:cs typeface="Arial-Rounded" pitchFamily="34" charset="0"/>
              </a:rPr>
              <a:t> </a:t>
            </a:r>
            <a:r>
              <a:rPr lang="en-US" sz="2400" b="1" dirty="0" err="1" smtClean="0">
                <a:solidFill>
                  <a:prstClr val="black"/>
                </a:solidFill>
                <a:latin typeface="+mj-lt"/>
                <a:ea typeface="Arial-Rounded" pitchFamily="34" charset="0"/>
                <a:cs typeface="Arial-Rounded" pitchFamily="34" charset="0"/>
              </a:rPr>
              <a:t>câu</a:t>
            </a:r>
            <a:r>
              <a:rPr lang="en-US" sz="2400" b="1" dirty="0">
                <a:solidFill>
                  <a:prstClr val="black"/>
                </a:solidFill>
                <a:latin typeface="+mj-lt"/>
                <a:ea typeface="Arial-Rounded" pitchFamily="34" charset="0"/>
                <a:cs typeface="Arial-Rounded" pitchFamily="34" charset="0"/>
              </a:rPr>
              <a:t> </a:t>
            </a:r>
            <a:r>
              <a:rPr lang="en-US" sz="2400" b="1" dirty="0" err="1">
                <a:solidFill>
                  <a:prstClr val="black"/>
                </a:solidFill>
                <a:latin typeface="+mj-lt"/>
                <a:ea typeface="Arial-Rounded" pitchFamily="34" charset="0"/>
                <a:cs typeface="Arial-Rounded" pitchFamily="34" charset="0"/>
              </a:rPr>
              <a:t>hỏi</a:t>
            </a:r>
            <a:endParaRPr lang="en-US" sz="2400" b="1" dirty="0">
              <a:solidFill>
                <a:prstClr val="black"/>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2281164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Oval 66">
            <a:extLst>
              <a:ext uri="{FF2B5EF4-FFF2-40B4-BE49-F238E27FC236}">
                <a16:creationId xmlns="" xmlns:a16="http://schemas.microsoft.com/office/drawing/2014/main" id="{42D5AF4C-6433-41EB-83F8-F84E154CC11F}"/>
              </a:ext>
            </a:extLst>
          </p:cNvPr>
          <p:cNvSpPr/>
          <p:nvPr/>
        </p:nvSpPr>
        <p:spPr>
          <a:xfrm>
            <a:off x="94364" y="685588"/>
            <a:ext cx="422638" cy="39281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04" fontAlgn="auto">
              <a:spcBef>
                <a:spcPts val="0"/>
              </a:spcBef>
              <a:spcAft>
                <a:spcPts val="0"/>
              </a:spcAft>
            </a:pPr>
            <a:r>
              <a:rPr lang="en-US" sz="2800" b="1" dirty="0">
                <a:solidFill>
                  <a:prstClr val="white"/>
                </a:solidFill>
                <a:effectLst>
                  <a:outerShdw blurRad="38100" dist="38100" dir="2700000" algn="tl">
                    <a:srgbClr val="000000">
                      <a:alpha val="43137"/>
                    </a:srgbClr>
                  </a:outerShdw>
                </a:effectLst>
                <a:latin typeface="+mj-lt"/>
                <a:cs typeface="Times New Roman" pitchFamily="18" charset="0"/>
              </a:rPr>
              <a:t>4</a:t>
            </a:r>
          </a:p>
        </p:txBody>
      </p:sp>
      <p:sp>
        <p:nvSpPr>
          <p:cNvPr id="68" name="TextBox 67">
            <a:extLst>
              <a:ext uri="{FF2B5EF4-FFF2-40B4-BE49-F238E27FC236}">
                <a16:creationId xmlns="" xmlns:a16="http://schemas.microsoft.com/office/drawing/2014/main" id="{B2E441E2-C786-4089-84F9-271EEB68805F}"/>
              </a:ext>
            </a:extLst>
          </p:cNvPr>
          <p:cNvSpPr txBox="1"/>
          <p:nvPr/>
        </p:nvSpPr>
        <p:spPr>
          <a:xfrm>
            <a:off x="517002" y="685588"/>
            <a:ext cx="6668732" cy="492426"/>
          </a:xfrm>
          <a:prstGeom prst="rect">
            <a:avLst/>
          </a:prstGeom>
          <a:noFill/>
        </p:spPr>
        <p:txBody>
          <a:bodyPr wrap="square" lIns="121904" tIns="60952" rIns="121904" bIns="60952" rtlCol="0">
            <a:spAutoFit/>
          </a:bodyPr>
          <a:lstStyle/>
          <a:p>
            <a:pPr algn="just" defTabSz="1219004" fontAlgn="auto">
              <a:spcBef>
                <a:spcPts val="0"/>
              </a:spcBef>
              <a:spcAft>
                <a:spcPts val="0"/>
              </a:spcAft>
            </a:pPr>
            <a:r>
              <a:rPr lang="en-US" sz="2400" b="1" dirty="0" err="1">
                <a:solidFill>
                  <a:prstClr val="black"/>
                </a:solidFill>
                <a:latin typeface="+mj-lt"/>
                <a:ea typeface="Arial-Rounded" pitchFamily="34" charset="0"/>
                <a:cs typeface="Arial-Rounded" pitchFamily="34" charset="0"/>
              </a:rPr>
              <a:t>Viết</a:t>
            </a:r>
            <a:r>
              <a:rPr lang="en-US" sz="2400" b="1" dirty="0">
                <a:solidFill>
                  <a:prstClr val="black"/>
                </a:solidFill>
                <a:latin typeface="+mj-lt"/>
                <a:ea typeface="Arial-Rounded" pitchFamily="34" charset="0"/>
                <a:cs typeface="Arial-Rounded" pitchFamily="34" charset="0"/>
              </a:rPr>
              <a:t> </a:t>
            </a:r>
            <a:r>
              <a:rPr lang="en-US" sz="2400" b="1" dirty="0" err="1">
                <a:solidFill>
                  <a:prstClr val="black"/>
                </a:solidFill>
                <a:latin typeface="+mj-lt"/>
                <a:ea typeface="Arial-Rounded" pitchFamily="34" charset="0"/>
                <a:cs typeface="Arial-Rounded" pitchFamily="34" charset="0"/>
              </a:rPr>
              <a:t>vào</a:t>
            </a:r>
            <a:r>
              <a:rPr lang="en-US" sz="2400" b="1" dirty="0">
                <a:solidFill>
                  <a:prstClr val="black"/>
                </a:solidFill>
                <a:latin typeface="+mj-lt"/>
                <a:ea typeface="Arial-Rounded" pitchFamily="34" charset="0"/>
                <a:cs typeface="Arial-Rounded" pitchFamily="34" charset="0"/>
              </a:rPr>
              <a:t> </a:t>
            </a:r>
            <a:r>
              <a:rPr lang="en-US" sz="2400" b="1" dirty="0" err="1">
                <a:solidFill>
                  <a:prstClr val="black"/>
                </a:solidFill>
                <a:latin typeface="+mj-lt"/>
                <a:ea typeface="Arial-Rounded" pitchFamily="34" charset="0"/>
                <a:cs typeface="Arial-Rounded" pitchFamily="34" charset="0"/>
              </a:rPr>
              <a:t>vở</a:t>
            </a:r>
            <a:r>
              <a:rPr lang="en-US" sz="2400" b="1" dirty="0">
                <a:solidFill>
                  <a:prstClr val="black"/>
                </a:solidFill>
                <a:latin typeface="+mj-lt"/>
                <a:ea typeface="Arial-Rounded" pitchFamily="34" charset="0"/>
                <a:cs typeface="Arial-Rounded" pitchFamily="34" charset="0"/>
              </a:rPr>
              <a:t> </a:t>
            </a:r>
            <a:r>
              <a:rPr lang="en-US" sz="2400" b="1" dirty="0" err="1">
                <a:solidFill>
                  <a:prstClr val="black"/>
                </a:solidFill>
                <a:latin typeface="+mj-lt"/>
                <a:ea typeface="Arial-Rounded" pitchFamily="34" charset="0"/>
                <a:cs typeface="Arial-Rounded" pitchFamily="34" charset="0"/>
              </a:rPr>
              <a:t>câu</a:t>
            </a:r>
            <a:r>
              <a:rPr lang="en-US" sz="2400" b="1" dirty="0">
                <a:solidFill>
                  <a:prstClr val="black"/>
                </a:solidFill>
                <a:latin typeface="+mj-lt"/>
                <a:ea typeface="Arial-Rounded" pitchFamily="34" charset="0"/>
                <a:cs typeface="Arial-Rounded" pitchFamily="34" charset="0"/>
              </a:rPr>
              <a:t> </a:t>
            </a:r>
            <a:r>
              <a:rPr lang="en-US" sz="2400" b="1" dirty="0" err="1">
                <a:solidFill>
                  <a:prstClr val="black"/>
                </a:solidFill>
                <a:latin typeface="+mj-lt"/>
                <a:ea typeface="Arial-Rounded" pitchFamily="34" charset="0"/>
                <a:cs typeface="Arial-Rounded" pitchFamily="34" charset="0"/>
              </a:rPr>
              <a:t>trả</a:t>
            </a:r>
            <a:r>
              <a:rPr lang="en-US" sz="2400" b="1" dirty="0">
                <a:solidFill>
                  <a:prstClr val="black"/>
                </a:solidFill>
                <a:latin typeface="+mj-lt"/>
                <a:ea typeface="Arial-Rounded" pitchFamily="34" charset="0"/>
                <a:cs typeface="Arial-Rounded" pitchFamily="34" charset="0"/>
              </a:rPr>
              <a:t> </a:t>
            </a:r>
            <a:r>
              <a:rPr lang="en-US" sz="2400" b="1" dirty="0" err="1">
                <a:solidFill>
                  <a:prstClr val="black"/>
                </a:solidFill>
                <a:latin typeface="+mj-lt"/>
                <a:ea typeface="Arial-Rounded" pitchFamily="34" charset="0"/>
                <a:cs typeface="Arial-Rounded" pitchFamily="34" charset="0"/>
              </a:rPr>
              <a:t>lời</a:t>
            </a:r>
            <a:r>
              <a:rPr lang="en-US" sz="2400" b="1" dirty="0">
                <a:solidFill>
                  <a:prstClr val="black"/>
                </a:solidFill>
                <a:latin typeface="+mj-lt"/>
                <a:ea typeface="Arial-Rounded" pitchFamily="34" charset="0"/>
                <a:cs typeface="Arial-Rounded" pitchFamily="34" charset="0"/>
              </a:rPr>
              <a:t> </a:t>
            </a:r>
            <a:r>
              <a:rPr lang="en-US" sz="2400" b="1" dirty="0" err="1">
                <a:solidFill>
                  <a:prstClr val="black"/>
                </a:solidFill>
                <a:latin typeface="+mj-lt"/>
                <a:ea typeface="Arial-Rounded" pitchFamily="34" charset="0"/>
                <a:cs typeface="Arial-Rounded" pitchFamily="34" charset="0"/>
              </a:rPr>
              <a:t>cho</a:t>
            </a:r>
            <a:r>
              <a:rPr lang="en-US" sz="2400" b="1" dirty="0">
                <a:solidFill>
                  <a:prstClr val="black"/>
                </a:solidFill>
                <a:latin typeface="+mj-lt"/>
                <a:ea typeface="Arial-Rounded" pitchFamily="34" charset="0"/>
                <a:cs typeface="Arial-Rounded" pitchFamily="34" charset="0"/>
              </a:rPr>
              <a:t> </a:t>
            </a:r>
            <a:r>
              <a:rPr lang="en-US" sz="2400" b="1" dirty="0" err="1">
                <a:solidFill>
                  <a:prstClr val="black"/>
                </a:solidFill>
                <a:latin typeface="+mj-lt"/>
                <a:ea typeface="Arial-Rounded" pitchFamily="34" charset="0"/>
                <a:cs typeface="Arial-Rounded" pitchFamily="34" charset="0"/>
              </a:rPr>
              <a:t>câu</a:t>
            </a:r>
            <a:r>
              <a:rPr lang="en-US" sz="2400" b="1" dirty="0">
                <a:solidFill>
                  <a:prstClr val="black"/>
                </a:solidFill>
                <a:latin typeface="+mj-lt"/>
                <a:ea typeface="Arial-Rounded" pitchFamily="34" charset="0"/>
                <a:cs typeface="Arial-Rounded" pitchFamily="34" charset="0"/>
              </a:rPr>
              <a:t> </a:t>
            </a:r>
            <a:r>
              <a:rPr lang="en-US" sz="2400" b="1" dirty="0" err="1">
                <a:solidFill>
                  <a:prstClr val="black"/>
                </a:solidFill>
                <a:latin typeface="+mj-lt"/>
                <a:ea typeface="Arial-Rounded" pitchFamily="34" charset="0"/>
                <a:cs typeface="Arial-Rounded" pitchFamily="34" charset="0"/>
              </a:rPr>
              <a:t>hỏi</a:t>
            </a:r>
            <a:r>
              <a:rPr lang="en-US" sz="2400" b="1" dirty="0">
                <a:solidFill>
                  <a:prstClr val="black"/>
                </a:solidFill>
                <a:latin typeface="+mj-lt"/>
                <a:ea typeface="Arial-Rounded" pitchFamily="34" charset="0"/>
                <a:cs typeface="Arial-Rounded" pitchFamily="34" charset="0"/>
              </a:rPr>
              <a:t> a </a:t>
            </a:r>
            <a:r>
              <a:rPr lang="en-US" sz="2400" b="1" dirty="0" err="1">
                <a:solidFill>
                  <a:prstClr val="black"/>
                </a:solidFill>
                <a:latin typeface="+mj-lt"/>
                <a:ea typeface="Arial-Rounded" pitchFamily="34" charset="0"/>
                <a:cs typeface="Arial-Rounded" pitchFamily="34" charset="0"/>
              </a:rPr>
              <a:t>và</a:t>
            </a:r>
            <a:r>
              <a:rPr lang="en-US" sz="2400" b="1" dirty="0">
                <a:solidFill>
                  <a:prstClr val="black"/>
                </a:solidFill>
                <a:latin typeface="+mj-lt"/>
                <a:ea typeface="Arial-Rounded" pitchFamily="34" charset="0"/>
                <a:cs typeface="Arial-Rounded" pitchFamily="34" charset="0"/>
              </a:rPr>
              <a:t> c ở </a:t>
            </a:r>
            <a:r>
              <a:rPr lang="en-US" sz="2400" b="1" dirty="0" err="1">
                <a:solidFill>
                  <a:prstClr val="black"/>
                </a:solidFill>
                <a:latin typeface="+mj-lt"/>
                <a:ea typeface="Arial-Rounded" pitchFamily="34" charset="0"/>
                <a:cs typeface="Arial-Rounded" pitchFamily="34" charset="0"/>
              </a:rPr>
              <a:t>mục</a:t>
            </a:r>
            <a:r>
              <a:rPr lang="en-US" sz="2400" b="1" dirty="0">
                <a:solidFill>
                  <a:prstClr val="black"/>
                </a:solidFill>
                <a:latin typeface="+mj-lt"/>
                <a:ea typeface="Arial-Rounded" pitchFamily="34" charset="0"/>
                <a:cs typeface="Arial-Rounded" pitchFamily="34" charset="0"/>
              </a:rPr>
              <a:t> 3 </a:t>
            </a:r>
          </a:p>
        </p:txBody>
      </p:sp>
      <p:sp>
        <p:nvSpPr>
          <p:cNvPr id="4" name="Rectangle: Rounded Corners 3">
            <a:extLst>
              <a:ext uri="{FF2B5EF4-FFF2-40B4-BE49-F238E27FC236}">
                <a16:creationId xmlns="" xmlns:a16="http://schemas.microsoft.com/office/drawing/2014/main" id="{49C6D49B-02F2-42B3-AEFF-9FBD5251AE45}"/>
              </a:ext>
            </a:extLst>
          </p:cNvPr>
          <p:cNvSpPr/>
          <p:nvPr/>
        </p:nvSpPr>
        <p:spPr>
          <a:xfrm>
            <a:off x="927915" y="1278797"/>
            <a:ext cx="5140171" cy="612559"/>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 typeface="Arial" panose="020B0604020202020204" pitchFamily="34" charset="0"/>
              <a:buChar char="•"/>
            </a:pPr>
            <a:r>
              <a:rPr lang="en-US" sz="2400" dirty="0" err="1"/>
              <a:t>Cuộc</a:t>
            </a:r>
            <a:r>
              <a:rPr lang="en-US" sz="2400" dirty="0"/>
              <a:t> </a:t>
            </a:r>
            <a:r>
              <a:rPr lang="en-US" sz="2400" dirty="0" err="1"/>
              <a:t>thi</a:t>
            </a:r>
            <a:r>
              <a:rPr lang="en-US" sz="2400" dirty="0"/>
              <a:t> </a:t>
            </a:r>
            <a:r>
              <a:rPr lang="en-US" sz="2400" dirty="0" err="1"/>
              <a:t>có</a:t>
            </a:r>
            <a:r>
              <a:rPr lang="en-US" sz="2400" dirty="0"/>
              <a:t> </a:t>
            </a:r>
            <a:r>
              <a:rPr lang="en-US" sz="2400" dirty="0" err="1"/>
              <a:t>sự</a:t>
            </a:r>
            <a:r>
              <a:rPr lang="en-US" sz="2400" dirty="0"/>
              <a:t> </a:t>
            </a:r>
            <a:r>
              <a:rPr lang="en-US" sz="2400" dirty="0" err="1"/>
              <a:t>tham</a:t>
            </a:r>
            <a:r>
              <a:rPr lang="en-US" sz="2400" dirty="0"/>
              <a:t> </a:t>
            </a:r>
            <a:r>
              <a:rPr lang="en-US" sz="2400" dirty="0" err="1"/>
              <a:t>gia</a:t>
            </a:r>
            <a:r>
              <a:rPr lang="en-US" sz="2400" dirty="0"/>
              <a:t> </a:t>
            </a:r>
            <a:r>
              <a:rPr lang="en-US" sz="2400" dirty="0" err="1"/>
              <a:t>của</a:t>
            </a:r>
            <a:r>
              <a:rPr lang="en-US" sz="2400" dirty="0"/>
              <a:t> (…)</a:t>
            </a:r>
          </a:p>
        </p:txBody>
      </p:sp>
      <p:pic>
        <p:nvPicPr>
          <p:cNvPr id="7" name="Picture 2">
            <a:extLst>
              <a:ext uri="{FF2B5EF4-FFF2-40B4-BE49-F238E27FC236}">
                <a16:creationId xmlns="" xmlns:a16="http://schemas.microsoft.com/office/drawing/2014/main" id="{54D8F746-2F95-49F1-B623-D2EA6F3A284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6013"/>
          <a:stretch/>
        </p:blipFill>
        <p:spPr bwMode="auto">
          <a:xfrm>
            <a:off x="95996" y="1768965"/>
            <a:ext cx="9179719" cy="2845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 xmlns:a16="http://schemas.microsoft.com/office/drawing/2014/main" id="{7718C1E8-9AFC-43AB-B1EB-F3D7B56EC1D3}"/>
              </a:ext>
            </a:extLst>
          </p:cNvPr>
          <p:cNvSpPr/>
          <p:nvPr/>
        </p:nvSpPr>
        <p:spPr>
          <a:xfrm>
            <a:off x="769079" y="2393514"/>
            <a:ext cx="7158810" cy="769441"/>
          </a:xfrm>
          <a:prstGeom prst="rect">
            <a:avLst/>
          </a:prstGeom>
        </p:spPr>
        <p:txBody>
          <a:bodyPr wrap="square">
            <a:spAutoFit/>
          </a:bodyPr>
          <a:lstStyle/>
          <a:p>
            <a:pPr algn="just" defTabSz="1218974">
              <a:defRPr/>
            </a:pPr>
            <a:r>
              <a:rPr lang="vi-VN" sz="4400" b="1" dirty="0">
                <a:solidFill>
                  <a:srgbClr val="002060"/>
                </a:solidFill>
                <a:latin typeface="HP001 4 hàng" pitchFamily="34" charset="0"/>
                <a:cs typeface="Arial"/>
                <a:sym typeface="Arial"/>
              </a:rPr>
              <a:t>Cuℓ </a:t>
            </a:r>
            <a:r>
              <a:rPr lang="el-GR" sz="4400" b="1" dirty="0">
                <a:solidFill>
                  <a:srgbClr val="002060"/>
                </a:solidFill>
                <a:latin typeface="HP001 4 hàng" pitchFamily="34" charset="0"/>
                <a:cs typeface="Arial"/>
                <a:sym typeface="Arial"/>
              </a:rPr>
              <a:t>κ</a:t>
            </a:r>
            <a:r>
              <a:rPr lang="vi-VN" sz="4400" b="1" dirty="0">
                <a:solidFill>
                  <a:srgbClr val="002060"/>
                </a:solidFill>
                <a:latin typeface="HP001 4 hàng" pitchFamily="34" charset="0"/>
                <a:cs typeface="Arial"/>
                <a:sym typeface="Arial"/>
              </a:rPr>
              <a:t>i có ǧẅ </a:t>
            </a:r>
            <a:r>
              <a:rPr lang="el-GR" sz="4400" b="1" dirty="0">
                <a:solidFill>
                  <a:srgbClr val="002060"/>
                </a:solidFill>
                <a:latin typeface="HP001 4 hàng" pitchFamily="34" charset="0"/>
                <a:cs typeface="Arial"/>
                <a:sym typeface="Arial"/>
              </a:rPr>
              <a:t>κ</a:t>
            </a:r>
            <a:r>
              <a:rPr lang="vi-VN" sz="4400" b="1" dirty="0">
                <a:solidFill>
                  <a:srgbClr val="002060"/>
                </a:solidFill>
                <a:latin typeface="HP001 4 hàng" pitchFamily="34" charset="0"/>
                <a:cs typeface="Arial"/>
                <a:sym typeface="Arial"/>
              </a:rPr>
              <a:t>am gia </a:t>
            </a:r>
            <a:r>
              <a:rPr lang="vi-VN" sz="4400" b="1" dirty="0" smtClean="0">
                <a:solidFill>
                  <a:srgbClr val="002060"/>
                </a:solidFill>
                <a:latin typeface="HP001 4 hàng" pitchFamily="34" charset="0"/>
                <a:cs typeface="Arial"/>
                <a:sym typeface="Arial"/>
              </a:rPr>
              <a:t>của</a:t>
            </a:r>
            <a:endParaRPr lang="vi-VN" sz="4400" b="1" dirty="0">
              <a:solidFill>
                <a:srgbClr val="FF0000"/>
              </a:solidFill>
              <a:latin typeface="HP001 4 hàng" pitchFamily="34" charset="0"/>
              <a:ea typeface="Arial-Rounded"/>
              <a:cs typeface="Arial"/>
              <a:sym typeface="Arial"/>
            </a:endParaRPr>
          </a:p>
        </p:txBody>
      </p:sp>
      <p:sp>
        <p:nvSpPr>
          <p:cNvPr id="9" name="Rectangle 8">
            <a:extLst>
              <a:ext uri="{FF2B5EF4-FFF2-40B4-BE49-F238E27FC236}">
                <a16:creationId xmlns="" xmlns:a16="http://schemas.microsoft.com/office/drawing/2014/main" id="{C3B7A87D-FA60-4D2E-AE7C-6E74FF731398}"/>
              </a:ext>
            </a:extLst>
          </p:cNvPr>
          <p:cNvSpPr/>
          <p:nvPr/>
        </p:nvSpPr>
        <p:spPr>
          <a:xfrm>
            <a:off x="258672" y="3273666"/>
            <a:ext cx="8119274" cy="769441"/>
          </a:xfrm>
          <a:prstGeom prst="rect">
            <a:avLst/>
          </a:prstGeom>
        </p:spPr>
        <p:txBody>
          <a:bodyPr wrap="square">
            <a:spAutoFit/>
          </a:bodyPr>
          <a:lstStyle/>
          <a:p>
            <a:pPr algn="just" defTabSz="1218974">
              <a:defRPr/>
            </a:pPr>
            <a:r>
              <a:rPr lang="el-GR" sz="4400" b="1" dirty="0">
                <a:solidFill>
                  <a:srgbClr val="002060"/>
                </a:solidFill>
                <a:latin typeface="HP001 4 hàng" pitchFamily="34" charset="0"/>
                <a:cs typeface="Arial"/>
                <a:sym typeface="Arial"/>
              </a:rPr>
              <a:t>ε</a:t>
            </a:r>
            <a:r>
              <a:rPr lang="vi-VN" sz="4400" b="1" dirty="0">
                <a:solidFill>
                  <a:srgbClr val="002060"/>
                </a:solidFill>
                <a:latin typeface="HP001 4 hàng" pitchFamily="34" charset="0"/>
                <a:cs typeface="Arial"/>
                <a:sym typeface="Arial"/>
              </a:rPr>
              <a:t>im </a:t>
            </a:r>
            <a:r>
              <a:rPr lang="el-GR" sz="4400" b="1" dirty="0" smtClean="0">
                <a:solidFill>
                  <a:srgbClr val="002060"/>
                </a:solidFill>
                <a:latin typeface="HP001 4 hàng" pitchFamily="34" charset="0"/>
                <a:cs typeface="Arial"/>
                <a:sym typeface="Arial"/>
              </a:rPr>
              <a:t>ΐϜ</a:t>
            </a:r>
            <a:r>
              <a:rPr lang="vi-VN" sz="4400" b="1" dirty="0">
                <a:solidFill>
                  <a:srgbClr val="002060"/>
                </a:solidFill>
                <a:latin typeface="HP001 4 hàng" pitchFamily="34" charset="0"/>
                <a:cs typeface="Arial"/>
                <a:sym typeface="Arial"/>
              </a:rPr>
              <a:t>ng</a:t>
            </a:r>
            <a:r>
              <a:rPr lang="vi-VN" sz="4400" b="1" dirty="0" smtClean="0">
                <a:solidFill>
                  <a:srgbClr val="002060"/>
                </a:solidFill>
                <a:latin typeface="HP001 4 hàng" pitchFamily="34" charset="0"/>
                <a:cs typeface="Arial"/>
                <a:sym typeface="Arial"/>
              </a:rPr>
              <a:t>,</a:t>
            </a:r>
            <a:r>
              <a:rPr lang="el-GR" sz="4400" b="1" dirty="0">
                <a:solidFill>
                  <a:srgbClr val="002060"/>
                </a:solidFill>
                <a:latin typeface="HP001 4 hàng" pitchFamily="34" charset="0"/>
                <a:cs typeface="Arial"/>
                <a:sym typeface="Arial"/>
              </a:rPr>
              <a:t> Ε˝</a:t>
            </a:r>
            <a:r>
              <a:rPr lang="vi-VN" sz="4400" b="1" dirty="0">
                <a:solidFill>
                  <a:srgbClr val="002060"/>
                </a:solidFill>
                <a:latin typeface="HP001 4 hàng" pitchFamily="34" charset="0"/>
                <a:cs typeface="Arial"/>
                <a:sym typeface="Arial"/>
              </a:rPr>
              <a:t>o ǟừng, </a:t>
            </a:r>
            <a:r>
              <a:rPr lang="el-GR" sz="4400" b="1" dirty="0">
                <a:solidFill>
                  <a:srgbClr val="002060"/>
                </a:solidFill>
                <a:latin typeface="HP001 4 hàng" pitchFamily="34" charset="0"/>
                <a:cs typeface="Arial"/>
                <a:sym typeface="Arial"/>
              </a:rPr>
              <a:t>ε</a:t>
            </a:r>
            <a:r>
              <a:rPr lang="vi-VN" sz="4400" b="1" dirty="0" smtClean="0">
                <a:solidFill>
                  <a:srgbClr val="002060"/>
                </a:solidFill>
                <a:latin typeface="HP001 4 hàng" pitchFamily="34" charset="0"/>
                <a:cs typeface="Arial"/>
                <a:sym typeface="Arial"/>
              </a:rPr>
              <a:t>im gõ</a:t>
            </a:r>
            <a:endParaRPr lang="vi-VN" sz="4400" b="1" dirty="0">
              <a:solidFill>
                <a:srgbClr val="FF0000"/>
              </a:solidFill>
              <a:latin typeface="HP001 4 hàng" pitchFamily="34" charset="0"/>
              <a:cs typeface="Arial"/>
              <a:sym typeface="Arial"/>
            </a:endParaRPr>
          </a:p>
        </p:txBody>
      </p:sp>
      <p:sp>
        <p:nvSpPr>
          <p:cNvPr id="11" name="Rectangle 10">
            <a:extLst>
              <a:ext uri="{FF2B5EF4-FFF2-40B4-BE49-F238E27FC236}">
                <a16:creationId xmlns="" xmlns:a16="http://schemas.microsoft.com/office/drawing/2014/main" id="{C3B7A87D-FA60-4D2E-AE7C-6E74FF731398}"/>
              </a:ext>
            </a:extLst>
          </p:cNvPr>
          <p:cNvSpPr/>
          <p:nvPr/>
        </p:nvSpPr>
        <p:spPr>
          <a:xfrm>
            <a:off x="158658" y="4144437"/>
            <a:ext cx="6827930" cy="769441"/>
          </a:xfrm>
          <a:prstGeom prst="rect">
            <a:avLst/>
          </a:prstGeom>
        </p:spPr>
        <p:txBody>
          <a:bodyPr wrap="square">
            <a:spAutoFit/>
          </a:bodyPr>
          <a:lstStyle/>
          <a:p>
            <a:pPr algn="just" defTabSz="1218974">
              <a:defRPr/>
            </a:pPr>
            <a:r>
              <a:rPr lang="vi-VN" sz="4400" b="1" dirty="0" smtClean="0">
                <a:solidFill>
                  <a:srgbClr val="002060"/>
                </a:solidFill>
                <a:latin typeface="HP001 4 hàng" pitchFamily="34" charset="0"/>
                <a:cs typeface="Arial"/>
                <a:sym typeface="Arial"/>
              </a:rPr>
              <a:t>k</a:t>
            </a:r>
            <a:r>
              <a:rPr lang="el-GR" sz="4400" b="1" dirty="0" smtClean="0">
                <a:solidFill>
                  <a:srgbClr val="002060"/>
                </a:solidFill>
                <a:latin typeface="HP001 4 hàng" pitchFamily="34" charset="0"/>
                <a:cs typeface="Arial"/>
                <a:sym typeface="Arial"/>
              </a:rPr>
              <a:t>Η</a:t>
            </a:r>
            <a:r>
              <a:rPr lang="vi-VN" sz="4400" b="1" dirty="0" smtClean="0">
                <a:solidFill>
                  <a:srgbClr val="002060"/>
                </a:solidFill>
                <a:latin typeface="HP001 4 hàng" pitchFamily="34" charset="0"/>
                <a:cs typeface="Arial"/>
                <a:sym typeface="Arial"/>
              </a:rPr>
              <a:t>Ğn, </a:t>
            </a:r>
            <a:r>
              <a:rPr lang="el-GR" sz="4400" b="1" dirty="0" smtClean="0">
                <a:solidFill>
                  <a:srgbClr val="002060"/>
                </a:solidFill>
                <a:latin typeface="HP001 4 hàng" pitchFamily="34" charset="0"/>
                <a:cs typeface="Arial"/>
                <a:sym typeface="Arial"/>
              </a:rPr>
              <a:t>ε</a:t>
            </a:r>
            <a:r>
              <a:rPr lang="vi-VN" sz="4400" b="1" dirty="0" smtClean="0">
                <a:solidFill>
                  <a:srgbClr val="002060"/>
                </a:solidFill>
                <a:latin typeface="HP001 4 hàng" pitchFamily="34" charset="0"/>
                <a:cs typeface="Arial"/>
                <a:sym typeface="Arial"/>
              </a:rPr>
              <a:t>im cŪg, vǭ xám. </a:t>
            </a:r>
            <a:r>
              <a:rPr lang="en-US" sz="4400" b="1" dirty="0" smtClean="0">
                <a:solidFill>
                  <a:srgbClr val="002060"/>
                </a:solidFill>
                <a:latin typeface="HP001 4 hàng" pitchFamily="34" charset="0"/>
                <a:cs typeface="Arial"/>
                <a:sym typeface="Arial"/>
              </a:rPr>
              <a:t> </a:t>
            </a:r>
            <a:endParaRPr lang="vi-VN" sz="4400" b="1" dirty="0">
              <a:solidFill>
                <a:srgbClr val="FF0000"/>
              </a:solidFill>
              <a:latin typeface="HP001 4 hàng" pitchFamily="34" charset="0"/>
              <a:cs typeface="Arial"/>
              <a:sym typeface="Arial"/>
            </a:endParaRPr>
          </a:p>
        </p:txBody>
      </p:sp>
    </p:spTree>
    <p:extLst>
      <p:ext uri="{BB962C8B-B14F-4D97-AF65-F5344CB8AC3E}">
        <p14:creationId xmlns:p14="http://schemas.microsoft.com/office/powerpoint/2010/main" val="1762485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Oval 66">
            <a:extLst>
              <a:ext uri="{FF2B5EF4-FFF2-40B4-BE49-F238E27FC236}">
                <a16:creationId xmlns="" xmlns:a16="http://schemas.microsoft.com/office/drawing/2014/main" id="{42D5AF4C-6433-41EB-83F8-F84E154CC11F}"/>
              </a:ext>
            </a:extLst>
          </p:cNvPr>
          <p:cNvSpPr/>
          <p:nvPr/>
        </p:nvSpPr>
        <p:spPr>
          <a:xfrm>
            <a:off x="94364" y="685588"/>
            <a:ext cx="422638" cy="39281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04" fontAlgn="auto">
              <a:spcBef>
                <a:spcPts val="0"/>
              </a:spcBef>
              <a:spcAft>
                <a:spcPts val="0"/>
              </a:spcAft>
            </a:pPr>
            <a:r>
              <a:rPr lang="en-US" sz="2800" b="1" dirty="0">
                <a:solidFill>
                  <a:prstClr val="white"/>
                </a:solidFill>
                <a:effectLst>
                  <a:outerShdw blurRad="38100" dist="38100" dir="2700000" algn="tl">
                    <a:srgbClr val="000000">
                      <a:alpha val="43137"/>
                    </a:srgbClr>
                  </a:outerShdw>
                </a:effectLst>
                <a:latin typeface="+mj-lt"/>
                <a:cs typeface="Times New Roman" pitchFamily="18" charset="0"/>
              </a:rPr>
              <a:t>4</a:t>
            </a:r>
          </a:p>
        </p:txBody>
      </p:sp>
      <p:sp>
        <p:nvSpPr>
          <p:cNvPr id="68" name="TextBox 67">
            <a:extLst>
              <a:ext uri="{FF2B5EF4-FFF2-40B4-BE49-F238E27FC236}">
                <a16:creationId xmlns="" xmlns:a16="http://schemas.microsoft.com/office/drawing/2014/main" id="{B2E441E2-C786-4089-84F9-271EEB68805F}"/>
              </a:ext>
            </a:extLst>
          </p:cNvPr>
          <p:cNvSpPr txBox="1"/>
          <p:nvPr/>
        </p:nvSpPr>
        <p:spPr>
          <a:xfrm>
            <a:off x="517002" y="685588"/>
            <a:ext cx="6668732" cy="492426"/>
          </a:xfrm>
          <a:prstGeom prst="rect">
            <a:avLst/>
          </a:prstGeom>
          <a:noFill/>
        </p:spPr>
        <p:txBody>
          <a:bodyPr wrap="square" lIns="121904" tIns="60952" rIns="121904" bIns="60952" rtlCol="0">
            <a:spAutoFit/>
          </a:bodyPr>
          <a:lstStyle/>
          <a:p>
            <a:pPr algn="just" defTabSz="1219004" fontAlgn="auto">
              <a:spcBef>
                <a:spcPts val="0"/>
              </a:spcBef>
              <a:spcAft>
                <a:spcPts val="0"/>
              </a:spcAft>
            </a:pPr>
            <a:r>
              <a:rPr lang="en-US" sz="2400" b="1" dirty="0" err="1">
                <a:solidFill>
                  <a:prstClr val="black"/>
                </a:solidFill>
                <a:latin typeface="+mj-lt"/>
                <a:ea typeface="Arial-Rounded" pitchFamily="34" charset="0"/>
                <a:cs typeface="Arial-Rounded" pitchFamily="34" charset="0"/>
              </a:rPr>
              <a:t>Viết</a:t>
            </a:r>
            <a:r>
              <a:rPr lang="en-US" sz="2400" b="1" dirty="0">
                <a:solidFill>
                  <a:prstClr val="black"/>
                </a:solidFill>
                <a:latin typeface="+mj-lt"/>
                <a:ea typeface="Arial-Rounded" pitchFamily="34" charset="0"/>
                <a:cs typeface="Arial-Rounded" pitchFamily="34" charset="0"/>
              </a:rPr>
              <a:t> </a:t>
            </a:r>
            <a:r>
              <a:rPr lang="en-US" sz="2400" b="1" dirty="0" err="1">
                <a:solidFill>
                  <a:prstClr val="black"/>
                </a:solidFill>
                <a:latin typeface="+mj-lt"/>
                <a:ea typeface="Arial-Rounded" pitchFamily="34" charset="0"/>
                <a:cs typeface="Arial-Rounded" pitchFamily="34" charset="0"/>
              </a:rPr>
              <a:t>vào</a:t>
            </a:r>
            <a:r>
              <a:rPr lang="en-US" sz="2400" b="1" dirty="0">
                <a:solidFill>
                  <a:prstClr val="black"/>
                </a:solidFill>
                <a:latin typeface="+mj-lt"/>
                <a:ea typeface="Arial-Rounded" pitchFamily="34" charset="0"/>
                <a:cs typeface="Arial-Rounded" pitchFamily="34" charset="0"/>
              </a:rPr>
              <a:t> </a:t>
            </a:r>
            <a:r>
              <a:rPr lang="en-US" sz="2400" b="1" dirty="0" err="1">
                <a:solidFill>
                  <a:prstClr val="black"/>
                </a:solidFill>
                <a:latin typeface="+mj-lt"/>
                <a:ea typeface="Arial-Rounded" pitchFamily="34" charset="0"/>
                <a:cs typeface="Arial-Rounded" pitchFamily="34" charset="0"/>
              </a:rPr>
              <a:t>vở</a:t>
            </a:r>
            <a:r>
              <a:rPr lang="en-US" sz="2400" b="1" dirty="0">
                <a:solidFill>
                  <a:prstClr val="black"/>
                </a:solidFill>
                <a:latin typeface="+mj-lt"/>
                <a:ea typeface="Arial-Rounded" pitchFamily="34" charset="0"/>
                <a:cs typeface="Arial-Rounded" pitchFamily="34" charset="0"/>
              </a:rPr>
              <a:t> </a:t>
            </a:r>
            <a:r>
              <a:rPr lang="en-US" sz="2400" b="1" dirty="0" err="1">
                <a:solidFill>
                  <a:prstClr val="black"/>
                </a:solidFill>
                <a:latin typeface="+mj-lt"/>
                <a:ea typeface="Arial-Rounded" pitchFamily="34" charset="0"/>
                <a:cs typeface="Arial-Rounded" pitchFamily="34" charset="0"/>
              </a:rPr>
              <a:t>câu</a:t>
            </a:r>
            <a:r>
              <a:rPr lang="en-US" sz="2400" b="1" dirty="0">
                <a:solidFill>
                  <a:prstClr val="black"/>
                </a:solidFill>
                <a:latin typeface="+mj-lt"/>
                <a:ea typeface="Arial-Rounded" pitchFamily="34" charset="0"/>
                <a:cs typeface="Arial-Rounded" pitchFamily="34" charset="0"/>
              </a:rPr>
              <a:t> </a:t>
            </a:r>
            <a:r>
              <a:rPr lang="en-US" sz="2400" b="1" dirty="0" err="1">
                <a:solidFill>
                  <a:prstClr val="black"/>
                </a:solidFill>
                <a:latin typeface="+mj-lt"/>
                <a:ea typeface="Arial-Rounded" pitchFamily="34" charset="0"/>
                <a:cs typeface="Arial-Rounded" pitchFamily="34" charset="0"/>
              </a:rPr>
              <a:t>trả</a:t>
            </a:r>
            <a:r>
              <a:rPr lang="en-US" sz="2400" b="1" dirty="0">
                <a:solidFill>
                  <a:prstClr val="black"/>
                </a:solidFill>
                <a:latin typeface="+mj-lt"/>
                <a:ea typeface="Arial-Rounded" pitchFamily="34" charset="0"/>
                <a:cs typeface="Arial-Rounded" pitchFamily="34" charset="0"/>
              </a:rPr>
              <a:t> </a:t>
            </a:r>
            <a:r>
              <a:rPr lang="en-US" sz="2400" b="1" dirty="0" err="1">
                <a:solidFill>
                  <a:prstClr val="black"/>
                </a:solidFill>
                <a:latin typeface="+mj-lt"/>
                <a:ea typeface="Arial-Rounded" pitchFamily="34" charset="0"/>
                <a:cs typeface="Arial-Rounded" pitchFamily="34" charset="0"/>
              </a:rPr>
              <a:t>lời</a:t>
            </a:r>
            <a:r>
              <a:rPr lang="en-US" sz="2400" b="1" dirty="0">
                <a:solidFill>
                  <a:prstClr val="black"/>
                </a:solidFill>
                <a:latin typeface="+mj-lt"/>
                <a:ea typeface="Arial-Rounded" pitchFamily="34" charset="0"/>
                <a:cs typeface="Arial-Rounded" pitchFamily="34" charset="0"/>
              </a:rPr>
              <a:t> </a:t>
            </a:r>
            <a:r>
              <a:rPr lang="en-US" sz="2400" b="1" dirty="0" err="1">
                <a:solidFill>
                  <a:prstClr val="black"/>
                </a:solidFill>
                <a:latin typeface="+mj-lt"/>
                <a:ea typeface="Arial-Rounded" pitchFamily="34" charset="0"/>
                <a:cs typeface="Arial-Rounded" pitchFamily="34" charset="0"/>
              </a:rPr>
              <a:t>cho</a:t>
            </a:r>
            <a:r>
              <a:rPr lang="en-US" sz="2400" b="1" dirty="0">
                <a:solidFill>
                  <a:prstClr val="black"/>
                </a:solidFill>
                <a:latin typeface="+mj-lt"/>
                <a:ea typeface="Arial-Rounded" pitchFamily="34" charset="0"/>
                <a:cs typeface="Arial-Rounded" pitchFamily="34" charset="0"/>
              </a:rPr>
              <a:t> </a:t>
            </a:r>
            <a:r>
              <a:rPr lang="en-US" sz="2400" b="1" dirty="0" err="1">
                <a:solidFill>
                  <a:prstClr val="black"/>
                </a:solidFill>
                <a:latin typeface="+mj-lt"/>
                <a:ea typeface="Arial-Rounded" pitchFamily="34" charset="0"/>
                <a:cs typeface="Arial-Rounded" pitchFamily="34" charset="0"/>
              </a:rPr>
              <a:t>câu</a:t>
            </a:r>
            <a:r>
              <a:rPr lang="en-US" sz="2400" b="1" dirty="0">
                <a:solidFill>
                  <a:prstClr val="black"/>
                </a:solidFill>
                <a:latin typeface="+mj-lt"/>
                <a:ea typeface="Arial-Rounded" pitchFamily="34" charset="0"/>
                <a:cs typeface="Arial-Rounded" pitchFamily="34" charset="0"/>
              </a:rPr>
              <a:t> </a:t>
            </a:r>
            <a:r>
              <a:rPr lang="en-US" sz="2400" b="1" dirty="0" err="1">
                <a:solidFill>
                  <a:prstClr val="black"/>
                </a:solidFill>
                <a:latin typeface="+mj-lt"/>
                <a:ea typeface="Arial-Rounded" pitchFamily="34" charset="0"/>
                <a:cs typeface="Arial-Rounded" pitchFamily="34" charset="0"/>
              </a:rPr>
              <a:t>hỏi</a:t>
            </a:r>
            <a:r>
              <a:rPr lang="en-US" sz="2400" b="1" dirty="0">
                <a:solidFill>
                  <a:prstClr val="black"/>
                </a:solidFill>
                <a:latin typeface="+mj-lt"/>
                <a:ea typeface="Arial-Rounded" pitchFamily="34" charset="0"/>
                <a:cs typeface="Arial-Rounded" pitchFamily="34" charset="0"/>
              </a:rPr>
              <a:t> a </a:t>
            </a:r>
            <a:r>
              <a:rPr lang="en-US" sz="2400" b="1" dirty="0" err="1">
                <a:solidFill>
                  <a:prstClr val="black"/>
                </a:solidFill>
                <a:latin typeface="+mj-lt"/>
                <a:ea typeface="Arial-Rounded" pitchFamily="34" charset="0"/>
                <a:cs typeface="Arial-Rounded" pitchFamily="34" charset="0"/>
              </a:rPr>
              <a:t>và</a:t>
            </a:r>
            <a:r>
              <a:rPr lang="en-US" sz="2400" b="1" dirty="0">
                <a:solidFill>
                  <a:prstClr val="black"/>
                </a:solidFill>
                <a:latin typeface="+mj-lt"/>
                <a:ea typeface="Arial-Rounded" pitchFamily="34" charset="0"/>
                <a:cs typeface="Arial-Rounded" pitchFamily="34" charset="0"/>
              </a:rPr>
              <a:t> c ở </a:t>
            </a:r>
            <a:r>
              <a:rPr lang="en-US" sz="2400" b="1" dirty="0" err="1">
                <a:solidFill>
                  <a:prstClr val="black"/>
                </a:solidFill>
                <a:latin typeface="+mj-lt"/>
                <a:ea typeface="Arial-Rounded" pitchFamily="34" charset="0"/>
                <a:cs typeface="Arial-Rounded" pitchFamily="34" charset="0"/>
              </a:rPr>
              <a:t>mục</a:t>
            </a:r>
            <a:r>
              <a:rPr lang="en-US" sz="2400" b="1" dirty="0">
                <a:solidFill>
                  <a:prstClr val="black"/>
                </a:solidFill>
                <a:latin typeface="+mj-lt"/>
                <a:ea typeface="Arial-Rounded" pitchFamily="34" charset="0"/>
                <a:cs typeface="Arial-Rounded" pitchFamily="34" charset="0"/>
              </a:rPr>
              <a:t> 3 </a:t>
            </a:r>
          </a:p>
        </p:txBody>
      </p:sp>
      <p:sp>
        <p:nvSpPr>
          <p:cNvPr id="69" name="Rectangle: Rounded Corners 68">
            <a:extLst>
              <a:ext uri="{FF2B5EF4-FFF2-40B4-BE49-F238E27FC236}">
                <a16:creationId xmlns="" xmlns:a16="http://schemas.microsoft.com/office/drawing/2014/main" id="{29E0CD27-5E11-4F9A-87DF-8AE26F79516F}"/>
              </a:ext>
            </a:extLst>
          </p:cNvPr>
          <p:cNvSpPr/>
          <p:nvPr/>
        </p:nvSpPr>
        <p:spPr>
          <a:xfrm>
            <a:off x="517002" y="1455006"/>
            <a:ext cx="5140171" cy="612559"/>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 typeface="Arial" panose="020B0604020202020204" pitchFamily="34" charset="0"/>
              <a:buChar char="•"/>
            </a:pPr>
            <a:r>
              <a:rPr lang="en-US" sz="2400" dirty="0" err="1"/>
              <a:t>Em</a:t>
            </a:r>
            <a:r>
              <a:rPr lang="en-US" sz="2400" dirty="0"/>
              <a:t> </a:t>
            </a:r>
            <a:r>
              <a:rPr lang="en-US" sz="2400" dirty="0" err="1"/>
              <a:t>thích</a:t>
            </a:r>
            <a:r>
              <a:rPr lang="en-US" sz="2400" dirty="0"/>
              <a:t> </a:t>
            </a:r>
            <a:r>
              <a:rPr lang="en-US" sz="2400" dirty="0" err="1"/>
              <a:t>nhất</a:t>
            </a:r>
            <a:r>
              <a:rPr lang="en-US" sz="2400" dirty="0"/>
              <a:t> </a:t>
            </a:r>
            <a:r>
              <a:rPr lang="en-US" sz="2400" dirty="0" err="1"/>
              <a:t>tiết</a:t>
            </a:r>
            <a:r>
              <a:rPr lang="en-US" sz="2400" dirty="0"/>
              <a:t> </a:t>
            </a:r>
            <a:r>
              <a:rPr lang="en-US" sz="2400" dirty="0" err="1"/>
              <a:t>mục</a:t>
            </a:r>
            <a:r>
              <a:rPr lang="en-US" sz="2400" dirty="0"/>
              <a:t> (…)</a:t>
            </a:r>
          </a:p>
        </p:txBody>
      </p:sp>
      <p:pic>
        <p:nvPicPr>
          <p:cNvPr id="7" name="Picture 2">
            <a:extLst>
              <a:ext uri="{FF2B5EF4-FFF2-40B4-BE49-F238E27FC236}">
                <a16:creationId xmlns="" xmlns:a16="http://schemas.microsoft.com/office/drawing/2014/main" id="{54D8F746-2F95-49F1-B623-D2EA6F3A284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6013"/>
          <a:stretch/>
        </p:blipFill>
        <p:spPr bwMode="auto">
          <a:xfrm>
            <a:off x="0" y="2072563"/>
            <a:ext cx="9179719" cy="2845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 xmlns:a16="http://schemas.microsoft.com/office/drawing/2014/main" id="{7718C1E8-9AFC-43AB-B1EB-F3D7B56EC1D3}"/>
              </a:ext>
            </a:extLst>
          </p:cNvPr>
          <p:cNvSpPr/>
          <p:nvPr/>
        </p:nvSpPr>
        <p:spPr>
          <a:xfrm>
            <a:off x="761284" y="2695118"/>
            <a:ext cx="6375323" cy="769441"/>
          </a:xfrm>
          <a:prstGeom prst="rect">
            <a:avLst/>
          </a:prstGeom>
        </p:spPr>
        <p:txBody>
          <a:bodyPr wrap="square">
            <a:spAutoFit/>
          </a:bodyPr>
          <a:lstStyle/>
          <a:p>
            <a:pPr algn="just" defTabSz="1218974">
              <a:defRPr/>
            </a:pPr>
            <a:r>
              <a:rPr lang="vi-VN" sz="4400" b="1" dirty="0">
                <a:solidFill>
                  <a:srgbClr val="002060"/>
                </a:solidFill>
                <a:latin typeface="HP001 4 hàng" pitchFamily="34" charset="0"/>
                <a:cs typeface="Arial"/>
                <a:sym typeface="Arial"/>
              </a:rPr>
              <a:t>Em </a:t>
            </a:r>
            <a:r>
              <a:rPr lang="el-GR" sz="4400" b="1" dirty="0">
                <a:solidFill>
                  <a:srgbClr val="002060"/>
                </a:solidFill>
                <a:latin typeface="HP001 4 hàng" pitchFamily="34" charset="0"/>
                <a:cs typeface="Arial"/>
                <a:sym typeface="Arial"/>
              </a:rPr>
              <a:t>κ</a:t>
            </a:r>
            <a:r>
              <a:rPr lang="vi-VN" sz="4400" b="1" dirty="0">
                <a:solidFill>
                  <a:srgbClr val="002060"/>
                </a:solidFill>
                <a:latin typeface="HP001 4 hàng" pitchFamily="34" charset="0"/>
                <a:cs typeface="Arial"/>
                <a:sym typeface="Arial"/>
              </a:rPr>
              <a:t>í</a:t>
            </a:r>
            <a:r>
              <a:rPr lang="el-GR" sz="4400" b="1" dirty="0">
                <a:solidFill>
                  <a:srgbClr val="002060"/>
                </a:solidFill>
                <a:latin typeface="HP001 4 hàng" pitchFamily="34" charset="0"/>
                <a:cs typeface="Arial"/>
                <a:sym typeface="Arial"/>
              </a:rPr>
              <a:t>ε η</a:t>
            </a:r>
            <a:r>
              <a:rPr lang="vi-VN" sz="4400" b="1" dirty="0">
                <a:solidFill>
                  <a:srgbClr val="002060"/>
                </a:solidFill>
                <a:latin typeface="HP001 4 hàng" pitchFamily="34" charset="0"/>
                <a:cs typeface="Arial"/>
                <a:sym typeface="Arial"/>
              </a:rPr>
              <a:t>ất Ǉ</a:t>
            </a:r>
            <a:r>
              <a:rPr lang="el-GR" sz="4400" b="1" dirty="0">
                <a:solidFill>
                  <a:srgbClr val="002060"/>
                </a:solidFill>
                <a:latin typeface="HP001 4 hàng" pitchFamily="34" charset="0"/>
                <a:cs typeface="Arial"/>
                <a:sym typeface="Arial"/>
              </a:rPr>
              <a:t>Η</a:t>
            </a:r>
            <a:r>
              <a:rPr lang="vi-VN" sz="4400" b="1" dirty="0">
                <a:solidFill>
                  <a:srgbClr val="002060"/>
                </a:solidFill>
                <a:latin typeface="HP001 4 hàng" pitchFamily="34" charset="0"/>
                <a:cs typeface="Arial"/>
                <a:sym typeface="Arial"/>
              </a:rPr>
              <a:t>Ğt </a:t>
            </a:r>
            <a:r>
              <a:rPr lang="vi-VN" sz="4400" b="1" dirty="0" smtClean="0">
                <a:solidFill>
                  <a:srgbClr val="002060"/>
                </a:solidFill>
                <a:latin typeface="HP001 4 hàng" pitchFamily="34" charset="0"/>
                <a:cs typeface="Arial"/>
                <a:sym typeface="Arial"/>
              </a:rPr>
              <a:t>jục</a:t>
            </a:r>
            <a:r>
              <a:rPr lang="en-US" sz="4400" b="1" dirty="0" smtClean="0">
                <a:solidFill>
                  <a:srgbClr val="002060"/>
                </a:solidFill>
                <a:latin typeface="HP001 4 hàng" pitchFamily="34" charset="0"/>
                <a:cs typeface="Arial"/>
                <a:sym typeface="Arial"/>
              </a:rPr>
              <a:t>…</a:t>
            </a:r>
            <a:endParaRPr lang="vi-VN" sz="4400" b="1" dirty="0">
              <a:solidFill>
                <a:srgbClr val="FF0000"/>
              </a:solidFill>
              <a:latin typeface="HP001 4 hàng" pitchFamily="34" charset="0"/>
              <a:ea typeface="Arial-Rounded"/>
              <a:cs typeface="Arial"/>
              <a:sym typeface="Arial"/>
            </a:endParaRPr>
          </a:p>
        </p:txBody>
      </p:sp>
    </p:spTree>
    <p:extLst>
      <p:ext uri="{BB962C8B-B14F-4D97-AF65-F5344CB8AC3E}">
        <p14:creationId xmlns:p14="http://schemas.microsoft.com/office/powerpoint/2010/main" val="703053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26455" t="25449" r="-48" b="17034"/>
          <a:stretch/>
        </p:blipFill>
        <p:spPr>
          <a:xfrm>
            <a:off x="-1" y="-58994"/>
            <a:ext cx="9173498" cy="5191434"/>
          </a:xfrm>
          <a:prstGeom prst="rect">
            <a:avLst/>
          </a:prstGeom>
        </p:spPr>
      </p:pic>
      <p:pic>
        <p:nvPicPr>
          <p:cNvPr id="2" name="图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912887"/>
            <a:ext cx="9143244" cy="3230613"/>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671" y="828599"/>
            <a:ext cx="8929901" cy="1206908"/>
          </a:xfrm>
          <a:prstGeom prst="rect">
            <a:avLst/>
          </a:prstGeom>
        </p:spPr>
      </p:pic>
      <p:pic>
        <p:nvPicPr>
          <p:cNvPr id="4" name="图片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6655" y="206148"/>
            <a:ext cx="1231290" cy="1706739"/>
          </a:xfrm>
          <a:prstGeom prst="rect">
            <a:avLst/>
          </a:prstGeom>
        </p:spPr>
      </p:pic>
      <p:sp>
        <p:nvSpPr>
          <p:cNvPr id="23" name="MH_Other_1"/>
          <p:cNvSpPr/>
          <p:nvPr>
            <p:custDataLst>
              <p:tags r:id="rId1"/>
            </p:custDataLst>
          </p:nvPr>
        </p:nvSpPr>
        <p:spPr>
          <a:xfrm>
            <a:off x="3252884" y="1203416"/>
            <a:ext cx="1701520" cy="1760722"/>
          </a:xfrm>
          <a:custGeom>
            <a:avLst/>
            <a:gdLst>
              <a:gd name="connsiteX0" fmla="*/ 0 w 1120775"/>
              <a:gd name="connsiteY0" fmla="*/ 812800 h 1136650"/>
              <a:gd name="connsiteX1" fmla="*/ 504825 w 1120775"/>
              <a:gd name="connsiteY1" fmla="*/ 0 h 1136650"/>
              <a:gd name="connsiteX2" fmla="*/ 606425 w 1120775"/>
              <a:gd name="connsiteY2" fmla="*/ 28575 h 1136650"/>
              <a:gd name="connsiteX3" fmla="*/ 1120775 w 1120775"/>
              <a:gd name="connsiteY3" fmla="*/ 1136650 h 1136650"/>
              <a:gd name="connsiteX0" fmla="*/ 0 w 1098550"/>
              <a:gd name="connsiteY0" fmla="*/ 815975 h 1136650"/>
              <a:gd name="connsiteX1" fmla="*/ 482600 w 1098550"/>
              <a:gd name="connsiteY1" fmla="*/ 0 h 1136650"/>
              <a:gd name="connsiteX2" fmla="*/ 584200 w 1098550"/>
              <a:gd name="connsiteY2" fmla="*/ 28575 h 1136650"/>
              <a:gd name="connsiteX3" fmla="*/ 1098550 w 1098550"/>
              <a:gd name="connsiteY3" fmla="*/ 1136650 h 1136650"/>
            </a:gdLst>
            <a:ahLst/>
            <a:cxnLst>
              <a:cxn ang="0">
                <a:pos x="connsiteX0" y="connsiteY0"/>
              </a:cxn>
              <a:cxn ang="0">
                <a:pos x="connsiteX1" y="connsiteY1"/>
              </a:cxn>
              <a:cxn ang="0">
                <a:pos x="connsiteX2" y="connsiteY2"/>
              </a:cxn>
              <a:cxn ang="0">
                <a:pos x="connsiteX3" y="connsiteY3"/>
              </a:cxn>
            </a:cxnLst>
            <a:rect l="l" t="t" r="r" b="b"/>
            <a:pathLst>
              <a:path w="1098550" h="1136650">
                <a:moveTo>
                  <a:pt x="0" y="815975"/>
                </a:moveTo>
                <a:lnTo>
                  <a:pt x="482600" y="0"/>
                </a:lnTo>
                <a:lnTo>
                  <a:pt x="584200" y="28575"/>
                </a:lnTo>
                <a:lnTo>
                  <a:pt x="1098550" y="1136650"/>
                </a:lnTo>
              </a:path>
            </a:pathLst>
          </a:custGeom>
          <a:noFill/>
          <a:ln w="19050">
            <a:solidFill>
              <a:srgbClr val="7CCDA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rgbClr val="FFFFFF"/>
              </a:solidFill>
              <a:ea typeface="微软雅黑" panose="020B0503020204020204" pitchFamily="34" charset="-122"/>
            </a:endParaRPr>
          </a:p>
        </p:txBody>
      </p:sp>
      <p:sp>
        <p:nvSpPr>
          <p:cNvPr id="24" name="MH_SubTitle_1"/>
          <p:cNvSpPr/>
          <p:nvPr>
            <p:custDataLst>
              <p:tags r:id="rId2"/>
            </p:custDataLst>
          </p:nvPr>
        </p:nvSpPr>
        <p:spPr>
          <a:xfrm rot="588792">
            <a:off x="2614963" y="2502457"/>
            <a:ext cx="2675071" cy="1333150"/>
          </a:xfrm>
          <a:prstGeom prst="roundRect">
            <a:avLst>
              <a:gd name="adj" fmla="val 11293"/>
            </a:avLst>
          </a:prstGeom>
          <a:solidFill>
            <a:srgbClr val="7CCDA9"/>
          </a:solid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altLang="zh-CN" sz="3600" b="1" dirty="0" err="1">
                <a:solidFill>
                  <a:srgbClr val="FFFFFF"/>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Khởi</a:t>
            </a:r>
            <a:r>
              <a:rPr lang="en-US" altLang="zh-CN" sz="3600" b="1" dirty="0">
                <a:solidFill>
                  <a:srgbClr val="FFFFFF"/>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FFFFFF"/>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động</a:t>
            </a:r>
            <a:endParaRPr lang="en-US" altLang="zh-CN" sz="3600" b="1" dirty="0">
              <a:solidFill>
                <a:srgbClr val="FFFFFF"/>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MH_Other_2"/>
          <p:cNvSpPr/>
          <p:nvPr>
            <p:custDataLst>
              <p:tags r:id="rId3"/>
            </p:custDataLst>
          </p:nvPr>
        </p:nvSpPr>
        <p:spPr>
          <a:xfrm>
            <a:off x="3769260" y="1056711"/>
            <a:ext cx="668767" cy="668768"/>
          </a:xfrm>
          <a:prstGeom prst="ellipse">
            <a:avLst/>
          </a:prstGeom>
          <a:solidFill>
            <a:srgbClr val="7CCDA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endParaRPr lang="zh-CN" altLang="en-US" sz="3200" dirty="0">
              <a:solidFill>
                <a:srgbClr val="FFFFFF"/>
              </a:solidFill>
              <a:ea typeface="微软雅黑" panose="020B0503020204020204" pitchFamily="34" charset="-122"/>
            </a:endParaRPr>
          </a:p>
        </p:txBody>
      </p:sp>
    </p:spTree>
    <p:extLst>
      <p:ext uri="{BB962C8B-B14F-4D97-AF65-F5344CB8AC3E}">
        <p14:creationId xmlns:p14="http://schemas.microsoft.com/office/powerpoint/2010/main" val="2477970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500"/>
                                        <p:tgtEl>
                                          <p:spTgt spid="23"/>
                                        </p:tgtEl>
                                      </p:cBhvr>
                                    </p:animEffect>
                                  </p:childTnLst>
                                </p:cTn>
                              </p:par>
                            </p:childTnLst>
                          </p:cTn>
                        </p:par>
                        <p:par>
                          <p:cTn id="14" fill="hold">
                            <p:stCondLst>
                              <p:cond delay="1500"/>
                            </p:stCondLst>
                            <p:childTnLst>
                              <p:par>
                                <p:cTn id="15" presetID="17" presetClass="entr" presetSubtype="1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750" fill="hold"/>
                                        <p:tgtEl>
                                          <p:spTgt spid="24"/>
                                        </p:tgtEl>
                                        <p:attrNameLst>
                                          <p:attrName>ppt_w</p:attrName>
                                        </p:attrNameLst>
                                      </p:cBhvr>
                                      <p:tavLst>
                                        <p:tav tm="0">
                                          <p:val>
                                            <p:fltVal val="0"/>
                                          </p:val>
                                        </p:tav>
                                        <p:tav tm="100000">
                                          <p:val>
                                            <p:strVal val="#ppt_w"/>
                                          </p:val>
                                        </p:tav>
                                      </p:tavLst>
                                    </p:anim>
                                    <p:anim calcmode="lin" valueType="num">
                                      <p:cBhvr>
                                        <p:cTn id="18" dur="75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1" y="-58994"/>
            <a:ext cx="9173498" cy="5191434"/>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12887"/>
            <a:ext cx="9143244" cy="3230613"/>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71" y="828599"/>
            <a:ext cx="8929901" cy="1206908"/>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655" y="206148"/>
            <a:ext cx="1231290" cy="1706739"/>
          </a:xfrm>
          <a:prstGeom prst="rect">
            <a:avLst/>
          </a:prstGeom>
        </p:spPr>
      </p:pic>
      <p:sp>
        <p:nvSpPr>
          <p:cNvPr id="5" name="文本框 4"/>
          <p:cNvSpPr txBox="1"/>
          <p:nvPr/>
        </p:nvSpPr>
        <p:spPr>
          <a:xfrm>
            <a:off x="623657" y="1895787"/>
            <a:ext cx="4403770" cy="830997"/>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B050"/>
                </a:solidFill>
                <a:uLnTx/>
                <a:uFillTx/>
                <a:latin typeface="+mj-lt"/>
                <a:ea typeface="微软雅黑" panose="020B0503020204020204" pitchFamily="34" charset="-122"/>
                <a:cs typeface="+mn-cs"/>
              </a:rPr>
              <a:t>Tạm</a:t>
            </a:r>
            <a:r>
              <a:rPr kumimoji="0" lang="en-US" altLang="zh-CN" sz="4800" b="1" i="0" u="none" strike="noStrike" kern="1200" cap="none" spc="0" normalizeH="0" baseline="0" noProof="0" dirty="0">
                <a:ln>
                  <a:noFill/>
                </a:ln>
                <a:solidFill>
                  <a:srgbClr val="00B050"/>
                </a:solidFill>
                <a:uLnTx/>
                <a:uFillTx/>
                <a:latin typeface="+mj-lt"/>
                <a:ea typeface="微软雅黑" panose="020B0503020204020204" pitchFamily="34" charset="-122"/>
                <a:cs typeface="+mn-cs"/>
              </a:rPr>
              <a:t> </a:t>
            </a:r>
            <a:r>
              <a:rPr kumimoji="0" lang="en-US" altLang="zh-CN" sz="4800" b="1" i="0" u="none" strike="noStrike" kern="1200" cap="none" spc="0" normalizeH="0" baseline="0" noProof="0" dirty="0" err="1">
                <a:ln>
                  <a:noFill/>
                </a:ln>
                <a:solidFill>
                  <a:srgbClr val="00B050"/>
                </a:solidFill>
                <a:uLnTx/>
                <a:uFillTx/>
                <a:latin typeface="+mj-lt"/>
                <a:ea typeface="微软雅黑" panose="020B0503020204020204" pitchFamily="34" charset="-122"/>
                <a:cs typeface="+mn-cs"/>
              </a:rPr>
              <a:t>biệt</a:t>
            </a:r>
            <a:r>
              <a:rPr kumimoji="0" lang="en-US" altLang="zh-CN" sz="4800" b="1" i="0" u="none" strike="noStrike" kern="1200" cap="none" spc="0" normalizeH="0" noProof="0" dirty="0">
                <a:ln>
                  <a:noFill/>
                </a:ln>
                <a:solidFill>
                  <a:srgbClr val="00B050"/>
                </a:solidFill>
                <a:uLnTx/>
                <a:uFillTx/>
                <a:latin typeface="+mj-lt"/>
                <a:ea typeface="微软雅黑" panose="020B0503020204020204" pitchFamily="34" charset="-122"/>
                <a:cs typeface="+mn-cs"/>
              </a:rPr>
              <a:t> </a:t>
            </a:r>
            <a:r>
              <a:rPr kumimoji="0" lang="en-US" altLang="zh-CN" sz="4800" b="1" i="0" u="none" strike="noStrike" kern="1200" cap="none" spc="0" normalizeH="0" noProof="0" dirty="0" err="1">
                <a:ln>
                  <a:noFill/>
                </a:ln>
                <a:solidFill>
                  <a:srgbClr val="00B050"/>
                </a:solidFill>
                <a:uLnTx/>
                <a:uFillTx/>
                <a:latin typeface="+mj-lt"/>
                <a:ea typeface="微软雅黑" panose="020B0503020204020204" pitchFamily="34" charset="-122"/>
                <a:cs typeface="+mn-cs"/>
              </a:rPr>
              <a:t>các</a:t>
            </a:r>
            <a:r>
              <a:rPr kumimoji="0" lang="en-US" altLang="zh-CN" sz="4800" b="1" i="0" u="none" strike="noStrike" kern="1200" cap="none" spc="0" normalizeH="0" noProof="0" dirty="0">
                <a:ln>
                  <a:noFill/>
                </a:ln>
                <a:solidFill>
                  <a:srgbClr val="00B050"/>
                </a:solidFill>
                <a:uLnTx/>
                <a:uFillTx/>
                <a:latin typeface="+mj-lt"/>
                <a:ea typeface="微软雅黑" panose="020B0503020204020204" pitchFamily="34" charset="-122"/>
                <a:cs typeface="+mn-cs"/>
              </a:rPr>
              <a:t> </a:t>
            </a:r>
            <a:r>
              <a:rPr kumimoji="0" lang="en-US" altLang="zh-CN" sz="4800" b="1" i="0" u="none" strike="noStrike" kern="1200" cap="none" spc="0" normalizeH="0" noProof="0" dirty="0" err="1">
                <a:ln>
                  <a:noFill/>
                </a:ln>
                <a:solidFill>
                  <a:srgbClr val="00B050"/>
                </a:solidFill>
                <a:uLnTx/>
                <a:uFillTx/>
                <a:latin typeface="+mj-lt"/>
                <a:ea typeface="微软雅黑" panose="020B0503020204020204" pitchFamily="34" charset="-122"/>
                <a:cs typeface="+mn-cs"/>
              </a:rPr>
              <a:t>em</a:t>
            </a:r>
            <a:endParaRPr kumimoji="0" lang="zh-CN" altLang="en-US" sz="4800" b="1" i="0" u="none" strike="noStrike" kern="1200" cap="none" spc="0" normalizeH="0" baseline="0" noProof="0" dirty="0">
              <a:ln>
                <a:noFill/>
              </a:ln>
              <a:solidFill>
                <a:srgbClr val="00B050"/>
              </a:solidFill>
              <a:uLnTx/>
              <a:uFillTx/>
              <a:latin typeface="+mj-lt"/>
              <a:ea typeface="微软雅黑" panose="020B0503020204020204" pitchFamily="34" charset="-122"/>
              <a:cs typeface="+mn-cs"/>
            </a:endParaRPr>
          </a:p>
        </p:txBody>
      </p:sp>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1100" y="3663303"/>
            <a:ext cx="4103883" cy="1335868"/>
          </a:xfrm>
          <a:prstGeom prst="rect">
            <a:avLst/>
          </a:prstGeom>
        </p:spPr>
      </p:pic>
    </p:spTree>
    <p:extLst>
      <p:ext uri="{BB962C8B-B14F-4D97-AF65-F5344CB8AC3E}">
        <p14:creationId xmlns:p14="http://schemas.microsoft.com/office/powerpoint/2010/main" val="4020953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3000"/>
                            </p:stCondLst>
                            <p:childTnLst>
                              <p:par>
                                <p:cTn id="20" presetID="10" presetClass="entr" presetSubtype="0" fill="hold" grpId="0" nodeType="afterEffect">
                                  <p:stCondLst>
                                    <p:cond delay="0"/>
                                  </p:stCondLst>
                                  <p:iterate type="lt">
                                    <p:tmPct val="14000"/>
                                  </p:iterate>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về Động Vật">
            <a:hlinkClick r:id="" action="ppaction://media"/>
            <a:extLst>
              <a:ext uri="{FF2B5EF4-FFF2-40B4-BE49-F238E27FC236}">
                <a16:creationId xmlns="" xmlns:a16="http://schemas.microsoft.com/office/drawing/2014/main" id="{20CA0F31-8C30-49A1-A494-C06829AAC0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75693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3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1" y="-58994"/>
            <a:ext cx="9173498" cy="5191434"/>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12887"/>
            <a:ext cx="9143244" cy="3230613"/>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048" y="796357"/>
            <a:ext cx="8929901" cy="1206908"/>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655" y="206148"/>
            <a:ext cx="1231290" cy="1706739"/>
          </a:xfrm>
          <a:prstGeom prst="rect">
            <a:avLst/>
          </a:prstGeom>
        </p:spPr>
      </p:pic>
      <p:sp>
        <p:nvSpPr>
          <p:cNvPr id="5" name="文本框 4"/>
          <p:cNvSpPr txBox="1"/>
          <p:nvPr/>
        </p:nvSpPr>
        <p:spPr>
          <a:xfrm>
            <a:off x="198783" y="1463422"/>
            <a:ext cx="8658970" cy="1569660"/>
          </a:xfrm>
          <a:prstGeom prst="rect">
            <a:avLst/>
          </a:prstGeom>
          <a:noFill/>
        </p:spPr>
        <p:txBody>
          <a:bodyPr wrap="square" rtlCol="0">
            <a:spAutoFit/>
          </a:bodyPr>
          <a:lstStyle/>
          <a:p>
            <a:pPr algn="ctr"/>
            <a:r>
              <a:rPr lang="en-US" altLang="zh-CN" sz="4800" b="1" dirty="0" err="1">
                <a:solidFill>
                  <a:srgbClr val="FF0000"/>
                </a:solidFill>
                <a:effectLst>
                  <a:outerShdw blurRad="38100" dist="38100" dir="2700000" algn="tl">
                    <a:srgbClr val="000000">
                      <a:alpha val="43137"/>
                    </a:srgbClr>
                  </a:outerShdw>
                </a:effectLst>
                <a:ea typeface="微软雅黑" panose="020B0503020204020204" pitchFamily="34" charset="-122"/>
              </a:rPr>
              <a:t>Bài</a:t>
            </a:r>
            <a:r>
              <a:rPr lang="en-US" altLang="zh-CN" sz="4800" b="1" dirty="0">
                <a:solidFill>
                  <a:srgbClr val="FF0000"/>
                </a:solidFill>
                <a:effectLst>
                  <a:outerShdw blurRad="38100" dist="38100" dir="2700000" algn="tl">
                    <a:srgbClr val="000000">
                      <a:alpha val="43137"/>
                    </a:srgbClr>
                  </a:outerShdw>
                </a:effectLst>
                <a:ea typeface="微软雅黑" panose="020B0503020204020204" pitchFamily="34" charset="-122"/>
              </a:rPr>
              <a:t> 4</a:t>
            </a:r>
          </a:p>
          <a:p>
            <a:pPr algn="ctr"/>
            <a:r>
              <a:rPr lang="en-US" altLang="zh-CN" sz="4800" b="1" dirty="0" err="1">
                <a:solidFill>
                  <a:srgbClr val="FF0000"/>
                </a:solidFill>
                <a:effectLst>
                  <a:outerShdw blurRad="38100" dist="38100" dir="2700000" algn="tl">
                    <a:srgbClr val="000000">
                      <a:alpha val="43137"/>
                    </a:srgbClr>
                  </a:outerShdw>
                </a:effectLst>
                <a:ea typeface="微软雅黑" panose="020B0503020204020204" pitchFamily="34" charset="-122"/>
              </a:rPr>
              <a:t>Cuộc</a:t>
            </a:r>
            <a:r>
              <a:rPr lang="en-US" altLang="zh-CN" sz="4800" b="1" dirty="0">
                <a:solidFill>
                  <a:srgbClr val="FF0000"/>
                </a:solidFill>
                <a:effectLst>
                  <a:outerShdw blurRad="38100" dist="38100" dir="2700000" algn="tl">
                    <a:srgbClr val="000000">
                      <a:alpha val="43137"/>
                    </a:srgbClr>
                  </a:outerShdw>
                </a:effectLst>
                <a:ea typeface="微软雅黑" panose="020B0503020204020204" pitchFamily="34" charset="-122"/>
              </a:rPr>
              <a:t> </a:t>
            </a:r>
            <a:r>
              <a:rPr lang="en-US" altLang="zh-CN" sz="4800" b="1" dirty="0" err="1">
                <a:solidFill>
                  <a:srgbClr val="FF0000"/>
                </a:solidFill>
                <a:effectLst>
                  <a:outerShdw blurRad="38100" dist="38100" dir="2700000" algn="tl">
                    <a:srgbClr val="000000">
                      <a:alpha val="43137"/>
                    </a:srgbClr>
                  </a:outerShdw>
                </a:effectLst>
                <a:ea typeface="微软雅黑" panose="020B0503020204020204" pitchFamily="34" charset="-122"/>
              </a:rPr>
              <a:t>thi</a:t>
            </a:r>
            <a:r>
              <a:rPr lang="en-US" altLang="zh-CN" sz="4800" b="1" dirty="0">
                <a:solidFill>
                  <a:srgbClr val="FF0000"/>
                </a:solidFill>
                <a:effectLst>
                  <a:outerShdw blurRad="38100" dist="38100" dir="2700000" algn="tl">
                    <a:srgbClr val="000000">
                      <a:alpha val="43137"/>
                    </a:srgbClr>
                  </a:outerShdw>
                </a:effectLst>
                <a:ea typeface="微软雅黑" panose="020B0503020204020204" pitchFamily="34" charset="-122"/>
              </a:rPr>
              <a:t> </a:t>
            </a:r>
            <a:r>
              <a:rPr lang="en-US" altLang="zh-CN" sz="4800" b="1" dirty="0" err="1">
                <a:solidFill>
                  <a:srgbClr val="FF0000"/>
                </a:solidFill>
                <a:effectLst>
                  <a:outerShdw blurRad="38100" dist="38100" dir="2700000" algn="tl">
                    <a:srgbClr val="000000">
                      <a:alpha val="43137"/>
                    </a:srgbClr>
                  </a:outerShdw>
                </a:effectLst>
                <a:ea typeface="微软雅黑" panose="020B0503020204020204" pitchFamily="34" charset="-122"/>
              </a:rPr>
              <a:t>tài</a:t>
            </a:r>
            <a:r>
              <a:rPr lang="en-US" altLang="zh-CN" sz="4800" b="1" dirty="0">
                <a:solidFill>
                  <a:srgbClr val="FF0000"/>
                </a:solidFill>
                <a:effectLst>
                  <a:outerShdw blurRad="38100" dist="38100" dir="2700000" algn="tl">
                    <a:srgbClr val="000000">
                      <a:alpha val="43137"/>
                    </a:srgbClr>
                  </a:outerShdw>
                </a:effectLst>
                <a:ea typeface="微软雅黑" panose="020B0503020204020204" pitchFamily="34" charset="-122"/>
              </a:rPr>
              <a:t> </a:t>
            </a:r>
            <a:r>
              <a:rPr lang="en-US" altLang="zh-CN" sz="4800" b="1" dirty="0" err="1" smtClean="0">
                <a:solidFill>
                  <a:srgbClr val="FF0000"/>
                </a:solidFill>
                <a:effectLst>
                  <a:outerShdw blurRad="38100" dist="38100" dir="2700000" algn="tl">
                    <a:srgbClr val="000000">
                      <a:alpha val="43137"/>
                    </a:srgbClr>
                  </a:outerShdw>
                </a:effectLst>
                <a:ea typeface="微软雅黑" panose="020B0503020204020204" pitchFamily="34" charset="-122"/>
              </a:rPr>
              <a:t>năng</a:t>
            </a:r>
            <a:r>
              <a:rPr lang="en-US" altLang="zh-CN" sz="4800" b="1" dirty="0" smtClean="0">
                <a:solidFill>
                  <a:srgbClr val="FF0000"/>
                </a:solidFill>
                <a:effectLst>
                  <a:outerShdw blurRad="38100" dist="38100" dir="2700000" algn="tl">
                    <a:srgbClr val="000000">
                      <a:alpha val="43137"/>
                    </a:srgbClr>
                  </a:outerShdw>
                </a:effectLst>
                <a:ea typeface="微软雅黑" panose="020B0503020204020204" pitchFamily="34" charset="-122"/>
              </a:rPr>
              <a:t> </a:t>
            </a:r>
            <a:r>
              <a:rPr lang="en-US" altLang="zh-CN" sz="4800" b="1" dirty="0" err="1" smtClean="0">
                <a:solidFill>
                  <a:srgbClr val="FF0000"/>
                </a:solidFill>
                <a:effectLst>
                  <a:outerShdw blurRad="38100" dist="38100" dir="2700000" algn="tl">
                    <a:srgbClr val="000000">
                      <a:alpha val="43137"/>
                    </a:srgbClr>
                  </a:outerShdw>
                </a:effectLst>
                <a:ea typeface="微软雅黑" panose="020B0503020204020204" pitchFamily="34" charset="-122"/>
              </a:rPr>
              <a:t>rừng</a:t>
            </a:r>
            <a:r>
              <a:rPr lang="en-US" altLang="zh-CN" sz="4800" b="1" dirty="0" smtClean="0">
                <a:solidFill>
                  <a:srgbClr val="FF0000"/>
                </a:solidFill>
                <a:effectLst>
                  <a:outerShdw blurRad="38100" dist="38100" dir="2700000" algn="tl">
                    <a:srgbClr val="000000">
                      <a:alpha val="43137"/>
                    </a:srgbClr>
                  </a:outerShdw>
                </a:effectLst>
                <a:ea typeface="微软雅黑" panose="020B0503020204020204" pitchFamily="34" charset="-122"/>
              </a:rPr>
              <a:t> </a:t>
            </a:r>
            <a:r>
              <a:rPr lang="en-US" altLang="zh-CN" sz="4800" b="1" dirty="0" err="1" smtClean="0">
                <a:solidFill>
                  <a:srgbClr val="FF0000"/>
                </a:solidFill>
                <a:effectLst>
                  <a:outerShdw blurRad="38100" dist="38100" dir="2700000" algn="tl">
                    <a:srgbClr val="000000">
                      <a:alpha val="43137"/>
                    </a:srgbClr>
                  </a:outerShdw>
                </a:effectLst>
                <a:ea typeface="微软雅黑" panose="020B0503020204020204" pitchFamily="34" charset="-122"/>
              </a:rPr>
              <a:t>xanh</a:t>
            </a:r>
            <a:endParaRPr lang="zh-CN" altLang="en-US" sz="4800" b="1" dirty="0">
              <a:solidFill>
                <a:srgbClr val="FF0000"/>
              </a:solidFill>
              <a:effectLst>
                <a:outerShdw blurRad="38100" dist="38100" dir="2700000" algn="tl">
                  <a:srgbClr val="000000">
                    <a:alpha val="43137"/>
                  </a:srgbClr>
                </a:outerShdw>
              </a:effectLst>
              <a:ea typeface="微软雅黑" panose="020B0503020204020204" pitchFamily="34" charset="-122"/>
            </a:endParaRPr>
          </a:p>
        </p:txBody>
      </p:sp>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1100" y="3663303"/>
            <a:ext cx="4103883" cy="1335868"/>
          </a:xfrm>
          <a:prstGeom prst="rect">
            <a:avLst/>
          </a:prstGeom>
        </p:spPr>
      </p:pic>
    </p:spTree>
    <p:extLst>
      <p:ext uri="{BB962C8B-B14F-4D97-AF65-F5344CB8AC3E}">
        <p14:creationId xmlns:p14="http://schemas.microsoft.com/office/powerpoint/2010/main" val="2412638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3000"/>
                            </p:stCondLst>
                            <p:childTnLst>
                              <p:par>
                                <p:cTn id="20" presetID="10" presetClass="entr" presetSubtype="0" fill="hold" grpId="0" nodeType="afterEffect">
                                  <p:stCondLst>
                                    <p:cond delay="0"/>
                                  </p:stCondLst>
                                  <p:iterate type="lt">
                                    <p:tmPct val="14000"/>
                                  </p:iterate>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3938588" y="3089276"/>
            <a:ext cx="3721894" cy="456087"/>
          </a:xfrm>
          <a:prstGeom prst="rect">
            <a:avLst/>
          </a:prstGeom>
        </p:spPr>
        <p:txBody>
          <a:bodyPr>
            <a:spAutoFit/>
          </a:bodyPr>
          <a:lstStyle/>
          <a:p>
            <a:pPr>
              <a:defRPr/>
            </a:pPr>
            <a:r>
              <a:rPr lang="en-US" altLang="zh-CN" sz="788" dirty="0">
                <a:solidFill>
                  <a:prstClr val="white"/>
                </a:solidFill>
                <a:latin typeface="微软雅黑" panose="020B0503020204020204" pitchFamily="34" charset="-122"/>
                <a:ea typeface="微软雅黑" panose="020B0503020204020204" pitchFamily="34" charset="-122"/>
              </a:rPr>
              <a:t>click here to add text click here to add text click here to add text click here to add text click here to add text click here to add text click here to add text click here to add text </a:t>
            </a:r>
          </a:p>
        </p:txBody>
      </p:sp>
      <p:pic>
        <p:nvPicPr>
          <p:cNvPr id="3" name="Picture 2">
            <a:extLst>
              <a:ext uri="{FF2B5EF4-FFF2-40B4-BE49-F238E27FC236}">
                <a16:creationId xmlns="" xmlns:a16="http://schemas.microsoft.com/office/drawing/2014/main" id="{672163E7-9F71-406D-BC35-50A36F3D667A}"/>
              </a:ext>
            </a:extLst>
          </p:cNvPr>
          <p:cNvPicPr>
            <a:picLocks noChangeAspect="1"/>
          </p:cNvPicPr>
          <p:nvPr/>
        </p:nvPicPr>
        <p:blipFill>
          <a:blip r:embed="rId2"/>
          <a:stretch>
            <a:fillRect/>
          </a:stretch>
        </p:blipFill>
        <p:spPr>
          <a:xfrm>
            <a:off x="570077" y="506900"/>
            <a:ext cx="4971741" cy="4108431"/>
          </a:xfrm>
          <a:prstGeom prst="rect">
            <a:avLst/>
          </a:prstGeom>
        </p:spPr>
      </p:pic>
      <p:sp>
        <p:nvSpPr>
          <p:cNvPr id="21" name="五边形 7">
            <a:extLst>
              <a:ext uri="{FF2B5EF4-FFF2-40B4-BE49-F238E27FC236}">
                <a16:creationId xmlns="" xmlns:a16="http://schemas.microsoft.com/office/drawing/2014/main" id="{0FD1DC38-214B-49BA-9E23-81841F5DDDC4}"/>
              </a:ext>
            </a:extLst>
          </p:cNvPr>
          <p:cNvSpPr/>
          <p:nvPr/>
        </p:nvSpPr>
        <p:spPr>
          <a:xfrm>
            <a:off x="203065" y="219830"/>
            <a:ext cx="5113539" cy="444500"/>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00B050"/>
              </a:solidFill>
            </a:endParaRPr>
          </a:p>
        </p:txBody>
      </p:sp>
      <p:sp>
        <p:nvSpPr>
          <p:cNvPr id="4" name="TextBox 3">
            <a:extLst>
              <a:ext uri="{FF2B5EF4-FFF2-40B4-BE49-F238E27FC236}">
                <a16:creationId xmlns="" xmlns:a16="http://schemas.microsoft.com/office/drawing/2014/main" id="{B6AA0AD4-F982-4615-9764-FDFD2EBEB227}"/>
              </a:ext>
            </a:extLst>
          </p:cNvPr>
          <p:cNvSpPr txBox="1"/>
          <p:nvPr/>
        </p:nvSpPr>
        <p:spPr>
          <a:xfrm>
            <a:off x="203065" y="211247"/>
            <a:ext cx="4765965" cy="461665"/>
          </a:xfrm>
          <a:prstGeom prst="rect">
            <a:avLst/>
          </a:prstGeom>
          <a:noFill/>
        </p:spPr>
        <p:txBody>
          <a:bodyPr wrap="square" rtlCol="0">
            <a:spAutoFit/>
          </a:bodyPr>
          <a:lstStyle/>
          <a:p>
            <a:r>
              <a:rPr lang="en-US" sz="2400" dirty="0"/>
              <a:t>1. Quan </a:t>
            </a:r>
            <a:r>
              <a:rPr lang="en-US" sz="2400" dirty="0" err="1"/>
              <a:t>sát</a:t>
            </a:r>
            <a:r>
              <a:rPr lang="en-US" sz="2400" dirty="0"/>
              <a:t> </a:t>
            </a:r>
            <a:r>
              <a:rPr lang="en-US" sz="2400" dirty="0" err="1"/>
              <a:t>các</a:t>
            </a:r>
            <a:r>
              <a:rPr lang="en-US" sz="2400" dirty="0"/>
              <a:t> con </a:t>
            </a:r>
            <a:r>
              <a:rPr lang="en-US" sz="2400" dirty="0" err="1"/>
              <a:t>vật</a:t>
            </a:r>
            <a:r>
              <a:rPr lang="en-US" sz="2400" dirty="0"/>
              <a:t> </a:t>
            </a:r>
            <a:r>
              <a:rPr lang="en-US" sz="2400" dirty="0" err="1"/>
              <a:t>trong</a:t>
            </a:r>
            <a:r>
              <a:rPr lang="en-US" sz="2400" dirty="0"/>
              <a:t> </a:t>
            </a:r>
            <a:r>
              <a:rPr lang="en-US" sz="2400" dirty="0" err="1"/>
              <a:t>tranh</a:t>
            </a:r>
            <a:endParaRPr lang="en-US" sz="2400" dirty="0"/>
          </a:p>
        </p:txBody>
      </p:sp>
      <p:sp>
        <p:nvSpPr>
          <p:cNvPr id="5" name="Rectangle: Rounded Corners 4">
            <a:extLst>
              <a:ext uri="{FF2B5EF4-FFF2-40B4-BE49-F238E27FC236}">
                <a16:creationId xmlns="" xmlns:a16="http://schemas.microsoft.com/office/drawing/2014/main" id="{69248CEB-1F43-4FB3-BCD1-27620B7ABC0A}"/>
              </a:ext>
            </a:extLst>
          </p:cNvPr>
          <p:cNvSpPr/>
          <p:nvPr/>
        </p:nvSpPr>
        <p:spPr>
          <a:xfrm>
            <a:off x="457200" y="4512851"/>
            <a:ext cx="6063448" cy="50869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effectLst>
                  <a:outerShdw blurRad="38100" dist="38100" dir="2700000" algn="tl">
                    <a:srgbClr val="000000">
                      <a:alpha val="43137"/>
                    </a:srgbClr>
                  </a:outerShdw>
                </a:effectLst>
              </a:rPr>
              <a:t>a. </a:t>
            </a:r>
            <a:r>
              <a:rPr lang="en-US" sz="2400" dirty="0" err="1">
                <a:effectLst>
                  <a:outerShdw blurRad="38100" dist="38100" dir="2700000" algn="tl">
                    <a:srgbClr val="000000">
                      <a:alpha val="43137"/>
                    </a:srgbClr>
                  </a:outerShdw>
                </a:effectLst>
              </a:rPr>
              <a:t>Em</a:t>
            </a:r>
            <a:r>
              <a:rPr lang="en-US" sz="2400" dirty="0">
                <a:effectLst>
                  <a:outerShdw blurRad="38100" dist="38100" dir="2700000" algn="tl">
                    <a:srgbClr val="000000">
                      <a:alpha val="43137"/>
                    </a:srgbClr>
                  </a:outerShdw>
                </a:effectLst>
              </a:rPr>
              <a:t> </a:t>
            </a:r>
            <a:r>
              <a:rPr lang="en-US" sz="2400" dirty="0" err="1">
                <a:effectLst>
                  <a:outerShdw blurRad="38100" dist="38100" dir="2700000" algn="tl">
                    <a:srgbClr val="000000">
                      <a:alpha val="43137"/>
                    </a:srgbClr>
                  </a:outerShdw>
                </a:effectLst>
              </a:rPr>
              <a:t>biết</a:t>
            </a:r>
            <a:r>
              <a:rPr lang="en-US" sz="2400" dirty="0">
                <a:effectLst>
                  <a:outerShdw blurRad="38100" dist="38100" dir="2700000" algn="tl">
                    <a:srgbClr val="000000">
                      <a:alpha val="43137"/>
                    </a:srgbClr>
                  </a:outerShdw>
                </a:effectLst>
              </a:rPr>
              <a:t> </a:t>
            </a:r>
            <a:r>
              <a:rPr lang="en-US" sz="2400" dirty="0" err="1">
                <a:effectLst>
                  <a:outerShdw blurRad="38100" dist="38100" dir="2700000" algn="tl">
                    <a:srgbClr val="000000">
                      <a:alpha val="43137"/>
                    </a:srgbClr>
                  </a:outerShdw>
                </a:effectLst>
              </a:rPr>
              <a:t>những</a:t>
            </a:r>
            <a:r>
              <a:rPr lang="en-US" sz="2400" dirty="0">
                <a:effectLst>
                  <a:outerShdw blurRad="38100" dist="38100" dir="2700000" algn="tl">
                    <a:srgbClr val="000000">
                      <a:alpha val="43137"/>
                    </a:srgbClr>
                  </a:outerShdw>
                </a:effectLst>
              </a:rPr>
              <a:t> con </a:t>
            </a:r>
            <a:r>
              <a:rPr lang="en-US" sz="2400" dirty="0" err="1">
                <a:effectLst>
                  <a:outerShdw blurRad="38100" dist="38100" dir="2700000" algn="tl">
                    <a:srgbClr val="000000">
                      <a:alpha val="43137"/>
                    </a:srgbClr>
                  </a:outerShdw>
                </a:effectLst>
              </a:rPr>
              <a:t>vật</a:t>
            </a:r>
            <a:r>
              <a:rPr lang="en-US" sz="2400" dirty="0">
                <a:effectLst>
                  <a:outerShdw blurRad="38100" dist="38100" dir="2700000" algn="tl">
                    <a:srgbClr val="000000">
                      <a:alpha val="43137"/>
                    </a:srgbClr>
                  </a:outerShdw>
                </a:effectLst>
              </a:rPr>
              <a:t> </a:t>
            </a:r>
            <a:r>
              <a:rPr lang="en-US" sz="2400" dirty="0" err="1">
                <a:effectLst>
                  <a:outerShdw blurRad="38100" dist="38100" dir="2700000" algn="tl">
                    <a:srgbClr val="000000">
                      <a:alpha val="43137"/>
                    </a:srgbClr>
                  </a:outerShdw>
                </a:effectLst>
              </a:rPr>
              <a:t>nào</a:t>
            </a:r>
            <a:r>
              <a:rPr lang="en-US" sz="2400" dirty="0">
                <a:effectLst>
                  <a:outerShdw blurRad="38100" dist="38100" dir="2700000" algn="tl">
                    <a:srgbClr val="000000">
                      <a:alpha val="43137"/>
                    </a:srgbClr>
                  </a:outerShdw>
                </a:effectLst>
              </a:rPr>
              <a:t> </a:t>
            </a:r>
            <a:r>
              <a:rPr lang="en-US" sz="2400" dirty="0" err="1">
                <a:effectLst>
                  <a:outerShdw blurRad="38100" dist="38100" dir="2700000" algn="tl">
                    <a:srgbClr val="000000">
                      <a:alpha val="43137"/>
                    </a:srgbClr>
                  </a:outerShdw>
                </a:effectLst>
              </a:rPr>
              <a:t>trong</a:t>
            </a:r>
            <a:r>
              <a:rPr lang="en-US" sz="2400" dirty="0">
                <a:effectLst>
                  <a:outerShdw blurRad="38100" dist="38100" dir="2700000" algn="tl">
                    <a:srgbClr val="000000">
                      <a:alpha val="43137"/>
                    </a:srgbClr>
                  </a:outerShdw>
                </a:effectLst>
              </a:rPr>
              <a:t> </a:t>
            </a:r>
            <a:r>
              <a:rPr lang="en-US" sz="2400" dirty="0" err="1">
                <a:effectLst>
                  <a:outerShdw blurRad="38100" dist="38100" dir="2700000" algn="tl">
                    <a:srgbClr val="000000">
                      <a:alpha val="43137"/>
                    </a:srgbClr>
                  </a:outerShdw>
                </a:effectLst>
              </a:rPr>
              <a:t>tranh</a:t>
            </a:r>
            <a:r>
              <a:rPr lang="en-US" sz="2400" dirty="0">
                <a:effectLst>
                  <a:outerShdw blurRad="38100" dist="38100" dir="2700000" algn="tl">
                    <a:srgbClr val="000000">
                      <a:alpha val="43137"/>
                    </a:srgbClr>
                  </a:outerShdw>
                </a:effectLst>
              </a:rPr>
              <a:t>?</a:t>
            </a:r>
          </a:p>
        </p:txBody>
      </p:sp>
      <p:sp>
        <p:nvSpPr>
          <p:cNvPr id="22" name="Rectangle: Rounded Corners 21">
            <a:extLst>
              <a:ext uri="{FF2B5EF4-FFF2-40B4-BE49-F238E27FC236}">
                <a16:creationId xmlns="" xmlns:a16="http://schemas.microsoft.com/office/drawing/2014/main" id="{922736D7-906F-4FE0-8C26-C2F522CD3203}"/>
              </a:ext>
            </a:extLst>
          </p:cNvPr>
          <p:cNvSpPr/>
          <p:nvPr/>
        </p:nvSpPr>
        <p:spPr>
          <a:xfrm>
            <a:off x="457200" y="4512851"/>
            <a:ext cx="6063448" cy="50869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effectLst>
                  <a:outerShdw blurRad="38100" dist="38100" dir="2700000" algn="tl">
                    <a:srgbClr val="000000">
                      <a:alpha val="43137"/>
                    </a:srgbClr>
                  </a:outerShdw>
                </a:effectLst>
              </a:rPr>
              <a:t>b. </a:t>
            </a:r>
            <a:r>
              <a:rPr lang="en-US" sz="2400" dirty="0" err="1">
                <a:effectLst>
                  <a:outerShdw blurRad="38100" dist="38100" dir="2700000" algn="tl">
                    <a:srgbClr val="000000">
                      <a:alpha val="43137"/>
                    </a:srgbClr>
                  </a:outerShdw>
                </a:effectLst>
              </a:rPr>
              <a:t>Mỗi</a:t>
            </a:r>
            <a:r>
              <a:rPr lang="en-US" sz="2400" dirty="0">
                <a:effectLst>
                  <a:outerShdw blurRad="38100" dist="38100" dir="2700000" algn="tl">
                    <a:srgbClr val="000000">
                      <a:alpha val="43137"/>
                    </a:srgbClr>
                  </a:outerShdw>
                </a:effectLst>
              </a:rPr>
              <a:t> con </a:t>
            </a:r>
            <a:r>
              <a:rPr lang="en-US" sz="2400" dirty="0" err="1">
                <a:effectLst>
                  <a:outerShdw blurRad="38100" dist="38100" dir="2700000" algn="tl">
                    <a:srgbClr val="000000">
                      <a:alpha val="43137"/>
                    </a:srgbClr>
                  </a:outerShdw>
                </a:effectLst>
              </a:rPr>
              <a:t>vật</a:t>
            </a:r>
            <a:r>
              <a:rPr lang="en-US" sz="2400" dirty="0">
                <a:effectLst>
                  <a:outerShdw blurRad="38100" dist="38100" dir="2700000" algn="tl">
                    <a:srgbClr val="000000">
                      <a:alpha val="43137"/>
                    </a:srgbClr>
                  </a:outerShdw>
                </a:effectLst>
              </a:rPr>
              <a:t> </a:t>
            </a:r>
            <a:r>
              <a:rPr lang="en-US" sz="2400" dirty="0" err="1">
                <a:effectLst>
                  <a:outerShdw blurRad="38100" dist="38100" dir="2700000" algn="tl">
                    <a:srgbClr val="000000">
                      <a:alpha val="43137"/>
                    </a:srgbClr>
                  </a:outerShdw>
                </a:effectLst>
              </a:rPr>
              <a:t>có</a:t>
            </a:r>
            <a:r>
              <a:rPr lang="en-US" sz="2400" dirty="0">
                <a:effectLst>
                  <a:outerShdw blurRad="38100" dist="38100" dir="2700000" algn="tl">
                    <a:srgbClr val="000000">
                      <a:alpha val="43137"/>
                    </a:srgbClr>
                  </a:outerShdw>
                </a:effectLst>
              </a:rPr>
              <a:t> </a:t>
            </a:r>
            <a:r>
              <a:rPr lang="en-US" sz="2400" dirty="0" err="1">
                <a:effectLst>
                  <a:outerShdw blurRad="38100" dist="38100" dir="2700000" algn="tl">
                    <a:srgbClr val="000000">
                      <a:alpha val="43137"/>
                    </a:srgbClr>
                  </a:outerShdw>
                </a:effectLst>
              </a:rPr>
              <a:t>khả</a:t>
            </a:r>
            <a:r>
              <a:rPr lang="en-US" sz="2400" dirty="0">
                <a:effectLst>
                  <a:outerShdw blurRad="38100" dist="38100" dir="2700000" algn="tl">
                    <a:srgbClr val="000000">
                      <a:alpha val="43137"/>
                    </a:srgbClr>
                  </a:outerShdw>
                </a:effectLst>
              </a:rPr>
              <a:t> </a:t>
            </a:r>
            <a:r>
              <a:rPr lang="en-US" sz="2400" dirty="0" err="1">
                <a:effectLst>
                  <a:outerShdw blurRad="38100" dist="38100" dir="2700000" algn="tl">
                    <a:srgbClr val="000000">
                      <a:alpha val="43137"/>
                    </a:srgbClr>
                  </a:outerShdw>
                </a:effectLst>
              </a:rPr>
              <a:t>năng</a:t>
            </a:r>
            <a:r>
              <a:rPr lang="en-US" sz="2400" dirty="0">
                <a:effectLst>
                  <a:outerShdw blurRad="38100" dist="38100" dir="2700000" algn="tl">
                    <a:srgbClr val="000000">
                      <a:alpha val="43137"/>
                    </a:srgbClr>
                  </a:outerShdw>
                </a:effectLst>
              </a:rPr>
              <a:t> </a:t>
            </a:r>
            <a:r>
              <a:rPr lang="en-US" sz="2400" dirty="0" err="1">
                <a:effectLst>
                  <a:outerShdw blurRad="38100" dist="38100" dir="2700000" algn="tl">
                    <a:srgbClr val="000000">
                      <a:alpha val="43137"/>
                    </a:srgbClr>
                  </a:outerShdw>
                </a:effectLst>
              </a:rPr>
              <a:t>gì</a:t>
            </a:r>
            <a:r>
              <a:rPr lang="en-US" sz="2400" dirty="0">
                <a:effectLst>
                  <a:outerShdw blurRad="38100" dist="38100" dir="2700000" algn="tl">
                    <a:srgbClr val="000000">
                      <a:alpha val="43137"/>
                    </a:srgbClr>
                  </a:outerShdw>
                </a:effectLst>
              </a:rPr>
              <a:t> </a:t>
            </a:r>
            <a:r>
              <a:rPr lang="en-US" sz="2400" dirty="0" err="1">
                <a:effectLst>
                  <a:outerShdw blurRad="38100" dist="38100" dir="2700000" algn="tl">
                    <a:srgbClr val="000000">
                      <a:alpha val="43137"/>
                    </a:srgbClr>
                  </a:outerShdw>
                </a:effectLst>
              </a:rPr>
              <a:t>đặc</a:t>
            </a:r>
            <a:r>
              <a:rPr lang="en-US" sz="2400" dirty="0">
                <a:effectLst>
                  <a:outerShdw blurRad="38100" dist="38100" dir="2700000" algn="tl">
                    <a:srgbClr val="000000">
                      <a:alpha val="43137"/>
                    </a:srgbClr>
                  </a:outerShdw>
                </a:effectLst>
              </a:rPr>
              <a:t> </a:t>
            </a:r>
            <a:r>
              <a:rPr lang="en-US" sz="2400" dirty="0" err="1">
                <a:effectLst>
                  <a:outerShdw blurRad="38100" dist="38100" dir="2700000" algn="tl">
                    <a:srgbClr val="000000">
                      <a:alpha val="43137"/>
                    </a:srgbClr>
                  </a:outerShdw>
                </a:effectLst>
              </a:rPr>
              <a:t>biệt</a:t>
            </a:r>
            <a:r>
              <a:rPr lang="en-US" sz="24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4005315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ppt_x"/>
                                          </p:val>
                                        </p:tav>
                                        <p:tav tm="100000">
                                          <p:val>
                                            <p:strVal val="#ppt_x"/>
                                          </p:val>
                                        </p:tav>
                                      </p:tavLst>
                                    </p:anim>
                                    <p:anim calcmode="lin" valueType="num">
                                      <p:cBhvr additive="base">
                                        <p:cTn id="2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2"/>
          <a:stretch>
            <a:fillRect/>
          </a:stretch>
        </p:blipFill>
        <p:spPr>
          <a:xfrm rot="20388086">
            <a:off x="3214337" y="309802"/>
            <a:ext cx="989823" cy="803543"/>
          </a:xfrm>
          <a:prstGeom prst="rect">
            <a:avLst/>
          </a:prstGeom>
        </p:spPr>
      </p:pic>
      <p:pic>
        <p:nvPicPr>
          <p:cNvPr id="23" name="图片 22"/>
          <p:cNvPicPr>
            <a:picLocks noChangeAspect="1"/>
          </p:cNvPicPr>
          <p:nvPr/>
        </p:nvPicPr>
        <p:blipFill>
          <a:blip r:embed="rId3"/>
          <a:stretch>
            <a:fillRect/>
          </a:stretch>
        </p:blipFill>
        <p:spPr>
          <a:xfrm>
            <a:off x="1439388" y="377800"/>
            <a:ext cx="5746450" cy="4206074"/>
          </a:xfrm>
          <a:prstGeom prst="rect">
            <a:avLst/>
          </a:prstGeom>
          <a:effectLst>
            <a:outerShdw blurRad="50800" dist="38100" dir="2700000" algn="tl" rotWithShape="0">
              <a:prstClr val="black">
                <a:alpha val="40000"/>
              </a:prstClr>
            </a:outerShdw>
          </a:effectLst>
        </p:spPr>
      </p:pic>
      <p:pic>
        <p:nvPicPr>
          <p:cNvPr id="20" name="图片 19"/>
          <p:cNvPicPr>
            <a:picLocks noChangeAspect="1"/>
          </p:cNvPicPr>
          <p:nvPr/>
        </p:nvPicPr>
        <p:blipFill>
          <a:blip r:embed="rId4"/>
          <a:stretch>
            <a:fillRect/>
          </a:stretch>
        </p:blipFill>
        <p:spPr>
          <a:xfrm>
            <a:off x="5031582" y="217438"/>
            <a:ext cx="1194482" cy="685529"/>
          </a:xfrm>
          <a:prstGeom prst="rect">
            <a:avLst/>
          </a:prstGeom>
        </p:spPr>
      </p:pic>
      <p:pic>
        <p:nvPicPr>
          <p:cNvPr id="9" name="图片 8"/>
          <p:cNvPicPr>
            <a:picLocks noChangeAspect="1"/>
          </p:cNvPicPr>
          <p:nvPr/>
        </p:nvPicPr>
        <p:blipFill>
          <a:blip r:embed="rId5"/>
          <a:stretch>
            <a:fillRect/>
          </a:stretch>
        </p:blipFill>
        <p:spPr>
          <a:xfrm>
            <a:off x="7780012" y="1398391"/>
            <a:ext cx="1519367" cy="3745109"/>
          </a:xfrm>
          <a:prstGeom prst="rect">
            <a:avLst/>
          </a:prstGeom>
        </p:spPr>
      </p:pic>
      <p:pic>
        <p:nvPicPr>
          <p:cNvPr id="8" name="图片 7"/>
          <p:cNvPicPr>
            <a:picLocks noChangeAspect="1"/>
          </p:cNvPicPr>
          <p:nvPr/>
        </p:nvPicPr>
        <p:blipFill>
          <a:blip r:embed="rId6"/>
          <a:stretch>
            <a:fillRect/>
          </a:stretch>
        </p:blipFill>
        <p:spPr>
          <a:xfrm>
            <a:off x="505918" y="3198058"/>
            <a:ext cx="8638082" cy="1945442"/>
          </a:xfrm>
          <a:prstGeom prst="rect">
            <a:avLst/>
          </a:prstGeom>
        </p:spPr>
      </p:pic>
      <p:pic>
        <p:nvPicPr>
          <p:cNvPr id="10" name="图片 9"/>
          <p:cNvPicPr>
            <a:picLocks noChangeAspect="1"/>
          </p:cNvPicPr>
          <p:nvPr/>
        </p:nvPicPr>
        <p:blipFill>
          <a:blip r:embed="rId7"/>
          <a:stretch>
            <a:fillRect/>
          </a:stretch>
        </p:blipFill>
        <p:spPr>
          <a:xfrm>
            <a:off x="35129" y="-203758"/>
            <a:ext cx="2299362" cy="5347258"/>
          </a:xfrm>
          <a:prstGeom prst="rect">
            <a:avLst/>
          </a:prstGeom>
        </p:spPr>
      </p:pic>
      <p:pic>
        <p:nvPicPr>
          <p:cNvPr id="7" name="图片 6"/>
          <p:cNvPicPr>
            <a:picLocks noChangeAspect="1"/>
          </p:cNvPicPr>
          <p:nvPr/>
        </p:nvPicPr>
        <p:blipFill>
          <a:blip r:embed="rId8"/>
          <a:stretch>
            <a:fillRect/>
          </a:stretch>
        </p:blipFill>
        <p:spPr>
          <a:xfrm>
            <a:off x="4866172" y="-51481"/>
            <a:ext cx="3492016" cy="1746008"/>
          </a:xfrm>
          <a:prstGeom prst="rect">
            <a:avLst/>
          </a:prstGeom>
        </p:spPr>
      </p:pic>
      <p:pic>
        <p:nvPicPr>
          <p:cNvPr id="21" name="图片 20"/>
          <p:cNvPicPr>
            <a:picLocks noChangeAspect="1"/>
          </p:cNvPicPr>
          <p:nvPr/>
        </p:nvPicPr>
        <p:blipFill>
          <a:blip r:embed="rId9"/>
          <a:stretch>
            <a:fillRect/>
          </a:stretch>
        </p:blipFill>
        <p:spPr>
          <a:xfrm>
            <a:off x="1064560" y="201670"/>
            <a:ext cx="969002" cy="565251"/>
          </a:xfrm>
          <a:prstGeom prst="rect">
            <a:avLst/>
          </a:prstGeom>
        </p:spPr>
      </p:pic>
      <p:pic>
        <p:nvPicPr>
          <p:cNvPr id="22" name="图片 21"/>
          <p:cNvPicPr>
            <a:picLocks noChangeAspect="1"/>
          </p:cNvPicPr>
          <p:nvPr/>
        </p:nvPicPr>
        <p:blipFill>
          <a:blip r:embed="rId10"/>
          <a:stretch>
            <a:fillRect/>
          </a:stretch>
        </p:blipFill>
        <p:spPr>
          <a:xfrm>
            <a:off x="8176531" y="264916"/>
            <a:ext cx="430313" cy="253125"/>
          </a:xfrm>
          <a:prstGeom prst="rect">
            <a:avLst/>
          </a:prstGeom>
        </p:spPr>
      </p:pic>
      <p:pic>
        <p:nvPicPr>
          <p:cNvPr id="4" name="Picture 3">
            <a:extLst>
              <a:ext uri="{FF2B5EF4-FFF2-40B4-BE49-F238E27FC236}">
                <a16:creationId xmlns="" xmlns:a16="http://schemas.microsoft.com/office/drawing/2014/main" id="{8DA18BA8-3DCA-4ADC-BB4F-7C0C3DBB499A}"/>
              </a:ext>
            </a:extLst>
          </p:cNvPr>
          <p:cNvPicPr>
            <a:picLocks noChangeAspect="1"/>
          </p:cNvPicPr>
          <p:nvPr/>
        </p:nvPicPr>
        <p:blipFill>
          <a:blip r:embed="rId11"/>
          <a:stretch>
            <a:fillRect/>
          </a:stretch>
        </p:blipFill>
        <p:spPr>
          <a:xfrm>
            <a:off x="1504559" y="1599711"/>
            <a:ext cx="5681964" cy="1987468"/>
          </a:xfrm>
          <a:prstGeom prst="rect">
            <a:avLst/>
          </a:prstGeom>
        </p:spPr>
      </p:pic>
    </p:spTree>
    <p:extLst>
      <p:ext uri="{BB962C8B-B14F-4D97-AF65-F5344CB8AC3E}">
        <p14:creationId xmlns:p14="http://schemas.microsoft.com/office/powerpoint/2010/main" val="874890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五边形 7">
            <a:extLst>
              <a:ext uri="{FF2B5EF4-FFF2-40B4-BE49-F238E27FC236}">
                <a16:creationId xmlns="" xmlns:a16="http://schemas.microsoft.com/office/drawing/2014/main" id="{F708205E-1F97-4F05-823D-FDC6882FAF86}"/>
              </a:ext>
            </a:extLst>
          </p:cNvPr>
          <p:cNvSpPr/>
          <p:nvPr/>
        </p:nvSpPr>
        <p:spPr>
          <a:xfrm>
            <a:off x="0" y="85005"/>
            <a:ext cx="1704514" cy="466247"/>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00B050"/>
              </a:solidFill>
            </a:endParaRPr>
          </a:p>
        </p:txBody>
      </p:sp>
      <p:sp>
        <p:nvSpPr>
          <p:cNvPr id="52" name="TextBox 51">
            <a:extLst>
              <a:ext uri="{FF2B5EF4-FFF2-40B4-BE49-F238E27FC236}">
                <a16:creationId xmlns="" xmlns:a16="http://schemas.microsoft.com/office/drawing/2014/main" id="{766FD118-60A0-4C86-82CB-CA4E3B7BE875}"/>
              </a:ext>
            </a:extLst>
          </p:cNvPr>
          <p:cNvSpPr txBox="1"/>
          <p:nvPr/>
        </p:nvSpPr>
        <p:spPr>
          <a:xfrm>
            <a:off x="204187" y="70016"/>
            <a:ext cx="1296140" cy="461665"/>
          </a:xfrm>
          <a:prstGeom prst="rect">
            <a:avLst/>
          </a:prstGeom>
          <a:noFill/>
        </p:spPr>
        <p:txBody>
          <a:bodyPr wrap="square" rtlCol="0">
            <a:spAutoFit/>
          </a:bodyPr>
          <a:lstStyle/>
          <a:p>
            <a:r>
              <a:rPr lang="en-US" sz="2400" dirty="0"/>
              <a:t>2. </a:t>
            </a:r>
            <a:r>
              <a:rPr lang="en-US" sz="2400" dirty="0" err="1"/>
              <a:t>Đọc</a:t>
            </a:r>
            <a:endParaRPr lang="en-US" sz="2400" dirty="0"/>
          </a:p>
        </p:txBody>
      </p:sp>
      <p:sp>
        <p:nvSpPr>
          <p:cNvPr id="5" name="TextBox 4">
            <a:extLst>
              <a:ext uri="{FF2B5EF4-FFF2-40B4-BE49-F238E27FC236}">
                <a16:creationId xmlns="" xmlns:a16="http://schemas.microsoft.com/office/drawing/2014/main" id="{C00254C8-8C3A-4F1D-83AD-5357A0F5FE58}"/>
              </a:ext>
            </a:extLst>
          </p:cNvPr>
          <p:cNvSpPr txBox="1"/>
          <p:nvPr/>
        </p:nvSpPr>
        <p:spPr>
          <a:xfrm>
            <a:off x="1341000" y="512580"/>
            <a:ext cx="5084071" cy="584775"/>
          </a:xfrm>
          <a:prstGeom prst="rect">
            <a:avLst/>
          </a:prstGeom>
          <a:noFill/>
        </p:spPr>
        <p:txBody>
          <a:bodyPr wrap="square" rtlCol="0">
            <a:spAutoFit/>
          </a:bodyPr>
          <a:lstStyle/>
          <a:p>
            <a:r>
              <a:rPr lang="en-US" sz="3200" b="1" dirty="0" err="1">
                <a:solidFill>
                  <a:srgbClr val="002060"/>
                </a:solidFill>
              </a:rPr>
              <a:t>Cuộc</a:t>
            </a:r>
            <a:r>
              <a:rPr lang="en-US" sz="3200" b="1" dirty="0">
                <a:solidFill>
                  <a:srgbClr val="002060"/>
                </a:solidFill>
              </a:rPr>
              <a:t> </a:t>
            </a:r>
            <a:r>
              <a:rPr lang="en-US" sz="3200" b="1" dirty="0" err="1">
                <a:solidFill>
                  <a:srgbClr val="002060"/>
                </a:solidFill>
              </a:rPr>
              <a:t>thi</a:t>
            </a:r>
            <a:r>
              <a:rPr lang="en-US" sz="3200" b="1" dirty="0">
                <a:solidFill>
                  <a:srgbClr val="002060"/>
                </a:solidFill>
              </a:rPr>
              <a:t> </a:t>
            </a:r>
            <a:r>
              <a:rPr lang="en-US" sz="3200" b="1" dirty="0" err="1">
                <a:solidFill>
                  <a:srgbClr val="002060"/>
                </a:solidFill>
              </a:rPr>
              <a:t>tài</a:t>
            </a:r>
            <a:r>
              <a:rPr lang="en-US" sz="3200" b="1" dirty="0">
                <a:solidFill>
                  <a:srgbClr val="002060"/>
                </a:solidFill>
              </a:rPr>
              <a:t> </a:t>
            </a:r>
            <a:r>
              <a:rPr lang="en-US" sz="3200" b="1" dirty="0" err="1">
                <a:solidFill>
                  <a:srgbClr val="002060"/>
                </a:solidFill>
              </a:rPr>
              <a:t>năng</a:t>
            </a:r>
            <a:r>
              <a:rPr lang="en-US" sz="3200" b="1" dirty="0">
                <a:solidFill>
                  <a:srgbClr val="002060"/>
                </a:solidFill>
              </a:rPr>
              <a:t> </a:t>
            </a:r>
            <a:r>
              <a:rPr lang="en-US" sz="3200" b="1" dirty="0" err="1">
                <a:solidFill>
                  <a:srgbClr val="002060"/>
                </a:solidFill>
              </a:rPr>
              <a:t>rừng</a:t>
            </a:r>
            <a:r>
              <a:rPr lang="en-US" sz="3200" b="1" dirty="0">
                <a:solidFill>
                  <a:srgbClr val="002060"/>
                </a:solidFill>
              </a:rPr>
              <a:t> </a:t>
            </a:r>
            <a:r>
              <a:rPr lang="en-US" sz="3200" b="1" dirty="0" err="1">
                <a:solidFill>
                  <a:srgbClr val="002060"/>
                </a:solidFill>
              </a:rPr>
              <a:t>xanh</a:t>
            </a:r>
            <a:endParaRPr lang="en-US" sz="3200" b="1" dirty="0">
              <a:solidFill>
                <a:srgbClr val="002060"/>
              </a:solidFill>
            </a:endParaRPr>
          </a:p>
        </p:txBody>
      </p:sp>
      <p:sp>
        <p:nvSpPr>
          <p:cNvPr id="42" name="TextBox 41">
            <a:extLst>
              <a:ext uri="{FF2B5EF4-FFF2-40B4-BE49-F238E27FC236}">
                <a16:creationId xmlns="" xmlns:a16="http://schemas.microsoft.com/office/drawing/2014/main" id="{952356EE-81ED-4925-9C19-20B7BC36445C}"/>
              </a:ext>
            </a:extLst>
          </p:cNvPr>
          <p:cNvSpPr txBox="1"/>
          <p:nvPr/>
        </p:nvSpPr>
        <p:spPr>
          <a:xfrm>
            <a:off x="64028" y="1150520"/>
            <a:ext cx="7528263" cy="3416320"/>
          </a:xfrm>
          <a:prstGeom prst="rect">
            <a:avLst/>
          </a:prstGeom>
          <a:noFill/>
        </p:spPr>
        <p:txBody>
          <a:bodyPr wrap="square" rtlCol="0">
            <a:spAutoFit/>
          </a:bodyPr>
          <a:lstStyle/>
          <a:p>
            <a:pPr indent="457200" algn="just"/>
            <a:r>
              <a:rPr lang="en-US" sz="2400" dirty="0" err="1">
                <a:latin typeface="+mj-lt"/>
              </a:rPr>
              <a:t>Mừng</a:t>
            </a:r>
            <a:r>
              <a:rPr lang="en-US" sz="2400" dirty="0">
                <a:latin typeface="+mj-lt"/>
              </a:rPr>
              <a:t> </a:t>
            </a:r>
            <a:r>
              <a:rPr lang="en-US" sz="2400" dirty="0" err="1">
                <a:latin typeface="+mj-lt"/>
              </a:rPr>
              <a:t>xuân</a:t>
            </a:r>
            <a:r>
              <a:rPr lang="en-US" sz="2400" dirty="0">
                <a:latin typeface="+mj-lt"/>
              </a:rPr>
              <a:t>, </a:t>
            </a:r>
            <a:r>
              <a:rPr lang="en-US" sz="2400" dirty="0" err="1">
                <a:latin typeface="+mj-lt"/>
              </a:rPr>
              <a:t>các</a:t>
            </a:r>
            <a:r>
              <a:rPr lang="en-US" sz="2400" dirty="0">
                <a:latin typeface="+mj-lt"/>
              </a:rPr>
              <a:t> con </a:t>
            </a:r>
            <a:r>
              <a:rPr lang="en-US" sz="2400" dirty="0" err="1">
                <a:latin typeface="+mj-lt"/>
              </a:rPr>
              <a:t>vật</a:t>
            </a:r>
            <a:r>
              <a:rPr lang="en-US" sz="2400" dirty="0">
                <a:latin typeface="+mj-lt"/>
              </a:rPr>
              <a:t> </a:t>
            </a:r>
            <a:r>
              <a:rPr lang="en-US" sz="2400" dirty="0" err="1">
                <a:latin typeface="+mj-lt"/>
              </a:rPr>
              <a:t>trong</a:t>
            </a:r>
            <a:r>
              <a:rPr lang="en-US" sz="2400" dirty="0">
                <a:latin typeface="+mj-lt"/>
              </a:rPr>
              <a:t> </a:t>
            </a:r>
            <a:r>
              <a:rPr lang="en-US" sz="2400" dirty="0" err="1">
                <a:latin typeface="+mj-lt"/>
              </a:rPr>
              <a:t>rừng</a:t>
            </a:r>
            <a:r>
              <a:rPr lang="en-US" sz="2400" dirty="0">
                <a:latin typeface="+mj-lt"/>
              </a:rPr>
              <a:t> </a:t>
            </a:r>
            <a:r>
              <a:rPr lang="en-US" sz="2400" dirty="0" err="1">
                <a:latin typeface="+mj-lt"/>
              </a:rPr>
              <a:t>tổ</a:t>
            </a:r>
            <a:r>
              <a:rPr lang="en-US" sz="2400" dirty="0">
                <a:latin typeface="+mj-lt"/>
              </a:rPr>
              <a:t> </a:t>
            </a:r>
            <a:r>
              <a:rPr lang="en-US" sz="2400" dirty="0" err="1">
                <a:latin typeface="+mj-lt"/>
              </a:rPr>
              <a:t>chức</a:t>
            </a:r>
            <a:r>
              <a:rPr lang="en-US" sz="2400" dirty="0">
                <a:latin typeface="+mj-lt"/>
              </a:rPr>
              <a:t> </a:t>
            </a:r>
            <a:r>
              <a:rPr lang="en-US" sz="2400" dirty="0" err="1">
                <a:latin typeface="+mj-lt"/>
              </a:rPr>
              <a:t>một</a:t>
            </a:r>
            <a:r>
              <a:rPr lang="en-US" sz="2400" dirty="0">
                <a:latin typeface="+mj-lt"/>
              </a:rPr>
              <a:t> </a:t>
            </a:r>
            <a:r>
              <a:rPr lang="en-US" sz="2400" dirty="0" err="1">
                <a:latin typeface="+mj-lt"/>
              </a:rPr>
              <a:t>cuộc</a:t>
            </a:r>
            <a:r>
              <a:rPr lang="en-US" sz="2400" dirty="0">
                <a:latin typeface="+mj-lt"/>
              </a:rPr>
              <a:t> </a:t>
            </a:r>
            <a:r>
              <a:rPr lang="en-US" sz="2400" dirty="0" err="1">
                <a:latin typeface="+mj-lt"/>
              </a:rPr>
              <a:t>thi</a:t>
            </a:r>
            <a:r>
              <a:rPr lang="en-US" sz="2400" dirty="0">
                <a:latin typeface="+mj-lt"/>
              </a:rPr>
              <a:t> </a:t>
            </a:r>
            <a:r>
              <a:rPr lang="en-US" sz="2400" dirty="0" err="1">
                <a:latin typeface="+mj-lt"/>
              </a:rPr>
              <a:t>tài</a:t>
            </a:r>
            <a:r>
              <a:rPr lang="en-US" sz="2400" dirty="0">
                <a:latin typeface="+mj-lt"/>
              </a:rPr>
              <a:t> </a:t>
            </a:r>
            <a:r>
              <a:rPr lang="en-US" sz="2400" dirty="0" err="1">
                <a:latin typeface="+mj-lt"/>
              </a:rPr>
              <a:t>năng</a:t>
            </a:r>
            <a:r>
              <a:rPr lang="en-US" sz="2400" dirty="0">
                <a:latin typeface="+mj-lt"/>
              </a:rPr>
              <a:t>. </a:t>
            </a:r>
            <a:r>
              <a:rPr lang="en-US" sz="2400" dirty="0" err="1">
                <a:latin typeface="+mj-lt"/>
              </a:rPr>
              <a:t>Đúng</a:t>
            </a:r>
            <a:r>
              <a:rPr lang="en-US" sz="2400" dirty="0">
                <a:latin typeface="+mj-lt"/>
              </a:rPr>
              <a:t> </a:t>
            </a:r>
            <a:r>
              <a:rPr lang="en-US" sz="2400" dirty="0" err="1">
                <a:latin typeface="+mj-lt"/>
              </a:rPr>
              <a:t>như</a:t>
            </a:r>
            <a:r>
              <a:rPr lang="en-US" sz="2400" dirty="0">
                <a:latin typeface="+mj-lt"/>
              </a:rPr>
              <a:t> </a:t>
            </a:r>
            <a:r>
              <a:rPr lang="en-US" sz="2400" dirty="0" err="1" smtClean="0">
                <a:latin typeface="+mj-lt"/>
              </a:rPr>
              <a:t>dự</a:t>
            </a:r>
            <a:r>
              <a:rPr lang="en-US" sz="2400" dirty="0">
                <a:latin typeface="+mj-lt"/>
              </a:rPr>
              <a:t> </a:t>
            </a:r>
            <a:r>
              <a:rPr lang="en-US" sz="2400" dirty="0" err="1">
                <a:latin typeface="+mj-lt"/>
              </a:rPr>
              <a:t>kiến</a:t>
            </a:r>
            <a:r>
              <a:rPr lang="en-US" sz="2400" dirty="0">
                <a:latin typeface="+mj-lt"/>
              </a:rPr>
              <a:t>, </a:t>
            </a:r>
            <a:r>
              <a:rPr lang="en-US" sz="2400" dirty="0" err="1">
                <a:latin typeface="+mj-lt"/>
              </a:rPr>
              <a:t>cuộc</a:t>
            </a:r>
            <a:r>
              <a:rPr lang="en-US" sz="2400" dirty="0">
                <a:latin typeface="+mj-lt"/>
              </a:rPr>
              <a:t> </a:t>
            </a:r>
            <a:r>
              <a:rPr lang="en-US" sz="2400" dirty="0" err="1">
                <a:latin typeface="+mj-lt"/>
              </a:rPr>
              <a:t>thi</a:t>
            </a:r>
            <a:r>
              <a:rPr lang="en-US" sz="2400" dirty="0">
                <a:latin typeface="+mj-lt"/>
              </a:rPr>
              <a:t> </a:t>
            </a:r>
            <a:r>
              <a:rPr lang="en-US" sz="2400" dirty="0" err="1">
                <a:latin typeface="+mj-lt"/>
              </a:rPr>
              <a:t>mở</a:t>
            </a:r>
            <a:r>
              <a:rPr lang="en-US" sz="2400" dirty="0">
                <a:latin typeface="+mj-lt"/>
              </a:rPr>
              <a:t> </a:t>
            </a:r>
            <a:r>
              <a:rPr lang="en-US" sz="2400" dirty="0" err="1">
                <a:latin typeface="+mj-lt"/>
              </a:rPr>
              <a:t>đầu</a:t>
            </a:r>
            <a:r>
              <a:rPr lang="en-US" sz="2400" dirty="0">
                <a:latin typeface="+mj-lt"/>
              </a:rPr>
              <a:t> </a:t>
            </a:r>
            <a:r>
              <a:rPr lang="en-US" sz="2400" dirty="0" err="1">
                <a:latin typeface="+mj-lt"/>
              </a:rPr>
              <a:t>bằng</a:t>
            </a:r>
            <a:r>
              <a:rPr lang="en-US" sz="2400" dirty="0">
                <a:latin typeface="+mj-lt"/>
              </a:rPr>
              <a:t> </a:t>
            </a:r>
            <a:r>
              <a:rPr lang="en-US" sz="2400" dirty="0" err="1">
                <a:latin typeface="+mj-lt"/>
              </a:rPr>
              <a:t>tiết</a:t>
            </a:r>
            <a:r>
              <a:rPr lang="en-US" sz="2400" dirty="0">
                <a:latin typeface="+mj-lt"/>
              </a:rPr>
              <a:t> </a:t>
            </a:r>
            <a:r>
              <a:rPr lang="en-US" sz="2400" dirty="0" err="1">
                <a:latin typeface="+mj-lt"/>
              </a:rPr>
              <a:t>mục</a:t>
            </a:r>
            <a:r>
              <a:rPr lang="en-US" sz="2400" dirty="0">
                <a:latin typeface="+mj-lt"/>
              </a:rPr>
              <a:t> </a:t>
            </a:r>
            <a:r>
              <a:rPr lang="en-US" sz="2400" dirty="0" err="1" smtClean="0">
                <a:latin typeface="+mj-lt"/>
              </a:rPr>
              <a:t>của</a:t>
            </a:r>
            <a:r>
              <a:rPr lang="en-US" sz="2400" dirty="0" smtClean="0">
                <a:latin typeface="+mj-lt"/>
              </a:rPr>
              <a:t> </a:t>
            </a:r>
            <a:r>
              <a:rPr lang="en-US" sz="2400" dirty="0" err="1" smtClean="0">
                <a:latin typeface="+mj-lt"/>
              </a:rPr>
              <a:t>chim</a:t>
            </a:r>
            <a:r>
              <a:rPr lang="en-US" sz="2400" dirty="0" smtClean="0">
                <a:latin typeface="+mj-lt"/>
              </a:rPr>
              <a:t> </a:t>
            </a:r>
            <a:r>
              <a:rPr lang="en-US" sz="2400" dirty="0" err="1" smtClean="0">
                <a:latin typeface="+mj-lt"/>
              </a:rPr>
              <a:t>yểng</a:t>
            </a:r>
            <a:r>
              <a:rPr lang="en-US" sz="2400" dirty="0">
                <a:latin typeface="+mj-lt"/>
              </a:rPr>
              <a:t> </a:t>
            </a:r>
            <a:r>
              <a:rPr lang="en-US" sz="2400" dirty="0" err="1" smtClean="0">
                <a:latin typeface="+mj-lt"/>
              </a:rPr>
              <a:t>bắt</a:t>
            </a:r>
            <a:r>
              <a:rPr lang="en-US" sz="2400" dirty="0" smtClean="0">
                <a:latin typeface="+mj-lt"/>
              </a:rPr>
              <a:t> </a:t>
            </a:r>
            <a:r>
              <a:rPr lang="en-US" sz="2400" dirty="0" err="1">
                <a:latin typeface="+mj-lt"/>
              </a:rPr>
              <a:t>chước</a:t>
            </a:r>
            <a:r>
              <a:rPr lang="en-US" sz="2400" dirty="0">
                <a:latin typeface="+mj-lt"/>
              </a:rPr>
              <a:t> </a:t>
            </a:r>
            <a:r>
              <a:rPr lang="en-US" sz="2400" dirty="0" err="1">
                <a:latin typeface="+mj-lt"/>
              </a:rPr>
              <a:t>tiếng</a:t>
            </a:r>
            <a:r>
              <a:rPr lang="en-US" sz="2400" dirty="0">
                <a:latin typeface="+mj-lt"/>
              </a:rPr>
              <a:t> </a:t>
            </a:r>
            <a:r>
              <a:rPr lang="en-US" sz="2400" dirty="0" err="1">
                <a:latin typeface="+mj-lt"/>
              </a:rPr>
              <a:t>của</a:t>
            </a:r>
            <a:r>
              <a:rPr lang="en-US" sz="2400" dirty="0">
                <a:latin typeface="+mj-lt"/>
              </a:rPr>
              <a:t> </a:t>
            </a:r>
            <a:r>
              <a:rPr lang="en-US" sz="2400" dirty="0" err="1">
                <a:latin typeface="+mj-lt"/>
              </a:rPr>
              <a:t>một</a:t>
            </a:r>
            <a:r>
              <a:rPr lang="en-US" sz="2400" dirty="0">
                <a:latin typeface="+mj-lt"/>
              </a:rPr>
              <a:t> </a:t>
            </a:r>
            <a:r>
              <a:rPr lang="en-US" sz="2400" dirty="0" err="1">
                <a:latin typeface="+mj-lt"/>
              </a:rPr>
              <a:t>số</a:t>
            </a:r>
            <a:r>
              <a:rPr lang="en-US" sz="2400" dirty="0">
                <a:latin typeface="+mj-lt"/>
              </a:rPr>
              <a:t> </a:t>
            </a:r>
            <a:r>
              <a:rPr lang="en-US" sz="2400" dirty="0" err="1">
                <a:latin typeface="+mj-lt"/>
              </a:rPr>
              <a:t>loài</a:t>
            </a:r>
            <a:r>
              <a:rPr lang="en-US" sz="2400" dirty="0">
                <a:latin typeface="+mj-lt"/>
              </a:rPr>
              <a:t> </a:t>
            </a:r>
            <a:r>
              <a:rPr lang="en-US" sz="2400" dirty="0" err="1">
                <a:latin typeface="+mj-lt"/>
              </a:rPr>
              <a:t>vật</a:t>
            </a:r>
            <a:r>
              <a:rPr lang="en-US" sz="2400" dirty="0">
                <a:latin typeface="+mj-lt"/>
              </a:rPr>
              <a:t>. </a:t>
            </a:r>
            <a:r>
              <a:rPr lang="en-US" sz="2400" dirty="0" err="1">
                <a:latin typeface="+mj-lt"/>
              </a:rPr>
              <a:t>Tiếp</a:t>
            </a:r>
            <a:r>
              <a:rPr lang="en-US" sz="2400" dirty="0">
                <a:latin typeface="+mj-lt"/>
              </a:rPr>
              <a:t> </a:t>
            </a:r>
            <a:r>
              <a:rPr lang="en-US" sz="2400" dirty="0" err="1">
                <a:latin typeface="+mj-lt"/>
              </a:rPr>
              <a:t>theo</a:t>
            </a:r>
            <a:r>
              <a:rPr lang="en-US" sz="2400" dirty="0">
                <a:latin typeface="+mj-lt"/>
              </a:rPr>
              <a:t> </a:t>
            </a:r>
            <a:r>
              <a:rPr lang="en-US" sz="2400" dirty="0" err="1">
                <a:latin typeface="+mj-lt"/>
              </a:rPr>
              <a:t>là</a:t>
            </a:r>
            <a:r>
              <a:rPr lang="en-US" sz="2400" dirty="0">
                <a:latin typeface="+mj-lt"/>
              </a:rPr>
              <a:t> ca </a:t>
            </a:r>
            <a:r>
              <a:rPr lang="en-US" sz="2400" dirty="0" err="1">
                <a:latin typeface="+mj-lt"/>
              </a:rPr>
              <a:t>khúc</a:t>
            </a:r>
            <a:r>
              <a:rPr lang="en-US" sz="2400" dirty="0">
                <a:latin typeface="+mj-lt"/>
              </a:rPr>
              <a:t> “</a:t>
            </a:r>
            <a:r>
              <a:rPr lang="en-US" sz="2400" dirty="0" err="1">
                <a:latin typeface="+mj-lt"/>
              </a:rPr>
              <a:t>ngoao</a:t>
            </a:r>
            <a:r>
              <a:rPr lang="en-US" sz="2400" dirty="0">
                <a:latin typeface="+mj-lt"/>
              </a:rPr>
              <a:t> </a:t>
            </a:r>
            <a:r>
              <a:rPr lang="en-US" sz="2400" dirty="0" err="1">
                <a:latin typeface="+mj-lt"/>
              </a:rPr>
              <a:t>ngoao</a:t>
            </a:r>
            <a:r>
              <a:rPr lang="en-US" sz="2400" dirty="0">
                <a:latin typeface="+mj-lt"/>
              </a:rPr>
              <a:t>” </a:t>
            </a:r>
            <a:r>
              <a:rPr lang="en-US" sz="2400" dirty="0" err="1">
                <a:latin typeface="+mj-lt"/>
              </a:rPr>
              <a:t>của</a:t>
            </a:r>
            <a:r>
              <a:rPr lang="en-US" sz="2400" dirty="0">
                <a:latin typeface="+mj-lt"/>
              </a:rPr>
              <a:t> </a:t>
            </a:r>
            <a:r>
              <a:rPr lang="en-US" sz="2400" dirty="0" err="1">
                <a:latin typeface="+mj-lt"/>
              </a:rPr>
              <a:t>mèo</a:t>
            </a:r>
            <a:r>
              <a:rPr lang="en-US" sz="2400" dirty="0">
                <a:latin typeface="+mj-lt"/>
              </a:rPr>
              <a:t> </a:t>
            </a:r>
            <a:r>
              <a:rPr lang="en-US" sz="2400" dirty="0" err="1">
                <a:latin typeface="+mj-lt"/>
              </a:rPr>
              <a:t>rừng</a:t>
            </a:r>
            <a:r>
              <a:rPr lang="en-US" sz="2400" dirty="0">
                <a:latin typeface="+mj-lt"/>
              </a:rPr>
              <a:t>. </a:t>
            </a:r>
            <a:r>
              <a:rPr lang="en-US" sz="2400" dirty="0" err="1">
                <a:latin typeface="+mj-lt"/>
              </a:rPr>
              <a:t>Gõ</a:t>
            </a:r>
            <a:r>
              <a:rPr lang="en-US" sz="2400" dirty="0">
                <a:latin typeface="+mj-lt"/>
              </a:rPr>
              <a:t> </a:t>
            </a:r>
            <a:r>
              <a:rPr lang="en-US" sz="2400" dirty="0" err="1" smtClean="0">
                <a:latin typeface="+mj-lt"/>
              </a:rPr>
              <a:t>kiến</a:t>
            </a:r>
            <a:r>
              <a:rPr lang="en-US" sz="2400" dirty="0" smtClean="0">
                <a:latin typeface="+mj-lt"/>
              </a:rPr>
              <a:t> </a:t>
            </a:r>
            <a:r>
              <a:rPr lang="en-US" sz="2400" dirty="0" err="1">
                <a:latin typeface="+mj-lt"/>
              </a:rPr>
              <a:t>chỉ</a:t>
            </a:r>
            <a:r>
              <a:rPr lang="en-US" sz="2400" dirty="0">
                <a:latin typeface="+mj-lt"/>
              </a:rPr>
              <a:t> </a:t>
            </a:r>
            <a:r>
              <a:rPr lang="en-US" sz="2400" dirty="0" err="1">
                <a:latin typeface="+mj-lt"/>
              </a:rPr>
              <a:t>trong</a:t>
            </a:r>
            <a:r>
              <a:rPr lang="en-US" sz="2400" dirty="0">
                <a:latin typeface="+mj-lt"/>
              </a:rPr>
              <a:t> </a:t>
            </a:r>
            <a:r>
              <a:rPr lang="en-US" sz="2400" dirty="0" err="1">
                <a:latin typeface="+mj-lt"/>
              </a:rPr>
              <a:t>nháy</a:t>
            </a:r>
            <a:r>
              <a:rPr lang="en-US" sz="2400" dirty="0">
                <a:latin typeface="+mj-lt"/>
              </a:rPr>
              <a:t> </a:t>
            </a:r>
            <a:r>
              <a:rPr lang="en-US" sz="2400" dirty="0" err="1">
                <a:latin typeface="+mj-lt"/>
              </a:rPr>
              <a:t>mắt</a:t>
            </a:r>
            <a:r>
              <a:rPr lang="en-US" sz="2400" dirty="0">
                <a:latin typeface="+mj-lt"/>
              </a:rPr>
              <a:t> </a:t>
            </a:r>
            <a:r>
              <a:rPr lang="en-US" sz="2400" dirty="0" err="1">
                <a:latin typeface="+mj-lt"/>
              </a:rPr>
              <a:t>đã</a:t>
            </a:r>
            <a:r>
              <a:rPr lang="en-US" sz="2400" dirty="0">
                <a:latin typeface="+mj-lt"/>
              </a:rPr>
              <a:t> </a:t>
            </a:r>
            <a:r>
              <a:rPr lang="en-US" sz="2400" dirty="0" err="1">
                <a:latin typeface="+mj-lt"/>
              </a:rPr>
              <a:t>khoét</a:t>
            </a:r>
            <a:r>
              <a:rPr lang="en-US" sz="2400" dirty="0">
                <a:latin typeface="+mj-lt"/>
              </a:rPr>
              <a:t> </a:t>
            </a:r>
            <a:r>
              <a:rPr lang="en-US" sz="2400" dirty="0" err="1">
                <a:latin typeface="+mj-lt"/>
              </a:rPr>
              <a:t>được</a:t>
            </a:r>
            <a:r>
              <a:rPr lang="en-US" sz="2400" dirty="0">
                <a:latin typeface="+mj-lt"/>
              </a:rPr>
              <a:t> </a:t>
            </a:r>
            <a:r>
              <a:rPr lang="en-US" sz="2400" dirty="0" err="1">
                <a:latin typeface="+mj-lt"/>
              </a:rPr>
              <a:t>cái</a:t>
            </a:r>
            <a:r>
              <a:rPr lang="en-US" sz="2400" dirty="0">
                <a:latin typeface="+mj-lt"/>
              </a:rPr>
              <a:t> </a:t>
            </a:r>
            <a:r>
              <a:rPr lang="en-US" sz="2400" dirty="0" err="1">
                <a:latin typeface="+mj-lt"/>
              </a:rPr>
              <a:t>tổ</a:t>
            </a:r>
            <a:r>
              <a:rPr lang="en-US" sz="2400" dirty="0">
                <a:latin typeface="+mj-lt"/>
              </a:rPr>
              <a:t> </a:t>
            </a:r>
            <a:r>
              <a:rPr lang="en-US" sz="2400" dirty="0" err="1">
                <a:latin typeface="+mj-lt"/>
              </a:rPr>
              <a:t>xinh</a:t>
            </a:r>
            <a:r>
              <a:rPr lang="en-US" sz="2400" dirty="0">
                <a:latin typeface="+mj-lt"/>
              </a:rPr>
              <a:t> </a:t>
            </a:r>
            <a:r>
              <a:rPr lang="en-US" sz="2400" dirty="0" err="1">
                <a:latin typeface="+mj-lt"/>
              </a:rPr>
              <a:t>xắn</a:t>
            </a:r>
            <a:r>
              <a:rPr lang="en-US" sz="2400" dirty="0">
                <a:latin typeface="+mj-lt"/>
              </a:rPr>
              <a:t>. </a:t>
            </a:r>
            <a:r>
              <a:rPr lang="en-US" sz="2400" dirty="0" err="1">
                <a:latin typeface="+mj-lt"/>
              </a:rPr>
              <a:t>Chim</a:t>
            </a:r>
            <a:r>
              <a:rPr lang="en-US" sz="2400" dirty="0">
                <a:latin typeface="+mj-lt"/>
              </a:rPr>
              <a:t> </a:t>
            </a:r>
            <a:r>
              <a:rPr lang="en-US" sz="2400" dirty="0" err="1">
                <a:latin typeface="+mj-lt"/>
              </a:rPr>
              <a:t>công</a:t>
            </a:r>
            <a:r>
              <a:rPr lang="en-US" sz="2400" dirty="0">
                <a:latin typeface="+mj-lt"/>
              </a:rPr>
              <a:t> </a:t>
            </a:r>
            <a:r>
              <a:rPr lang="en-US" sz="2400" dirty="0" err="1" smtClean="0">
                <a:latin typeface="+mj-lt"/>
              </a:rPr>
              <a:t>khiến</a:t>
            </a:r>
            <a:r>
              <a:rPr lang="en-US" sz="2400" dirty="0" smtClean="0">
                <a:latin typeface="+mj-lt"/>
              </a:rPr>
              <a:t> </a:t>
            </a:r>
            <a:r>
              <a:rPr lang="en-US" sz="2400" dirty="0" err="1">
                <a:latin typeface="+mj-lt"/>
              </a:rPr>
              <a:t>khán</a:t>
            </a:r>
            <a:r>
              <a:rPr lang="en-US" sz="2400" dirty="0">
                <a:latin typeface="+mj-lt"/>
              </a:rPr>
              <a:t> </a:t>
            </a:r>
            <a:r>
              <a:rPr lang="en-US" sz="2400" dirty="0" err="1">
                <a:latin typeface="+mj-lt"/>
              </a:rPr>
              <a:t>giả</a:t>
            </a:r>
            <a:r>
              <a:rPr lang="en-US" sz="2400" dirty="0">
                <a:latin typeface="+mj-lt"/>
              </a:rPr>
              <a:t> say </a:t>
            </a:r>
            <a:r>
              <a:rPr lang="en-US" sz="2400" dirty="0" err="1">
                <a:latin typeface="+mj-lt"/>
              </a:rPr>
              <a:t>mê</a:t>
            </a:r>
            <a:r>
              <a:rPr lang="en-US" sz="2400" dirty="0">
                <a:latin typeface="+mj-lt"/>
              </a:rPr>
              <a:t>, </a:t>
            </a:r>
            <a:r>
              <a:rPr lang="en-US" sz="2400" dirty="0" err="1">
                <a:latin typeface="+mj-lt"/>
              </a:rPr>
              <a:t>chuếnh</a:t>
            </a:r>
            <a:r>
              <a:rPr lang="en-US" sz="2400" dirty="0">
                <a:latin typeface="+mj-lt"/>
              </a:rPr>
              <a:t> </a:t>
            </a:r>
            <a:r>
              <a:rPr lang="en-US" sz="2400" dirty="0" err="1">
                <a:latin typeface="+mj-lt"/>
              </a:rPr>
              <a:t>choáng</a:t>
            </a:r>
            <a:r>
              <a:rPr lang="en-US" sz="2400" dirty="0">
                <a:latin typeface="+mj-lt"/>
              </a:rPr>
              <a:t> </a:t>
            </a:r>
            <a:r>
              <a:rPr lang="en-US" sz="2400" dirty="0" err="1">
                <a:latin typeface="+mj-lt"/>
              </a:rPr>
              <a:t>vì</a:t>
            </a:r>
            <a:r>
              <a:rPr lang="en-US" sz="2400" dirty="0">
                <a:latin typeface="+mj-lt"/>
              </a:rPr>
              <a:t> </a:t>
            </a:r>
            <a:r>
              <a:rPr lang="en-US" sz="2400" dirty="0" err="1">
                <a:latin typeface="+mj-lt"/>
              </a:rPr>
              <a:t>điệu</a:t>
            </a:r>
            <a:r>
              <a:rPr lang="en-US" sz="2400" dirty="0">
                <a:latin typeface="+mj-lt"/>
              </a:rPr>
              <a:t> </a:t>
            </a:r>
            <a:r>
              <a:rPr lang="en-US" sz="2400" dirty="0" err="1">
                <a:latin typeface="+mj-lt"/>
              </a:rPr>
              <a:t>múa</a:t>
            </a:r>
            <a:r>
              <a:rPr lang="en-US" sz="2400" dirty="0">
                <a:latin typeface="+mj-lt"/>
              </a:rPr>
              <a:t> </a:t>
            </a:r>
            <a:r>
              <a:rPr lang="en-US" sz="2400" dirty="0" err="1">
                <a:latin typeface="+mj-lt"/>
              </a:rPr>
              <a:t>tuyệt</a:t>
            </a:r>
            <a:r>
              <a:rPr lang="en-US" sz="2400" dirty="0">
                <a:latin typeface="+mj-lt"/>
              </a:rPr>
              <a:t> </a:t>
            </a:r>
            <a:r>
              <a:rPr lang="en-US" sz="2400" dirty="0" err="1">
                <a:latin typeface="+mj-lt"/>
              </a:rPr>
              <a:t>đẹp</a:t>
            </a:r>
            <a:r>
              <a:rPr lang="en-US" sz="2400" dirty="0">
                <a:latin typeface="+mj-lt"/>
              </a:rPr>
              <a:t>. </a:t>
            </a:r>
            <a:r>
              <a:rPr lang="en-US" sz="2400" dirty="0" err="1">
                <a:latin typeface="+mj-lt"/>
              </a:rPr>
              <a:t>Voọc</a:t>
            </a:r>
            <a:r>
              <a:rPr lang="en-US" sz="2400" dirty="0">
                <a:latin typeface="+mj-lt"/>
              </a:rPr>
              <a:t> </a:t>
            </a:r>
            <a:r>
              <a:rPr lang="en-US" sz="2400" dirty="0" err="1">
                <a:latin typeface="+mj-lt"/>
              </a:rPr>
              <a:t>xám</a:t>
            </a:r>
            <a:r>
              <a:rPr lang="en-US" sz="2400" dirty="0">
                <a:latin typeface="+mj-lt"/>
              </a:rPr>
              <a:t> </a:t>
            </a:r>
            <a:r>
              <a:rPr lang="en-US" sz="2400" dirty="0" err="1">
                <a:latin typeface="+mj-lt"/>
              </a:rPr>
              <a:t>với</a:t>
            </a:r>
            <a:r>
              <a:rPr lang="en-US" sz="2400" dirty="0">
                <a:latin typeface="+mj-lt"/>
              </a:rPr>
              <a:t> </a:t>
            </a:r>
            <a:r>
              <a:rPr lang="en-US" sz="2400" dirty="0" err="1">
                <a:latin typeface="+mj-lt"/>
              </a:rPr>
              <a:t>tiết</a:t>
            </a:r>
            <a:r>
              <a:rPr lang="en-US" sz="2400" dirty="0">
                <a:latin typeface="+mj-lt"/>
              </a:rPr>
              <a:t> </a:t>
            </a:r>
            <a:r>
              <a:rPr lang="en-US" sz="2400" dirty="0" err="1">
                <a:latin typeface="+mj-lt"/>
              </a:rPr>
              <a:t>mục</a:t>
            </a:r>
            <a:r>
              <a:rPr lang="en-US" sz="2400" dirty="0">
                <a:latin typeface="+mj-lt"/>
              </a:rPr>
              <a:t> </a:t>
            </a:r>
            <a:r>
              <a:rPr lang="en-US" sz="2400" dirty="0" err="1">
                <a:latin typeface="+mj-lt"/>
              </a:rPr>
              <a:t>đu</a:t>
            </a:r>
            <a:r>
              <a:rPr lang="en-US" sz="2400" dirty="0">
                <a:latin typeface="+mj-lt"/>
              </a:rPr>
              <a:t> </a:t>
            </a:r>
            <a:r>
              <a:rPr lang="en-US" sz="2400" dirty="0" err="1">
                <a:latin typeface="+mj-lt"/>
              </a:rPr>
              <a:t>cây</a:t>
            </a:r>
            <a:r>
              <a:rPr lang="en-US" sz="2400" dirty="0">
                <a:latin typeface="+mj-lt"/>
              </a:rPr>
              <a:t> </a:t>
            </a:r>
            <a:r>
              <a:rPr lang="en-US" sz="2400" dirty="0" err="1">
                <a:latin typeface="+mj-lt"/>
              </a:rPr>
              <a:t>điêu</a:t>
            </a:r>
            <a:r>
              <a:rPr lang="en-US" sz="2400" dirty="0">
                <a:latin typeface="+mj-lt"/>
              </a:rPr>
              <a:t> </a:t>
            </a:r>
            <a:r>
              <a:rPr lang="en-US" sz="2400" dirty="0" err="1">
                <a:latin typeface="+mj-lt"/>
              </a:rPr>
              <a:t>luyện</a:t>
            </a:r>
            <a:r>
              <a:rPr lang="en-US" sz="2400" dirty="0">
                <a:latin typeface="+mj-lt"/>
              </a:rPr>
              <a:t> </a:t>
            </a:r>
            <a:r>
              <a:rPr lang="en-US" sz="2400" dirty="0" err="1">
                <a:latin typeface="+mj-lt"/>
              </a:rPr>
              <a:t>làm</a:t>
            </a:r>
            <a:r>
              <a:rPr lang="en-US" sz="2400" dirty="0">
                <a:latin typeface="+mj-lt"/>
              </a:rPr>
              <a:t> </a:t>
            </a:r>
            <a:r>
              <a:rPr lang="en-US" sz="2400" dirty="0" err="1">
                <a:latin typeface="+mj-lt"/>
              </a:rPr>
              <a:t>tất</a:t>
            </a:r>
            <a:r>
              <a:rPr lang="en-US" sz="2400" dirty="0">
                <a:latin typeface="+mj-lt"/>
              </a:rPr>
              <a:t> </a:t>
            </a:r>
            <a:r>
              <a:rPr lang="en-US" sz="2400" dirty="0" err="1">
                <a:latin typeface="+mj-lt"/>
              </a:rPr>
              <a:t>cả</a:t>
            </a:r>
            <a:r>
              <a:rPr lang="en-US" sz="2400" dirty="0">
                <a:latin typeface="+mj-lt"/>
              </a:rPr>
              <a:t> </a:t>
            </a:r>
            <a:r>
              <a:rPr lang="en-US" sz="2400" dirty="0" err="1">
                <a:latin typeface="+mj-lt"/>
              </a:rPr>
              <a:t>trầm</a:t>
            </a:r>
            <a:r>
              <a:rPr lang="en-US" sz="2400" dirty="0">
                <a:latin typeface="+mj-lt"/>
              </a:rPr>
              <a:t> </a:t>
            </a:r>
            <a:r>
              <a:rPr lang="en-US" sz="2400" dirty="0" err="1">
                <a:latin typeface="+mj-lt"/>
              </a:rPr>
              <a:t>trồ</a:t>
            </a:r>
            <a:r>
              <a:rPr lang="en-US" sz="2400" dirty="0">
                <a:latin typeface="+mj-lt"/>
              </a:rPr>
              <a:t> </a:t>
            </a:r>
            <a:r>
              <a:rPr lang="en-US" sz="2400" dirty="0" err="1">
                <a:latin typeface="+mj-lt"/>
              </a:rPr>
              <a:t>thích</a:t>
            </a:r>
            <a:r>
              <a:rPr lang="en-US" sz="2400" dirty="0">
                <a:latin typeface="+mj-lt"/>
              </a:rPr>
              <a:t> </a:t>
            </a:r>
            <a:r>
              <a:rPr lang="en-US" sz="2400" dirty="0" err="1">
                <a:latin typeface="+mj-lt"/>
              </a:rPr>
              <a:t>thú</a:t>
            </a:r>
            <a:r>
              <a:rPr lang="en-US" sz="2400" dirty="0">
                <a:latin typeface="+mj-lt"/>
              </a:rPr>
              <a:t>.</a:t>
            </a:r>
          </a:p>
          <a:p>
            <a:pPr indent="457200" algn="just"/>
            <a:r>
              <a:rPr lang="en-US" sz="2400" dirty="0" err="1">
                <a:latin typeface="+mj-lt"/>
              </a:rPr>
              <a:t>Các</a:t>
            </a:r>
            <a:r>
              <a:rPr lang="en-US" sz="2400" dirty="0">
                <a:latin typeface="+mj-lt"/>
              </a:rPr>
              <a:t> con </a:t>
            </a:r>
            <a:r>
              <a:rPr lang="en-US" sz="2400" dirty="0" err="1">
                <a:latin typeface="+mj-lt"/>
              </a:rPr>
              <a:t>vật</a:t>
            </a:r>
            <a:r>
              <a:rPr lang="en-US" sz="2400" dirty="0">
                <a:latin typeface="+mj-lt"/>
              </a:rPr>
              <a:t> </a:t>
            </a:r>
            <a:r>
              <a:rPr lang="en-US" sz="2400" dirty="0" err="1">
                <a:latin typeface="+mj-lt"/>
              </a:rPr>
              <a:t>đều</a:t>
            </a:r>
            <a:r>
              <a:rPr lang="en-US" sz="2400" dirty="0">
                <a:latin typeface="+mj-lt"/>
              </a:rPr>
              <a:t> </a:t>
            </a:r>
            <a:r>
              <a:rPr lang="en-US" sz="2400" dirty="0" err="1">
                <a:latin typeface="+mj-lt"/>
              </a:rPr>
              <a:t>xứng</a:t>
            </a:r>
            <a:r>
              <a:rPr lang="en-US" sz="2400" dirty="0">
                <a:latin typeface="+mj-lt"/>
              </a:rPr>
              <a:t> </a:t>
            </a:r>
            <a:r>
              <a:rPr lang="en-US" sz="2400" dirty="0" err="1">
                <a:latin typeface="+mj-lt"/>
              </a:rPr>
              <a:t>đáng</a:t>
            </a:r>
            <a:r>
              <a:rPr lang="en-US" sz="2400" dirty="0">
                <a:latin typeface="+mj-lt"/>
              </a:rPr>
              <a:t> </a:t>
            </a:r>
            <a:r>
              <a:rPr lang="en-US" sz="2400" dirty="0" err="1">
                <a:latin typeface="+mj-lt"/>
              </a:rPr>
              <a:t>nhận</a:t>
            </a:r>
            <a:r>
              <a:rPr lang="en-US" sz="2400" dirty="0">
                <a:latin typeface="+mj-lt"/>
              </a:rPr>
              <a:t> </a:t>
            </a:r>
            <a:r>
              <a:rPr lang="en-US" sz="2400" dirty="0" err="1">
                <a:latin typeface="+mj-lt"/>
              </a:rPr>
              <a:t>phần</a:t>
            </a:r>
            <a:r>
              <a:rPr lang="en-US" sz="2400" dirty="0">
                <a:latin typeface="+mj-lt"/>
              </a:rPr>
              <a:t> </a:t>
            </a:r>
            <a:r>
              <a:rPr lang="en-US" sz="2400" dirty="0" err="1">
                <a:latin typeface="+mj-lt"/>
              </a:rPr>
              <a:t>thưởng</a:t>
            </a:r>
            <a:r>
              <a:rPr lang="en-US" sz="2400" dirty="0">
                <a:latin typeface="+mj-lt"/>
              </a:rPr>
              <a:t>.</a:t>
            </a:r>
          </a:p>
        </p:txBody>
      </p:sp>
      <p:sp>
        <p:nvSpPr>
          <p:cNvPr id="44" name="TextBox 43">
            <a:extLst>
              <a:ext uri="{FF2B5EF4-FFF2-40B4-BE49-F238E27FC236}">
                <a16:creationId xmlns="" xmlns:a16="http://schemas.microsoft.com/office/drawing/2014/main" id="{E1F17D49-0DD6-47E6-909A-711E8E108D8D}"/>
              </a:ext>
            </a:extLst>
          </p:cNvPr>
          <p:cNvSpPr txBox="1"/>
          <p:nvPr/>
        </p:nvSpPr>
        <p:spPr>
          <a:xfrm>
            <a:off x="6760681" y="4366785"/>
            <a:ext cx="1535838" cy="400110"/>
          </a:xfrm>
          <a:prstGeom prst="rect">
            <a:avLst/>
          </a:prstGeom>
          <a:noFill/>
        </p:spPr>
        <p:txBody>
          <a:bodyPr wrap="square" rtlCol="0">
            <a:spAutoFit/>
          </a:bodyPr>
          <a:lstStyle/>
          <a:p>
            <a:r>
              <a:rPr lang="en-US" sz="2000" dirty="0"/>
              <a:t>(</a:t>
            </a:r>
            <a:r>
              <a:rPr lang="en-US" sz="2000" dirty="0" err="1"/>
              <a:t>Lâm</a:t>
            </a:r>
            <a:r>
              <a:rPr lang="en-US" sz="2000" dirty="0"/>
              <a:t> Anh)</a:t>
            </a:r>
          </a:p>
        </p:txBody>
      </p:sp>
    </p:spTree>
    <p:extLst>
      <p:ext uri="{BB962C8B-B14F-4D97-AF65-F5344CB8AC3E}">
        <p14:creationId xmlns:p14="http://schemas.microsoft.com/office/powerpoint/2010/main" val="2225401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五边形 7">
            <a:extLst>
              <a:ext uri="{FF2B5EF4-FFF2-40B4-BE49-F238E27FC236}">
                <a16:creationId xmlns="" xmlns:a16="http://schemas.microsoft.com/office/drawing/2014/main" id="{F708205E-1F97-4F05-823D-FDC6882FAF86}"/>
              </a:ext>
            </a:extLst>
          </p:cNvPr>
          <p:cNvSpPr/>
          <p:nvPr/>
        </p:nvSpPr>
        <p:spPr>
          <a:xfrm>
            <a:off x="0" y="266700"/>
            <a:ext cx="1704514" cy="444500"/>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00B050"/>
              </a:solidFill>
            </a:endParaRPr>
          </a:p>
        </p:txBody>
      </p:sp>
      <p:sp>
        <p:nvSpPr>
          <p:cNvPr id="52" name="TextBox 51">
            <a:extLst>
              <a:ext uri="{FF2B5EF4-FFF2-40B4-BE49-F238E27FC236}">
                <a16:creationId xmlns="" xmlns:a16="http://schemas.microsoft.com/office/drawing/2014/main" id="{766FD118-60A0-4C86-82CB-CA4E3B7BE875}"/>
              </a:ext>
            </a:extLst>
          </p:cNvPr>
          <p:cNvSpPr txBox="1"/>
          <p:nvPr/>
        </p:nvSpPr>
        <p:spPr>
          <a:xfrm>
            <a:off x="142044" y="258117"/>
            <a:ext cx="1296140" cy="461665"/>
          </a:xfrm>
          <a:prstGeom prst="rect">
            <a:avLst/>
          </a:prstGeom>
          <a:noFill/>
        </p:spPr>
        <p:txBody>
          <a:bodyPr wrap="square" rtlCol="0">
            <a:spAutoFit/>
          </a:bodyPr>
          <a:lstStyle/>
          <a:p>
            <a:r>
              <a:rPr lang="en-US" sz="2400" dirty="0"/>
              <a:t>2. </a:t>
            </a:r>
            <a:r>
              <a:rPr lang="en-US" sz="2400" dirty="0" err="1"/>
              <a:t>Đọc</a:t>
            </a:r>
            <a:endParaRPr lang="en-US" sz="2400" dirty="0"/>
          </a:p>
        </p:txBody>
      </p:sp>
      <p:sp>
        <p:nvSpPr>
          <p:cNvPr id="5" name="TextBox 4">
            <a:extLst>
              <a:ext uri="{FF2B5EF4-FFF2-40B4-BE49-F238E27FC236}">
                <a16:creationId xmlns="" xmlns:a16="http://schemas.microsoft.com/office/drawing/2014/main" id="{C00254C8-8C3A-4F1D-83AD-5357A0F5FE58}"/>
              </a:ext>
            </a:extLst>
          </p:cNvPr>
          <p:cNvSpPr txBox="1"/>
          <p:nvPr/>
        </p:nvSpPr>
        <p:spPr>
          <a:xfrm>
            <a:off x="1714130" y="480367"/>
            <a:ext cx="3959441" cy="461665"/>
          </a:xfrm>
          <a:prstGeom prst="rect">
            <a:avLst/>
          </a:prstGeom>
          <a:noFill/>
        </p:spPr>
        <p:txBody>
          <a:bodyPr wrap="square" rtlCol="0">
            <a:spAutoFit/>
          </a:bodyPr>
          <a:lstStyle/>
          <a:p>
            <a:r>
              <a:rPr lang="en-US" sz="2400" dirty="0" err="1">
                <a:solidFill>
                  <a:schemeClr val="accent6">
                    <a:lumMod val="50000"/>
                  </a:schemeClr>
                </a:solidFill>
              </a:rPr>
              <a:t>Cuộc</a:t>
            </a:r>
            <a:r>
              <a:rPr lang="en-US" sz="2400" dirty="0">
                <a:solidFill>
                  <a:schemeClr val="accent6">
                    <a:lumMod val="50000"/>
                  </a:schemeClr>
                </a:solidFill>
              </a:rPr>
              <a:t> </a:t>
            </a:r>
            <a:r>
              <a:rPr lang="en-US" sz="2400" dirty="0" err="1">
                <a:solidFill>
                  <a:schemeClr val="accent6">
                    <a:lumMod val="50000"/>
                  </a:schemeClr>
                </a:solidFill>
              </a:rPr>
              <a:t>thi</a:t>
            </a:r>
            <a:r>
              <a:rPr lang="en-US" sz="2400" dirty="0">
                <a:solidFill>
                  <a:schemeClr val="accent6">
                    <a:lumMod val="50000"/>
                  </a:schemeClr>
                </a:solidFill>
              </a:rPr>
              <a:t> </a:t>
            </a:r>
            <a:r>
              <a:rPr lang="en-US" sz="2400" dirty="0" err="1">
                <a:solidFill>
                  <a:schemeClr val="accent6">
                    <a:lumMod val="50000"/>
                  </a:schemeClr>
                </a:solidFill>
              </a:rPr>
              <a:t>tài</a:t>
            </a:r>
            <a:r>
              <a:rPr lang="en-US" sz="2400" dirty="0">
                <a:solidFill>
                  <a:schemeClr val="accent6">
                    <a:lumMod val="50000"/>
                  </a:schemeClr>
                </a:solidFill>
              </a:rPr>
              <a:t> </a:t>
            </a:r>
            <a:r>
              <a:rPr lang="en-US" sz="2400" dirty="0" err="1">
                <a:solidFill>
                  <a:schemeClr val="accent6">
                    <a:lumMod val="50000"/>
                  </a:schemeClr>
                </a:solidFill>
              </a:rPr>
              <a:t>năng</a:t>
            </a:r>
            <a:r>
              <a:rPr lang="en-US" sz="2400" dirty="0">
                <a:solidFill>
                  <a:schemeClr val="accent6">
                    <a:lumMod val="50000"/>
                  </a:schemeClr>
                </a:solidFill>
              </a:rPr>
              <a:t> </a:t>
            </a:r>
            <a:r>
              <a:rPr lang="en-US" sz="2400" dirty="0" err="1">
                <a:solidFill>
                  <a:schemeClr val="accent6">
                    <a:lumMod val="50000"/>
                  </a:schemeClr>
                </a:solidFill>
              </a:rPr>
              <a:t>rừng</a:t>
            </a:r>
            <a:r>
              <a:rPr lang="en-US" sz="2400" dirty="0">
                <a:solidFill>
                  <a:schemeClr val="accent6">
                    <a:lumMod val="50000"/>
                  </a:schemeClr>
                </a:solidFill>
              </a:rPr>
              <a:t> </a:t>
            </a:r>
            <a:r>
              <a:rPr lang="en-US" sz="2400" dirty="0" err="1">
                <a:solidFill>
                  <a:schemeClr val="accent6">
                    <a:lumMod val="50000"/>
                  </a:schemeClr>
                </a:solidFill>
              </a:rPr>
              <a:t>xanh</a:t>
            </a:r>
            <a:endParaRPr lang="en-US" sz="2400" dirty="0">
              <a:solidFill>
                <a:schemeClr val="accent6">
                  <a:lumMod val="50000"/>
                </a:schemeClr>
              </a:solidFill>
            </a:endParaRPr>
          </a:p>
        </p:txBody>
      </p:sp>
      <p:sp>
        <p:nvSpPr>
          <p:cNvPr id="42" name="TextBox 41">
            <a:extLst>
              <a:ext uri="{FF2B5EF4-FFF2-40B4-BE49-F238E27FC236}">
                <a16:creationId xmlns="" xmlns:a16="http://schemas.microsoft.com/office/drawing/2014/main" id="{952356EE-81ED-4925-9C19-20B7BC36445C}"/>
              </a:ext>
            </a:extLst>
          </p:cNvPr>
          <p:cNvSpPr txBox="1"/>
          <p:nvPr/>
        </p:nvSpPr>
        <p:spPr>
          <a:xfrm>
            <a:off x="190535" y="942032"/>
            <a:ext cx="7528263" cy="3416320"/>
          </a:xfrm>
          <a:prstGeom prst="rect">
            <a:avLst/>
          </a:prstGeom>
          <a:noFill/>
        </p:spPr>
        <p:txBody>
          <a:bodyPr wrap="square" rtlCol="0">
            <a:spAutoFit/>
          </a:bodyPr>
          <a:lstStyle/>
          <a:p>
            <a:pPr indent="457200" algn="just"/>
            <a:r>
              <a:rPr lang="en-US" sz="2400" dirty="0" err="1">
                <a:latin typeface="+mj-lt"/>
              </a:rPr>
              <a:t>Mừng</a:t>
            </a:r>
            <a:r>
              <a:rPr lang="en-US" sz="2400" dirty="0">
                <a:latin typeface="+mj-lt"/>
              </a:rPr>
              <a:t> </a:t>
            </a:r>
            <a:r>
              <a:rPr lang="en-US" sz="2400" dirty="0" err="1">
                <a:latin typeface="+mj-lt"/>
              </a:rPr>
              <a:t>xuân</a:t>
            </a:r>
            <a:r>
              <a:rPr lang="en-US" sz="2400" dirty="0">
                <a:latin typeface="+mj-lt"/>
              </a:rPr>
              <a:t>, </a:t>
            </a:r>
            <a:r>
              <a:rPr lang="en-US" sz="2400" dirty="0" err="1">
                <a:latin typeface="+mj-lt"/>
              </a:rPr>
              <a:t>các</a:t>
            </a:r>
            <a:r>
              <a:rPr lang="en-US" sz="2400" dirty="0">
                <a:latin typeface="+mj-lt"/>
              </a:rPr>
              <a:t> con </a:t>
            </a:r>
            <a:r>
              <a:rPr lang="en-US" sz="2400" dirty="0" err="1">
                <a:latin typeface="+mj-lt"/>
              </a:rPr>
              <a:t>vật</a:t>
            </a:r>
            <a:r>
              <a:rPr lang="en-US" sz="2400" dirty="0">
                <a:latin typeface="+mj-lt"/>
              </a:rPr>
              <a:t> </a:t>
            </a:r>
            <a:r>
              <a:rPr lang="en-US" sz="2400" dirty="0" err="1">
                <a:latin typeface="+mj-lt"/>
              </a:rPr>
              <a:t>trong</a:t>
            </a:r>
            <a:r>
              <a:rPr lang="en-US" sz="2400" dirty="0">
                <a:latin typeface="+mj-lt"/>
              </a:rPr>
              <a:t> </a:t>
            </a:r>
            <a:r>
              <a:rPr lang="en-US" sz="2400" dirty="0" err="1">
                <a:latin typeface="+mj-lt"/>
              </a:rPr>
              <a:t>rừng</a:t>
            </a:r>
            <a:r>
              <a:rPr lang="en-US" sz="2400" dirty="0">
                <a:latin typeface="+mj-lt"/>
              </a:rPr>
              <a:t> </a:t>
            </a:r>
            <a:r>
              <a:rPr lang="en-US" sz="2400" dirty="0" err="1">
                <a:latin typeface="+mj-lt"/>
              </a:rPr>
              <a:t>tổ</a:t>
            </a:r>
            <a:r>
              <a:rPr lang="en-US" sz="2400" dirty="0">
                <a:latin typeface="+mj-lt"/>
              </a:rPr>
              <a:t> </a:t>
            </a:r>
            <a:r>
              <a:rPr lang="en-US" sz="2400" dirty="0" err="1">
                <a:latin typeface="+mj-lt"/>
              </a:rPr>
              <a:t>chức</a:t>
            </a:r>
            <a:r>
              <a:rPr lang="en-US" sz="2400" dirty="0">
                <a:latin typeface="+mj-lt"/>
              </a:rPr>
              <a:t> </a:t>
            </a:r>
            <a:r>
              <a:rPr lang="en-US" sz="2400" dirty="0" err="1">
                <a:latin typeface="+mj-lt"/>
              </a:rPr>
              <a:t>một</a:t>
            </a:r>
            <a:r>
              <a:rPr lang="en-US" sz="2400" dirty="0">
                <a:latin typeface="+mj-lt"/>
              </a:rPr>
              <a:t> </a:t>
            </a:r>
            <a:r>
              <a:rPr lang="en-US" sz="2400" dirty="0" err="1">
                <a:latin typeface="+mj-lt"/>
              </a:rPr>
              <a:t>cuộc</a:t>
            </a:r>
            <a:r>
              <a:rPr lang="en-US" sz="2400" dirty="0">
                <a:latin typeface="+mj-lt"/>
              </a:rPr>
              <a:t> </a:t>
            </a:r>
            <a:r>
              <a:rPr lang="en-US" sz="2400" dirty="0" err="1">
                <a:latin typeface="+mj-lt"/>
              </a:rPr>
              <a:t>thi</a:t>
            </a:r>
            <a:r>
              <a:rPr lang="en-US" sz="2400" dirty="0">
                <a:latin typeface="+mj-lt"/>
              </a:rPr>
              <a:t> </a:t>
            </a:r>
            <a:r>
              <a:rPr lang="en-US" sz="2400" dirty="0" err="1">
                <a:latin typeface="+mj-lt"/>
              </a:rPr>
              <a:t>tài</a:t>
            </a:r>
            <a:r>
              <a:rPr lang="en-US" sz="2400" dirty="0">
                <a:latin typeface="+mj-lt"/>
              </a:rPr>
              <a:t> </a:t>
            </a:r>
            <a:r>
              <a:rPr lang="en-US" sz="2400" dirty="0" err="1">
                <a:latin typeface="+mj-lt"/>
              </a:rPr>
              <a:t>năng</a:t>
            </a:r>
            <a:r>
              <a:rPr lang="en-US" sz="2400" dirty="0">
                <a:latin typeface="+mj-lt"/>
              </a:rPr>
              <a:t>. </a:t>
            </a:r>
            <a:r>
              <a:rPr lang="en-US" sz="2400" dirty="0" err="1">
                <a:latin typeface="+mj-lt"/>
              </a:rPr>
              <a:t>Đúng</a:t>
            </a:r>
            <a:r>
              <a:rPr lang="en-US" sz="2400" dirty="0">
                <a:latin typeface="+mj-lt"/>
              </a:rPr>
              <a:t> </a:t>
            </a:r>
            <a:r>
              <a:rPr lang="en-US" sz="2400" dirty="0" err="1">
                <a:latin typeface="+mj-lt"/>
              </a:rPr>
              <a:t>như</a:t>
            </a:r>
            <a:r>
              <a:rPr lang="en-US" sz="2400" dirty="0">
                <a:latin typeface="+mj-lt"/>
              </a:rPr>
              <a:t> </a:t>
            </a:r>
            <a:r>
              <a:rPr lang="en-US" sz="2400" dirty="0" err="1">
                <a:latin typeface="+mj-lt"/>
              </a:rPr>
              <a:t>dự</a:t>
            </a:r>
            <a:r>
              <a:rPr lang="en-US" sz="2400" dirty="0">
                <a:latin typeface="+mj-lt"/>
              </a:rPr>
              <a:t> </a:t>
            </a:r>
            <a:r>
              <a:rPr lang="en-US" sz="2400" dirty="0" err="1">
                <a:latin typeface="+mj-lt"/>
              </a:rPr>
              <a:t>kiến</a:t>
            </a:r>
            <a:r>
              <a:rPr lang="en-US" sz="2400" dirty="0">
                <a:latin typeface="+mj-lt"/>
              </a:rPr>
              <a:t>, </a:t>
            </a:r>
            <a:r>
              <a:rPr lang="en-US" sz="2400" dirty="0" err="1">
                <a:latin typeface="+mj-lt"/>
              </a:rPr>
              <a:t>cuộc</a:t>
            </a:r>
            <a:r>
              <a:rPr lang="en-US" sz="2400" dirty="0">
                <a:latin typeface="+mj-lt"/>
              </a:rPr>
              <a:t> </a:t>
            </a:r>
            <a:r>
              <a:rPr lang="en-US" sz="2400" dirty="0" err="1">
                <a:latin typeface="+mj-lt"/>
              </a:rPr>
              <a:t>thi</a:t>
            </a:r>
            <a:r>
              <a:rPr lang="en-US" sz="2400" dirty="0">
                <a:latin typeface="+mj-lt"/>
              </a:rPr>
              <a:t> </a:t>
            </a:r>
            <a:r>
              <a:rPr lang="en-US" sz="2400" dirty="0" err="1">
                <a:latin typeface="+mj-lt"/>
              </a:rPr>
              <a:t>mở</a:t>
            </a:r>
            <a:r>
              <a:rPr lang="en-US" sz="2400" dirty="0">
                <a:latin typeface="+mj-lt"/>
              </a:rPr>
              <a:t> </a:t>
            </a:r>
            <a:r>
              <a:rPr lang="en-US" sz="2400" dirty="0" err="1">
                <a:latin typeface="+mj-lt"/>
              </a:rPr>
              <a:t>đầu</a:t>
            </a:r>
            <a:r>
              <a:rPr lang="en-US" sz="2400" dirty="0">
                <a:latin typeface="+mj-lt"/>
              </a:rPr>
              <a:t> </a:t>
            </a:r>
            <a:r>
              <a:rPr lang="en-US" sz="2400" dirty="0" err="1">
                <a:latin typeface="+mj-lt"/>
              </a:rPr>
              <a:t>bằng</a:t>
            </a:r>
            <a:r>
              <a:rPr lang="en-US" sz="2400" dirty="0">
                <a:latin typeface="+mj-lt"/>
              </a:rPr>
              <a:t> </a:t>
            </a:r>
            <a:r>
              <a:rPr lang="en-US" sz="2400" dirty="0" err="1">
                <a:latin typeface="+mj-lt"/>
              </a:rPr>
              <a:t>tiết</a:t>
            </a:r>
            <a:r>
              <a:rPr lang="en-US" sz="2400" dirty="0">
                <a:latin typeface="+mj-lt"/>
              </a:rPr>
              <a:t> </a:t>
            </a:r>
            <a:r>
              <a:rPr lang="en-US" sz="2400" dirty="0" err="1">
                <a:latin typeface="+mj-lt"/>
              </a:rPr>
              <a:t>mục</a:t>
            </a:r>
            <a:r>
              <a:rPr lang="en-US" sz="2400" dirty="0">
                <a:latin typeface="+mj-lt"/>
              </a:rPr>
              <a:t> </a:t>
            </a:r>
            <a:r>
              <a:rPr lang="en-US" sz="2400" dirty="0" err="1">
                <a:latin typeface="+mj-lt"/>
              </a:rPr>
              <a:t>chim</a:t>
            </a:r>
            <a:r>
              <a:rPr lang="en-US" sz="2400" dirty="0">
                <a:latin typeface="+mj-lt"/>
              </a:rPr>
              <a:t> </a:t>
            </a:r>
            <a:r>
              <a:rPr lang="en-US" sz="2400" dirty="0" err="1">
                <a:latin typeface="+mj-lt"/>
              </a:rPr>
              <a:t>yểng</a:t>
            </a:r>
            <a:r>
              <a:rPr lang="en-US" sz="2400" dirty="0">
                <a:latin typeface="+mj-lt"/>
              </a:rPr>
              <a:t> </a:t>
            </a:r>
            <a:r>
              <a:rPr lang="en-US" sz="2400" dirty="0" err="1">
                <a:latin typeface="+mj-lt"/>
              </a:rPr>
              <a:t>bắt</a:t>
            </a:r>
            <a:r>
              <a:rPr lang="en-US" sz="2400" dirty="0">
                <a:latin typeface="+mj-lt"/>
              </a:rPr>
              <a:t> </a:t>
            </a:r>
            <a:r>
              <a:rPr lang="en-US" sz="2400" dirty="0" err="1">
                <a:latin typeface="+mj-lt"/>
              </a:rPr>
              <a:t>chước</a:t>
            </a:r>
            <a:r>
              <a:rPr lang="en-US" sz="2400" dirty="0">
                <a:latin typeface="+mj-lt"/>
              </a:rPr>
              <a:t> </a:t>
            </a:r>
            <a:r>
              <a:rPr lang="en-US" sz="2400" dirty="0" err="1">
                <a:latin typeface="+mj-lt"/>
              </a:rPr>
              <a:t>tiếng</a:t>
            </a:r>
            <a:r>
              <a:rPr lang="en-US" sz="2400" dirty="0">
                <a:latin typeface="+mj-lt"/>
              </a:rPr>
              <a:t> </a:t>
            </a:r>
            <a:r>
              <a:rPr lang="en-US" sz="2400" dirty="0" err="1">
                <a:latin typeface="+mj-lt"/>
              </a:rPr>
              <a:t>của</a:t>
            </a:r>
            <a:r>
              <a:rPr lang="en-US" sz="2400" dirty="0">
                <a:latin typeface="+mj-lt"/>
              </a:rPr>
              <a:t> </a:t>
            </a:r>
            <a:r>
              <a:rPr lang="en-US" sz="2400" dirty="0" err="1">
                <a:latin typeface="+mj-lt"/>
              </a:rPr>
              <a:t>một</a:t>
            </a:r>
            <a:r>
              <a:rPr lang="en-US" sz="2400" dirty="0">
                <a:latin typeface="+mj-lt"/>
              </a:rPr>
              <a:t> </a:t>
            </a:r>
            <a:r>
              <a:rPr lang="en-US" sz="2400" dirty="0" err="1">
                <a:latin typeface="+mj-lt"/>
              </a:rPr>
              <a:t>số</a:t>
            </a:r>
            <a:r>
              <a:rPr lang="en-US" sz="2400" dirty="0">
                <a:latin typeface="+mj-lt"/>
              </a:rPr>
              <a:t> </a:t>
            </a:r>
            <a:r>
              <a:rPr lang="en-US" sz="2400" dirty="0" err="1">
                <a:latin typeface="+mj-lt"/>
              </a:rPr>
              <a:t>loài</a:t>
            </a:r>
            <a:r>
              <a:rPr lang="en-US" sz="2400" dirty="0">
                <a:latin typeface="+mj-lt"/>
              </a:rPr>
              <a:t> </a:t>
            </a:r>
            <a:r>
              <a:rPr lang="en-US" sz="2400" dirty="0" err="1">
                <a:latin typeface="+mj-lt"/>
              </a:rPr>
              <a:t>vật</a:t>
            </a:r>
            <a:r>
              <a:rPr lang="en-US" sz="2400" dirty="0">
                <a:latin typeface="+mj-lt"/>
              </a:rPr>
              <a:t>. </a:t>
            </a:r>
            <a:r>
              <a:rPr lang="en-US" sz="2400" dirty="0" err="1">
                <a:latin typeface="+mj-lt"/>
              </a:rPr>
              <a:t>Tiếp</a:t>
            </a:r>
            <a:r>
              <a:rPr lang="en-US" sz="2400" dirty="0">
                <a:latin typeface="+mj-lt"/>
              </a:rPr>
              <a:t> </a:t>
            </a:r>
            <a:r>
              <a:rPr lang="en-US" sz="2400" dirty="0" err="1">
                <a:latin typeface="+mj-lt"/>
              </a:rPr>
              <a:t>theo</a:t>
            </a:r>
            <a:r>
              <a:rPr lang="en-US" sz="2400" dirty="0">
                <a:latin typeface="+mj-lt"/>
              </a:rPr>
              <a:t> </a:t>
            </a:r>
            <a:r>
              <a:rPr lang="en-US" sz="2400" dirty="0" err="1">
                <a:latin typeface="+mj-lt"/>
              </a:rPr>
              <a:t>là</a:t>
            </a:r>
            <a:r>
              <a:rPr lang="en-US" sz="2400" dirty="0">
                <a:latin typeface="+mj-lt"/>
              </a:rPr>
              <a:t> ca </a:t>
            </a:r>
            <a:r>
              <a:rPr lang="en-US" sz="2400" dirty="0" err="1">
                <a:latin typeface="+mj-lt"/>
              </a:rPr>
              <a:t>khúc</a:t>
            </a:r>
            <a:r>
              <a:rPr lang="en-US" sz="2400" dirty="0">
                <a:latin typeface="+mj-lt"/>
              </a:rPr>
              <a:t> “</a:t>
            </a:r>
            <a:r>
              <a:rPr lang="en-US" sz="2400" dirty="0" err="1">
                <a:latin typeface="+mj-lt"/>
              </a:rPr>
              <a:t>ngoao</a:t>
            </a:r>
            <a:r>
              <a:rPr lang="en-US" sz="2400" dirty="0">
                <a:latin typeface="+mj-lt"/>
              </a:rPr>
              <a:t> </a:t>
            </a:r>
            <a:r>
              <a:rPr lang="en-US" sz="2400" dirty="0" err="1">
                <a:latin typeface="+mj-lt"/>
              </a:rPr>
              <a:t>ngoao</a:t>
            </a:r>
            <a:r>
              <a:rPr lang="en-US" sz="2400" dirty="0">
                <a:latin typeface="+mj-lt"/>
              </a:rPr>
              <a:t>” </a:t>
            </a:r>
            <a:r>
              <a:rPr lang="en-US" sz="2400" dirty="0" err="1">
                <a:latin typeface="+mj-lt"/>
              </a:rPr>
              <a:t>của</a:t>
            </a:r>
            <a:r>
              <a:rPr lang="en-US" sz="2400" dirty="0">
                <a:latin typeface="+mj-lt"/>
              </a:rPr>
              <a:t> </a:t>
            </a:r>
            <a:r>
              <a:rPr lang="en-US" sz="2400" dirty="0" err="1">
                <a:latin typeface="+mj-lt"/>
              </a:rPr>
              <a:t>mèo</a:t>
            </a:r>
            <a:r>
              <a:rPr lang="en-US" sz="2400" dirty="0">
                <a:latin typeface="+mj-lt"/>
              </a:rPr>
              <a:t> </a:t>
            </a:r>
            <a:r>
              <a:rPr lang="en-US" sz="2400" dirty="0" err="1">
                <a:latin typeface="+mj-lt"/>
              </a:rPr>
              <a:t>rừng</a:t>
            </a:r>
            <a:r>
              <a:rPr lang="en-US" sz="2400" dirty="0">
                <a:latin typeface="+mj-lt"/>
              </a:rPr>
              <a:t>. </a:t>
            </a:r>
            <a:r>
              <a:rPr lang="en-US" sz="2400" dirty="0" err="1">
                <a:latin typeface="+mj-lt"/>
              </a:rPr>
              <a:t>Gõ</a:t>
            </a:r>
            <a:r>
              <a:rPr lang="en-US" sz="2400" dirty="0">
                <a:latin typeface="+mj-lt"/>
              </a:rPr>
              <a:t> </a:t>
            </a:r>
            <a:r>
              <a:rPr lang="en-US" sz="2400" dirty="0" err="1">
                <a:latin typeface="+mj-lt"/>
              </a:rPr>
              <a:t>kiến</a:t>
            </a:r>
            <a:r>
              <a:rPr lang="en-US" sz="2400" dirty="0">
                <a:latin typeface="+mj-lt"/>
              </a:rPr>
              <a:t> </a:t>
            </a:r>
            <a:r>
              <a:rPr lang="en-US" sz="2400" dirty="0" err="1">
                <a:latin typeface="+mj-lt"/>
              </a:rPr>
              <a:t>chỉ</a:t>
            </a:r>
            <a:r>
              <a:rPr lang="en-US" sz="2400" dirty="0">
                <a:latin typeface="+mj-lt"/>
              </a:rPr>
              <a:t> </a:t>
            </a:r>
            <a:r>
              <a:rPr lang="en-US" sz="2400" dirty="0" err="1">
                <a:latin typeface="+mj-lt"/>
              </a:rPr>
              <a:t>trong</a:t>
            </a:r>
            <a:r>
              <a:rPr lang="en-US" sz="2400" dirty="0">
                <a:latin typeface="+mj-lt"/>
              </a:rPr>
              <a:t> </a:t>
            </a:r>
            <a:r>
              <a:rPr lang="en-US" sz="2400" dirty="0" err="1">
                <a:latin typeface="+mj-lt"/>
              </a:rPr>
              <a:t>nháy</a:t>
            </a:r>
            <a:r>
              <a:rPr lang="en-US" sz="2400" dirty="0">
                <a:latin typeface="+mj-lt"/>
              </a:rPr>
              <a:t> </a:t>
            </a:r>
            <a:r>
              <a:rPr lang="en-US" sz="2400" dirty="0" err="1">
                <a:latin typeface="+mj-lt"/>
              </a:rPr>
              <a:t>mắt</a:t>
            </a:r>
            <a:r>
              <a:rPr lang="en-US" sz="2400" dirty="0">
                <a:latin typeface="+mj-lt"/>
              </a:rPr>
              <a:t> </a:t>
            </a:r>
            <a:r>
              <a:rPr lang="en-US" sz="2400" dirty="0" err="1">
                <a:latin typeface="+mj-lt"/>
              </a:rPr>
              <a:t>đã</a:t>
            </a:r>
            <a:r>
              <a:rPr lang="en-US" sz="2400" dirty="0">
                <a:latin typeface="+mj-lt"/>
              </a:rPr>
              <a:t> </a:t>
            </a:r>
            <a:r>
              <a:rPr lang="en-US" sz="2400" dirty="0" err="1">
                <a:latin typeface="+mj-lt"/>
              </a:rPr>
              <a:t>khoét</a:t>
            </a:r>
            <a:r>
              <a:rPr lang="en-US" sz="2400" dirty="0">
                <a:latin typeface="+mj-lt"/>
              </a:rPr>
              <a:t> </a:t>
            </a:r>
            <a:r>
              <a:rPr lang="en-US" sz="2400" dirty="0" err="1">
                <a:latin typeface="+mj-lt"/>
              </a:rPr>
              <a:t>được</a:t>
            </a:r>
            <a:r>
              <a:rPr lang="en-US" sz="2400" dirty="0">
                <a:latin typeface="+mj-lt"/>
              </a:rPr>
              <a:t> </a:t>
            </a:r>
            <a:r>
              <a:rPr lang="en-US" sz="2400" dirty="0" err="1">
                <a:latin typeface="+mj-lt"/>
              </a:rPr>
              <a:t>cái</a:t>
            </a:r>
            <a:r>
              <a:rPr lang="en-US" sz="2400" dirty="0">
                <a:latin typeface="+mj-lt"/>
              </a:rPr>
              <a:t> </a:t>
            </a:r>
            <a:r>
              <a:rPr lang="en-US" sz="2400" dirty="0" err="1">
                <a:latin typeface="+mj-lt"/>
              </a:rPr>
              <a:t>tổ</a:t>
            </a:r>
            <a:r>
              <a:rPr lang="en-US" sz="2400" dirty="0">
                <a:latin typeface="+mj-lt"/>
              </a:rPr>
              <a:t> </a:t>
            </a:r>
            <a:r>
              <a:rPr lang="en-US" sz="2400" dirty="0" err="1">
                <a:latin typeface="+mj-lt"/>
              </a:rPr>
              <a:t>xinh</a:t>
            </a:r>
            <a:r>
              <a:rPr lang="en-US" sz="2400" dirty="0">
                <a:latin typeface="+mj-lt"/>
              </a:rPr>
              <a:t> </a:t>
            </a:r>
            <a:r>
              <a:rPr lang="en-US" sz="2400" dirty="0" err="1">
                <a:latin typeface="+mj-lt"/>
              </a:rPr>
              <a:t>xắn</a:t>
            </a:r>
            <a:r>
              <a:rPr lang="en-US" sz="2400" dirty="0">
                <a:latin typeface="+mj-lt"/>
              </a:rPr>
              <a:t>. </a:t>
            </a:r>
            <a:r>
              <a:rPr lang="en-US" sz="2400" dirty="0" err="1">
                <a:latin typeface="+mj-lt"/>
              </a:rPr>
              <a:t>Chim</a:t>
            </a:r>
            <a:r>
              <a:rPr lang="en-US" sz="2400" dirty="0">
                <a:latin typeface="+mj-lt"/>
              </a:rPr>
              <a:t> </a:t>
            </a:r>
            <a:r>
              <a:rPr lang="en-US" sz="2400" dirty="0" err="1">
                <a:latin typeface="+mj-lt"/>
              </a:rPr>
              <a:t>công</a:t>
            </a:r>
            <a:r>
              <a:rPr lang="en-US" sz="2400" dirty="0">
                <a:latin typeface="+mj-lt"/>
              </a:rPr>
              <a:t> </a:t>
            </a:r>
            <a:r>
              <a:rPr lang="en-US" sz="2400" dirty="0" err="1" smtClean="0">
                <a:latin typeface="+mj-lt"/>
              </a:rPr>
              <a:t>khiến</a:t>
            </a:r>
            <a:r>
              <a:rPr lang="en-US" sz="2400" dirty="0" smtClean="0">
                <a:latin typeface="+mj-lt"/>
              </a:rPr>
              <a:t> </a:t>
            </a:r>
            <a:r>
              <a:rPr lang="en-US" sz="2400" dirty="0" err="1">
                <a:latin typeface="+mj-lt"/>
              </a:rPr>
              <a:t>khán</a:t>
            </a:r>
            <a:r>
              <a:rPr lang="en-US" sz="2400" dirty="0">
                <a:latin typeface="+mj-lt"/>
              </a:rPr>
              <a:t> </a:t>
            </a:r>
            <a:r>
              <a:rPr lang="en-US" sz="2400" dirty="0" err="1">
                <a:latin typeface="+mj-lt"/>
              </a:rPr>
              <a:t>giả</a:t>
            </a:r>
            <a:r>
              <a:rPr lang="en-US" sz="2400" dirty="0">
                <a:latin typeface="+mj-lt"/>
              </a:rPr>
              <a:t> say </a:t>
            </a:r>
            <a:r>
              <a:rPr lang="en-US" sz="2400" dirty="0" err="1">
                <a:latin typeface="+mj-lt"/>
              </a:rPr>
              <a:t>mê</a:t>
            </a:r>
            <a:r>
              <a:rPr lang="en-US" sz="2400" dirty="0">
                <a:latin typeface="+mj-lt"/>
              </a:rPr>
              <a:t>, </a:t>
            </a:r>
            <a:r>
              <a:rPr lang="en-US" sz="2400" dirty="0" err="1">
                <a:latin typeface="+mj-lt"/>
              </a:rPr>
              <a:t>chuếnh</a:t>
            </a:r>
            <a:r>
              <a:rPr lang="en-US" sz="2400" dirty="0">
                <a:latin typeface="+mj-lt"/>
              </a:rPr>
              <a:t> </a:t>
            </a:r>
            <a:r>
              <a:rPr lang="en-US" sz="2400" dirty="0" err="1">
                <a:latin typeface="+mj-lt"/>
              </a:rPr>
              <a:t>choáng</a:t>
            </a:r>
            <a:r>
              <a:rPr lang="en-US" sz="2400" dirty="0">
                <a:latin typeface="+mj-lt"/>
              </a:rPr>
              <a:t> </a:t>
            </a:r>
            <a:r>
              <a:rPr lang="en-US" sz="2400" dirty="0" err="1">
                <a:latin typeface="+mj-lt"/>
              </a:rPr>
              <a:t>vì</a:t>
            </a:r>
            <a:r>
              <a:rPr lang="en-US" sz="2400" dirty="0">
                <a:latin typeface="+mj-lt"/>
              </a:rPr>
              <a:t> </a:t>
            </a:r>
            <a:r>
              <a:rPr lang="en-US" sz="2400" dirty="0" err="1">
                <a:latin typeface="+mj-lt"/>
              </a:rPr>
              <a:t>điệu</a:t>
            </a:r>
            <a:r>
              <a:rPr lang="en-US" sz="2400" dirty="0">
                <a:latin typeface="+mj-lt"/>
              </a:rPr>
              <a:t> </a:t>
            </a:r>
            <a:r>
              <a:rPr lang="en-US" sz="2400" dirty="0" err="1">
                <a:latin typeface="+mj-lt"/>
              </a:rPr>
              <a:t>múa</a:t>
            </a:r>
            <a:r>
              <a:rPr lang="en-US" sz="2400" dirty="0">
                <a:latin typeface="+mj-lt"/>
              </a:rPr>
              <a:t> </a:t>
            </a:r>
            <a:r>
              <a:rPr lang="en-US" sz="2400" dirty="0" err="1">
                <a:latin typeface="+mj-lt"/>
              </a:rPr>
              <a:t>tuyệt</a:t>
            </a:r>
            <a:r>
              <a:rPr lang="en-US" sz="2400" dirty="0">
                <a:latin typeface="+mj-lt"/>
              </a:rPr>
              <a:t> </a:t>
            </a:r>
            <a:r>
              <a:rPr lang="en-US" sz="2400" dirty="0" err="1">
                <a:latin typeface="+mj-lt"/>
              </a:rPr>
              <a:t>đẹp</a:t>
            </a:r>
            <a:r>
              <a:rPr lang="en-US" sz="2400" dirty="0">
                <a:latin typeface="+mj-lt"/>
              </a:rPr>
              <a:t>. </a:t>
            </a:r>
            <a:r>
              <a:rPr lang="en-US" sz="2400" dirty="0" err="1">
                <a:latin typeface="+mj-lt"/>
              </a:rPr>
              <a:t>Voọc</a:t>
            </a:r>
            <a:r>
              <a:rPr lang="en-US" sz="2400" dirty="0">
                <a:latin typeface="+mj-lt"/>
              </a:rPr>
              <a:t> </a:t>
            </a:r>
            <a:r>
              <a:rPr lang="en-US" sz="2400" dirty="0" err="1">
                <a:latin typeface="+mj-lt"/>
              </a:rPr>
              <a:t>xám</a:t>
            </a:r>
            <a:r>
              <a:rPr lang="en-US" sz="2400" dirty="0">
                <a:latin typeface="+mj-lt"/>
              </a:rPr>
              <a:t> </a:t>
            </a:r>
            <a:r>
              <a:rPr lang="en-US" sz="2400" dirty="0" err="1">
                <a:latin typeface="+mj-lt"/>
              </a:rPr>
              <a:t>với</a:t>
            </a:r>
            <a:r>
              <a:rPr lang="en-US" sz="2400" dirty="0">
                <a:latin typeface="+mj-lt"/>
              </a:rPr>
              <a:t> </a:t>
            </a:r>
            <a:r>
              <a:rPr lang="en-US" sz="2400" dirty="0" err="1">
                <a:latin typeface="+mj-lt"/>
              </a:rPr>
              <a:t>tiết</a:t>
            </a:r>
            <a:r>
              <a:rPr lang="en-US" sz="2400" dirty="0">
                <a:latin typeface="+mj-lt"/>
              </a:rPr>
              <a:t> </a:t>
            </a:r>
            <a:r>
              <a:rPr lang="en-US" sz="2400" dirty="0" err="1">
                <a:latin typeface="+mj-lt"/>
              </a:rPr>
              <a:t>mục</a:t>
            </a:r>
            <a:r>
              <a:rPr lang="en-US" sz="2400" dirty="0">
                <a:latin typeface="+mj-lt"/>
              </a:rPr>
              <a:t> </a:t>
            </a:r>
            <a:r>
              <a:rPr lang="en-US" sz="2400" dirty="0" err="1">
                <a:latin typeface="+mj-lt"/>
              </a:rPr>
              <a:t>đu</a:t>
            </a:r>
            <a:r>
              <a:rPr lang="en-US" sz="2400" dirty="0">
                <a:latin typeface="+mj-lt"/>
              </a:rPr>
              <a:t> </a:t>
            </a:r>
            <a:r>
              <a:rPr lang="en-US" sz="2400" dirty="0" err="1">
                <a:latin typeface="+mj-lt"/>
              </a:rPr>
              <a:t>cây</a:t>
            </a:r>
            <a:r>
              <a:rPr lang="en-US" sz="2400" dirty="0">
                <a:latin typeface="+mj-lt"/>
              </a:rPr>
              <a:t> </a:t>
            </a:r>
            <a:r>
              <a:rPr lang="en-US" sz="2400" dirty="0" err="1">
                <a:latin typeface="+mj-lt"/>
              </a:rPr>
              <a:t>điêu</a:t>
            </a:r>
            <a:r>
              <a:rPr lang="en-US" sz="2400" dirty="0">
                <a:latin typeface="+mj-lt"/>
              </a:rPr>
              <a:t> </a:t>
            </a:r>
            <a:r>
              <a:rPr lang="en-US" sz="2400" dirty="0" err="1">
                <a:latin typeface="+mj-lt"/>
              </a:rPr>
              <a:t>luyện</a:t>
            </a:r>
            <a:r>
              <a:rPr lang="en-US" sz="2400" dirty="0">
                <a:latin typeface="+mj-lt"/>
              </a:rPr>
              <a:t> </a:t>
            </a:r>
            <a:r>
              <a:rPr lang="en-US" sz="2400" dirty="0" err="1">
                <a:latin typeface="+mj-lt"/>
              </a:rPr>
              <a:t>làm</a:t>
            </a:r>
            <a:r>
              <a:rPr lang="en-US" sz="2400" dirty="0">
                <a:latin typeface="+mj-lt"/>
              </a:rPr>
              <a:t> </a:t>
            </a:r>
            <a:r>
              <a:rPr lang="en-US" sz="2400" dirty="0" err="1">
                <a:latin typeface="+mj-lt"/>
              </a:rPr>
              <a:t>tất</a:t>
            </a:r>
            <a:r>
              <a:rPr lang="en-US" sz="2400" dirty="0">
                <a:latin typeface="+mj-lt"/>
              </a:rPr>
              <a:t> </a:t>
            </a:r>
            <a:r>
              <a:rPr lang="en-US" sz="2400" dirty="0" err="1">
                <a:latin typeface="+mj-lt"/>
              </a:rPr>
              <a:t>cả</a:t>
            </a:r>
            <a:r>
              <a:rPr lang="en-US" sz="2400" dirty="0">
                <a:latin typeface="+mj-lt"/>
              </a:rPr>
              <a:t> </a:t>
            </a:r>
            <a:r>
              <a:rPr lang="en-US" sz="2400" dirty="0" err="1">
                <a:latin typeface="+mj-lt"/>
              </a:rPr>
              <a:t>trầm</a:t>
            </a:r>
            <a:r>
              <a:rPr lang="en-US" sz="2400" dirty="0">
                <a:latin typeface="+mj-lt"/>
              </a:rPr>
              <a:t> </a:t>
            </a:r>
            <a:r>
              <a:rPr lang="en-US" sz="2400" dirty="0" err="1">
                <a:latin typeface="+mj-lt"/>
              </a:rPr>
              <a:t>trồ</a:t>
            </a:r>
            <a:r>
              <a:rPr lang="en-US" sz="2400" dirty="0">
                <a:latin typeface="+mj-lt"/>
              </a:rPr>
              <a:t> </a:t>
            </a:r>
            <a:r>
              <a:rPr lang="en-US" sz="2400" dirty="0" err="1">
                <a:latin typeface="+mj-lt"/>
              </a:rPr>
              <a:t>thích</a:t>
            </a:r>
            <a:r>
              <a:rPr lang="en-US" sz="2400" dirty="0">
                <a:latin typeface="+mj-lt"/>
              </a:rPr>
              <a:t> </a:t>
            </a:r>
            <a:r>
              <a:rPr lang="en-US" sz="2400" dirty="0" err="1">
                <a:latin typeface="+mj-lt"/>
              </a:rPr>
              <a:t>thú</a:t>
            </a:r>
            <a:r>
              <a:rPr lang="en-US" sz="2400" dirty="0">
                <a:latin typeface="+mj-lt"/>
              </a:rPr>
              <a:t>.</a:t>
            </a:r>
          </a:p>
          <a:p>
            <a:pPr indent="457200" algn="just"/>
            <a:r>
              <a:rPr lang="en-US" sz="2400" dirty="0" err="1">
                <a:latin typeface="+mj-lt"/>
              </a:rPr>
              <a:t>Các</a:t>
            </a:r>
            <a:r>
              <a:rPr lang="en-US" sz="2400" dirty="0">
                <a:latin typeface="+mj-lt"/>
              </a:rPr>
              <a:t> con </a:t>
            </a:r>
            <a:r>
              <a:rPr lang="en-US" sz="2400" dirty="0" err="1">
                <a:latin typeface="+mj-lt"/>
              </a:rPr>
              <a:t>vật</a:t>
            </a:r>
            <a:r>
              <a:rPr lang="en-US" sz="2400" dirty="0">
                <a:latin typeface="+mj-lt"/>
              </a:rPr>
              <a:t> </a:t>
            </a:r>
            <a:r>
              <a:rPr lang="en-US" sz="2400" dirty="0" err="1">
                <a:latin typeface="+mj-lt"/>
              </a:rPr>
              <a:t>đều</a:t>
            </a:r>
            <a:r>
              <a:rPr lang="en-US" sz="2400" dirty="0">
                <a:latin typeface="+mj-lt"/>
              </a:rPr>
              <a:t> </a:t>
            </a:r>
            <a:r>
              <a:rPr lang="en-US" sz="2400" dirty="0" err="1">
                <a:latin typeface="+mj-lt"/>
              </a:rPr>
              <a:t>xứng</a:t>
            </a:r>
            <a:r>
              <a:rPr lang="en-US" sz="2400" dirty="0">
                <a:latin typeface="+mj-lt"/>
              </a:rPr>
              <a:t> </a:t>
            </a:r>
            <a:r>
              <a:rPr lang="en-US" sz="2400" dirty="0" err="1">
                <a:latin typeface="+mj-lt"/>
              </a:rPr>
              <a:t>đáng</a:t>
            </a:r>
            <a:r>
              <a:rPr lang="en-US" sz="2400" dirty="0">
                <a:latin typeface="+mj-lt"/>
              </a:rPr>
              <a:t> </a:t>
            </a:r>
            <a:r>
              <a:rPr lang="en-US" sz="2400" dirty="0" err="1">
                <a:latin typeface="+mj-lt"/>
              </a:rPr>
              <a:t>nhận</a:t>
            </a:r>
            <a:r>
              <a:rPr lang="en-US" sz="2400" dirty="0">
                <a:latin typeface="+mj-lt"/>
              </a:rPr>
              <a:t> </a:t>
            </a:r>
            <a:r>
              <a:rPr lang="en-US" sz="2400" dirty="0" err="1">
                <a:latin typeface="+mj-lt"/>
              </a:rPr>
              <a:t>phần</a:t>
            </a:r>
            <a:r>
              <a:rPr lang="en-US" sz="2400" dirty="0">
                <a:latin typeface="+mj-lt"/>
              </a:rPr>
              <a:t> </a:t>
            </a:r>
            <a:r>
              <a:rPr lang="en-US" sz="2400" dirty="0" err="1">
                <a:latin typeface="+mj-lt"/>
              </a:rPr>
              <a:t>thưởng</a:t>
            </a:r>
            <a:r>
              <a:rPr lang="en-US" sz="2400" dirty="0">
                <a:latin typeface="+mj-lt"/>
              </a:rPr>
              <a:t>.</a:t>
            </a:r>
          </a:p>
        </p:txBody>
      </p:sp>
      <p:sp>
        <p:nvSpPr>
          <p:cNvPr id="44" name="TextBox 43">
            <a:extLst>
              <a:ext uri="{FF2B5EF4-FFF2-40B4-BE49-F238E27FC236}">
                <a16:creationId xmlns="" xmlns:a16="http://schemas.microsoft.com/office/drawing/2014/main" id="{E1F17D49-0DD6-47E6-909A-711E8E108D8D}"/>
              </a:ext>
            </a:extLst>
          </p:cNvPr>
          <p:cNvSpPr txBox="1"/>
          <p:nvPr/>
        </p:nvSpPr>
        <p:spPr>
          <a:xfrm>
            <a:off x="6809172" y="4034276"/>
            <a:ext cx="1535838" cy="400110"/>
          </a:xfrm>
          <a:prstGeom prst="rect">
            <a:avLst/>
          </a:prstGeom>
          <a:noFill/>
        </p:spPr>
        <p:txBody>
          <a:bodyPr wrap="square" rtlCol="0">
            <a:spAutoFit/>
          </a:bodyPr>
          <a:lstStyle/>
          <a:p>
            <a:r>
              <a:rPr lang="en-US" sz="2000" dirty="0"/>
              <a:t>(</a:t>
            </a:r>
            <a:r>
              <a:rPr lang="en-US" sz="2000" dirty="0" err="1"/>
              <a:t>Lâm</a:t>
            </a:r>
            <a:r>
              <a:rPr lang="en-US" sz="2000" dirty="0"/>
              <a:t> Anh)</a:t>
            </a:r>
          </a:p>
        </p:txBody>
      </p:sp>
      <p:sp>
        <p:nvSpPr>
          <p:cNvPr id="53" name="Rectangle: Rounded Corners 52">
            <a:extLst>
              <a:ext uri="{FF2B5EF4-FFF2-40B4-BE49-F238E27FC236}">
                <a16:creationId xmlns="" xmlns:a16="http://schemas.microsoft.com/office/drawing/2014/main" id="{CF94B20A-FE7E-4C3F-8CD5-1131D38507FD}"/>
              </a:ext>
            </a:extLst>
          </p:cNvPr>
          <p:cNvSpPr/>
          <p:nvPr/>
        </p:nvSpPr>
        <p:spPr>
          <a:xfrm>
            <a:off x="417252" y="4287746"/>
            <a:ext cx="5903649" cy="42863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200" dirty="0" err="1">
                <a:solidFill>
                  <a:schemeClr val="accent6">
                    <a:lumMod val="50000"/>
                  </a:schemeClr>
                </a:solidFill>
              </a:rPr>
              <a:t>Tìm</a:t>
            </a:r>
            <a:r>
              <a:rPr lang="en-US" sz="2200" dirty="0">
                <a:solidFill>
                  <a:schemeClr val="accent6">
                    <a:lumMod val="50000"/>
                  </a:schemeClr>
                </a:solidFill>
              </a:rPr>
              <a:t> </a:t>
            </a:r>
            <a:r>
              <a:rPr lang="en-US" sz="2200" dirty="0" err="1">
                <a:solidFill>
                  <a:schemeClr val="accent6">
                    <a:lumMod val="50000"/>
                  </a:schemeClr>
                </a:solidFill>
              </a:rPr>
              <a:t>từ</a:t>
            </a:r>
            <a:r>
              <a:rPr lang="en-US" sz="2200" dirty="0">
                <a:solidFill>
                  <a:schemeClr val="accent6">
                    <a:lumMod val="50000"/>
                  </a:schemeClr>
                </a:solidFill>
              </a:rPr>
              <a:t> </a:t>
            </a:r>
            <a:r>
              <a:rPr lang="en-US" sz="2200" dirty="0" err="1">
                <a:solidFill>
                  <a:schemeClr val="accent6">
                    <a:lumMod val="50000"/>
                  </a:schemeClr>
                </a:solidFill>
              </a:rPr>
              <a:t>ngữ</a:t>
            </a:r>
            <a:r>
              <a:rPr lang="en-US" sz="2200" dirty="0">
                <a:solidFill>
                  <a:schemeClr val="accent6">
                    <a:lumMod val="50000"/>
                  </a:schemeClr>
                </a:solidFill>
              </a:rPr>
              <a:t> </a:t>
            </a:r>
            <a:r>
              <a:rPr lang="en-US" sz="2200" dirty="0" err="1">
                <a:solidFill>
                  <a:schemeClr val="accent6">
                    <a:lumMod val="50000"/>
                  </a:schemeClr>
                </a:solidFill>
              </a:rPr>
              <a:t>có</a:t>
            </a:r>
            <a:r>
              <a:rPr lang="en-US" sz="2200" dirty="0">
                <a:solidFill>
                  <a:schemeClr val="accent6">
                    <a:lumMod val="50000"/>
                  </a:schemeClr>
                </a:solidFill>
              </a:rPr>
              <a:t> </a:t>
            </a:r>
            <a:r>
              <a:rPr lang="en-US" sz="2200" dirty="0" err="1">
                <a:solidFill>
                  <a:schemeClr val="accent6">
                    <a:lumMod val="50000"/>
                  </a:schemeClr>
                </a:solidFill>
              </a:rPr>
              <a:t>vần</a:t>
            </a:r>
            <a:r>
              <a:rPr lang="en-US" sz="2200" dirty="0">
                <a:solidFill>
                  <a:schemeClr val="accent6">
                    <a:lumMod val="50000"/>
                  </a:schemeClr>
                </a:solidFill>
              </a:rPr>
              <a:t>: </a:t>
            </a:r>
            <a:r>
              <a:rPr lang="en-US" sz="2200" i="1" dirty="0" err="1">
                <a:solidFill>
                  <a:srgbClr val="FF0000"/>
                </a:solidFill>
              </a:rPr>
              <a:t>yêng</a:t>
            </a:r>
            <a:r>
              <a:rPr lang="en-US" sz="2200" i="1" dirty="0">
                <a:solidFill>
                  <a:srgbClr val="FF0000"/>
                </a:solidFill>
              </a:rPr>
              <a:t>, </a:t>
            </a:r>
            <a:r>
              <a:rPr lang="en-US" sz="2200" i="1" dirty="0" err="1">
                <a:solidFill>
                  <a:srgbClr val="FF0000"/>
                </a:solidFill>
              </a:rPr>
              <a:t>oao</a:t>
            </a:r>
            <a:r>
              <a:rPr lang="en-US" sz="2200" i="1" dirty="0">
                <a:solidFill>
                  <a:srgbClr val="FF0000"/>
                </a:solidFill>
              </a:rPr>
              <a:t>, </a:t>
            </a:r>
            <a:r>
              <a:rPr lang="en-US" sz="2200" i="1" dirty="0" err="1">
                <a:solidFill>
                  <a:srgbClr val="FF0000"/>
                </a:solidFill>
              </a:rPr>
              <a:t>oet</a:t>
            </a:r>
            <a:r>
              <a:rPr lang="en-US" sz="2200" i="1" dirty="0">
                <a:solidFill>
                  <a:srgbClr val="FF0000"/>
                </a:solidFill>
              </a:rPr>
              <a:t>, </a:t>
            </a:r>
            <a:r>
              <a:rPr lang="en-US" sz="2200" i="1" dirty="0" err="1">
                <a:solidFill>
                  <a:srgbClr val="FF0000"/>
                </a:solidFill>
              </a:rPr>
              <a:t>uênh</a:t>
            </a:r>
            <a:r>
              <a:rPr lang="en-US" sz="2200" i="1" dirty="0">
                <a:solidFill>
                  <a:srgbClr val="FF0000"/>
                </a:solidFill>
              </a:rPr>
              <a:t>, </a:t>
            </a:r>
            <a:r>
              <a:rPr lang="en-US" sz="2200" i="1" dirty="0" err="1">
                <a:solidFill>
                  <a:srgbClr val="FF0000"/>
                </a:solidFill>
              </a:rPr>
              <a:t>ooc</a:t>
            </a:r>
            <a:r>
              <a:rPr lang="en-US" sz="2200" i="1" dirty="0">
                <a:solidFill>
                  <a:srgbClr val="FF0000"/>
                </a:solidFill>
              </a:rPr>
              <a:t>  </a:t>
            </a:r>
          </a:p>
        </p:txBody>
      </p:sp>
      <p:sp>
        <p:nvSpPr>
          <p:cNvPr id="54" name="TextBox 53">
            <a:extLst>
              <a:ext uri="{FF2B5EF4-FFF2-40B4-BE49-F238E27FC236}">
                <a16:creationId xmlns="" xmlns:a16="http://schemas.microsoft.com/office/drawing/2014/main" id="{D28A0726-4309-42D5-93E7-6B665C59ED9D}"/>
              </a:ext>
            </a:extLst>
          </p:cNvPr>
          <p:cNvSpPr txBox="1"/>
          <p:nvPr/>
        </p:nvSpPr>
        <p:spPr>
          <a:xfrm>
            <a:off x="1555206" y="1670778"/>
            <a:ext cx="905522" cy="461665"/>
          </a:xfrm>
          <a:prstGeom prst="rect">
            <a:avLst/>
          </a:prstGeom>
          <a:noFill/>
        </p:spPr>
        <p:txBody>
          <a:bodyPr wrap="square" rtlCol="0">
            <a:spAutoFit/>
          </a:bodyPr>
          <a:lstStyle/>
          <a:p>
            <a:r>
              <a:rPr lang="en-US" sz="2400" dirty="0" err="1">
                <a:solidFill>
                  <a:srgbClr val="FF0000"/>
                </a:solidFill>
              </a:rPr>
              <a:t>yêng</a:t>
            </a:r>
            <a:endParaRPr lang="en-US" sz="2400" dirty="0">
              <a:solidFill>
                <a:srgbClr val="FF0000"/>
              </a:solidFill>
            </a:endParaRPr>
          </a:p>
        </p:txBody>
      </p:sp>
      <p:sp>
        <p:nvSpPr>
          <p:cNvPr id="61" name="TextBox 60">
            <a:extLst>
              <a:ext uri="{FF2B5EF4-FFF2-40B4-BE49-F238E27FC236}">
                <a16:creationId xmlns="" xmlns:a16="http://schemas.microsoft.com/office/drawing/2014/main" id="{1A239A18-4B78-4D22-AAA8-75A0961B9937}"/>
              </a:ext>
            </a:extLst>
          </p:cNvPr>
          <p:cNvSpPr txBox="1"/>
          <p:nvPr/>
        </p:nvSpPr>
        <p:spPr>
          <a:xfrm>
            <a:off x="3527393" y="2041993"/>
            <a:ext cx="797645" cy="461665"/>
          </a:xfrm>
          <a:prstGeom prst="rect">
            <a:avLst/>
          </a:prstGeom>
          <a:noFill/>
        </p:spPr>
        <p:txBody>
          <a:bodyPr wrap="square" rtlCol="0">
            <a:spAutoFit/>
          </a:bodyPr>
          <a:lstStyle/>
          <a:p>
            <a:r>
              <a:rPr lang="en-US" sz="2400" dirty="0" err="1">
                <a:solidFill>
                  <a:srgbClr val="FF0000"/>
                </a:solidFill>
              </a:rPr>
              <a:t>oao</a:t>
            </a:r>
            <a:endParaRPr lang="en-US" sz="2400" dirty="0">
              <a:solidFill>
                <a:srgbClr val="FF0000"/>
              </a:solidFill>
            </a:endParaRPr>
          </a:p>
        </p:txBody>
      </p:sp>
      <p:sp>
        <p:nvSpPr>
          <p:cNvPr id="62" name="TextBox 61">
            <a:extLst>
              <a:ext uri="{FF2B5EF4-FFF2-40B4-BE49-F238E27FC236}">
                <a16:creationId xmlns="" xmlns:a16="http://schemas.microsoft.com/office/drawing/2014/main" id="{B260C5FA-AAEF-4092-A7F6-5FBB787CF549}"/>
              </a:ext>
            </a:extLst>
          </p:cNvPr>
          <p:cNvSpPr txBox="1"/>
          <p:nvPr/>
        </p:nvSpPr>
        <p:spPr>
          <a:xfrm>
            <a:off x="2954481" y="2405505"/>
            <a:ext cx="673222" cy="461665"/>
          </a:xfrm>
          <a:prstGeom prst="rect">
            <a:avLst/>
          </a:prstGeom>
          <a:noFill/>
        </p:spPr>
        <p:txBody>
          <a:bodyPr wrap="square" rtlCol="0">
            <a:spAutoFit/>
          </a:bodyPr>
          <a:lstStyle/>
          <a:p>
            <a:r>
              <a:rPr lang="en-US" sz="2400" dirty="0" err="1">
                <a:solidFill>
                  <a:srgbClr val="FF0000"/>
                </a:solidFill>
              </a:rPr>
              <a:t>oet</a:t>
            </a:r>
            <a:endParaRPr lang="en-US" sz="2400" dirty="0">
              <a:solidFill>
                <a:srgbClr val="FF0000"/>
              </a:solidFill>
            </a:endParaRPr>
          </a:p>
        </p:txBody>
      </p:sp>
      <p:sp>
        <p:nvSpPr>
          <p:cNvPr id="63" name="TextBox 62">
            <a:extLst>
              <a:ext uri="{FF2B5EF4-FFF2-40B4-BE49-F238E27FC236}">
                <a16:creationId xmlns="" xmlns:a16="http://schemas.microsoft.com/office/drawing/2014/main" id="{FDC55E65-4E0D-4624-99A8-CC35E76F0094}"/>
              </a:ext>
            </a:extLst>
          </p:cNvPr>
          <p:cNvSpPr txBox="1"/>
          <p:nvPr/>
        </p:nvSpPr>
        <p:spPr>
          <a:xfrm>
            <a:off x="3561403" y="2775944"/>
            <a:ext cx="1023891" cy="461665"/>
          </a:xfrm>
          <a:prstGeom prst="rect">
            <a:avLst/>
          </a:prstGeom>
          <a:noFill/>
        </p:spPr>
        <p:txBody>
          <a:bodyPr wrap="square" rtlCol="0">
            <a:spAutoFit/>
          </a:bodyPr>
          <a:lstStyle/>
          <a:p>
            <a:r>
              <a:rPr lang="en-US" sz="2400" dirty="0" err="1">
                <a:solidFill>
                  <a:srgbClr val="FF0000"/>
                </a:solidFill>
              </a:rPr>
              <a:t>uênh</a:t>
            </a:r>
            <a:endParaRPr lang="en-US" sz="2400" dirty="0">
              <a:solidFill>
                <a:srgbClr val="FF0000"/>
              </a:solidFill>
            </a:endParaRPr>
          </a:p>
        </p:txBody>
      </p:sp>
      <p:sp>
        <p:nvSpPr>
          <p:cNvPr id="64" name="TextBox 63">
            <a:extLst>
              <a:ext uri="{FF2B5EF4-FFF2-40B4-BE49-F238E27FC236}">
                <a16:creationId xmlns="" xmlns:a16="http://schemas.microsoft.com/office/drawing/2014/main" id="{878A14AF-E905-41C1-816F-828FA87E82CD}"/>
              </a:ext>
            </a:extLst>
          </p:cNvPr>
          <p:cNvSpPr txBox="1"/>
          <p:nvPr/>
        </p:nvSpPr>
        <p:spPr>
          <a:xfrm>
            <a:off x="1033399" y="3143501"/>
            <a:ext cx="794081" cy="461665"/>
          </a:xfrm>
          <a:prstGeom prst="rect">
            <a:avLst/>
          </a:prstGeom>
          <a:noFill/>
        </p:spPr>
        <p:txBody>
          <a:bodyPr wrap="square" rtlCol="0">
            <a:spAutoFit/>
          </a:bodyPr>
          <a:lstStyle/>
          <a:p>
            <a:r>
              <a:rPr lang="en-US" sz="2400" dirty="0" err="1">
                <a:solidFill>
                  <a:srgbClr val="FF0000"/>
                </a:solidFill>
              </a:rPr>
              <a:t>ooc</a:t>
            </a:r>
            <a:endParaRPr lang="en-US" sz="2400" dirty="0">
              <a:solidFill>
                <a:srgbClr val="FF0000"/>
              </a:solidFill>
            </a:endParaRPr>
          </a:p>
        </p:txBody>
      </p:sp>
      <p:sp>
        <p:nvSpPr>
          <p:cNvPr id="65" name="TextBox 64">
            <a:extLst>
              <a:ext uri="{FF2B5EF4-FFF2-40B4-BE49-F238E27FC236}">
                <a16:creationId xmlns="" xmlns:a16="http://schemas.microsoft.com/office/drawing/2014/main" id="{19AC594B-E0A1-4F29-92D4-89EE527FF929}"/>
              </a:ext>
            </a:extLst>
          </p:cNvPr>
          <p:cNvSpPr txBox="1"/>
          <p:nvPr/>
        </p:nvSpPr>
        <p:spPr>
          <a:xfrm>
            <a:off x="2621568" y="2041993"/>
            <a:ext cx="912752" cy="461665"/>
          </a:xfrm>
          <a:prstGeom prst="rect">
            <a:avLst/>
          </a:prstGeom>
          <a:noFill/>
        </p:spPr>
        <p:txBody>
          <a:bodyPr wrap="square" rtlCol="0">
            <a:spAutoFit/>
          </a:bodyPr>
          <a:lstStyle/>
          <a:p>
            <a:r>
              <a:rPr lang="en-US" sz="2400" dirty="0" err="1">
                <a:solidFill>
                  <a:srgbClr val="FF0000"/>
                </a:solidFill>
              </a:rPr>
              <a:t>oao</a:t>
            </a:r>
            <a:endParaRPr lang="en-US" sz="2400" dirty="0">
              <a:solidFill>
                <a:srgbClr val="FF0000"/>
              </a:solidFill>
            </a:endParaRPr>
          </a:p>
        </p:txBody>
      </p:sp>
    </p:spTree>
    <p:extLst>
      <p:ext uri="{BB962C8B-B14F-4D97-AF65-F5344CB8AC3E}">
        <p14:creationId xmlns:p14="http://schemas.microsoft.com/office/powerpoint/2010/main" val="1280107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500"/>
                                        <p:tgtEl>
                                          <p:spTgt spid="6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fade">
                                      <p:cBhvr>
                                        <p:cTn id="15" dur="500"/>
                                        <p:tgtEl>
                                          <p:spTgt spid="6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500"/>
                                        <p:tgtEl>
                                          <p:spTgt spid="6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500"/>
                                        <p:tgtEl>
                                          <p:spTgt spid="6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4"/>
                                        </p:tgtEl>
                                        <p:attrNameLst>
                                          <p:attrName>style.visibility</p:attrName>
                                        </p:attrNameLst>
                                      </p:cBhvr>
                                      <p:to>
                                        <p:strVal val="visible"/>
                                      </p:to>
                                    </p:set>
                                    <p:animEffect transition="in" filter="fade">
                                      <p:cBhvr>
                                        <p:cTn id="30"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61" grpId="0"/>
      <p:bldP spid="62" grpId="0"/>
      <p:bldP spid="63" grpId="0"/>
      <p:bldP spid="64" grpId="0"/>
      <p:bldP spid="6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392" name="Elbow Connector 15"/>
          <p:cNvCxnSpPr>
            <a:cxnSpLocks noChangeShapeType="1"/>
          </p:cNvCxnSpPr>
          <p:nvPr/>
        </p:nvCxnSpPr>
        <p:spPr bwMode="auto">
          <a:xfrm flipV="1">
            <a:off x="1627909" y="1265973"/>
            <a:ext cx="785813" cy="603647"/>
          </a:xfrm>
          <a:prstGeom prst="bentConnector3">
            <a:avLst>
              <a:gd name="adj1" fmla="val -931"/>
            </a:avLst>
          </a:prstGeom>
          <a:noFill/>
          <a:ln w="12700" algn="ctr">
            <a:solidFill>
              <a:srgbClr val="ADBACA"/>
            </a:solidFill>
            <a:miter lim="800000"/>
            <a:headEnd type="oval" w="med" len="med"/>
            <a:tailEnd type="triangle" w="med" len="med"/>
          </a:ln>
          <a:extLst>
            <a:ext uri="{909E8E84-426E-40DD-AFC4-6F175D3DCCD1}">
              <a14:hiddenFill xmlns:a14="http://schemas.microsoft.com/office/drawing/2010/main">
                <a:noFill/>
              </a14:hiddenFill>
            </a:ext>
          </a:extLst>
        </p:spPr>
      </p:cxnSp>
      <p:cxnSp>
        <p:nvCxnSpPr>
          <p:cNvPr id="16393" name="Elbow Connector 16"/>
          <p:cNvCxnSpPr>
            <a:cxnSpLocks noChangeShapeType="1"/>
          </p:cNvCxnSpPr>
          <p:nvPr/>
        </p:nvCxnSpPr>
        <p:spPr bwMode="auto">
          <a:xfrm>
            <a:off x="1627909" y="2952780"/>
            <a:ext cx="785813" cy="603647"/>
          </a:xfrm>
          <a:prstGeom prst="bentConnector3">
            <a:avLst>
              <a:gd name="adj1" fmla="val -931"/>
            </a:avLst>
          </a:prstGeom>
          <a:noFill/>
          <a:ln w="12700" algn="ctr">
            <a:solidFill>
              <a:srgbClr val="ADBACA"/>
            </a:solidFill>
            <a:miter lim="800000"/>
            <a:headEnd type="oval" w="med" len="med"/>
            <a:tailEnd type="triangle" w="med" len="med"/>
          </a:ln>
          <a:extLst>
            <a:ext uri="{909E8E84-426E-40DD-AFC4-6F175D3DCCD1}">
              <a14:hiddenFill xmlns:a14="http://schemas.microsoft.com/office/drawing/2010/main">
                <a:noFill/>
              </a14:hiddenFill>
            </a:ext>
          </a:extLst>
        </p:spPr>
      </p:cxnSp>
      <p:cxnSp>
        <p:nvCxnSpPr>
          <p:cNvPr id="16394" name="Straight Connector 17"/>
          <p:cNvCxnSpPr>
            <a:cxnSpLocks noChangeShapeType="1"/>
          </p:cNvCxnSpPr>
          <p:nvPr/>
        </p:nvCxnSpPr>
        <p:spPr bwMode="auto">
          <a:xfrm>
            <a:off x="1627909" y="2042261"/>
            <a:ext cx="679847" cy="1190"/>
          </a:xfrm>
          <a:prstGeom prst="line">
            <a:avLst/>
          </a:prstGeom>
          <a:noFill/>
          <a:ln w="12700" algn="ctr">
            <a:solidFill>
              <a:srgbClr val="ADBACA"/>
            </a:solidFill>
            <a:miter lim="800000"/>
            <a:headEnd type="oval" w="med" len="med"/>
            <a:tailEnd type="triangle" w="med" len="med"/>
          </a:ln>
          <a:extLst>
            <a:ext uri="{909E8E84-426E-40DD-AFC4-6F175D3DCCD1}">
              <a14:hiddenFill xmlns:a14="http://schemas.microsoft.com/office/drawing/2010/main">
                <a:noFill/>
              </a14:hiddenFill>
            </a:ext>
          </a:extLst>
        </p:spPr>
      </p:cxnSp>
      <p:sp>
        <p:nvSpPr>
          <p:cNvPr id="28" name="Rounded Rectangle 5"/>
          <p:cNvSpPr/>
          <p:nvPr/>
        </p:nvSpPr>
        <p:spPr>
          <a:xfrm>
            <a:off x="2413722" y="961173"/>
            <a:ext cx="3208853" cy="609600"/>
          </a:xfrm>
          <a:prstGeom prst="roundRect">
            <a:avLst>
              <a:gd name="adj" fmla="val 10132"/>
            </a:avLst>
          </a:prstGeom>
          <a:solidFill>
            <a:srgbClr val="FCCB00"/>
          </a:solidFill>
          <a:ln w="12700" cap="flat" cmpd="sng" algn="ctr">
            <a:noFill/>
            <a:prstDash val="solid"/>
            <a:miter lim="800000"/>
          </a:ln>
          <a:effectLst/>
        </p:spPr>
        <p:txBody>
          <a:bodyPr anchor="ctr"/>
          <a:lstStyle/>
          <a:p>
            <a:pPr algn="ctr" defTabSz="514337">
              <a:defRPr/>
            </a:pPr>
            <a:r>
              <a:rPr lang="en-US" sz="3200" kern="0" dirty="0" err="1" smtClean="0">
                <a:solidFill>
                  <a:prstClr val="white"/>
                </a:solidFill>
                <a:effectLst>
                  <a:outerShdw blurRad="38100" dist="38100" dir="2700000" algn="tl">
                    <a:srgbClr val="000000">
                      <a:alpha val="43137"/>
                    </a:srgbClr>
                  </a:outerShdw>
                </a:effectLst>
                <a:latin typeface="+mj-lt"/>
                <a:ea typeface="微软雅黑" panose="020B0503020204020204" pitchFamily="34" charset="-122"/>
                <a:cs typeface="+mn-ea"/>
                <a:sym typeface="Arial" panose="020B0604020202020204" pitchFamily="34" charset="0"/>
              </a:rPr>
              <a:t>chuếnh</a:t>
            </a:r>
            <a:r>
              <a:rPr lang="en-US" sz="3200" kern="0" dirty="0" smtClean="0">
                <a:solidFill>
                  <a:prstClr val="white"/>
                </a:solidFill>
                <a:effectLst>
                  <a:outerShdw blurRad="38100" dist="38100" dir="2700000" algn="tl">
                    <a:srgbClr val="000000">
                      <a:alpha val="43137"/>
                    </a:srgbClr>
                  </a:outerShdw>
                </a:effectLst>
                <a:latin typeface="+mj-lt"/>
                <a:ea typeface="微软雅黑" panose="020B0503020204020204" pitchFamily="34" charset="-122"/>
                <a:cs typeface="+mn-ea"/>
                <a:sym typeface="Arial" panose="020B0604020202020204" pitchFamily="34" charset="0"/>
              </a:rPr>
              <a:t> </a:t>
            </a:r>
            <a:r>
              <a:rPr lang="en-US" sz="3200" kern="0" dirty="0" err="1">
                <a:solidFill>
                  <a:prstClr val="white"/>
                </a:solidFill>
                <a:effectLst>
                  <a:outerShdw blurRad="38100" dist="38100" dir="2700000" algn="tl">
                    <a:srgbClr val="000000">
                      <a:alpha val="43137"/>
                    </a:srgbClr>
                  </a:outerShdw>
                </a:effectLst>
                <a:latin typeface="+mj-lt"/>
                <a:ea typeface="微软雅黑" panose="020B0503020204020204" pitchFamily="34" charset="-122"/>
                <a:cs typeface="+mn-ea"/>
                <a:sym typeface="Arial" panose="020B0604020202020204" pitchFamily="34" charset="0"/>
              </a:rPr>
              <a:t>choáng</a:t>
            </a:r>
            <a:endParaRPr lang="en-US" sz="3200" kern="0" dirty="0">
              <a:solidFill>
                <a:prstClr val="white"/>
              </a:solidFill>
              <a:effectLst>
                <a:outerShdw blurRad="38100" dist="38100" dir="2700000" algn="tl">
                  <a:srgbClr val="000000">
                    <a:alpha val="43137"/>
                  </a:srgbClr>
                </a:outerShdw>
              </a:effectLst>
              <a:latin typeface="+mj-lt"/>
              <a:ea typeface="微软雅黑" panose="020B0503020204020204" pitchFamily="34" charset="-122"/>
              <a:cs typeface="+mn-ea"/>
              <a:sym typeface="Arial" panose="020B0604020202020204" pitchFamily="34" charset="0"/>
            </a:endParaRPr>
          </a:p>
        </p:txBody>
      </p:sp>
      <p:sp>
        <p:nvSpPr>
          <p:cNvPr id="27" name="Rounded Rectangle 8"/>
          <p:cNvSpPr/>
          <p:nvPr/>
        </p:nvSpPr>
        <p:spPr>
          <a:xfrm>
            <a:off x="2413722" y="1712457"/>
            <a:ext cx="3208853" cy="608410"/>
          </a:xfrm>
          <a:prstGeom prst="roundRect">
            <a:avLst>
              <a:gd name="adj" fmla="val 10132"/>
            </a:avLst>
          </a:prstGeom>
          <a:solidFill>
            <a:srgbClr val="6BD2D5"/>
          </a:solidFill>
          <a:ln w="12700" cap="flat" cmpd="sng" algn="ctr">
            <a:noFill/>
            <a:prstDash val="solid"/>
            <a:miter lim="800000"/>
          </a:ln>
          <a:effectLst/>
        </p:spPr>
        <p:txBody>
          <a:bodyPr anchor="ctr"/>
          <a:lstStyle/>
          <a:p>
            <a:pPr algn="ctr" defTabSz="514337">
              <a:defRPr/>
            </a:pPr>
            <a:r>
              <a:rPr lang="en-US" sz="3200" kern="0" dirty="0" err="1" smtClean="0">
                <a:solidFill>
                  <a:prstClr val="white"/>
                </a:solidFill>
                <a:effectLst>
                  <a:outerShdw blurRad="38100" dist="38100" dir="2700000" algn="tl">
                    <a:srgbClr val="000000">
                      <a:alpha val="43137"/>
                    </a:srgbClr>
                  </a:outerShdw>
                </a:effectLst>
                <a:latin typeface="+mj-lt"/>
                <a:ea typeface="微软雅黑" panose="020B0503020204020204" pitchFamily="34" charset="-122"/>
                <a:cs typeface="+mn-ea"/>
                <a:sym typeface="Arial" panose="020B0604020202020204" pitchFamily="34" charset="0"/>
              </a:rPr>
              <a:t>ngoao</a:t>
            </a:r>
            <a:r>
              <a:rPr lang="en-US" sz="3200" kern="0" dirty="0" smtClean="0">
                <a:solidFill>
                  <a:prstClr val="white"/>
                </a:solidFill>
                <a:effectLst>
                  <a:outerShdw blurRad="38100" dist="38100" dir="2700000" algn="tl">
                    <a:srgbClr val="000000">
                      <a:alpha val="43137"/>
                    </a:srgbClr>
                  </a:outerShdw>
                </a:effectLst>
                <a:latin typeface="+mj-lt"/>
                <a:ea typeface="微软雅黑" panose="020B0503020204020204" pitchFamily="34" charset="-122"/>
                <a:cs typeface="+mn-ea"/>
                <a:sym typeface="Arial" panose="020B0604020202020204" pitchFamily="34" charset="0"/>
              </a:rPr>
              <a:t> </a:t>
            </a:r>
            <a:r>
              <a:rPr lang="en-US" sz="3200" kern="0" dirty="0" err="1">
                <a:solidFill>
                  <a:prstClr val="white"/>
                </a:solidFill>
                <a:effectLst>
                  <a:outerShdw blurRad="38100" dist="38100" dir="2700000" algn="tl">
                    <a:srgbClr val="000000">
                      <a:alpha val="43137"/>
                    </a:srgbClr>
                  </a:outerShdw>
                </a:effectLst>
                <a:latin typeface="+mj-lt"/>
                <a:ea typeface="微软雅黑" panose="020B0503020204020204" pitchFamily="34" charset="-122"/>
                <a:cs typeface="+mn-ea"/>
                <a:sym typeface="Arial" panose="020B0604020202020204" pitchFamily="34" charset="0"/>
              </a:rPr>
              <a:t>ngoao</a:t>
            </a:r>
            <a:endParaRPr lang="en-US" sz="3200" kern="0" dirty="0">
              <a:solidFill>
                <a:prstClr val="white"/>
              </a:solidFill>
              <a:effectLst>
                <a:outerShdw blurRad="38100" dist="38100" dir="2700000" algn="tl">
                  <a:srgbClr val="000000">
                    <a:alpha val="43137"/>
                  </a:srgbClr>
                </a:outerShdw>
              </a:effectLst>
              <a:latin typeface="+mj-lt"/>
              <a:ea typeface="微软雅黑" panose="020B0503020204020204" pitchFamily="34" charset="-122"/>
              <a:cs typeface="+mn-ea"/>
              <a:sym typeface="Arial" panose="020B0604020202020204" pitchFamily="34" charset="0"/>
            </a:endParaRPr>
          </a:p>
        </p:txBody>
      </p:sp>
      <p:sp>
        <p:nvSpPr>
          <p:cNvPr id="29" name="Rounded Rectangle 11"/>
          <p:cNvSpPr/>
          <p:nvPr/>
        </p:nvSpPr>
        <p:spPr>
          <a:xfrm>
            <a:off x="2413722" y="3212336"/>
            <a:ext cx="3208853" cy="609600"/>
          </a:xfrm>
          <a:prstGeom prst="roundRect">
            <a:avLst>
              <a:gd name="adj" fmla="val 10132"/>
            </a:avLst>
          </a:prstGeom>
          <a:solidFill>
            <a:srgbClr val="EC6063"/>
          </a:solidFill>
          <a:ln w="12700" cap="flat" cmpd="sng" algn="ctr">
            <a:noFill/>
            <a:prstDash val="solid"/>
            <a:miter lim="800000"/>
          </a:ln>
          <a:effectLst/>
        </p:spPr>
        <p:txBody>
          <a:bodyPr anchor="ctr"/>
          <a:lstStyle/>
          <a:p>
            <a:pPr algn="ctr" defTabSz="514337">
              <a:defRPr/>
            </a:pPr>
            <a:r>
              <a:rPr lang="en-US" sz="3200" kern="0" dirty="0" err="1">
                <a:solidFill>
                  <a:prstClr val="white"/>
                </a:solidFill>
                <a:effectLst>
                  <a:outerShdw blurRad="38100" dist="38100" dir="2700000" algn="tl">
                    <a:srgbClr val="000000">
                      <a:alpha val="43137"/>
                    </a:srgbClr>
                  </a:outerShdw>
                </a:effectLst>
                <a:latin typeface="+mj-lt"/>
                <a:ea typeface="微软雅黑" panose="020B0503020204020204" pitchFamily="34" charset="-122"/>
                <a:cs typeface="+mn-ea"/>
                <a:sym typeface="Arial" panose="020B0604020202020204" pitchFamily="34" charset="0"/>
              </a:rPr>
              <a:t>điêu</a:t>
            </a:r>
            <a:r>
              <a:rPr lang="en-US" sz="3200" kern="0" dirty="0">
                <a:solidFill>
                  <a:prstClr val="white"/>
                </a:solidFill>
                <a:effectLst>
                  <a:outerShdw blurRad="38100" dist="38100" dir="2700000" algn="tl">
                    <a:srgbClr val="000000">
                      <a:alpha val="43137"/>
                    </a:srgbClr>
                  </a:outerShdw>
                </a:effectLst>
                <a:latin typeface="+mj-lt"/>
                <a:ea typeface="微软雅黑" panose="020B0503020204020204" pitchFamily="34" charset="-122"/>
                <a:cs typeface="+mn-ea"/>
                <a:sym typeface="Arial" panose="020B0604020202020204" pitchFamily="34" charset="0"/>
              </a:rPr>
              <a:t> </a:t>
            </a:r>
            <a:r>
              <a:rPr lang="en-US" sz="3200" kern="0" dirty="0" err="1">
                <a:solidFill>
                  <a:prstClr val="white"/>
                </a:solidFill>
                <a:effectLst>
                  <a:outerShdw blurRad="38100" dist="38100" dir="2700000" algn="tl">
                    <a:srgbClr val="000000">
                      <a:alpha val="43137"/>
                    </a:srgbClr>
                  </a:outerShdw>
                </a:effectLst>
                <a:latin typeface="+mj-lt"/>
                <a:ea typeface="微软雅黑" panose="020B0503020204020204" pitchFamily="34" charset="-122"/>
                <a:cs typeface="+mn-ea"/>
                <a:sym typeface="Arial" panose="020B0604020202020204" pitchFamily="34" charset="0"/>
              </a:rPr>
              <a:t>luyện</a:t>
            </a:r>
            <a:endParaRPr lang="en-US" sz="3200" kern="0" dirty="0">
              <a:solidFill>
                <a:prstClr val="white"/>
              </a:solidFill>
              <a:effectLst>
                <a:outerShdw blurRad="38100" dist="38100" dir="2700000" algn="tl">
                  <a:srgbClr val="000000">
                    <a:alpha val="43137"/>
                  </a:srgbClr>
                </a:outerShdw>
              </a:effectLst>
              <a:latin typeface="+mj-lt"/>
              <a:ea typeface="微软雅黑" panose="020B0503020204020204" pitchFamily="34" charset="-122"/>
              <a:cs typeface="+mn-ea"/>
              <a:sym typeface="Arial" panose="020B0604020202020204" pitchFamily="34" charset="0"/>
            </a:endParaRPr>
          </a:p>
        </p:txBody>
      </p:sp>
      <p:sp>
        <p:nvSpPr>
          <p:cNvPr id="7" name="Oval 6">
            <a:extLst>
              <a:ext uri="{FF2B5EF4-FFF2-40B4-BE49-F238E27FC236}">
                <a16:creationId xmlns="" xmlns:a16="http://schemas.microsoft.com/office/drawing/2014/main" id="{658A49CC-1D13-4AAE-B148-63AD71BFEB39}"/>
              </a:ext>
            </a:extLst>
          </p:cNvPr>
          <p:cNvSpPr/>
          <p:nvPr/>
        </p:nvSpPr>
        <p:spPr>
          <a:xfrm>
            <a:off x="128058" y="1783642"/>
            <a:ext cx="1496229" cy="1114412"/>
          </a:xfrm>
          <a:prstGeom prst="ellipse">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mj-lt"/>
              </a:rPr>
              <a:t>Từ</a:t>
            </a:r>
            <a:r>
              <a:rPr lang="en-US" sz="3200" dirty="0">
                <a:latin typeface="+mj-lt"/>
              </a:rPr>
              <a:t> </a:t>
            </a:r>
            <a:r>
              <a:rPr lang="en-US" sz="3200" dirty="0" err="1">
                <a:latin typeface="+mj-lt"/>
              </a:rPr>
              <a:t>khó</a:t>
            </a:r>
            <a:endParaRPr lang="en-US" sz="3200" dirty="0">
              <a:latin typeface="+mj-lt"/>
            </a:endParaRPr>
          </a:p>
        </p:txBody>
      </p:sp>
      <p:pic>
        <p:nvPicPr>
          <p:cNvPr id="63" name="图片 23">
            <a:extLst>
              <a:ext uri="{FF2B5EF4-FFF2-40B4-BE49-F238E27FC236}">
                <a16:creationId xmlns="" xmlns:a16="http://schemas.microsoft.com/office/drawing/2014/main" id="{C68F538D-EC15-4755-BE1C-4F6BF148BD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1022" y="4020989"/>
            <a:ext cx="4103883" cy="1335868"/>
          </a:xfrm>
          <a:prstGeom prst="rect">
            <a:avLst/>
          </a:prstGeom>
        </p:spPr>
      </p:pic>
      <p:sp>
        <p:nvSpPr>
          <p:cNvPr id="10" name="Rounded Rectangle 8"/>
          <p:cNvSpPr/>
          <p:nvPr/>
        </p:nvSpPr>
        <p:spPr>
          <a:xfrm>
            <a:off x="2413722" y="2481552"/>
            <a:ext cx="3208853" cy="608410"/>
          </a:xfrm>
          <a:prstGeom prst="roundRect">
            <a:avLst>
              <a:gd name="adj" fmla="val 10132"/>
            </a:avLst>
          </a:prstGeom>
          <a:solidFill>
            <a:srgbClr val="55375F"/>
          </a:solidFill>
          <a:ln w="12700" cap="flat" cmpd="sng" algn="ctr">
            <a:noFill/>
            <a:prstDash val="solid"/>
            <a:miter lim="800000"/>
          </a:ln>
          <a:effectLst/>
        </p:spPr>
        <p:txBody>
          <a:bodyPr anchor="ctr"/>
          <a:lstStyle/>
          <a:p>
            <a:pPr algn="ctr" defTabSz="514337">
              <a:defRPr/>
            </a:pPr>
            <a:r>
              <a:rPr lang="en-US" sz="3200" kern="0" dirty="0" err="1" smtClean="0">
                <a:solidFill>
                  <a:prstClr val="white"/>
                </a:solidFill>
                <a:effectLst>
                  <a:outerShdw blurRad="38100" dist="38100" dir="2700000" algn="tl">
                    <a:srgbClr val="000000">
                      <a:alpha val="43137"/>
                    </a:srgbClr>
                  </a:outerShdw>
                </a:effectLst>
                <a:latin typeface="+mj-lt"/>
                <a:ea typeface="微软雅黑" panose="020B0503020204020204" pitchFamily="34" charset="-122"/>
                <a:cs typeface="+mn-ea"/>
                <a:sym typeface="Arial" panose="020B0604020202020204" pitchFamily="34" charset="0"/>
              </a:rPr>
              <a:t>voọc</a:t>
            </a:r>
            <a:r>
              <a:rPr lang="en-US" sz="3200" kern="0" dirty="0" smtClean="0">
                <a:solidFill>
                  <a:prstClr val="white"/>
                </a:solidFill>
                <a:effectLst>
                  <a:outerShdw blurRad="38100" dist="38100" dir="2700000" algn="tl">
                    <a:srgbClr val="000000">
                      <a:alpha val="43137"/>
                    </a:srgbClr>
                  </a:outerShdw>
                </a:effectLst>
                <a:latin typeface="+mj-lt"/>
                <a:ea typeface="微软雅黑" panose="020B0503020204020204" pitchFamily="34" charset="-122"/>
                <a:cs typeface="+mn-ea"/>
                <a:sym typeface="Arial" panose="020B0604020202020204" pitchFamily="34" charset="0"/>
              </a:rPr>
              <a:t> </a:t>
            </a:r>
            <a:r>
              <a:rPr lang="en-US" sz="3200" kern="0" dirty="0" err="1">
                <a:solidFill>
                  <a:prstClr val="white"/>
                </a:solidFill>
                <a:effectLst>
                  <a:outerShdw blurRad="38100" dist="38100" dir="2700000" algn="tl">
                    <a:srgbClr val="000000">
                      <a:alpha val="43137"/>
                    </a:srgbClr>
                  </a:outerShdw>
                </a:effectLst>
                <a:latin typeface="+mj-lt"/>
                <a:ea typeface="微软雅黑" panose="020B0503020204020204" pitchFamily="34" charset="-122"/>
                <a:cs typeface="+mn-ea"/>
                <a:sym typeface="Arial" panose="020B0604020202020204" pitchFamily="34" charset="0"/>
              </a:rPr>
              <a:t>xám</a:t>
            </a:r>
            <a:endParaRPr lang="en-US" sz="3200" kern="0" dirty="0">
              <a:solidFill>
                <a:prstClr val="white"/>
              </a:solidFill>
              <a:effectLst>
                <a:outerShdw blurRad="38100" dist="38100" dir="2700000" algn="tl">
                  <a:srgbClr val="000000">
                    <a:alpha val="43137"/>
                  </a:srgbClr>
                </a:outerShdw>
              </a:effectLst>
              <a:latin typeface="+mj-lt"/>
              <a:ea typeface="微软雅黑" panose="020B0503020204020204" pitchFamily="34" charset="-122"/>
              <a:cs typeface="+mn-ea"/>
              <a:sym typeface="Arial" panose="020B0604020202020204" pitchFamily="34" charset="0"/>
            </a:endParaRPr>
          </a:p>
        </p:txBody>
      </p:sp>
      <p:cxnSp>
        <p:nvCxnSpPr>
          <p:cNvPr id="11" name="Straight Connector 17"/>
          <p:cNvCxnSpPr>
            <a:cxnSpLocks noChangeShapeType="1"/>
          </p:cNvCxnSpPr>
          <p:nvPr/>
        </p:nvCxnSpPr>
        <p:spPr bwMode="auto">
          <a:xfrm>
            <a:off x="1651234" y="2760804"/>
            <a:ext cx="679847" cy="1190"/>
          </a:xfrm>
          <a:prstGeom prst="line">
            <a:avLst/>
          </a:prstGeom>
          <a:noFill/>
          <a:ln w="12700" algn="ctr">
            <a:solidFill>
              <a:srgbClr val="ADBACA"/>
            </a:solidFill>
            <a:miter lim="800000"/>
            <a:headEnd type="oval" w="med" len="me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242844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7" grpId="0" animBg="1"/>
      <p:bldP spid="29"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341</TotalTime>
  <Words>1014</Words>
  <Application>Microsoft Office PowerPoint</Application>
  <PresentationFormat>On-screen Show (16:9)</PresentationFormat>
  <Paragraphs>88</Paragraphs>
  <Slides>20</Slides>
  <Notes>3</Notes>
  <HiddenSlides>0</HiddenSlides>
  <MMClips>1</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Dell</cp:lastModifiedBy>
  <cp:revision>59</cp:revision>
  <dcterms:created xsi:type="dcterms:W3CDTF">2017-03-04T06:55:50Z</dcterms:created>
  <dcterms:modified xsi:type="dcterms:W3CDTF">2022-02-24T00:46:04Z</dcterms:modified>
</cp:coreProperties>
</file>