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007577265" r:id="rId2"/>
    <p:sldId id="2007577266" r:id="rId3"/>
    <p:sldId id="331" r:id="rId4"/>
    <p:sldId id="2007577314" r:id="rId5"/>
    <p:sldId id="2007577313" r:id="rId6"/>
    <p:sldId id="2007577316" r:id="rId7"/>
    <p:sldId id="2007577315" r:id="rId8"/>
    <p:sldId id="332" r:id="rId9"/>
    <p:sldId id="2007577310" r:id="rId10"/>
    <p:sldId id="2007577311" r:id="rId11"/>
    <p:sldId id="2007577312" r:id="rId12"/>
    <p:sldId id="336" r:id="rId13"/>
    <p:sldId id="2007577308" r:id="rId14"/>
    <p:sldId id="484" r:id="rId15"/>
    <p:sldId id="2007577309" r:id="rId16"/>
    <p:sldId id="2007577292" r:id="rId17"/>
    <p:sldId id="2007577303" r:id="rId18"/>
    <p:sldId id="2007577304" r:id="rId19"/>
    <p:sldId id="2007577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F84"/>
    <a:srgbClr val="FFFFFF"/>
    <a:srgbClr val="89D6F1"/>
    <a:srgbClr val="95D9F2"/>
    <a:srgbClr val="1D9AD6"/>
    <a:srgbClr val="2D8379"/>
    <a:srgbClr val="54C5B8"/>
    <a:srgbClr val="10A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D72C-E3CA-4ACD-B2F1-825F3A397ED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22AB-DE07-4348-AC0A-8E8CCE19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7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8505-7883-57DB-1E22-EB846EDC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F3051-E6FC-9737-78A7-3BF7284E0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CE5D-96F7-FAFD-10A7-86D9614D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AC0-552D-27B8-1ABD-8BD7DF78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90E5F-4D52-72E5-455E-5714695C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4B9D-DC51-8612-AA56-DA02CDE5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8E167-2B72-1AD5-2830-CC0C3125B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04B1-5306-A783-C862-6413A4CA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C761-ABC8-6D51-574F-A7C4B102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3CB0-D541-3A66-7991-EECE74F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76FE7-CB07-F730-1C30-D9FC45F57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F18B-E6DF-911B-2E74-D7AF8FB52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9585-DB58-CC26-E5A3-ACFD4D8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4E10C-DD23-24E4-ECDF-65A3EE7C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144F-D8B4-D6A9-FC81-B11528B2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8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5F43-0010-3EC4-1F3C-06FE2292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C226-89AC-18B4-880B-5E2AC50FD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62691-0100-9103-2BFC-20C01F04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0840-78AD-34E0-DD5B-0397F74C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2579-AF9B-4B18-795C-B536793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72E3-A0E6-B2D4-588D-4559EC14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2A910-BDD0-0AF5-8ECC-A5E53832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3645-5E97-E1CF-2D94-617E233A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A667-B244-94F8-A50A-3FB99D56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5CF2-626D-4824-5F8E-F8323A08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009E-5000-C3F2-8F89-6A686DF6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CCDE-76DA-25D2-6EEB-8F8ADB5B8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2EC55-AF2E-1264-E8D9-20A6C2F43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17E26-C0DA-818B-0234-FCD96E0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55C41-B030-F30C-89AC-87E9C86E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1FE0-D792-7DE7-44A4-042B7B1D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496D-65CF-36F0-D3B1-F4DFDED7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604D-C209-E8D0-606F-4292091F0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5A52-C8E4-636C-67B9-220A4679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0054-4B08-88EF-45D9-7BA25FFC1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9C1F-7A81-2B10-98CF-D028050EF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DDA69-C29B-39A2-D7FA-C5EF862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D70EF-0CD8-994C-86A5-8A9182F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95A5D-D2BE-8B76-167D-5A8A17EC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8DC2-A27A-B828-CFA3-5052CE88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BF427-73F3-7FEB-792D-F4F88F70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34A-AC24-EAF5-D0B8-8EA10114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2BE6-55E3-6304-06F8-0C158F26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48986-2B43-0490-5CF6-BEF3432A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FC089-0B01-9BDB-369A-EE310D6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05D3-B1EF-EC7A-3314-076FE4E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76B5-82DA-DC2E-F599-E31E13D8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28AB-F38B-F574-2226-988D7883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A801C-1093-1D17-40A0-E3C72CCA9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151C0-FA62-BB50-F148-91BEEBFA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B9FEE-E0F9-6A4A-286B-0CDABEE6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FAE7-22CF-CC58-659A-2EDC8B06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6AE7-0C49-4A76-B0EE-FC281F3D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3AD34-006D-E500-723E-FC60BC4E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6A93E-A3E5-A655-8503-AD4D18782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F408-1BE8-EAD5-7E38-351D8828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8E79C-D678-A752-9522-6A71D63E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47BDF-61F4-C54D-489A-336A09F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display, rectangle&#10;&#10;Description automatically generated">
            <a:extLst>
              <a:ext uri="{FF2B5EF4-FFF2-40B4-BE49-F238E27FC236}">
                <a16:creationId xmlns:a16="http://schemas.microsoft.com/office/drawing/2014/main" id="{D069B302-87A7-DAB2-C380-AA2E206E66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0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6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89B57C-64F4-0F59-586D-CA87A021FCC7}"/>
              </a:ext>
            </a:extLst>
          </p:cNvPr>
          <p:cNvGrpSpPr/>
          <p:nvPr/>
        </p:nvGrpSpPr>
        <p:grpSpPr>
          <a:xfrm>
            <a:off x="533400" y="4781344"/>
            <a:ext cx="4521200" cy="525597"/>
            <a:chOff x="8517469" y="8626817"/>
            <a:chExt cx="9042400" cy="1051194"/>
          </a:xfrm>
        </p:grpSpPr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68F32E7-BC6C-82A1-7F89-404FB09DC72C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FB90D50D-5985-7C64-4639-F059A48E657E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3" name="Google Shape;1587;p38">
              <a:extLst>
                <a:ext uri="{FF2B5EF4-FFF2-40B4-BE49-F238E27FC236}">
                  <a16:creationId xmlns:a16="http://schemas.microsoft.com/office/drawing/2014/main" id="{BB238877-EB85-66F4-8B67-A8897AA76DAC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0" y="2385128"/>
            <a:ext cx="6551453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school</a:t>
            </a:r>
          </a:p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facilities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85474B85-624F-9FE9-4C95-4509AD980046}"/>
              </a:ext>
            </a:extLst>
          </p:cNvPr>
          <p:cNvSpPr txBox="1">
            <a:spLocks/>
          </p:cNvSpPr>
          <p:nvPr/>
        </p:nvSpPr>
        <p:spPr>
          <a:xfrm>
            <a:off x="113547" y="136230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6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9F8BE-F08A-5299-3051-B58F54997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2570" y="701936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It’s in the mountains.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526B1-877B-F386-DF88-058480794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4274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It’s in the city.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3AE13-1311-753D-C337-9056A1412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74795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288334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2057" y="4035761"/>
            <a:ext cx="3285447" cy="177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03" y="4331193"/>
            <a:ext cx="618699" cy="124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8" y="4463906"/>
            <a:ext cx="824932" cy="134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5" y="4463906"/>
            <a:ext cx="657368" cy="1301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30" y="4338945"/>
            <a:ext cx="631589" cy="1256732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8388673" y="5467815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318241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21825" y="4895659"/>
            <a:ext cx="4047455" cy="929970"/>
            <a:chOff x="4227485" y="4004305"/>
            <a:chExt cx="4966485" cy="113848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747" y="738343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967020" y="1774892"/>
            <a:ext cx="4478633" cy="28019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4767057" y="1774892"/>
            <a:ext cx="1678596" cy="280535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6445653" y="1774892"/>
            <a:ext cx="1121441" cy="28099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6445653" y="1774892"/>
            <a:ext cx="3921478" cy="28099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DDB671-CB3F-51A6-CCE8-B9BE919265CB}"/>
              </a:ext>
            </a:extLst>
          </p:cNvPr>
          <p:cNvSpPr txBox="1">
            <a:spLocks/>
          </p:cNvSpPr>
          <p:nvPr/>
        </p:nvSpPr>
        <p:spPr>
          <a:xfrm>
            <a:off x="3870829" y="574674"/>
            <a:ext cx="4652169" cy="548640"/>
          </a:xfrm>
          <a:prstGeom prst="wedgeRoundRectCallout">
            <a:avLst>
              <a:gd name="adj1" fmla="val -55234"/>
              <a:gd name="adj2" fmla="val -16184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Where’s your school?</a:t>
            </a:r>
            <a:endParaRPr lang="en-US" sz="2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17E327D-1C8D-8774-E822-8998E5187EDA}"/>
              </a:ext>
            </a:extLst>
          </p:cNvPr>
          <p:cNvSpPr txBox="1">
            <a:spLocks/>
          </p:cNvSpPr>
          <p:nvPr/>
        </p:nvSpPr>
        <p:spPr>
          <a:xfrm>
            <a:off x="4368308" y="1226252"/>
            <a:ext cx="4154690" cy="548640"/>
          </a:xfrm>
          <a:prstGeom prst="wedgeRoundRectCallout">
            <a:avLst>
              <a:gd name="adj1" fmla="val 55005"/>
              <a:gd name="adj2" fmla="val -4271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It’s in the ________.</a:t>
            </a:r>
            <a:endParaRPr lang="en-US" sz="2800" dirty="0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36241" y="820592"/>
            <a:ext cx="605443" cy="60544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53424C5-404F-CE89-A5C2-B0A5603B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0" y="4576821"/>
            <a:ext cx="2552700" cy="1384361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1049572" y="5802412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C69A0CC-6A1C-5A0F-DF65-C6AE6B07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707" y="4580246"/>
            <a:ext cx="2552700" cy="13843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849609" y="5798988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2CC139-C9B4-3E4F-8846-64C70C0DA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744" y="4584818"/>
            <a:ext cx="2552700" cy="1384361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649646" y="5794416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6337E9A-929A-F4D4-34BA-9FFC467F6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781" y="4584818"/>
            <a:ext cx="2552700" cy="1384361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449683" y="5794416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animBg="1"/>
      <p:bldP spid="5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567848" y="2550190"/>
            <a:ext cx="2047613" cy="790908"/>
            <a:chOff x="1918996" y="3690666"/>
            <a:chExt cx="1381872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7321572" y="415094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0229207" y="415094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4317335" y="415094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1409700" y="4175787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8EBE906-A0CB-C865-8224-6085BEBF2230}"/>
              </a:ext>
            </a:extLst>
          </p:cNvPr>
          <p:cNvSpPr txBox="1">
            <a:spLocks/>
          </p:cNvSpPr>
          <p:nvPr/>
        </p:nvSpPr>
        <p:spPr>
          <a:xfrm>
            <a:off x="7326025" y="4159958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D87E051-7C29-AFED-6565-2DD0B70B71E6}"/>
              </a:ext>
            </a:extLst>
          </p:cNvPr>
          <p:cNvSpPr txBox="1">
            <a:spLocks/>
          </p:cNvSpPr>
          <p:nvPr/>
        </p:nvSpPr>
        <p:spPr>
          <a:xfrm>
            <a:off x="10233660" y="4159958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C7ECD0E-84E4-E44D-D180-142C6BE5ADF1}"/>
              </a:ext>
            </a:extLst>
          </p:cNvPr>
          <p:cNvSpPr txBox="1">
            <a:spLocks/>
          </p:cNvSpPr>
          <p:nvPr/>
        </p:nvSpPr>
        <p:spPr>
          <a:xfrm>
            <a:off x="4321788" y="4159958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AC8A1A9-00BF-9C5B-5F5C-4063FE4A4AE4}"/>
              </a:ext>
            </a:extLst>
          </p:cNvPr>
          <p:cNvSpPr txBox="1">
            <a:spLocks/>
          </p:cNvSpPr>
          <p:nvPr/>
        </p:nvSpPr>
        <p:spPr>
          <a:xfrm>
            <a:off x="1414153" y="4184796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1" y="5600688"/>
            <a:ext cx="818089" cy="811096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843B4393-0C85-1C23-A3D7-6CD98CB662A9}"/>
              </a:ext>
            </a:extLst>
          </p:cNvPr>
          <p:cNvSpPr txBox="1">
            <a:spLocks/>
          </p:cNvSpPr>
          <p:nvPr/>
        </p:nvSpPr>
        <p:spPr>
          <a:xfrm>
            <a:off x="7380528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D53F1CC6-09C7-BB2A-560A-5F38A8229EFE}"/>
              </a:ext>
            </a:extLst>
          </p:cNvPr>
          <p:cNvSpPr txBox="1">
            <a:spLocks/>
          </p:cNvSpPr>
          <p:nvPr/>
        </p:nvSpPr>
        <p:spPr>
          <a:xfrm>
            <a:off x="813196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EFAFE6F8-8AD8-8D6D-1A08-77FDD8B21E0F}"/>
              </a:ext>
            </a:extLst>
          </p:cNvPr>
          <p:cNvSpPr txBox="1">
            <a:spLocks/>
          </p:cNvSpPr>
          <p:nvPr/>
        </p:nvSpPr>
        <p:spPr>
          <a:xfrm>
            <a:off x="888340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F2C2D4F-6B64-CD5A-C569-46809E9088E9}"/>
              </a:ext>
            </a:extLst>
          </p:cNvPr>
          <p:cNvSpPr txBox="1">
            <a:spLocks/>
          </p:cNvSpPr>
          <p:nvPr/>
        </p:nvSpPr>
        <p:spPr>
          <a:xfrm>
            <a:off x="963484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AC3440-E576-7B73-BE4B-E62B67123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196" y="1631470"/>
            <a:ext cx="11505608" cy="2473305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number.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4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9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9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9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2413508" y="1435476"/>
            <a:ext cx="1701293" cy="720039"/>
            <a:chOff x="1918996" y="3547067"/>
            <a:chExt cx="1148151" cy="485932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1215" y="3547067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D223AFD-5A7A-1754-A56A-BABD6383E470}"/>
              </a:ext>
            </a:extLst>
          </p:cNvPr>
          <p:cNvSpPr txBox="1">
            <a:spLocks/>
          </p:cNvSpPr>
          <p:nvPr/>
        </p:nvSpPr>
        <p:spPr>
          <a:xfrm>
            <a:off x="1181100" y="9723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6E082E-C85A-5B4D-2CF0-EA88E1F0BF8B}"/>
              </a:ext>
            </a:extLst>
          </p:cNvPr>
          <p:cNvSpPr txBox="1">
            <a:spLocks/>
          </p:cNvSpPr>
          <p:nvPr/>
        </p:nvSpPr>
        <p:spPr>
          <a:xfrm>
            <a:off x="6651813" y="9723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7602D95-1612-68BF-5C48-E185A69810A6}"/>
              </a:ext>
            </a:extLst>
          </p:cNvPr>
          <p:cNvSpPr txBox="1">
            <a:spLocks/>
          </p:cNvSpPr>
          <p:nvPr/>
        </p:nvSpPr>
        <p:spPr>
          <a:xfrm>
            <a:off x="1181100" y="381540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C794B70-8BD5-151D-0809-50FBC28ABA98}"/>
              </a:ext>
            </a:extLst>
          </p:cNvPr>
          <p:cNvSpPr txBox="1">
            <a:spLocks/>
          </p:cNvSpPr>
          <p:nvPr/>
        </p:nvSpPr>
        <p:spPr>
          <a:xfrm>
            <a:off x="6651813" y="381540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D0CD904-8152-7587-AE1B-786F666D9A7E}"/>
              </a:ext>
            </a:extLst>
          </p:cNvPr>
          <p:cNvSpPr txBox="1">
            <a:spLocks/>
          </p:cNvSpPr>
          <p:nvPr/>
        </p:nvSpPr>
        <p:spPr>
          <a:xfrm>
            <a:off x="1293839" y="2710180"/>
            <a:ext cx="430188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 the __________.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D122E67-6D8E-8D1A-FC17-91BA06D49F6F}"/>
              </a:ext>
            </a:extLst>
          </p:cNvPr>
          <p:cNvSpPr txBox="1">
            <a:spLocks/>
          </p:cNvSpPr>
          <p:nvPr/>
        </p:nvSpPr>
        <p:spPr>
          <a:xfrm>
            <a:off x="6807200" y="2705100"/>
            <a:ext cx="475835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________________.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BBA3542-2F8E-6C60-5EE3-E3C149AD99A8}"/>
              </a:ext>
            </a:extLst>
          </p:cNvPr>
          <p:cNvSpPr txBox="1">
            <a:spLocks/>
          </p:cNvSpPr>
          <p:nvPr/>
        </p:nvSpPr>
        <p:spPr>
          <a:xfrm>
            <a:off x="3238500" y="3083746"/>
            <a:ext cx="202852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village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EF625CB-700D-B48A-9437-2ED01F3C70C1}"/>
              </a:ext>
            </a:extLst>
          </p:cNvPr>
          <p:cNvSpPr txBox="1">
            <a:spLocks/>
          </p:cNvSpPr>
          <p:nvPr/>
        </p:nvSpPr>
        <p:spPr>
          <a:xfrm>
            <a:off x="1293839" y="5443515"/>
            <a:ext cx="440796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_________?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_____________.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40CEE54-D550-C78E-9DE7-ABD711BCD77B}"/>
              </a:ext>
            </a:extLst>
          </p:cNvPr>
          <p:cNvSpPr txBox="1">
            <a:spLocks/>
          </p:cNvSpPr>
          <p:nvPr/>
        </p:nvSpPr>
        <p:spPr>
          <a:xfrm>
            <a:off x="6807200" y="5528660"/>
            <a:ext cx="475835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your school?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78571130-4A2C-55E9-8F9D-014D197CA5DF}"/>
              </a:ext>
            </a:extLst>
          </p:cNvPr>
          <p:cNvSpPr txBox="1">
            <a:spLocks/>
          </p:cNvSpPr>
          <p:nvPr/>
        </p:nvSpPr>
        <p:spPr>
          <a:xfrm>
            <a:off x="8016563" y="3078666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town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4CDD4C8F-9EC8-8AAB-E155-56FDEADE0BED}"/>
              </a:ext>
            </a:extLst>
          </p:cNvPr>
          <p:cNvSpPr txBox="1">
            <a:spLocks/>
          </p:cNvSpPr>
          <p:nvPr/>
        </p:nvSpPr>
        <p:spPr>
          <a:xfrm>
            <a:off x="3778647" y="5342098"/>
            <a:ext cx="202853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school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FE51A43-28B4-D83F-1167-463C0796F90D}"/>
              </a:ext>
            </a:extLst>
          </p:cNvPr>
          <p:cNvSpPr txBox="1">
            <a:spLocks/>
          </p:cNvSpPr>
          <p:nvPr/>
        </p:nvSpPr>
        <p:spPr>
          <a:xfrm>
            <a:off x="2814815" y="5833076"/>
            <a:ext cx="202853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city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D48CB8D-EC5D-8DCF-0D58-7ACAFA898349}"/>
              </a:ext>
            </a:extLst>
          </p:cNvPr>
          <p:cNvSpPr txBox="1">
            <a:spLocks/>
          </p:cNvSpPr>
          <p:nvPr/>
        </p:nvSpPr>
        <p:spPr>
          <a:xfrm>
            <a:off x="7520390" y="5437604"/>
            <a:ext cx="209649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23375B14-91AF-B67F-A66D-A0B79E2DFCEB}"/>
              </a:ext>
            </a:extLst>
          </p:cNvPr>
          <p:cNvSpPr txBox="1">
            <a:spLocks/>
          </p:cNvSpPr>
          <p:nvPr/>
        </p:nvSpPr>
        <p:spPr>
          <a:xfrm>
            <a:off x="7863789" y="5925291"/>
            <a:ext cx="285849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the mountains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8B28EC-1B5C-FE47-BCE8-4FAC0CEE1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31" y="887505"/>
            <a:ext cx="3286388" cy="1569017"/>
          </a:xfrm>
          <a:prstGeom prst="roundRect">
            <a:avLst>
              <a:gd name="adj" fmla="val 7815"/>
            </a:avLst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E24058-EDC3-FA73-DC48-6B6E2319C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590" y="887181"/>
            <a:ext cx="3286388" cy="1569017"/>
          </a:xfrm>
          <a:prstGeom prst="roundRect">
            <a:avLst>
              <a:gd name="adj" fmla="val 7815"/>
            </a:avLst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356B4A-CA50-A50D-E67E-651B15FEB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31" y="3815409"/>
            <a:ext cx="3286388" cy="1569017"/>
          </a:xfrm>
          <a:prstGeom prst="roundRect">
            <a:avLst>
              <a:gd name="adj" fmla="val 7815"/>
            </a:avLst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65038FD-8658-35DF-2295-9531DA7F3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590" y="3798939"/>
            <a:ext cx="3286388" cy="1569017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26534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4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42240-3295-9481-FF0E-132A964B0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" r="3574"/>
          <a:stretch/>
        </p:blipFill>
        <p:spPr>
          <a:xfrm>
            <a:off x="632170" y="1296365"/>
            <a:ext cx="10927660" cy="49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4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2931" y="2880900"/>
            <a:ext cx="6551453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941F7-E5DE-F422-45D0-060E7B0C9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2570" y="544779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9" y="1997144"/>
            <a:ext cx="2930284" cy="3162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1" y="1997144"/>
            <a:ext cx="2884738" cy="3113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" y="4329849"/>
            <a:ext cx="618699" cy="124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77" y="4462562"/>
            <a:ext cx="824932" cy="134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84" y="4462562"/>
            <a:ext cx="657368" cy="1301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49" y="4337601"/>
            <a:ext cx="631589" cy="1256732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5167910" y="4718269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5C83B-8550-4918-92BD-7FDA5A9A0681}"/>
              </a:ext>
            </a:extLst>
          </p:cNvPr>
          <p:cNvSpPr txBox="1"/>
          <p:nvPr/>
        </p:nvSpPr>
        <p:spPr>
          <a:xfrm>
            <a:off x="2092554" y="-1453799"/>
            <a:ext cx="8698817" cy="216663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04580"/>
              </a:avLst>
            </a:prstTxWarp>
            <a:spAutoFit/>
          </a:bodyPr>
          <a:lstStyle/>
          <a:p>
            <a:r>
              <a:rPr lang="en-US" sz="34400" b="1">
                <a:ln w="28575">
                  <a:solidFill>
                    <a:srgbClr val="FF3F3F"/>
                  </a:solidFill>
                  <a:prstDash val="solid"/>
                </a:ln>
                <a:solidFill>
                  <a:srgbClr val="F9D000"/>
                </a:solidFill>
                <a:effectLst>
                  <a:glow rad="2032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BodoniH" panose="020B7200000000000000" pitchFamily="34" charset="0"/>
              </a:rPr>
              <a:t>School bus</a:t>
            </a:r>
          </a:p>
        </p:txBody>
      </p:sp>
    </p:spTree>
    <p:extLst>
      <p:ext uri="{BB962C8B-B14F-4D97-AF65-F5344CB8AC3E}">
        <p14:creationId xmlns:p14="http://schemas.microsoft.com/office/powerpoint/2010/main" val="2910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is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Where ___ your school?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369D2-4ADE-29FD-DDEE-6FC356AF7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28450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Where’s.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_____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91A52-6939-BD52-D8FA-0068BED4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590" y="833610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16290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in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It’s ___ the city.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3AE13-1311-753D-C337-9056A1412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74795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0936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the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It’s in ___ mountains.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526B1-877B-F386-DF88-058480794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4393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It’s in the village.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91A52-6939-BD52-D8FA-0068BED4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590" y="833610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11649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It’s in the town.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369D2-4ADE-29FD-DDEE-6FC356AF7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4589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215</Words>
  <Application>Microsoft Office PowerPoint</Application>
  <PresentationFormat>Widescreen</PresentationFormat>
  <Paragraphs>107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.VnAristote</vt:lpstr>
      <vt:lpstr>.VnAvant</vt:lpstr>
      <vt:lpstr>.VnBodoniH</vt:lpstr>
      <vt:lpstr>.VnCooper</vt:lpstr>
      <vt:lpstr>.VnHelvetInsH</vt:lpstr>
      <vt:lpstr>Arial</vt:lpstr>
      <vt:lpstr>Calibri</vt:lpstr>
      <vt:lpstr>Calibri Light</vt:lpstr>
      <vt:lpstr>Century Gothic</vt:lpstr>
      <vt:lpstr>Comic Sans MS</vt:lpstr>
      <vt:lpstr>Elephant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54</cp:revision>
  <dcterms:created xsi:type="dcterms:W3CDTF">2023-06-20T03:07:04Z</dcterms:created>
  <dcterms:modified xsi:type="dcterms:W3CDTF">2023-11-06T07:56:48Z</dcterms:modified>
</cp:coreProperties>
</file>