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  <p:sldMasterId id="2147483721" r:id="rId6"/>
    <p:sldMasterId id="2147483745" r:id="rId7"/>
  </p:sldMasterIdLst>
  <p:notesMasterIdLst>
    <p:notesMasterId r:id="rId32"/>
  </p:notesMasterIdLst>
  <p:sldIdLst>
    <p:sldId id="883" r:id="rId8"/>
    <p:sldId id="256" r:id="rId9"/>
    <p:sldId id="259" r:id="rId10"/>
    <p:sldId id="879" r:id="rId11"/>
    <p:sldId id="258" r:id="rId12"/>
    <p:sldId id="880" r:id="rId13"/>
    <p:sldId id="271" r:id="rId14"/>
    <p:sldId id="881" r:id="rId15"/>
    <p:sldId id="261" r:id="rId16"/>
    <p:sldId id="882" r:id="rId17"/>
    <p:sldId id="866" r:id="rId18"/>
    <p:sldId id="837" r:id="rId19"/>
    <p:sldId id="838" r:id="rId20"/>
    <p:sldId id="869" r:id="rId21"/>
    <p:sldId id="860" r:id="rId22"/>
    <p:sldId id="876" r:id="rId23"/>
    <p:sldId id="273" r:id="rId24"/>
    <p:sldId id="759" r:id="rId25"/>
    <p:sldId id="753" r:id="rId26"/>
    <p:sldId id="756" r:id="rId27"/>
    <p:sldId id="755" r:id="rId28"/>
    <p:sldId id="372" r:id="rId29"/>
    <p:sldId id="877" r:id="rId30"/>
    <p:sldId id="8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F2"/>
    <a:srgbClr val="F6ACE1"/>
    <a:srgbClr val="E01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89069" autoAdjust="0"/>
  </p:normalViewPr>
  <p:slideViewPr>
    <p:cSldViewPr snapToGrid="0">
      <p:cViewPr varScale="1">
        <p:scale>
          <a:sx n="53" d="100"/>
          <a:sy n="53" d="100"/>
        </p:scale>
        <p:origin x="8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5C76C-F63C-4833-9938-4CC6961EE8DC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7907B-7CBA-4068-9D43-427B5C649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7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B91270-F690-0FA4-5221-8A1DB43F6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2DA476B6-AF11-6944-4FAE-C8CDCC805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FB9A774A-5171-539A-D591-EC1731D36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C08BEE-0C43-B112-DF18-1ADC75E11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16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976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208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323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A43D32-2D09-4964-8AED-AF02C993F2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4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9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8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0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7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92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342085-D6B4-4BCA-99EE-4F8399F29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382142-665F-43AE-9E6B-D48C783A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A8EC3D-1B90-480A-AC6E-ACBC01A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930A59-EC43-4FE8-85B0-EA1DEFBD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B8C1A6-1841-49C8-87A8-587FC5D0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0C0A45-A198-4A80-A2D3-1E255D4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655E59-1923-4531-A02B-BCB4DE7C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4D53C9-AFE0-4562-AFFC-D19431E1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AC4172-C934-4E4A-AA64-935C7D94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86C91-DF79-460A-8203-97AC0527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1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435419-BA0C-491E-A06D-8E785C50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89DE48-40A2-4517-A888-2DA12F86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AD8EBA-1D66-4B6B-BA27-B9E62E3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9A4F7E-8A5A-47EB-A6DF-D40C0357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060F75-A9A0-4A46-B32D-62CE37C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D3457-8AA9-4EF1-A577-81792D17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C8BDBA-1B9C-4188-BA56-466161B9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9D6A01-322A-4800-8953-D9750D45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FD81F3-11C5-4409-930E-E79831F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740F8B-62F9-490D-877E-9C92AE5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9EA0CA-844C-499D-A10D-F3428E64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8DF77A-B2C8-4414-AE37-90202AF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12FFC4-2EC4-4A61-AA40-5A976E2F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8626F6-BB43-4A84-A899-28C890F1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A37188-8C1D-4345-B586-C6022FD3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8D740E-CCC2-4761-B95C-56671DCBD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A51B7E-5709-492F-9E94-DEDB84A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CB1272-1644-48ED-A918-A8C313B4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0FE466-B57B-4F50-81BE-9A8FDAC9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494C4B-287F-4D7F-96B8-AA6EC383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D2FBD1-71E9-401F-AD99-67D1FBEC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12D8A4-A4EE-4F0E-927E-E7EBA06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ADE504-CA89-4B60-9570-DAE1D27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EC499A-8AA7-4D23-AB40-BC1DE21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E73333-65E3-4DF3-B35D-D8A32676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5F7510-8BCE-4CB7-989A-5C49BF22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8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22D8DE-A3A6-4E0C-A015-35DE144F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E2B62D-266A-4461-8AAC-F4C5D54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B8EEA7-E262-41C3-923F-C9881E28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462CF5-B930-47EB-ACF5-2ED9031B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0EA71C-D459-47FC-B084-FDEB5F8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6EB37C-42CD-4AC0-9610-E0207F2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B26CF-3CBC-49AC-ACDE-B8EB3FE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D54AFB-BAAF-485D-A2EB-D5B7A6140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05EB4A-A03A-42AB-BEFA-595EA5CF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01B043-FFBA-42E3-AF85-743C78E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CDBA17-B3F7-4C95-A0A2-CF8BCCE4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80C2C2-A16A-4942-A307-07A561F7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498397-2F88-49D7-A72B-CA55011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BF266D-3438-413B-A9C3-6C671F67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D88207-A009-4671-A1DC-10D67C77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DCC031-B074-4A07-A4F9-971EECFE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A5E3F9-7168-4816-8BB2-D000D75C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03956F-27ED-4BC1-B0B3-97A23C67F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57E1B9-DFEB-446B-9018-C5123DCC5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72C78F-A2E5-49E7-B56F-C1A74B9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84D52E-6776-495E-97D2-17847F3B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1DCA14-AA72-444E-9E8B-12C0D3FF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3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6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3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3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9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5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9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1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5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0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F74165F-DDB0-4B63-BD99-C3A539EF1AA2}" type="datetimeFigureOut">
              <a:rPr lang="en-US" smtClean="0"/>
              <a:pPr>
                <a:defRPr/>
              </a:pPr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65610E2-D1EA-461E-A789-8DB3CEED50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92135" y="2887530"/>
            <a:ext cx="9038813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788" y="1387737"/>
            <a:ext cx="9036424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6786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003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787707-B1B7-4DE3-B60C-32D0B7B62E91}" type="datetimeFigureOut">
              <a:rPr lang="en-US" smtClean="0"/>
              <a:pPr>
                <a:defRPr/>
              </a:pPr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09706-BFBD-4834-950D-0440533F00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7582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63446" y="2887579"/>
            <a:ext cx="9038813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54" y="1204857"/>
            <a:ext cx="10339617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1" y="3767317"/>
            <a:ext cx="10312996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3EC88B-54EE-4D81-8CC3-0F180CB2D606}" type="datetimeFigureOut">
              <a:rPr lang="en-US" smtClean="0"/>
              <a:pPr>
                <a:defRPr/>
              </a:pPr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3592A-3FCE-4D4E-8211-1F8DE29754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15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10BD7-0761-4D83-8608-4CF65DE36595}" type="datetimeFigureOut">
              <a:rPr lang="en-US" smtClean="0"/>
              <a:pPr>
                <a:defRPr/>
              </a:pPr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65701-1D4B-46FB-BFA3-8343E7A883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240280"/>
            <a:ext cx="5071872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193535" y="2240280"/>
            <a:ext cx="5071872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78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58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080" y="2240280"/>
            <a:ext cx="458992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7984" y="2947595"/>
            <a:ext cx="5071872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9741" y="2240280"/>
            <a:ext cx="4596384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944368"/>
            <a:ext cx="50663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1F0203-6EEA-4EFC-8094-41F7D22A3DBA}" type="datetimeFigureOut">
              <a:rPr lang="en-US" smtClean="0"/>
              <a:pPr>
                <a:defRPr/>
              </a:pPr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A4E6F-993C-46B5-9930-998601B9BF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9600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11819D-5BE5-4C82-B869-FAD506ABED2A}" type="datetimeFigureOut">
              <a:rPr lang="en-US" smtClean="0"/>
              <a:pPr>
                <a:defRPr/>
              </a:pPr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07739-03FC-4044-B7A1-A4C4C24158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6146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F2EB99-4208-4775-A1A8-34B48A127985}" type="datetimeFigureOut">
              <a:rPr lang="en-US" smtClean="0"/>
              <a:pPr>
                <a:defRPr/>
              </a:pPr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59F20-FA08-4286-A2C4-09DE28CBDD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39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773" y="1678196"/>
            <a:ext cx="4563311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69" y="559399"/>
            <a:ext cx="5488889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2773" y="3603813"/>
            <a:ext cx="4548967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FB73F9-A689-493F-9054-EA4B7CB5AFE8}" type="datetimeFigureOut">
              <a:rPr lang="en-US" smtClean="0"/>
              <a:pPr>
                <a:defRPr/>
              </a:pPr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2701C-0BAC-402B-BBFB-2670513B58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83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42" y="4668819"/>
            <a:ext cx="10356028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911723" y="666965"/>
            <a:ext cx="6362875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986" y="5324306"/>
            <a:ext cx="10341685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BDD3E-ADEA-4570-A2EB-BBD6CD537D5A}" type="datetimeFigureOut">
              <a:rPr lang="en-US" smtClean="0"/>
              <a:pPr>
                <a:defRPr/>
              </a:pPr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CE2907-E6D6-4641-895E-9F9BCA3F42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305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89CEC4-3455-4D9A-B217-9F61C6A91DBB}" type="datetimeFigureOut">
              <a:rPr lang="en-US" smtClean="0"/>
              <a:pPr>
                <a:defRPr/>
              </a:pPr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85D9C2-9361-4E59-8F69-C798AA5C29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18277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1" y="559399"/>
            <a:ext cx="2237591" cy="55667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985" y="849855"/>
            <a:ext cx="7343889" cy="50238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85DDC5-4494-42A6-9795-8495F59E9EE4}" type="datetimeFigureOut">
              <a:rPr lang="en-US" smtClean="0"/>
              <a:pPr>
                <a:defRPr/>
              </a:pPr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F6724-C5FA-4175-9AE3-515826FD3E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6125426" y="2880824"/>
            <a:ext cx="5480154" cy="923330"/>
            <a:chOff x="1815339" y="1496875"/>
            <a:chExt cx="5480154" cy="692497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496875"/>
              <a:ext cx="877163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97028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51335-9380-DE4C-9E71-25CB1B288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8324C9-DA16-2249-93EC-1790F9397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B9E9F1-1A17-D64B-BCEA-BBA224F2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F348A8-F628-5849-B472-4984AC0AA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BB7785-F329-744A-B14C-20BBC24B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99995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7FBE51-3FE1-5C45-805C-9D8733FD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08BC6E-E949-1F4D-8B71-FD21A5236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6E9991-3C1E-4A4C-BBFC-DB5D0473F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88F6A7-EC72-4443-ACEB-0EA5CC5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043CD7-702A-B148-A9A4-9ABC81BE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8814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A0C13-5CBD-9B42-ADB6-5218B26C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7A362D-0950-5D45-A93E-4244523E7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6E9E19-7185-974C-8B81-56F3BDD8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0D100C-7EE1-6346-8A48-AD9DE03E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9BB33-BFB9-0244-852C-4B36D1AD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3773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BC805A-7314-0440-9FF1-815B3474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69D922-511F-3946-B9B8-73DA485AA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2431B8-43A9-F340-B647-B3F78D56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D92496-54A5-B34E-B990-57BF2BAD8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B55DDB-91A8-4841-B4F2-7F23DA99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EA393D-16D5-AE49-B594-49B379CC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5169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2DD1C-C202-6E4D-B33E-B96C13BE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3F51C1-367C-E641-89EE-E1B4276AC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3A072B-27F5-9A4B-B674-B35DF1137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40C62D6-03FE-B846-8804-578A0CA12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81DAC50-D546-D943-9C53-AB88115DF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1D8D5C-8B56-284E-83DC-93A3A179B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BFC527F-C3AD-5C41-A75E-B0220FA4C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E96D8EF-F6AA-3E40-B4AC-3E10A834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0056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63E777-5913-FF42-BC7A-E8E72734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D28E836-672A-774C-859A-E3BA5F3CC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B0C948D-7A30-E84C-BD13-EC7FE33F9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75B4009-1926-4340-87BF-491F16F5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19644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0E6A3C-DDF5-BF48-8742-6A8383543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60B77A-DF42-2749-862B-7437D307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59C2D26-5DE5-E647-9330-192BD138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75712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98D42-F20E-8E46-A8C2-5A82B2D3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1E74EB-13AC-9546-A4AB-888770B22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939B45-3B46-F747-B267-6556DF593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3F36CD-0F3C-B14C-9DB2-CFFCA880C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C55244-5185-2B45-8975-2AE62459F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DA9FAD-9D19-F841-826B-C48D7C07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595304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EBC0AC-CCA9-A440-9AB6-3C900F62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EEFCCC-ADBE-2F41-913F-8C4091D35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5C544D5-A34A-1E4B-908B-D77B1F29F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206239-FF0A-E14A-9438-61D2EB5F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966B53-D292-514E-80C1-E79DF8B50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871210-7B3E-1241-A788-834DEB82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963541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76FC2-83B2-FC45-B9CC-E0BBBC99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75DC5F-1B7F-EE4B-942B-4F21A902E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48DDDE-6BB1-7A43-A5C6-31D496874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B95B24-E792-EC41-BC92-38311245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5E8AE3-A0F1-5249-AD5F-DC4DD27B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15845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3A2F2B-AD3E-C240-B700-E5C10A4B4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434C5B-5E3D-3343-A3D2-C0C02900A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FF180F-7F9D-2E40-AF2B-BBDB4A62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549905-996A-1547-9ACC-EB4D6CF4F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ACF310-3FA1-C64A-81B5-CF50DFCA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25511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10B81-471D-4DBC-A701-F0CC2C6E6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EB093B8-CB78-4AF1-AB34-28226AFA4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F67EFF-0573-4D43-9828-A3CA2524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25F0-43F7-43C5-B2FA-F3AFB437EF2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28F94-DE40-43F0-9AD8-0DE02234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BF8ACD-EA59-48A2-9B7C-0BF3A114B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8AB7-94EF-4B30-AA52-267DD02D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489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3792A7-7DEF-4E07-8FF3-07CDD15F4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B2F885-FCF1-490E-9DA8-BB2D817FF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955AEB-36AB-46E4-9FD6-56E8E9DB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25F0-43F7-43C5-B2FA-F3AFB437EF2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8D210E-159F-47B9-9AC8-7B5DE46B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D7B249-65A8-47C3-8D03-545C8B6E7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8AB7-94EF-4B30-AA52-267DD02D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35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5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9FC941-0545-4A44-9C25-DEB35D96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F5CBF1-A158-48D6-B499-7F8F78F7E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0A973B-E4E7-4A74-975E-0541DE2F9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25F0-43F7-43C5-B2FA-F3AFB437EF2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28F107-756A-4173-AFF8-7E1EE1D5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B57C2C-9CBC-4747-A354-6ED01876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8AB7-94EF-4B30-AA52-267DD02D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00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1EDD7-B0CB-4FC8-8E89-F90F950D4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A15F66-78ED-48E9-8947-96CEBF73C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8BF7B7D-1D2E-40AD-B6E7-42C3087EA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7266B6-C1D5-43C7-A9CD-ED186843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25F0-43F7-43C5-B2FA-F3AFB437EF2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468DF4-1C70-460B-B66E-2A562DF7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F8E153-0C84-49E3-B3D0-BD1202010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8AB7-94EF-4B30-AA52-267DD02D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135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DB4F87-4A51-4C0F-8344-754AA4194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D0D461-05F8-4792-B927-E9F42E772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8B1C77-E6EA-491E-87B0-3F3B4686E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7BE651-24D5-4406-AEEC-D144CBA865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4FE1DE-3CAA-4D9B-B282-309166156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EBB33B9-20AD-43BA-BEC9-8501BB985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25F0-43F7-43C5-B2FA-F3AFB437EF2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4C7A5BA-967A-4846-987E-52BBDBDF8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055CC14-86B5-4046-8431-14164860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8AB7-94EF-4B30-AA52-267DD02D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446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72A64-5658-4D82-AF2A-BBEF3D00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7D8420-A587-4337-B17E-C38BA868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25F0-43F7-43C5-B2FA-F3AFB437EF2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AD6342-C023-40D3-B887-850E4D16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7F7F8C-FAC9-4C16-8586-406204DCC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8AB7-94EF-4B30-AA52-267DD02D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671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47C98B-D09F-44F6-9907-539AECBC0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25F0-43F7-43C5-B2FA-F3AFB437EF2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D154D9-01E7-49E2-A440-9C593617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787017F-C8C3-4F0D-AC64-F12082977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8AB7-94EF-4B30-AA52-267DD02D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62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1EAFA4-F2FD-42E3-B0D3-441EEDA7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840D29-362F-4B77-A6FE-B0716C13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CAD93C-B0D7-4731-8A7F-696AA43C6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9E513F-D3B2-43D4-ACD0-3A70D237B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25F0-43F7-43C5-B2FA-F3AFB437EF2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AAD66B-6356-4CE4-B961-F705CFF6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570E25-44A6-4FE4-9ECC-A7B114C7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8AB7-94EF-4B30-AA52-267DD02D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261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42A61D-C67B-40B6-B2AB-3915E6626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C6822A9-38A9-47CF-B944-97CF6C1DC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B9037C-CCF9-4A8D-8627-A45BD0870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099C5C-9BCB-44CE-93FD-45A66CC2D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25F0-43F7-43C5-B2FA-F3AFB437EF2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44D64F-8F03-44D6-B77C-14E5F0F00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0EB66B-1A9C-4B76-A255-25A9017A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8AB7-94EF-4B30-AA52-267DD02D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2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D5CDE6-21E0-4440-A25E-7B634177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F0CBD-BBF8-49BD-9C5B-ADA6CDC0C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CCC727-1282-4B89-B276-8FDF7EA2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25F0-43F7-43C5-B2FA-F3AFB437EF2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9CE84A-186D-4C9A-91C1-2C4AB26F5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8EDC32-104B-4D70-84E1-30F8DDEB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8AB7-94EF-4B30-AA52-267DD02D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399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A9C0684-3A53-4EF3-9308-AF115776A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A8686F-6968-4A7E-9DBC-25FC2A5E9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3BD3C0-5903-46F2-AF64-B265324E7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25F0-43F7-43C5-B2FA-F3AFB437EF2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306080-348D-4684-B1EE-ADD014B4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B88030-3313-48E7-BD60-C61A4D27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8AB7-94EF-4B30-AA52-267DD02D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80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11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B4784F16-8AC0-402D-9698-33486602AE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59B0B0-BA50-4565-A597-62322115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82DEDD-0245-41FA-B2BB-87E2EEFF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E12ED-F004-479B-9917-B12CC1F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971D68-3583-4F5A-8952-2E614291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70457-DC9F-4C70-95C7-CF1B04A4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0A10E4-7E43-4D1D-A50F-2E8CE72E2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1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00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B6A973A5-D175-42C7-B023-68A83A73858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0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7987" y="570156"/>
            <a:ext cx="10341684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0" y="2248348"/>
            <a:ext cx="10327340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504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6144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2352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62AD0CD-ECC7-42A1-B0AF-6CFF66AE23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47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5204361-BA06-9844-900A-87466CDD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FC918C-7130-E642-A4C4-DEED4772C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B020B7-F0F3-394D-B0E1-856A23FCD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6A3EB-3962-3847-BDA9-C2BFBB0FBFA7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1B8B12-3691-7B41-983E-5BCCE1E13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CC0403-DCDC-5144-8C2E-758F11F22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326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1FC560C-CFAD-428E-B768-F7AACB26B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B9C54A-A5A1-4541-881B-1CA7258A5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D158AD-37EA-460B-8EDC-45A3E0BC2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B25F0-43F7-43C5-B2FA-F3AFB437EF2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7B4779-0847-4E81-A255-35D6C121A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AC3186-82CC-41D1-ABED-24ACF3893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48AB7-94EF-4B30-AA52-267DD02D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2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0.xml"/><Relationship Id="rId5" Type="http://schemas.microsoft.com/office/2007/relationships/media" Target="../media/media3.mp3"/><Relationship Id="rId15" Type="http://schemas.openxmlformats.org/officeDocument/2006/relationships/image" Target="../media/image23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7.mp3"/><Relationship Id="rId7" Type="http://schemas.openxmlformats.org/officeDocument/2006/relationships/slideLayout" Target="../slideLayouts/slideLayout4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10" Type="http://schemas.openxmlformats.org/officeDocument/2006/relationships/image" Target="../media/image23.png"/><Relationship Id="rId4" Type="http://schemas.openxmlformats.org/officeDocument/2006/relationships/audio" Target="../media/media7.mp3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slide" Target="slide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EC41863-32A3-0983-D829-E24A21319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7700AC5-607C-D5D6-44D2-8EBCC3739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5" y="-872183"/>
            <a:ext cx="4705348" cy="36728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8F8A7CD-5713-0E7F-211C-8F182EBE7D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81" y="-486873"/>
            <a:ext cx="9797353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13E51C0-9F3B-8B6F-B8C6-10DDF9256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2CFC86F-3CD5-3666-4348-6C7A6C75B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48" y="368809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74C240-0FBA-C4F2-9149-28967D8B2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49" y="587862"/>
            <a:ext cx="1170434" cy="1170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C7A7D9-94C0-26DD-C741-DD45080E0CA6}"/>
              </a:ext>
            </a:extLst>
          </p:cNvPr>
          <p:cNvSpPr txBox="1"/>
          <p:nvPr/>
        </p:nvSpPr>
        <p:spPr>
          <a:xfrm>
            <a:off x="3435975" y="3182881"/>
            <a:ext cx="779101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40: 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TÍNH CHẤT GIAO HOÁN VÀ KẾT HỢP CỦA PHÉP NHÂN</a:t>
            </a:r>
          </a:p>
        </p:txBody>
      </p:sp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5049531C-24B5-3A6B-801B-BA0418A81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908790" y="973467"/>
            <a:ext cx="3542059" cy="35420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FDFFB9-AEAB-436F-FB11-29AEC3F8F9A1}"/>
              </a:ext>
            </a:extLst>
          </p:cNvPr>
          <p:cNvSpPr/>
          <p:nvPr/>
        </p:nvSpPr>
        <p:spPr>
          <a:xfrm>
            <a:off x="3974817" y="264848"/>
            <a:ext cx="45288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Phả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Lễ</a:t>
            </a:r>
            <a:endParaRPr lang="en-US" sz="32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2BC12A-D5FB-5B2C-C7F5-1F69025D0AD7}"/>
              </a:ext>
            </a:extLst>
          </p:cNvPr>
          <p:cNvSpPr/>
          <p:nvPr/>
        </p:nvSpPr>
        <p:spPr>
          <a:xfrm>
            <a:off x="2023434" y="6057575"/>
            <a:ext cx="67249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 Bùi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Minh Trang</a:t>
            </a:r>
            <a:endParaRPr lang="en-US" sz="32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B167466-8601-8446-5AB0-2866B4EACA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8945326" y="4432131"/>
            <a:ext cx="3352975" cy="23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8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AF4C2D-17BD-AE8B-B819-D3F98ABCB0C5}"/>
              </a:ext>
            </a:extLst>
          </p:cNvPr>
          <p:cNvSpPr txBox="1"/>
          <p:nvPr/>
        </p:nvSpPr>
        <p:spPr>
          <a:xfrm>
            <a:off x="0" y="0"/>
            <a:ext cx="12192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/>
            <a:r>
              <a:rPr lang="en-US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I. YÊU CẦU CẦN ĐẠT:</a:t>
            </a:r>
            <a:endParaRPr lang="en-US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en-US" sz="28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/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hoán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/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hoán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/>
            <a:r>
              <a:rPr lang="en-US" sz="28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tòi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/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en-US" sz="28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ham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khoa,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/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say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945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3" y="-241027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1575120-6410-4EF3-9274-96046E8176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7567326" y="3932784"/>
            <a:ext cx="4332183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BD8F03-8145-DF15-1A2B-E6AFD12D1B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7941" y="3034541"/>
            <a:ext cx="6468417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414797-2871-FF44-FDD3-03CE66F8A22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6" y="268710"/>
            <a:ext cx="2396280" cy="11981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BD4F1E5-0DEC-BBC1-ECF3-FFFACD14D735}"/>
              </a:ext>
            </a:extLst>
          </p:cNvPr>
          <p:cNvSpPr/>
          <p:nvPr/>
        </p:nvSpPr>
        <p:spPr>
          <a:xfrm>
            <a:off x="4848225" y="5305425"/>
            <a:ext cx="3190875" cy="704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4 = 4 x 3</a:t>
            </a:r>
          </a:p>
        </p:txBody>
      </p:sp>
      <p:pic>
        <p:nvPicPr>
          <p:cNvPr id="3" name="0122">
            <a:hlinkClick r:id="" action="ppaction://media"/>
            <a:extLst>
              <a:ext uri="{FF2B5EF4-FFF2-40B4-BE49-F238E27FC236}">
                <a16:creationId xmlns:a16="http://schemas.microsoft.com/office/drawing/2014/main" xmlns="" id="{3B8DEEB9-C3D4-7907-D034-14B4AE0078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11684" y="479425"/>
            <a:ext cx="8232230" cy="4597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7BE774E5-4304-A6C6-AE12-26A042480A99}"/>
              </a:ext>
            </a:extLst>
          </p:cNvPr>
          <p:cNvSpPr/>
          <p:nvPr/>
        </p:nvSpPr>
        <p:spPr>
          <a:xfrm>
            <a:off x="2210437" y="1476709"/>
            <a:ext cx="2358188" cy="926432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mặt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cười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nhỉ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4FC6670B-735F-AC74-2EC1-707F51AAEC2D}"/>
              </a:ext>
            </a:extLst>
          </p:cNvPr>
          <p:cNvSpPr/>
          <p:nvPr/>
        </p:nvSpPr>
        <p:spPr>
          <a:xfrm>
            <a:off x="3867377" y="368866"/>
            <a:ext cx="2636441" cy="118406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4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cột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mỗi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cột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3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mặt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nên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3 x 4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mặt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cười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C8363A41-D457-9C54-293E-662F2A9D163D}"/>
              </a:ext>
            </a:extLst>
          </p:cNvPr>
          <p:cNvSpPr/>
          <p:nvPr/>
        </p:nvSpPr>
        <p:spPr>
          <a:xfrm>
            <a:off x="8763322" y="508043"/>
            <a:ext cx="2636441" cy="1461836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3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hàng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mỗi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hang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4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mặt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nên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4 x 3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mặt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79F5C52C-5C11-3E0D-6277-D0567B739293}"/>
              </a:ext>
            </a:extLst>
          </p:cNvPr>
          <p:cNvSpPr/>
          <p:nvPr/>
        </p:nvSpPr>
        <p:spPr>
          <a:xfrm>
            <a:off x="9718133" y="2778125"/>
            <a:ext cx="1709047" cy="880811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hai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đều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đúng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3" name="nam">
            <a:hlinkClick r:id="" action="ppaction://media"/>
            <a:extLst>
              <a:ext uri="{FF2B5EF4-FFF2-40B4-BE49-F238E27FC236}">
                <a16:creationId xmlns:a16="http://schemas.microsoft.com/office/drawing/2014/main" xmlns="" id="{1B709AE1-84B7-A844-FC73-97177DB830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8327" y="1768403"/>
            <a:ext cx="406400" cy="406400"/>
          </a:xfrm>
          <a:prstGeom prst="rect">
            <a:avLst/>
          </a:prstGeom>
        </p:spPr>
      </p:pic>
      <p:pic>
        <p:nvPicPr>
          <p:cNvPr id="14" name="Mai">
            <a:hlinkClick r:id="" action="ppaction://media"/>
            <a:extLst>
              <a:ext uri="{FF2B5EF4-FFF2-40B4-BE49-F238E27FC236}">
                <a16:creationId xmlns:a16="http://schemas.microsoft.com/office/drawing/2014/main" xmlns="" id="{017EE12A-F8B4-5CB2-3C3F-23D4A6B8E6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28507" y="575594"/>
            <a:ext cx="406400" cy="406400"/>
          </a:xfrm>
          <a:prstGeom prst="rect">
            <a:avLst/>
          </a:prstGeom>
        </p:spPr>
      </p:pic>
      <p:pic>
        <p:nvPicPr>
          <p:cNvPr id="16" name="việt1">
            <a:hlinkClick r:id="" action="ppaction://media"/>
            <a:extLst>
              <a:ext uri="{FF2B5EF4-FFF2-40B4-BE49-F238E27FC236}">
                <a16:creationId xmlns:a16="http://schemas.microsoft.com/office/drawing/2014/main" xmlns="" id="{961B7A15-A88D-31A6-89D3-F2C922117E1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16197" y="354806"/>
            <a:ext cx="406400" cy="406400"/>
          </a:xfrm>
          <a:prstGeom prst="rect">
            <a:avLst/>
          </a:prstGeom>
        </p:spPr>
      </p:pic>
      <p:pic>
        <p:nvPicPr>
          <p:cNvPr id="17" name="robot1">
            <a:hlinkClick r:id="" action="ppaction://media"/>
            <a:extLst>
              <a:ext uri="{FF2B5EF4-FFF2-40B4-BE49-F238E27FC236}">
                <a16:creationId xmlns:a16="http://schemas.microsoft.com/office/drawing/2014/main" xmlns="" id="{D1454AA8-DF5D-ED4D-4E34-E1FEC6942BB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73323" y="2371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2" name="Picture 31">
            <a:hlinkClick r:id="rId3" action="ppaction://hlinksldjump"/>
            <a:extLst>
              <a:ext uri="{FF2B5EF4-FFF2-40B4-BE49-F238E27FC236}">
                <a16:creationId xmlns:a16="http://schemas.microsoft.com/office/drawing/2014/main" xmlns="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00298" y="42297"/>
            <a:ext cx="610538" cy="1064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0806C1-3C76-1634-457D-175B606C389C}"/>
              </a:ext>
            </a:extLst>
          </p:cNvPr>
          <p:cNvSpPr txBox="1"/>
          <p:nvPr/>
        </p:nvSpPr>
        <p:spPr>
          <a:xfrm>
            <a:off x="1085850" y="314325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Tính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giá trị của hai biểu thức a x b và b x 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9B8FFF4E-1A8B-E86E-90D9-84F8C39A8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346339"/>
              </p:ext>
            </p:extLst>
          </p:nvPr>
        </p:nvGraphicFramePr>
        <p:xfrm>
          <a:off x="1165225" y="1138765"/>
          <a:ext cx="9588500" cy="2316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xmlns="" val="1121750097"/>
                    </a:ext>
                  </a:extLst>
                </a:gridCol>
                <a:gridCol w="2009775">
                  <a:extLst>
                    <a:ext uri="{9D8B030D-6E8A-4147-A177-3AD203B41FA5}">
                      <a16:colId xmlns:a16="http://schemas.microsoft.com/office/drawing/2014/main" xmlns="" val="2828678596"/>
                    </a:ext>
                  </a:extLst>
                </a:gridCol>
                <a:gridCol w="2752725">
                  <a:extLst>
                    <a:ext uri="{9D8B030D-6E8A-4147-A177-3AD203B41FA5}">
                      <a16:colId xmlns:a16="http://schemas.microsoft.com/office/drawing/2014/main" xmlns="" val="1995169069"/>
                    </a:ext>
                  </a:extLst>
                </a:gridCol>
                <a:gridCol w="2752725">
                  <a:extLst>
                    <a:ext uri="{9D8B030D-6E8A-4147-A177-3AD203B41FA5}">
                      <a16:colId xmlns:a16="http://schemas.microsoft.com/office/drawing/2014/main" xmlns="" val="1248522880"/>
                    </a:ext>
                  </a:extLst>
                </a:gridCol>
              </a:tblGrid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 x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x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7432764"/>
                  </a:ext>
                </a:extLst>
              </a:tr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6819519"/>
                  </a:ext>
                </a:extLst>
              </a:tr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481455"/>
                  </a:ext>
                </a:extLst>
              </a:tr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663292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C0BF35-5083-DE09-B2D4-8810F17F29DE}"/>
              </a:ext>
            </a:extLst>
          </p:cNvPr>
          <p:cNvSpPr txBox="1"/>
          <p:nvPr/>
        </p:nvSpPr>
        <p:spPr>
          <a:xfrm>
            <a:off x="5610225" y="1724025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555F9A-9C21-9669-2256-30A34DD5BACA}"/>
              </a:ext>
            </a:extLst>
          </p:cNvPr>
          <p:cNvSpPr txBox="1"/>
          <p:nvPr/>
        </p:nvSpPr>
        <p:spPr>
          <a:xfrm>
            <a:off x="8391525" y="1685925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3119FF-F1FB-66A8-6495-01A8C15DD0F0}"/>
              </a:ext>
            </a:extLst>
          </p:cNvPr>
          <p:cNvSpPr txBox="1"/>
          <p:nvPr/>
        </p:nvSpPr>
        <p:spPr>
          <a:xfrm>
            <a:off x="5629275" y="2286000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6 = 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B8A726-377C-69F5-1792-D95EC8B6F26A}"/>
              </a:ext>
            </a:extLst>
          </p:cNvPr>
          <p:cNvSpPr txBox="1"/>
          <p:nvPr/>
        </p:nvSpPr>
        <p:spPr>
          <a:xfrm>
            <a:off x="8334375" y="2257425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298463-38B4-E670-2055-77B4ADB2CFAD}"/>
              </a:ext>
            </a:extLst>
          </p:cNvPr>
          <p:cNvSpPr txBox="1"/>
          <p:nvPr/>
        </p:nvSpPr>
        <p:spPr>
          <a:xfrm>
            <a:off x="5648325" y="2876550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8 = 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5479DE-E949-5B58-B8C8-31ED40BF7814}"/>
              </a:ext>
            </a:extLst>
          </p:cNvPr>
          <p:cNvSpPr txBox="1"/>
          <p:nvPr/>
        </p:nvSpPr>
        <p:spPr>
          <a:xfrm>
            <a:off x="8372475" y="2867025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5 = 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9438C65-7026-4964-592B-06E09BE45144}"/>
              </a:ext>
            </a:extLst>
          </p:cNvPr>
          <p:cNvSpPr txBox="1"/>
          <p:nvPr/>
        </p:nvSpPr>
        <p:spPr>
          <a:xfrm>
            <a:off x="695325" y="3514725"/>
            <a:ext cx="1083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nl-NL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thấy giá trị của a x b và của b x a luôn bằng nhau, ta viết: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53274D6-D4C1-4B8A-300A-0454D2E876A9}"/>
              </a:ext>
            </a:extLst>
          </p:cNvPr>
          <p:cNvSpPr/>
          <p:nvPr/>
        </p:nvSpPr>
        <p:spPr>
          <a:xfrm>
            <a:off x="1543050" y="4371974"/>
            <a:ext cx="8858250" cy="2085975"/>
          </a:xfrm>
          <a:prstGeom prst="roundRect">
            <a:avLst/>
          </a:prstGeom>
          <a:solidFill>
            <a:srgbClr val="FBDDF2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BA4AB67-673F-BCBE-C51E-1D11C4ABCCC6}"/>
              </a:ext>
            </a:extLst>
          </p:cNvPr>
          <p:cNvSpPr/>
          <p:nvPr/>
        </p:nvSpPr>
        <p:spPr>
          <a:xfrm>
            <a:off x="4514850" y="4524375"/>
            <a:ext cx="2914650" cy="666750"/>
          </a:xfrm>
          <a:prstGeom prst="roundRect">
            <a:avLst/>
          </a:prstGeom>
          <a:ln w="38100">
            <a:solidFill>
              <a:srgbClr val="E01A6F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 x b = b x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75819E-A4CB-BA03-7A25-2CEB52113995}"/>
              </a:ext>
            </a:extLst>
          </p:cNvPr>
          <p:cNvSpPr txBox="1"/>
          <p:nvPr/>
        </p:nvSpPr>
        <p:spPr>
          <a:xfrm>
            <a:off x="1762125" y="5353050"/>
            <a:ext cx="8439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đổi</a:t>
            </a:r>
            <a:r>
              <a:rPr kumimoji="0" lang="nl-NL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chỗ các thừa số trong một tích thì tích không thay đổi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51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3" y="-241027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1575120-6410-4EF3-9274-96046E8176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7567326" y="3932784"/>
            <a:ext cx="4332183" cy="304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ADD7DF-B6E9-75A1-C83F-28AEA4259D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8564" y="2828412"/>
            <a:ext cx="7163421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4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60985" y="219075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FB67EDD-59AD-E032-1C3A-613E5E79FB2A}"/>
              </a:ext>
            </a:extLst>
          </p:cNvPr>
          <p:cNvSpPr/>
          <p:nvPr/>
        </p:nvSpPr>
        <p:spPr>
          <a:xfrm>
            <a:off x="828675" y="466725"/>
            <a:ext cx="600075" cy="51435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93CDD0-026B-592E-2A48-D4AA59A23D3A}"/>
              </a:ext>
            </a:extLst>
          </p:cNvPr>
          <p:cNvSpPr txBox="1"/>
          <p:nvPr/>
        </p:nvSpPr>
        <p:spPr>
          <a:xfrm>
            <a:off x="1466849" y="409575"/>
            <a:ext cx="709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032868-E2F7-C744-104D-178CB9674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7" y="1290636"/>
            <a:ext cx="8303890" cy="491966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8CF526A-C0D2-DC93-D312-D864D210A9D4}"/>
              </a:ext>
            </a:extLst>
          </p:cNvPr>
          <p:cNvCxnSpPr>
            <a:cxnSpLocks/>
          </p:cNvCxnSpPr>
          <p:nvPr/>
        </p:nvCxnSpPr>
        <p:spPr>
          <a:xfrm>
            <a:off x="2847975" y="2343150"/>
            <a:ext cx="390525" cy="638175"/>
          </a:xfrm>
          <a:prstGeom prst="line">
            <a:avLst/>
          </a:prstGeom>
          <a:ln w="57150">
            <a:solidFill>
              <a:srgbClr val="E01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0F5CECB-696D-D2E6-FB6D-893E370F6FD4}"/>
              </a:ext>
            </a:extLst>
          </p:cNvPr>
          <p:cNvCxnSpPr>
            <a:cxnSpLocks/>
          </p:cNvCxnSpPr>
          <p:nvPr/>
        </p:nvCxnSpPr>
        <p:spPr>
          <a:xfrm>
            <a:off x="5629275" y="2600325"/>
            <a:ext cx="2257425" cy="2209800"/>
          </a:xfrm>
          <a:prstGeom prst="line">
            <a:avLst/>
          </a:prstGeom>
          <a:ln w="57150">
            <a:solidFill>
              <a:srgbClr val="E01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E9364F7-DB4C-C4BC-1B0B-E0BC6BB5C690}"/>
              </a:ext>
            </a:extLst>
          </p:cNvPr>
          <p:cNvCxnSpPr>
            <a:cxnSpLocks/>
          </p:cNvCxnSpPr>
          <p:nvPr/>
        </p:nvCxnSpPr>
        <p:spPr>
          <a:xfrm flipH="1">
            <a:off x="5753100" y="2305050"/>
            <a:ext cx="1685925" cy="1333500"/>
          </a:xfrm>
          <a:prstGeom prst="line">
            <a:avLst/>
          </a:prstGeom>
          <a:ln w="57150">
            <a:solidFill>
              <a:srgbClr val="E01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077EF3C-3271-EF9B-DBA5-F413B15ECBBB}"/>
              </a:ext>
            </a:extLst>
          </p:cNvPr>
          <p:cNvCxnSpPr>
            <a:cxnSpLocks/>
          </p:cNvCxnSpPr>
          <p:nvPr/>
        </p:nvCxnSpPr>
        <p:spPr>
          <a:xfrm flipH="1">
            <a:off x="4419600" y="3629025"/>
            <a:ext cx="3895725" cy="1323975"/>
          </a:xfrm>
          <a:prstGeom prst="line">
            <a:avLst/>
          </a:prstGeom>
          <a:ln w="57150">
            <a:solidFill>
              <a:srgbClr val="E01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5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60985" y="219075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FB67EDD-59AD-E032-1C3A-613E5E79FB2A}"/>
              </a:ext>
            </a:extLst>
          </p:cNvPr>
          <p:cNvSpPr/>
          <p:nvPr/>
        </p:nvSpPr>
        <p:spPr>
          <a:xfrm>
            <a:off x="828675" y="428625"/>
            <a:ext cx="600075" cy="55245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D34F162-813D-C673-BA3A-6CA3F75B8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8750" y="381083"/>
            <a:ext cx="7215188" cy="306371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E712195-40F4-B79B-0ACB-C856D40A531A}"/>
              </a:ext>
            </a:extLst>
          </p:cNvPr>
          <p:cNvSpPr txBox="1"/>
          <p:nvPr/>
        </p:nvSpPr>
        <p:spPr>
          <a:xfrm>
            <a:off x="866775" y="3829050"/>
            <a:ext cx="1041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x 15.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73AF44B-A5A4-1986-04BD-E8D92AA9487D}"/>
              </a:ext>
            </a:extLst>
          </p:cNvPr>
          <p:cNvSpPr txBox="1"/>
          <p:nvPr/>
        </p:nvSpPr>
        <p:spPr>
          <a:xfrm>
            <a:off x="885825" y="4619625"/>
            <a:ext cx="10687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đổi chỗ các thừa số của phép tính 6 × 15 thì ta được phép tính 15 × 6.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15 = 15 × 6 = 90</a:t>
            </a:r>
          </a:p>
        </p:txBody>
      </p:sp>
      <p:pic>
        <p:nvPicPr>
          <p:cNvPr id="2" name="J2TEAM-TTS-1737556014836">
            <a:hlinkClick r:id="" action="ppaction://media"/>
            <a:extLst>
              <a:ext uri="{FF2B5EF4-FFF2-40B4-BE49-F238E27FC236}">
                <a16:creationId xmlns:a16="http://schemas.microsoft.com/office/drawing/2014/main" xmlns="" id="{1086A3F4-BBCB-B178-C9C1-4E8527A44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82521" y="219075"/>
            <a:ext cx="487363" cy="487363"/>
          </a:xfrm>
          <a:prstGeom prst="rect">
            <a:avLst/>
          </a:prstGeom>
        </p:spPr>
      </p:pic>
      <p:pic>
        <p:nvPicPr>
          <p:cNvPr id="6" name="RP">
            <a:hlinkClick r:id="" action="ppaction://media"/>
            <a:extLst>
              <a:ext uri="{FF2B5EF4-FFF2-40B4-BE49-F238E27FC236}">
                <a16:creationId xmlns:a16="http://schemas.microsoft.com/office/drawing/2014/main" xmlns="" id="{D355EB05-C1D7-8A2B-76BF-23FE15AF2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71538" y="2382043"/>
            <a:ext cx="487363" cy="487363"/>
          </a:xfrm>
          <a:prstGeom prst="rect">
            <a:avLst/>
          </a:prstGeom>
        </p:spPr>
      </p:pic>
      <p:pic>
        <p:nvPicPr>
          <p:cNvPr id="7" name="M">
            <a:hlinkClick r:id="" action="ppaction://media"/>
            <a:extLst>
              <a:ext uri="{FF2B5EF4-FFF2-40B4-BE49-F238E27FC236}">
                <a16:creationId xmlns:a16="http://schemas.microsoft.com/office/drawing/2014/main" xmlns="" id="{7B2AEBA9-15FB-ABE7-1FDE-86B1F5E831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99799" y="2638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31" grpId="0"/>
      <p:bldP spid="3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0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126868" y="866711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A6A99E-B5C0-EC85-7F9F-4A5A16717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7089" y="3325633"/>
            <a:ext cx="7864522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1F1C8F-AD15-43A3-A1E8-4D7A8B6A0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10864714" y="-6889"/>
            <a:ext cx="1212714" cy="1739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54DBED-202C-4E30-ADB9-29A806891A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1512098" y="790702"/>
            <a:ext cx="478370" cy="5100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382A71C-C6C6-4B2B-B6D7-C1284E6F3179}"/>
              </a:ext>
            </a:extLst>
          </p:cNvPr>
          <p:cNvSpPr/>
          <p:nvPr/>
        </p:nvSpPr>
        <p:spPr>
          <a:xfrm>
            <a:off x="3842333" y="584058"/>
            <a:ext cx="4312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D6862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D6862D"/>
                  </a:outerShdw>
                </a:effectLst>
                <a:uLnTx/>
                <a:uFillTx/>
                <a:latin typeface="Book Antiqua"/>
                <a:ea typeface="+mn-ea"/>
                <a:cs typeface="+mn-cs"/>
              </a:rPr>
              <a:t>ONG TÌM 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D6862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6862D"/>
                  </a:outerShdw>
                </a:effectLst>
                <a:uLnTx/>
                <a:uFillTx/>
                <a:latin typeface="Book Antiqua"/>
                <a:ea typeface="+mn-ea"/>
                <a:cs typeface="+mn-cs"/>
              </a:rPr>
              <a:t>MẬT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035B70-DA76-4198-A5DE-BD8CDA3DE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96" y="3169913"/>
            <a:ext cx="2392655" cy="2741633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679AEDE8-5E95-465A-BEAA-8F62913B56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111" r="4017" b="36923"/>
          <a:stretch/>
        </p:blipFill>
        <p:spPr>
          <a:xfrm>
            <a:off x="4627123" y="2159092"/>
            <a:ext cx="2743200" cy="94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5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487 L -0.0707 0.15695 L -0.20911 0.1963 C -0.21732 0.20348 -0.21393 0.20301 -0.21875 0.20301 L -0.34557 0.31088 " pathEditMode="relative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91444FB-AD4A-4629-A035-D1F8D7D3D4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0" y="-699500"/>
            <a:ext cx="10081829" cy="4268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F4904E-77F8-4D33-9769-F39EB18C73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78" y="5601702"/>
            <a:ext cx="1098874" cy="1259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01EC26-E574-4EF2-AEBD-905DC4D79D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1564902" y="5209999"/>
            <a:ext cx="2028486" cy="1774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B0B021-F4F2-4C86-82E8-AD73C5AE0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4456709" y="5228567"/>
            <a:ext cx="1883924" cy="16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9533F7-3E2E-43DD-AECE-A6579279B9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7342539" y="5210000"/>
            <a:ext cx="1883924" cy="16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270675-F795-4A1A-BCAD-2D62CF448D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9505590" y="5210000"/>
            <a:ext cx="1883924" cy="164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D67B9C2-9284-4F44-9529-4D22A4EC84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11048506" y="-478825"/>
            <a:ext cx="1212714" cy="1739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130177B-F86D-444D-A2AA-FFC2258F8B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1415678" y="656491"/>
            <a:ext cx="478370" cy="5100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B50328-BEB9-4349-B4D6-2CE7B10FD37D}"/>
              </a:ext>
            </a:extLst>
          </p:cNvPr>
          <p:cNvSpPr txBox="1"/>
          <p:nvPr/>
        </p:nvSpPr>
        <p:spPr>
          <a:xfrm>
            <a:off x="3980483" y="402468"/>
            <a:ext cx="4231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8 = …… x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06E66B3-C0DF-421D-911C-1F6936BB9EE0}"/>
              </a:ext>
            </a:extLst>
          </p:cNvPr>
          <p:cNvSpPr txBox="1"/>
          <p:nvPr/>
        </p:nvSpPr>
        <p:spPr>
          <a:xfrm>
            <a:off x="3579156" y="1751342"/>
            <a:ext cx="6502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	             C. 12       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                 D. 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9B3B350-BD7E-4FA5-ACE2-98B08D88C5B1}"/>
              </a:ext>
            </a:extLst>
          </p:cNvPr>
          <p:cNvSpPr/>
          <p:nvPr/>
        </p:nvSpPr>
        <p:spPr>
          <a:xfrm>
            <a:off x="2239233" y="5590902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5C03B8D-0E42-4961-BF8C-433023C6C1F7}"/>
              </a:ext>
            </a:extLst>
          </p:cNvPr>
          <p:cNvSpPr/>
          <p:nvPr/>
        </p:nvSpPr>
        <p:spPr>
          <a:xfrm>
            <a:off x="4988306" y="545274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D80308B-3414-417B-9853-B3193D504F7F}"/>
              </a:ext>
            </a:extLst>
          </p:cNvPr>
          <p:cNvSpPr/>
          <p:nvPr/>
        </p:nvSpPr>
        <p:spPr>
          <a:xfrm>
            <a:off x="7846633" y="551476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56B2C10-2CCB-42C7-AA86-09C5C8CB6731}"/>
              </a:ext>
            </a:extLst>
          </p:cNvPr>
          <p:cNvSpPr/>
          <p:nvPr/>
        </p:nvSpPr>
        <p:spPr>
          <a:xfrm>
            <a:off x="10088975" y="5532202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1080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177E-6 -3.7037E-7 L -0.05519 0.24907 L -0.07081 0.33542 L -0.09957 0.36528 L -0.09723 0.42431 C -0.09229 0.44769 -0.09242 0.43866 -0.09242 0.44931 L -0.06964 0.56759 L -0.07081 0.62199 L -0.11754 0.59745 L -0.13315 0.55301 L -0.16569 0.51343 C -0.17012 0.50995 -0.17507 0.50509 -0.17988 0.50347 C -0.18079 0.50324 -0.18157 0.50347 -0.18235 0.50347 L -0.26136 0.46389 L -0.29963 0.44676 C -0.3185 0.43912 -0.31225 0.44491 -0.32006 0.43681 L -0.37525 0.41204 L -0.41351 0.41713 L -0.37277 0.52107 L -0.2063 0.60463 L -0.1847 0.61968 L -0.4303 0.52593 L -0.5861 0.50602 L -0.70585 0.56296 L -0.76312 0.63727 " pathEditMode="relative" rAng="0" ptsTypes="AAAAAAAAAAAAAAAAAAAAAAAAA">
                                      <p:cBhvr>
                                        <p:cTn id="27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2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177E-6 -3.7037E-7 L -0.06534 0.33519 L -0.09619 0.36921 L -0.32292 0.40556 L -0.49408 0.42732 L -0.5248 0.43472 L -0.75856 0.43727 L -0.75023 0.53194 L -0.01198 0.48819 L -0.03085 0.61458 L -0.18183 0.54167 L -0.21971 0.60972 L -0.38462 0.5588 L -0.43447 0.60972 L -0.70285 0.55625 L -0.75505 0.63426 " pathEditMode="relative" rAng="0" ptsTypes="AAAAAAAAAAAAAAAA">
                                      <p:cBhvr>
                                        <p:cTn id="3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28" y="3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3.7037E-7 L -0.07107 0.33079 L -0.40349 0.4 L -0.41416 0.54838 L -0.2732 0.55833 L -0.31147 0.40995 L 0.00898 0.51875 L -0.01744 0.63982 L -0.12847 0.54583 L -0.18483 0.63982 L -0.39868 0.43449 C -0.40232 0.43565 -0.40583 0.43588 -0.40948 0.43704 C -0.41885 0.44028 -0.40727 0.43958 -0.41664 0.43958 L -0.76077 0.64745 " pathEditMode="relative" rAng="0" ptsTypes="AAAAAAAAAAAAAA">
                                      <p:cBhvr>
                                        <p:cTn id="6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55" y="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177E-6 -3.7037E-7 L -0.07094 0.32894 L -0.02369 0.6338 L -0.23181 0.41435 L -0.2011 0.6044 L -0.38423 0.39468 L -0.70702 0.39954 C -0.71795 0.41736 -0.71314 0.4169 -0.71886 0.4169 L -0.74711 0.57755 L -0.41976 0.49236 L -0.43382 0.6338 L -0.75895 0.54097 L -0.75544 0.63889 " pathEditMode="relative" rAng="0" ptsTypes="AAAAAAAAAAAAA">
                                      <p:cBhvr>
                                        <p:cTn id="81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54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1" grpId="2"/>
      <p:bldP spid="21" grpId="3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B794ED-3007-475B-9211-0D4A78326702}"/>
              </a:ext>
            </a:extLst>
          </p:cNvPr>
          <p:cNvSpPr txBox="1"/>
          <p:nvPr/>
        </p:nvSpPr>
        <p:spPr>
          <a:xfrm>
            <a:off x="1355834" y="2782670"/>
            <a:ext cx="9680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EM ĐẾN VỚI TIẾT HỌC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3457811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167324-1E06-4DB5-AB0C-C2B580BE8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63" y="5550364"/>
            <a:ext cx="1025504" cy="1175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325D63-8DE6-4154-BE96-E45B20637E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1833989" y="5138654"/>
            <a:ext cx="1811283" cy="1774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2EFBDD-5E3F-4868-8129-4433E85BEA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5012747" y="5146769"/>
            <a:ext cx="1669692" cy="1774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B635D4-9B1B-4F28-A862-A954E6E124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7912469" y="5113328"/>
            <a:ext cx="1669692" cy="1774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EF05F6-027B-446E-B38F-5CEEE632C8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10473716" y="5146770"/>
            <a:ext cx="1669692" cy="17744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1DD4BA8-7CCF-47D4-84E6-7512857CA4C1}"/>
              </a:ext>
            </a:extLst>
          </p:cNvPr>
          <p:cNvSpPr/>
          <p:nvPr/>
        </p:nvSpPr>
        <p:spPr>
          <a:xfrm>
            <a:off x="5529751" y="5550364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A2AB77-2AB1-47B2-9F8B-394DF01A77A7}"/>
              </a:ext>
            </a:extLst>
          </p:cNvPr>
          <p:cNvSpPr/>
          <p:nvPr/>
        </p:nvSpPr>
        <p:spPr>
          <a:xfrm>
            <a:off x="2336014" y="556421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5A2E906-0AEA-42EE-B3B6-A17379591328}"/>
              </a:ext>
            </a:extLst>
          </p:cNvPr>
          <p:cNvSpPr/>
          <p:nvPr/>
        </p:nvSpPr>
        <p:spPr>
          <a:xfrm>
            <a:off x="8369177" y="551404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66BF22D-F2EA-42C1-8CC8-7E3BB5684172}"/>
              </a:ext>
            </a:extLst>
          </p:cNvPr>
          <p:cNvSpPr/>
          <p:nvPr/>
        </p:nvSpPr>
        <p:spPr>
          <a:xfrm>
            <a:off x="11011945" y="5550364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A241826-F3DD-4135-88AB-36796B7CC1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11144926" y="-478825"/>
            <a:ext cx="1212714" cy="1739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E1FF939-2F4B-409E-B876-4AAD704167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1415678" y="656491"/>
            <a:ext cx="478370" cy="510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5103980-5256-485B-8871-A5799A6E8F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776322" y="-699500"/>
            <a:ext cx="9301896" cy="39196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9A985F7-7BC9-433D-8975-63CA3082EA0F}"/>
              </a:ext>
            </a:extLst>
          </p:cNvPr>
          <p:cNvSpPr txBox="1"/>
          <p:nvPr/>
        </p:nvSpPr>
        <p:spPr>
          <a:xfrm>
            <a:off x="4346863" y="402468"/>
            <a:ext cx="4231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x 0 = ….. x  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EEF7832-EC8B-42B9-BA33-2160D3D5FF5B}"/>
              </a:ext>
            </a:extLst>
          </p:cNvPr>
          <p:cNvSpPr txBox="1"/>
          <p:nvPr/>
        </p:nvSpPr>
        <p:spPr>
          <a:xfrm>
            <a:off x="3913251" y="1782138"/>
            <a:ext cx="7231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3         C.      0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6         D.      4</a:t>
            </a:r>
          </a:p>
        </p:txBody>
      </p:sp>
    </p:spTree>
    <p:extLst>
      <p:ext uri="{BB962C8B-B14F-4D97-AF65-F5344CB8AC3E}">
        <p14:creationId xmlns:p14="http://schemas.microsoft.com/office/powerpoint/2010/main" val="62136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84 0.01505 L -0.09944 0.28657 L -0.12808 0.27824 L -0.2132 0.33704 L -0.32787 0.35532 L -0.35104 0.35532 L -0.44059 0.35857 L -0.50827 0.37037 C -0.51113 0.37153 -0.51439 0.37245 -0.51751 0.37384 C -0.5192 0.37477 -0.52102 0.37662 -0.52298 0.37708 C -0.52467 0.37778 -0.52649 0.37708 -0.52844 0.37708 L -0.58493 0.39375 C -0.60224 0.40648 -0.58688 0.39699 -0.60081 0.40232 C -0.60563 0.40417 -0.61526 0.40903 -0.61526 0.40926 L -0.79735 0.43241 C -0.80073 0.43125 -0.80425 0.43032 -0.80763 0.42917 C -0.80971 0.42824 -0.81401 0.42569 -0.81401 0.42593 L -0.87232 0.44259 L -0.89184 0.59699 L -0.90291 0.61204 L -0.93141 0.53125 L -0.8705 0.52963 C -0.86334 0.54074 -0.86594 0.53611 -0.86217 0.54306 L -0.80659 0.60185 C -0.80308 0.60648 -0.80138 0.61065 -0.79735 0.61204 C -0.79683 0.61227 -0.79618 0.61204 -0.79553 0.61204 L -0.76416 0.62361 L -0.75674 0.6287 C -0.75583 0.62917 -0.75505 0.63009 -0.75401 0.63056 C -0.75218 0.63079 -0.75036 0.63056 -0.74841 0.63056 L -0.68737 0.62199 C -0.6845 0.62153 -0.67799 0.6206 -0.67461 0.61875 C -0.66797 0.61505 -0.67188 0.61528 -0.66901 0.61528 L -0.61916 0.56829 C -0.61083 0.56088 -0.61357 0.56505 -0.60979 0.55833 L -0.57009 0.51782 C -0.56241 0.51273 -0.56528 0.51296 -0.56176 0.51296 L -0.54693 0.5162 C -0.5451 0.52037 -0.54289 0.52361 -0.54159 0.52801 C -0.54042 0.53102 -0.54042 0.53495 -0.53951 0.53819 L -0.5386 0.54144 L -0.53391 0.55671 L -0.49044 0.52315 C -0.48809 0.52153 -0.48549 0.52014 -0.48328 0.51782 C -0.48224 0.51713 -0.48042 0.51458 -0.48042 0.51482 L -0.42588 0.48611 L -0.37499 0.46597 L -0.35651 0.46597 L -0.32045 0.46111 C -0.2952 0.46319 -0.30744 0.46273 -0.28349 0.46273 L -0.21138 0.47778 C -0.20826 0.4794 -0.20526 0.48148 -0.20214 0.48287 C -0.19602 0.48519 -0.19081 0.48449 -0.18457 0.48449 L -0.0958 0.50116 C -0.09242 0.50232 -0.08903 0.50347 -0.08565 0.50463 C -0.0833 0.50532 -0.0807 0.50556 -0.07823 0.50625 C -0.06612 0.50972 -0.07159 0.50972 -0.06717 0.50972 L -0.03762 0.55486 L -0.06248 0.61204 L -0.17988 0.44074 L -0.23168 0.56829 L -0.23637 0.60185 L -0.26136 0.59861 C -0.26409 0.5963 -0.26683 0.59398 -0.26969 0.59167 C -0.27151 0.59051 -0.27529 0.58843 -0.27529 0.58866 L -0.33893 0.53657 C -0.34206 0.53542 -0.34518 0.53472 -0.34818 0.5331 C -0.35104 0.53171 -0.35377 0.52963 -0.35651 0.52801 C -0.35742 0.52755 -0.35833 0.52662 -0.3595 0.52639 C -0.3608 0.52593 -0.36223 0.52546 -0.36379 0.52477 C -0.36614 0.52361 -0.36653 0.52315 -0.36848 0.52153 L -0.43876 0.4794 L -0.44892 0.47778 L -0.48588 0.47269 L -0.50436 0.53657 L -0.50436 0.55995 L -0.50528 0.60023 L -0.50345 0.6287 L -0.26696 0.4963 L -0.25863 0.49444 L -0.23819 0.62708 " pathEditMode="relative" rAng="0" ptsTypes="AAAAAAAAAAAAAAAAAAAAAAAAAAAAAAAAAAAAAAAAAAAAAAAAAAAAAAAAAAAAAAAAAAAAAAAAAAAAAAAAA">
                                      <p:cBhvr>
                                        <p:cTn id="27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78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49 0.02569 L -0.09033 0.25116 L -0.09684 0.39444 C -0.09593 0.40046 -0.09515 0.40648 -0.09398 0.4125 C -0.09333 0.41597 -0.09124 0.42222 -0.09124 0.42245 L -0.05884 0.5375 C -0.05584 0.55509 -0.05753 0.54884 -0.05519 0.55741 L -0.05428 0.61667 L -0.12821 0.45694 L -0.05428 0.33681 L -0.26266 0.41898 L -0.27099 0.41898 L -0.45243 0.39931 L -0.27099 0.55394 L -0.49955 0.54745 L -0.56918 0.54421 C -0.57348 0.53982 -0.57764 0.53472 -0.58207 0.53102 C -0.58532 0.52824 -0.59222 0.52431 -0.59222 0.52454 L -0.70793 0.43218 C -0.71535 0.43009 -0.7229 0.42824 -0.73019 0.42569 L -0.73943 0.42222 L -0.78108 0.42894 L -0.79136 0.43056 L -0.83106 0.47014 L -0.83848 0.48495 L -0.87375 0.59514 L -0.81531 0.62986 C -0.80542 0.61898 -0.80867 0.62431 -0.80425 0.61667 L -0.55434 0.37963 L -0.54133 0.37963 L -0.41534 0.38773 C -0.40362 0.3912 -0.40766 0.38796 -0.40245 0.39259 L -0.30236 0.44699 C -0.29845 0.45139 -0.29299 0.45324 -0.29039 0.46019 L -0.28856 0.46505 L -0.23949 0.61667 " pathEditMode="relative" rAng="0" ptsTypes="AAAAAAAAAAAAAAAAAAAAAAAAAAAAAAAAAAAA">
                                      <p:cBhvr>
                                        <p:cTn id="44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20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1 0.02384 L -0.08864 0.23449 L -0.06834 0.53241 L -0.06743 0.62639 L -0.20617 0.57199 L -0.25264 0.59005 L -0.35624 0.56875 L -0.51465 0.39745 L -0.73969 0.46667 L -0.75726 0.47315 L -0.91189 0.58519 L -0.89249 0.63449 L -0.62853 0.54074 L -0.61838 0.53912 L -0.54068 0.57199 C -0.53977 0.57639 -0.53873 0.58079 -0.53768 0.58519 C -0.53742 0.58681 -0.53677 0.59005 -0.53677 0.59028 L -0.52753 0.63125 L -0.25082 0.51111 L -0.24431 0.63634 " pathEditMode="relative" rAng="0" ptsTypes="AAAAAAAAAAAAAAAAAAAA">
                                      <p:cBhvr>
                                        <p:cTn id="69" dur="1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86" y="3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66 0.01505 L -0.09242 0.23866 L -0.42106 0.41806 L -0.45634 0.42963 L -0.85631 0.43634 C -0.85813 0.4412 -0.86008 0.4463 -0.86178 0.45116 C -0.86269 0.45324 -0.86464 0.45764 -0.86464 0.45787 L -0.89523 0.61227 L -0.71652 0.48079 L -0.06834 0.35556 L -0.25082 0.60093 L -0.50163 0.45764 L -0.51647 0.58611 L -0.05636 0.52176 C -0.05727 0.53773 -0.05727 0.53171 -0.05727 0.54005 L -0.06274 0.61065 L -0.07302 0.60417 L -0.25355 0.42801 L -0.24158 0.60417 " pathEditMode="relative" rAng="0" ptsTypes="AAAAAAAAAAAAAAAAAAA">
                                      <p:cBhvr>
                                        <p:cTn id="94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35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5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4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4" grpId="2"/>
      <p:bldP spid="14" grpId="3"/>
      <p:bldP spid="14" grpId="4"/>
      <p:bldP spid="15" grpId="0"/>
      <p:bldP spid="15" grpId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16835C3-D225-4E92-996E-8A0067B418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29" y="5286793"/>
            <a:ext cx="1354621" cy="1552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73F248-C49E-4B86-ACA2-75972A0378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t="16092" r="11991" b="16323"/>
          <a:stretch/>
        </p:blipFill>
        <p:spPr>
          <a:xfrm>
            <a:off x="1783305" y="5219067"/>
            <a:ext cx="1887685" cy="1708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69DDE1-1348-4113-AB21-944267C0E9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t="16092" r="11991" b="16323"/>
          <a:stretch/>
        </p:blipFill>
        <p:spPr>
          <a:xfrm>
            <a:off x="4834931" y="5202794"/>
            <a:ext cx="1887685" cy="1708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5C9F6D-C500-481E-9925-2C62A7EBE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t="16092" r="11991" b="16323"/>
          <a:stretch/>
        </p:blipFill>
        <p:spPr>
          <a:xfrm>
            <a:off x="7922488" y="5202794"/>
            <a:ext cx="1887685" cy="1708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206638-B018-4C6C-A220-637D1DFBC7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t="16092" r="11991" b="16323"/>
          <a:stretch/>
        </p:blipFill>
        <p:spPr>
          <a:xfrm>
            <a:off x="10408693" y="5205491"/>
            <a:ext cx="1887685" cy="1708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21BCC75-601A-40D2-8FAC-748234FAF0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776322" y="-699500"/>
            <a:ext cx="9301896" cy="39196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AABAC71-2557-4AF7-8427-F864F22113C5}"/>
              </a:ext>
            </a:extLst>
          </p:cNvPr>
          <p:cNvSpPr txBox="1"/>
          <p:nvPr/>
        </p:nvSpPr>
        <p:spPr>
          <a:xfrm>
            <a:off x="2846543" y="1782139"/>
            <a:ext cx="723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A4C39A4-AD29-46D8-873A-C0F963B33E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11144926" y="-478825"/>
            <a:ext cx="1212714" cy="1739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DB597F-653A-4D71-988F-8C75E46F60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1415678" y="656491"/>
            <a:ext cx="478370" cy="5100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73EA3D-60A9-41DF-ADA6-A239DACCFF38}"/>
              </a:ext>
            </a:extLst>
          </p:cNvPr>
          <p:cNvSpPr/>
          <p:nvPr/>
        </p:nvSpPr>
        <p:spPr>
          <a:xfrm>
            <a:off x="2424820" y="5478876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74B2D07-D820-4C10-A55A-EBC6A3BFB532}"/>
              </a:ext>
            </a:extLst>
          </p:cNvPr>
          <p:cNvSpPr/>
          <p:nvPr/>
        </p:nvSpPr>
        <p:spPr>
          <a:xfrm>
            <a:off x="5368007" y="5576446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B6E4F38-512A-471A-9C2B-DE59E364686A}"/>
              </a:ext>
            </a:extLst>
          </p:cNvPr>
          <p:cNvSpPr/>
          <p:nvPr/>
        </p:nvSpPr>
        <p:spPr>
          <a:xfrm>
            <a:off x="8564003" y="554223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70460E7-3110-4385-B715-1AC1ED4D8C04}"/>
              </a:ext>
            </a:extLst>
          </p:cNvPr>
          <p:cNvSpPr/>
          <p:nvPr/>
        </p:nvSpPr>
        <p:spPr>
          <a:xfrm>
            <a:off x="11050210" y="5532202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9A985F7-7BC9-433D-8975-63CA3082EA0F}"/>
              </a:ext>
            </a:extLst>
          </p:cNvPr>
          <p:cNvSpPr txBox="1"/>
          <p:nvPr/>
        </p:nvSpPr>
        <p:spPr>
          <a:xfrm>
            <a:off x="4096990" y="616806"/>
            <a:ext cx="423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8 = 8 x ……..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EEF7832-EC8B-42B9-BA33-2160D3D5FF5B}"/>
              </a:ext>
            </a:extLst>
          </p:cNvPr>
          <p:cNvSpPr txBox="1"/>
          <p:nvPr/>
        </p:nvSpPr>
        <p:spPr>
          <a:xfrm>
            <a:off x="3780271" y="1790896"/>
            <a:ext cx="4643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          C.    32       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          D.    0</a:t>
            </a:r>
          </a:p>
        </p:txBody>
      </p:sp>
    </p:spTree>
    <p:extLst>
      <p:ext uri="{BB962C8B-B14F-4D97-AF65-F5344CB8AC3E}">
        <p14:creationId xmlns:p14="http://schemas.microsoft.com/office/powerpoint/2010/main" val="30992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1435 L -0.00807 0.38194 L -0.00807 0.53125 L -0.18008 0.52454 L -0.23945 0.56806 L -0.85898 0.38426 L -0.87956 0.575 L -0.47357 0.37037 L -0.48008 0.59792 L -0.48138 0.62315 " pathEditMode="relative" ptsTypes="AAAAAAAAAA">
                                      <p:cBhvr>
                                        <p:cTn id="30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741 L -0.08438 0.23264 L -0.20339 0.39815 L -0.21497 0.3912 L -0.34688 0.37755 L -0.75807 0.41412 L -0.84596 0.57986 L -0.54219 0.45324 L -0.44909 0.40972 C -0.44622 0.41319 -0.4388 0.4213 -0.43607 0.42801 C -0.43607 0.42801 -0.43281 0.43958 -0.43229 0.4419 L -0.37409 0.50162 C -0.36979 0.50463 -0.36537 0.50764 -0.36107 0.51088 C -0.35938 0.51204 -0.35599 0.51528 -0.35599 0.51528 L -0.27057 0.5706 L -0.20469 0.5544 L -0.13229 0.42801 L -0.04167 0.38889 C -0.02669 0.40602 -0.02995 0.39607 -0.02617 0.40972 L -0.00156 0.48079 L -0.00156 0.50394 L -0.01979 0.53148 L -0.09349 0.49699 C -0.09688 0.49468 -0.10026 0.4919 -0.10378 0.49005 C -0.10586 0.48889 -0.1082 0.48912 -0.11029 0.48773 C -0.11211 0.48681 -0.11354 0.48426 -0.11537 0.4831 C -0.12409 0.47847 -0.12344 0.4787 -0.12839 0.4787 L -0.22018 0.45787 L -0.26797 0.45787 L -0.34688 0.48773 C -0.36237 0.49931 -0.37747 0.51319 -0.39349 0.52222 L -0.42188 0.53843 L -0.45039 0.55903 C -0.46406 0.56875 -0.45859 0.56829 -0.46589 0.56829 L -0.47227 0.5706 L -0.48268 0.57755 L -0.52409 0.57755 C -0.58112 0.56134 -0.5375 0.57616 -0.56927 0.56134 C -0.57318 0.55949 -0.57708 0.55857 -0.58099 0.55671 C -0.58229 0.55625 -0.58477 0.5544 -0.58477 0.5544 L -0.62227 0.53843 C -0.62617 0.53681 -0.63008 0.53565 -0.63398 0.5338 C -0.63659 0.53241 -0.63906 0.53032 -0.64167 0.52917 C -0.64427 0.52801 -0.64948 0.52685 -0.64948 0.52685 L -0.68698 0.51088 L -0.69987 0.50394 C -0.70247 0.50255 -0.70508 0.50069 -0.70768 0.49931 C -0.71276 0.49676 -0.72318 0.49236 -0.72318 0.49236 L -0.77227 0.47639 L -0.79818 0.47639 L -0.84089 0.50625 L -0.85117 0.51991 L -0.86276 0.56134 L -0.86029 0.59352 L -0.60677 0.4419 L -0.38047 0.40741 C -0.36537 0.4081 -0.35026 0.40764 -0.33529 0.40972 C -0.33255 0.40995 -0.33021 0.41412 -0.32747 0.41412 L -0.32617 0.41412 L -0.21367 0.42107 C -0.20729 0.42269 -0.20078 0.42384 -0.19427 0.42569 C -0.16302 0.43542 -0.20625 0.42593 -0.17227 0.43264 C -0.16927 0.43426 -0.16615 0.43519 -0.16328 0.43727 C -0.16185 0.43819 -0.15938 0.4419 -0.15938 0.4419 L -0.18659 0.60509 L -0.31979 0.51296 L -0.40247 0.49468 L -0.43997 0.51296 L -0.47096 0.54074 L -0.48008 0.60972 L -0.48008 0.61435 " pathEditMode="relative" ptsTypes="AAAAAAAAAAAAAAAAAAAAAAAAAAAAAAAAAAAAAAAAAAAAAAAAAAAAAAAAAAAAAAAAAAAAAAA">
                                      <p:cBhvr>
                                        <p:cTn id="47" dur="1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204 L -0.07917 0.27639 L -0.04427 0.50162 C -0.03997 0.52431 -0.04336 0.51713 -0.03789 0.52685 L -0.03398 0.58194 L -0.04688 0.58194 L -0.15156 0.50162 C -0.15508 0.49861 -0.15859 0.4956 -0.16198 0.49236 C -0.16328 0.49097 -0.16589 0.48773 -0.16589 0.48773 L -0.31719 0.43727 L -0.32878 0.4419 L -0.42188 0.49236 C -0.42487 0.49699 -0.42773 0.50208 -0.43086 0.50625 C -0.43359 0.50972 -0.43685 0.51111 -0.43997 0.51296 C -0.44128 0.51528 -0.44232 0.51806 -0.44388 0.51991 C -0.44492 0.5213 -0.44779 0.52222 -0.44779 0.52222 L -0.47227 0.56366 L -0.48138 0.57523 L -0.52396 0.54745 L -0.54466 0.53611 L -0.66237 0.4831 C -0.67708 0.47639 -0.69284 0.47454 -0.70638 0.4625 L -0.71146 0.45787 L -0.81758 0.45324 C -0.82188 0.45718 -0.82643 0.46019 -0.83047 0.46482 C -0.83255 0.46713 -0.83568 0.47407 -0.83568 0.47407 L -0.85885 0.57732 L -0.84206 0.57963 L -0.71667 0.44398 L -0.67396 0.54745 C -0.67266 0.55509 -0.67214 0.56343 -0.67018 0.5706 C -0.66589 0.58565 -0.66628 0.56968 -0.66628 0.57732 L -0.63268 0.57963 C -0.62878 0.57662 -0.62474 0.57384 -0.62096 0.5706 C -0.61875 0.56852 -0.61458 0.56366 -0.61458 0.56366 L -0.51497 0.46482 L -0.48008 0.44398 L -0.46719 0.4419 L -0.38568 0.43495 L -0.34818 0.43495 L -0.29779 0.43495 C -0.29258 0.43796 -0.28737 0.44074 -0.28216 0.44398 C -0.26719 0.45417 -0.27057 0.44884 -0.26537 0.45787 L -0.24727 0.47847 C -0.24258 0.4963 -0.24089 0.51759 -0.23307 0.53148 C -0.23099 0.53519 -0.22891 0.53935 -0.22656 0.54306 C -0.225 0.5456 -0.22148 0.54977 -0.22148 0.54977 L -0.20599 0.57523 L -0.17487 0.57523 L -0.06237 0.46713 C -0.05807 0.4662 -0.05378 0.46574 -0.04948 0.46482 C -0.04688 0.46412 -0.04427 0.46204 -0.04167 0.4625 C -0.03984 0.46273 -0.03828 0.46551 -0.03659 0.46713 L -0.03268 0.47639 L -0.01068 0.55208 L -0.11537 0.45787 L -0.13607 0.45093 L -0.43607 0.4625 C -0.43958 0.46944 -0.4431 0.47616 -0.44648 0.4831 C -0.4474 0.48519 -0.44896 0.49005 -0.44896 0.49005 L -0.47747 0.60972 " pathEditMode="relative" ptsTypes="AAAAAAAAAAAAAAAAAAAAAAAAAAAAAAAAAAAAAAAAAAAAAAAAAAAAAAAAAAAAA">
                                      <p:cBhvr>
                                        <p:cTn id="72" dur="1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500"/>
                            </p:stCondLst>
                            <p:childTnLst>
                              <p:par>
                                <p:cTn id="8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278 L -0.01445 0.48542 L -0.01328 0.50833 L -0.02357 0.59583 L -0.16966 0.46019 C -0.17318 0.45787 -0.17656 0.45532 -0.18008 0.45324 C -0.18385 0.45093 -0.19167 0.4463 -0.19167 0.4463 L -0.27839 0.42569 C -0.28216 0.42407 -0.28607 0.42269 -0.28997 0.42107 C -0.29128 0.42037 -0.29258 0.41944 -0.29388 0.41875 C -0.29896 0.41644 -0.30417 0.41412 -0.30938 0.41181 L -0.31458 0.40949 L -0.38307 0.40278 L -0.44779 0.40278 L -0.54596 0.40718 C -0.56537 0.40949 -0.5849 0.41019 -0.60417 0.41412 C -0.61432 0.4162 -0.62396 0.42338 -0.63398 0.42569 C -0.64466 0.42801 -0.66628 0.42801 -0.66628 0.42801 L -0.72708 0.43935 C -0.76758 0.44977 -0.75104 0.44861 -0.77617 0.44861 L -0.7918 0.45787 C -0.79818 0.46157 -0.80547 0.46273 -0.81107 0.46944 L -0.81497 0.47384 L -0.86797 0.55671 L -0.86797 0.59352 L -0.78268 0.57963 L -0.7724 0.5706 L -0.73737 0.54514 L -0.72318 0.53611 C -0.72096 0.53449 -0.71875 0.53333 -0.71667 0.53148 C -0.71537 0.53009 -0.71289 0.52685 -0.71289 0.52685 L -0.67917 0.50602 C -0.6668 0.4963 -0.67188 0.49699 -0.66497 0.49699 L -0.57839 0.46019 C -0.57227 0.45857 -0.56628 0.45764 -0.56029 0.45556 C -0.54388 0.44977 -0.56042 0.45093 -0.54596 0.45093 L -0.47487 0.43727 L -0.37526 0.43727 L -0.20977 0.46019 C -0.20586 0.46319 -0.20195 0.46597 -0.19818 0.46944 C -0.19675 0.4706 -0.1957 0.47269 -0.19427 0.47384 C -0.1875 0.47986 -0.19284 0.47176 -0.18776 0.48079 L -0.16458 0.56597 L -0.16836 0.60509 C -0.17188 0.60278 -0.17565 0.60139 -0.17878 0.59815 C -0.18008 0.59676 -0.18138 0.5912 -0.18138 0.5912 L -0.23307 0.54282 C -0.23737 0.53912 -0.2418 0.53565 -0.24596 0.53148 C -0.24961 0.52801 -0.25273 0.52338 -0.25638 0.51991 C -0.25755 0.51875 -0.26029 0.51759 -0.26029 0.51759 L -0.32747 0.47616 L -0.34037 0.47153 C -0.34219 0.47107 -0.34388 0.47014 -0.34557 0.46944 C -0.34779 0.46852 -0.35208 0.46713 -0.35208 0.46713 L -0.37279 0.4625 C -0.39518 0.45949 -0.38477 0.46019 -0.40378 0.46019 L -0.42188 0.46482 L -0.43477 0.47847 L 0.00495 0.30162 L -0.00026 0.59352 L -0.16458 0.5338 L -0.18398 0.53148 L -0.24206 0.56829 L -0.39987 0.49931 L -0.40898 0.48773 L -0.48268 0.59815 L -0.48138 0.5912 " pathEditMode="relative" ptsTypes="AAAAAAAAAAAAAAAAAAAAAAAAAAAAAAAAAAAAAAAAAAAAAAAAAAAAAAAAAAAAAAAAAAA">
                                      <p:cBhvr>
                                        <p:cTn id="97" dur="1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500"/>
                            </p:stCondLst>
                            <p:childTnLst>
                              <p:par>
                                <p:cTn id="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5" grpId="1"/>
      <p:bldP spid="16" grpId="0"/>
      <p:bldP spid="16" grpId="1"/>
      <p:bldP spid="16" grpId="2"/>
      <p:bldP spid="16" grpId="3"/>
      <p:bldP spid="16" grpId="4"/>
      <p:bldP spid="17" grpId="0"/>
      <p:bldP spid="17" grpId="1"/>
      <p:bldP spid="18" grpId="0"/>
      <p:bldP spid="18" grpId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28" y="-603250"/>
            <a:ext cx="10702925" cy="6167120"/>
          </a:xfrm>
          <a:prstGeom prst="rect">
            <a:avLst/>
          </a:prstGeom>
        </p:spPr>
      </p:pic>
      <p:pic>
        <p:nvPicPr>
          <p:cNvPr id="15" name="图片 14" descr="6ccb8bc6dbe83c6ae811819d70909b6f"/>
          <p:cNvPicPr>
            <a:picLocks noChangeAspect="1"/>
          </p:cNvPicPr>
          <p:nvPr/>
        </p:nvPicPr>
        <p:blipFill>
          <a:blip r:embed="rId4"/>
          <a:srcRect t="29675"/>
          <a:stretch>
            <a:fillRect/>
          </a:stretch>
        </p:blipFill>
        <p:spPr>
          <a:xfrm>
            <a:off x="-62230" y="4377690"/>
            <a:ext cx="12261215" cy="2498090"/>
          </a:xfrm>
          <a:prstGeom prst="rect">
            <a:avLst/>
          </a:prstGeom>
        </p:spPr>
      </p:pic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xmlns="" id="{9C010CD3-6CF8-4FC6-A142-DF75A56AF6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98" y="3429000"/>
            <a:ext cx="3744656" cy="3744656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F1074A0C-331B-474B-AA61-B9855B88E9E8}"/>
              </a:ext>
            </a:extLst>
          </p:cNvPr>
          <p:cNvSpPr/>
          <p:nvPr/>
        </p:nvSpPr>
        <p:spPr>
          <a:xfrm>
            <a:off x="3075530" y="1833742"/>
            <a:ext cx="790472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60985" y="219075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6999AD4-2450-2702-D3B6-6B7BD656EB92}"/>
              </a:ext>
            </a:extLst>
          </p:cNvPr>
          <p:cNvSpPr/>
          <p:nvPr/>
        </p:nvSpPr>
        <p:spPr>
          <a:xfrm>
            <a:off x="2540000" y="640896"/>
            <a:ext cx="7049524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sz="4400" b="1" dirty="0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giao</a:t>
            </a:r>
            <a:r>
              <a:rPr lang="en-US" sz="4400" b="1" dirty="0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hoán</a:t>
            </a:r>
            <a:endParaRPr lang="en-US" sz="4400" b="1" dirty="0">
              <a:ln/>
              <a:solidFill>
                <a:srgbClr val="0BD0D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endParaRPr lang="en-US" sz="4400" b="1" dirty="0">
              <a:ln/>
              <a:solidFill>
                <a:srgbClr val="0BD0D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D24A61-E1EC-4CAA-3E6C-9D2173531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450" y="2362201"/>
            <a:ext cx="8204200" cy="27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thừa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x b = b x a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0229B3B0-8F7F-3BA2-2816-872B3619E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354513"/>
            <a:ext cx="27432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09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C34B9A08-656D-4C6D-94F2-6AFAC2BB63B2}"/>
              </a:ext>
            </a:extLst>
          </p:cNvPr>
          <p:cNvSpPr/>
          <p:nvPr/>
        </p:nvSpPr>
        <p:spPr>
          <a:xfrm>
            <a:off x="771525" y="1295400"/>
            <a:ext cx="10684588" cy="4625340"/>
          </a:xfrm>
          <a:prstGeom prst="roundRect">
            <a:avLst>
              <a:gd name="adj" fmla="val 52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8688" y="2662312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571D4A-E5BB-F61D-9C09-DC64E4D16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99" y="2035156"/>
            <a:ext cx="1105910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2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80DA73-D09A-4AE3-8CB6-4379314D4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5" b="97599" l="2628" r="95341">
                        <a14:foregroundMark x1="22342" y1="34181" x2="30585" y2="41102"/>
                        <a14:foregroundMark x1="30585" y1="41102" x2="27360" y2="39972"/>
                        <a14:foregroundMark x1="28196" y1="35311" x2="18996" y2="38136"/>
                        <a14:foregroundMark x1="18996" y1="38136" x2="12773" y2="35085"/>
                        <a14:foregroundMark x1="14455" y1="33030" x2="18996" y2="32768"/>
                        <a14:foregroundMark x1="18996" y1="32768" x2="19713" y2="32910"/>
                        <a14:foregroundMark x1="42413" y1="16102" x2="41099" y2="22175"/>
                        <a14:foregroundMark x1="42413" y1="10452" x2="41099" y2="14689"/>
                        <a14:foregroundMark x1="37395" y1="6356" x2="35603" y2="18644"/>
                        <a14:foregroundMark x1="35603" y1="18644" x2="35364" y2="15395"/>
                        <a14:foregroundMark x1="46476" y1="18079" x2="42533" y2="9463"/>
                        <a14:foregroundMark x1="49582" y1="14407" x2="47312" y2="12994"/>
                        <a14:foregroundMark x1="44333" y1="10645" x2="39068" y2="6073"/>
                        <a14:foregroundMark x1="46714" y1="12712" x2="46220" y2="12283"/>
                        <a14:foregroundMark x1="39068" y1="6073" x2="33692" y2="7768"/>
                        <a14:foregroundMark x1="32736" y1="12712" x2="31900" y2="18220"/>
                        <a14:foregroundMark x1="32258" y1="12147" x2="31900" y2="15819"/>
                        <a14:foregroundMark x1="33692" y1="13136" x2="31063" y2="15537"/>
                        <a14:foregroundMark x1="33094" y1="11441" x2="31063" y2="13701"/>
                        <a14:foregroundMark x1="16607" y1="13701" x2="22820" y2="5085"/>
                        <a14:foregroundMark x1="22820" y1="5085" x2="22820" y2="5085"/>
                        <a14:foregroundMark x1="22820" y1="8333" x2="25687" y2="8757"/>
                        <a14:foregroundMark x1="22581" y1="8475" x2="18519" y2="11441"/>
                        <a14:foregroundMark x1="20191" y1="12429" x2="18638" y2="12994"/>
                        <a14:foregroundMark x1="61171" y1="7627" x2="58423" y2="3955"/>
                        <a14:foregroundMark x1="67264" y1="24859" x2="67264" y2="24859"/>
                        <a14:foregroundMark x1="62963" y1="23164" x2="62963" y2="23164"/>
                        <a14:foregroundMark x1="61171" y1="23164" x2="61171" y2="23164"/>
                        <a14:foregroundMark x1="91039" y1="42655" x2="91039" y2="42655"/>
                        <a14:foregroundMark x1="80048" y1="49011" x2="80048" y2="49011"/>
                        <a14:foregroundMark x1="79092" y1="47740" x2="81720" y2="51836"/>
                        <a14:foregroundMark x1="78614" y1="55085" x2="76941" y2="65537"/>
                        <a14:foregroundMark x1="80884" y1="47740" x2="82796" y2="58616"/>
                        <a14:foregroundMark x1="82796" y1="58616" x2="78853" y2="67514"/>
                        <a14:foregroundMark x1="75388" y1="51130" x2="72640" y2="55226"/>
                        <a14:foregroundMark x1="86499" y1="54379" x2="95341" y2="64972"/>
                        <a14:foregroundMark x1="76822" y1="83333" x2="76822" y2="92797"/>
                        <a14:foregroundMark x1="72640" y1="81356" x2="73118" y2="85452"/>
                        <a14:foregroundMark x1="80884" y1="97175" x2="81123" y2="94774"/>
                        <a14:foregroundMark x1="64038" y1="95904" x2="61529" y2="97599"/>
                        <a14:foregroundMark x1="48148" y1="96469" x2="43369" y2="97599"/>
                        <a14:foregroundMark x1="36201" y1="92514" x2="30824" y2="91102"/>
                        <a14:foregroundMark x1="31900" y1="82768" x2="32855" y2="88842"/>
                        <a14:foregroundMark x1="20191" y1="85452" x2="14934" y2="93503"/>
                        <a14:foregroundMark x1="31302" y1="66243" x2="33333" y2="66949"/>
                        <a14:foregroundMark x1="58901" y1="46751" x2="54122" y2="46328"/>
                        <a14:foregroundMark x1="50418" y1="44350" x2="50418" y2="44350"/>
                        <a14:foregroundMark x1="46953" y1="45621" x2="46953" y2="45621"/>
                        <a14:foregroundMark x1="50418" y1="47034" x2="47073" y2="59181"/>
                        <a14:foregroundMark x1="47073" y1="59181" x2="55078" y2="68503"/>
                        <a14:foregroundMark x1="55078" y1="68503" x2="50538" y2="78249"/>
                        <a14:foregroundMark x1="50538" y1="78249" x2="51613" y2="86017"/>
                        <a14:foregroundMark x1="57587" y1="49011" x2="54600" y2="75706"/>
                        <a14:foregroundMark x1="54600" y1="75706" x2="62246" y2="68503"/>
                        <a14:foregroundMark x1="62246" y1="68503" x2="66906" y2="57768"/>
                        <a14:foregroundMark x1="66906" y1="57768" x2="63560" y2="70763"/>
                        <a14:foregroundMark x1="63560" y1="70763" x2="54958" y2="79944"/>
                        <a14:foregroundMark x1="54958" y1="79944" x2="46714" y2="58333"/>
                        <a14:foregroundMark x1="46714" y1="58333" x2="50179" y2="70198"/>
                        <a14:foregroundMark x1="50179" y1="70198" x2="48387" y2="72881"/>
                        <a14:foregroundMark x1="46714" y1="48729" x2="40024" y2="57203"/>
                        <a14:foregroundMark x1="40024" y1="57203" x2="46834" y2="90960"/>
                        <a14:foregroundMark x1="46834" y1="90960" x2="51016" y2="90819"/>
                        <a14:foregroundMark x1="59020" y1="36299" x2="59020" y2="36299"/>
                        <a14:foregroundMark x1="26165" y1="49153" x2="26165" y2="49153"/>
                        <a14:foregroundMark x1="6093" y1="60169" x2="3465" y2="63842"/>
                        <a14:foregroundMark x1="2628" y1="56215" x2="2628" y2="56215"/>
                        <a14:foregroundMark x1="45520" y1="8333" x2="46117" y2="9040"/>
                        <a14:foregroundMark x1="46953" y1="8616" x2="47670" y2="13277"/>
                        <a14:foregroundMark x1="49701" y1="13559" x2="46476" y2="14972"/>
                        <a14:backgroundMark x1="11231" y1="32203" x2="11708" y2="35311"/>
                        <a14:backgroundMark x1="40147" y1="9510" x2="40049" y2="9367"/>
                        <a14:backgroundMark x1="33715" y1="7805" x2="31893" y2="10283"/>
                        <a14:backgroundMark x1="30518" y1="17930" x2="30585" y2="18785"/>
                        <a14:backgroundMark x1="49582" y1="19492" x2="49018" y2="17490"/>
                        <a14:backgroundMark x1="45274" y1="8561" x2="44517" y2="86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008" y="3825766"/>
            <a:ext cx="4141076" cy="293764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12B751-D7FF-4D2E-BF4E-32335B64AF52}"/>
              </a:ext>
            </a:extLst>
          </p:cNvPr>
          <p:cNvSpPr txBox="1"/>
          <p:nvPr/>
        </p:nvSpPr>
        <p:spPr>
          <a:xfrm>
            <a:off x="3899338" y="1258349"/>
            <a:ext cx="399393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66C175-7AEB-4012-AE96-CE254442E53E}"/>
              </a:ext>
            </a:extLst>
          </p:cNvPr>
          <p:cNvSpPr txBox="1"/>
          <p:nvPr/>
        </p:nvSpPr>
        <p:spPr>
          <a:xfrm>
            <a:off x="3005958" y="2027790"/>
            <a:ext cx="611702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Nobita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53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485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1B2683-D1AA-41F5-A566-FF90687CF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526" y="133325"/>
            <a:ext cx="3799490" cy="2137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790082-CF66-4A78-804B-0A6C2C4E3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178" y="3429000"/>
            <a:ext cx="1944432" cy="3006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A2B5D5-CA00-49C6-A305-5FC6C5825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060" y="4017615"/>
            <a:ext cx="2919836" cy="2073084"/>
          </a:xfrm>
          <a:prstGeom prst="rect">
            <a:avLst/>
          </a:prstGeom>
        </p:spPr>
      </p:pic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xmlns="" id="{AD63F59C-B855-415B-B9F4-3B85320F6EDD}"/>
              </a:ext>
            </a:extLst>
          </p:cNvPr>
          <p:cNvCxnSpPr>
            <a:cxnSpLocks/>
          </p:cNvCxnSpPr>
          <p:nvPr/>
        </p:nvCxnSpPr>
        <p:spPr>
          <a:xfrm>
            <a:off x="4760896" y="5262878"/>
            <a:ext cx="2575325" cy="12700"/>
          </a:xfrm>
          <a:prstGeom prst="curvedConnector3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xmlns="" id="{02523FE2-BBBE-4DE1-A964-656439D9B2D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444129" y="2844289"/>
            <a:ext cx="2774425" cy="1626931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xmlns="" id="{0C33AF2F-F91D-4990-9545-69D7C53AF7B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51800" y="2476611"/>
            <a:ext cx="1328828" cy="1753180"/>
          </a:xfrm>
          <a:prstGeom prst="curvedConnector2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8A77417-7A1D-4239-8B04-15148B2ACD0A}"/>
              </a:ext>
            </a:extLst>
          </p:cNvPr>
          <p:cNvSpPr/>
          <p:nvPr/>
        </p:nvSpPr>
        <p:spPr>
          <a:xfrm>
            <a:off x="3727685" y="3288701"/>
            <a:ext cx="1234312" cy="62877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60806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0C8DC35-C8C9-4B60-A590-70ED3640D645}"/>
              </a:ext>
            </a:extLst>
          </p:cNvPr>
          <p:cNvSpPr txBox="1"/>
          <p:nvPr/>
        </p:nvSpPr>
        <p:spPr>
          <a:xfrm>
            <a:off x="1821776" y="3341480"/>
            <a:ext cx="1925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425642 : 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8264715-412A-4AA8-9ABA-F35EC526DEA5}"/>
              </a:ext>
            </a:extLst>
          </p:cNvPr>
          <p:cNvSpPr txBox="1"/>
          <p:nvPr/>
        </p:nvSpPr>
        <p:spPr>
          <a:xfrm>
            <a:off x="3402162" y="3353201"/>
            <a:ext cx="457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932ED67-0046-48EA-A80B-DD84C742561A}"/>
              </a:ext>
            </a:extLst>
          </p:cNvPr>
          <p:cNvSpPr txBox="1"/>
          <p:nvPr/>
        </p:nvSpPr>
        <p:spPr>
          <a:xfrm>
            <a:off x="6360846" y="2976120"/>
            <a:ext cx="1753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542828: 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7E10188-3787-4487-B3F5-60E90B708CAD}"/>
              </a:ext>
            </a:extLst>
          </p:cNvPr>
          <p:cNvSpPr/>
          <p:nvPr/>
        </p:nvSpPr>
        <p:spPr>
          <a:xfrm>
            <a:off x="8300981" y="2800219"/>
            <a:ext cx="2017192" cy="62877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90471(d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525AAA6-7CFD-43BC-9A3A-9983AE272B08}"/>
              </a:ext>
            </a:extLst>
          </p:cNvPr>
          <p:cNvSpPr txBox="1"/>
          <p:nvPr/>
        </p:nvSpPr>
        <p:spPr>
          <a:xfrm>
            <a:off x="7950502" y="2976120"/>
            <a:ext cx="252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AB98CC6-F654-48BF-8517-FBA470138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42" y="578870"/>
            <a:ext cx="1316850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7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17477 L -0.00664 0.17477 C -0.0056 0.1794 -0.00417 0.18403 -0.00325 0.18866 C 0.00104 0.21088 -0.00586 0.18333 -0.00065 0.20278 C -0.0013 0.21088 -0.00325 0.21921 -0.00234 0.22731 C -0.00182 0.23241 -0.00182 0.23773 -0.00065 0.24259 C -0.00026 0.24444 0.00156 0.25208 0.00104 0.25301 C -1.25E-6 0.2544 -0.00182 0.25208 -0.00325 0.25185 C -0.00299 0.25856 -0.0026 0.26528 -0.00234 0.27245 C -0.00208 0.28125 -0.00195 0.29051 -0.00156 0.2993 C -0.00143 0.30116 -0.00091 0.30254 -0.00065 0.3044 C 0.00456 0.35324 -0.0026 0.29514 0.00365 0.34166 C 0.00404 0.34421 0.00404 0.34699 0.00456 0.34953 C 0.00495 0.35208 0.00573 0.3544 0.00625 0.35717 C 0.00664 0.35926 0.00677 0.36157 0.00703 0.36366 C 0.00768 0.36713 0.00833 0.37037 0.00886 0.37384 C 0.00925 0.37731 0.00886 0.38102 0.00964 0.38426 C 0.01485 0.40301 0.01315 0.38958 0.01836 0.40092 C 0.01992 0.40463 0.02123 0.40856 0.02266 0.41227 C 0.02305 0.41366 0.02292 0.41528 0.02344 0.4162 C 0.02526 0.42037 0.02748 0.42407 0.02956 0.42801 C 0.0306 0.43009 0.03399 0.43842 0.03646 0.44074 C 0.03711 0.44143 0.03815 0.44166 0.03893 0.44213 C 0.04271 0.45324 0.03841 0.44259 0.04336 0.44977 C 0.04714 0.45555 0.04258 0.45231 0.04766 0.45486 C 0.05221 0.46041 0.05391 0.46296 0.05951 0.46782 C 0.06042 0.46852 0.06146 0.46875 0.06224 0.46898 C 0.0681 0.47754 0.06511 0.47569 0.07005 0.47801 C 0.07175 0.48055 0.07305 0.48426 0.07526 0.48588 C 0.08047 0.48958 0.07761 0.48727 0.08386 0.49352 L 0.08646 0.49606 C 0.08724 0.49676 0.08802 0.49791 0.08893 0.49861 C 0.09154 0.50046 0.09662 0.50416 0.09844 0.50648 C 0.10039 0.50856 0.10169 0.5118 0.10365 0.51412 C 0.10443 0.51481 0.10547 0.51481 0.10625 0.51528 C 0.10768 0.51643 0.10912 0.51805 0.11055 0.51921 C 0.11172 0.52014 0.11289 0.52083 0.11393 0.52176 C 0.11485 0.52245 0.11563 0.52361 0.11654 0.52453 C 0.11823 0.52546 0.12018 0.52546 0.12175 0.52685 C 0.12344 0.5287 0.125 0.53125 0.12695 0.53194 C 0.12995 0.53333 0.1332 0.53287 0.13646 0.53333 C 0.13893 0.53472 0.14141 0.53634 0.14401 0.53727 C 0.14649 0.53796 0.14883 0.53796 0.15104 0.53842 C 0.15248 0.53889 0.15378 0.53935 0.15534 0.53981 C 0.1655 0.54259 0.16706 0.54259 0.17774 0.54514 L 0.24076 0.54236 C 0.24167 0.54236 0.24245 0.54143 0.24336 0.5412 C 0.24505 0.54051 0.24675 0.54028 0.24844 0.53981 C 0.25391 0.53889 0.25938 0.53842 0.26485 0.53727 C 0.26771 0.53657 0.27057 0.53541 0.27331 0.53472 C 0.27552 0.53426 0.27748 0.53379 0.27956 0.53333 C 0.28073 0.53241 0.28177 0.53125 0.28294 0.53078 C 0.28412 0.53032 0.29349 0.52824 0.29414 0.52824 C 0.30625 0.52315 0.29466 0.52685 0.31406 0.52685 C 0.32123 0.52685 0.32826 0.52592 0.33542 0.52569 C 0.33659 0.52523 0.33776 0.52477 0.33893 0.52453 C 0.33971 0.52407 0.34076 0.52338 0.34154 0.52315 C 0.34388 0.52199 0.34623 0.52129 0.34831 0.5206 C 0.34948 0.51991 0.35065 0.51944 0.35182 0.51921 C 0.3599 0.51736 0.35794 0.51805 0.36745 0.51528 C 0.37031 0.51458 0.37318 0.51412 0.37604 0.51273 C 0.38125 0.51018 0.37852 0.51134 0.38711 0.50879 C 0.38906 0.50856 0.39076 0.50787 0.39232 0.50764 C 0.39649 0.50694 0.40052 0.50671 0.40443 0.50648 C 0.43034 0.5 0.39531 0.50833 0.46914 0.50393 C 0.4707 0.5037 0.47201 0.50208 0.47357 0.50116 C 0.47669 0.4993 0.48425 0.49653 0.48555 0.49606 C 0.49115 0.49421 0.50235 0.49375 0.50625 0.49352 C 0.5099 0.49166 0.50794 0.49213 0.51237 0.49213 L 0.50794 0.48842 " pathEditMode="relative" rAng="0" ptsTypes="AAAAA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1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315 0.50162 L 0.51315 0.50162 C 0.51458 0.49768 0.51589 0.49352 0.51771 0.49004 C 0.51862 0.48819 0.52018 0.48703 0.52136 0.48518 C 0.52565 0.47847 0.52982 0.47106 0.53412 0.46412 C 0.5349 0.46273 0.53594 0.46203 0.53685 0.46088 C 0.53998 0.45671 0.5431 0.45231 0.54596 0.44791 C 0.54766 0.44537 0.54909 0.44236 0.55052 0.43981 C 0.55117 0.43866 0.55169 0.43727 0.55248 0.43657 C 0.55521 0.43379 0.55794 0.43125 0.56068 0.42847 C 0.56133 0.42754 0.56172 0.42592 0.5625 0.425 C 0.56419 0.42315 0.56615 0.42176 0.56797 0.42014 L 0.57708 0.40393 L 0.58164 0.39583 C 0.58386 0.39259 0.5862 0.38981 0.58802 0.38611 C 0.5918 0.37847 0.59414 0.36875 0.59818 0.3618 C 0.60456 0.35023 0.59115 0.37407 0.60547 0.35023 C 0.60794 0.34606 0.61029 0.34166 0.61276 0.33727 C 0.61524 0.3331 0.61797 0.32916 0.62005 0.3243 C 0.62253 0.31898 0.62461 0.31296 0.62735 0.3081 C 0.628 0.30694 0.62852 0.30578 0.62917 0.30486 C 0.63125 0.30185 0.6336 0.29953 0.63568 0.29676 C 0.64492 0.28333 0.63945 0.28727 0.6457 0.28379 C 0.64623 0.28287 0.65143 0.27222 0.65391 0.2706 C 0.65573 0.26967 0.65755 0.26967 0.65938 0.26898 C 0.67175 0.26041 0.65807 0.26898 0.68594 0.26412 C 0.68815 0.26389 0.69011 0.2618 0.69232 0.26088 C 0.69414 0.26018 0.69596 0.25995 0.69779 0.25926 C 0.70339 0.2493 0.69714 0.25949 0.70599 0.24953 C 0.70677 0.24884 0.70703 0.24699 0.70781 0.24629 C 0.71016 0.24467 0.71276 0.24398 0.71524 0.24305 C 0.73034 0.2368 0.71081 0.24537 0.72344 0.23981 C 0.72526 0.23819 0.72695 0.23634 0.72891 0.23495 C 0.73099 0.23356 0.73333 0.23333 0.73529 0.23171 C 0.73607 0.23102 0.73646 0.2294 0.73711 0.22847 C 0.74193 0.22129 0.74011 0.22291 0.7444 0.22037 C 0.74623 0.21759 0.74818 0.21504 0.75 0.21227 C 0.75065 0.21111 0.75117 0.20995 0.75182 0.20903 C 0.753 0.20717 0.75417 0.20555 0.75547 0.20416 C 0.75638 0.20301 0.75729 0.20208 0.7582 0.20069 C 0.76524 0.19028 0.7569 0.20069 0.76367 0.19259 C 0.76458 0.18935 0.76563 0.18634 0.76641 0.18287 C 0.76823 0.17546 0.76615 0.1787 0.77005 0.16991 C 0.77136 0.1669 0.77305 0.16458 0.77461 0.1618 C 0.77526 0.15903 0.77591 0.15648 0.77643 0.1537 C 0.77682 0.15208 0.77682 0.15023 0.77735 0.14884 C 0.77813 0.14699 0.77917 0.1456 0.78008 0.14398 C 0.78346 0.12037 0.78086 0.14143 0.78008 0.08541 C 0.78008 0.07893 0.78008 0.07245 0.78008 0.06597 L 0.78659 0.05463 " pathEditMode="relative" ptsTypes="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3" grpId="0"/>
      <p:bldP spid="44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041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80DA73-D09A-4AE3-8CB6-4379314D4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5" b="97599" l="2628" r="95341">
                        <a14:foregroundMark x1="22342" y1="34181" x2="30585" y2="41102"/>
                        <a14:foregroundMark x1="30585" y1="41102" x2="27360" y2="39972"/>
                        <a14:foregroundMark x1="28196" y1="35311" x2="18996" y2="38136"/>
                        <a14:foregroundMark x1="18996" y1="38136" x2="12773" y2="35085"/>
                        <a14:foregroundMark x1="14455" y1="33030" x2="18996" y2="32768"/>
                        <a14:foregroundMark x1="18996" y1="32768" x2="19713" y2="32910"/>
                        <a14:foregroundMark x1="42413" y1="16102" x2="41099" y2="22175"/>
                        <a14:foregroundMark x1="42413" y1="10452" x2="41099" y2="14689"/>
                        <a14:foregroundMark x1="37395" y1="6356" x2="35603" y2="18644"/>
                        <a14:foregroundMark x1="35603" y1="18644" x2="35364" y2="15395"/>
                        <a14:foregroundMark x1="46476" y1="18079" x2="42533" y2="9463"/>
                        <a14:foregroundMark x1="49582" y1="14407" x2="47312" y2="12994"/>
                        <a14:foregroundMark x1="44333" y1="10645" x2="39068" y2="6073"/>
                        <a14:foregroundMark x1="46714" y1="12712" x2="46220" y2="12283"/>
                        <a14:foregroundMark x1="39068" y1="6073" x2="33692" y2="7768"/>
                        <a14:foregroundMark x1="32736" y1="12712" x2="31900" y2="18220"/>
                        <a14:foregroundMark x1="32258" y1="12147" x2="31900" y2="15819"/>
                        <a14:foregroundMark x1="33692" y1="13136" x2="31063" y2="15537"/>
                        <a14:foregroundMark x1="33094" y1="11441" x2="31063" y2="13701"/>
                        <a14:foregroundMark x1="16607" y1="13701" x2="22820" y2="5085"/>
                        <a14:foregroundMark x1="22820" y1="5085" x2="22820" y2="5085"/>
                        <a14:foregroundMark x1="22820" y1="8333" x2="25687" y2="8757"/>
                        <a14:foregroundMark x1="22581" y1="8475" x2="18519" y2="11441"/>
                        <a14:foregroundMark x1="20191" y1="12429" x2="18638" y2="12994"/>
                        <a14:foregroundMark x1="61171" y1="7627" x2="58423" y2="3955"/>
                        <a14:foregroundMark x1="67264" y1="24859" x2="67264" y2="24859"/>
                        <a14:foregroundMark x1="62963" y1="23164" x2="62963" y2="23164"/>
                        <a14:foregroundMark x1="61171" y1="23164" x2="61171" y2="23164"/>
                        <a14:foregroundMark x1="91039" y1="42655" x2="91039" y2="42655"/>
                        <a14:foregroundMark x1="80048" y1="49011" x2="80048" y2="49011"/>
                        <a14:foregroundMark x1="79092" y1="47740" x2="81720" y2="51836"/>
                        <a14:foregroundMark x1="78614" y1="55085" x2="76941" y2="65537"/>
                        <a14:foregroundMark x1="80884" y1="47740" x2="82796" y2="58616"/>
                        <a14:foregroundMark x1="82796" y1="58616" x2="78853" y2="67514"/>
                        <a14:foregroundMark x1="75388" y1="51130" x2="72640" y2="55226"/>
                        <a14:foregroundMark x1="86499" y1="54379" x2="95341" y2="64972"/>
                        <a14:foregroundMark x1="76822" y1="83333" x2="76822" y2="92797"/>
                        <a14:foregroundMark x1="72640" y1="81356" x2="73118" y2="85452"/>
                        <a14:foregroundMark x1="80884" y1="97175" x2="81123" y2="94774"/>
                        <a14:foregroundMark x1="64038" y1="95904" x2="61529" y2="97599"/>
                        <a14:foregroundMark x1="48148" y1="96469" x2="43369" y2="97599"/>
                        <a14:foregroundMark x1="36201" y1="92514" x2="30824" y2="91102"/>
                        <a14:foregroundMark x1="31900" y1="82768" x2="32855" y2="88842"/>
                        <a14:foregroundMark x1="20191" y1="85452" x2="14934" y2="93503"/>
                        <a14:foregroundMark x1="31302" y1="66243" x2="33333" y2="66949"/>
                        <a14:foregroundMark x1="58901" y1="46751" x2="54122" y2="46328"/>
                        <a14:foregroundMark x1="50418" y1="44350" x2="50418" y2="44350"/>
                        <a14:foregroundMark x1="46953" y1="45621" x2="46953" y2="45621"/>
                        <a14:foregroundMark x1="50418" y1="47034" x2="47073" y2="59181"/>
                        <a14:foregroundMark x1="47073" y1="59181" x2="55078" y2="68503"/>
                        <a14:foregroundMark x1="55078" y1="68503" x2="50538" y2="78249"/>
                        <a14:foregroundMark x1="50538" y1="78249" x2="51613" y2="86017"/>
                        <a14:foregroundMark x1="57587" y1="49011" x2="54600" y2="75706"/>
                        <a14:foregroundMark x1="54600" y1="75706" x2="62246" y2="68503"/>
                        <a14:foregroundMark x1="62246" y1="68503" x2="66906" y2="57768"/>
                        <a14:foregroundMark x1="66906" y1="57768" x2="63560" y2="70763"/>
                        <a14:foregroundMark x1="63560" y1="70763" x2="54958" y2="79944"/>
                        <a14:foregroundMark x1="54958" y1="79944" x2="46714" y2="58333"/>
                        <a14:foregroundMark x1="46714" y1="58333" x2="50179" y2="70198"/>
                        <a14:foregroundMark x1="50179" y1="70198" x2="48387" y2="72881"/>
                        <a14:foregroundMark x1="46714" y1="48729" x2="40024" y2="57203"/>
                        <a14:foregroundMark x1="40024" y1="57203" x2="46834" y2="90960"/>
                        <a14:foregroundMark x1="46834" y1="90960" x2="51016" y2="90819"/>
                        <a14:foregroundMark x1="59020" y1="36299" x2="59020" y2="36299"/>
                        <a14:foregroundMark x1="26165" y1="49153" x2="26165" y2="49153"/>
                        <a14:foregroundMark x1="6093" y1="60169" x2="3465" y2="63842"/>
                        <a14:foregroundMark x1="2628" y1="56215" x2="2628" y2="56215"/>
                        <a14:foregroundMark x1="45520" y1="8333" x2="46117" y2="9040"/>
                        <a14:foregroundMark x1="46953" y1="8616" x2="47670" y2="13277"/>
                        <a14:foregroundMark x1="49701" y1="13559" x2="46476" y2="14972"/>
                        <a14:backgroundMark x1="11231" y1="32203" x2="11708" y2="35311"/>
                        <a14:backgroundMark x1="40147" y1="9510" x2="40049" y2="9367"/>
                        <a14:backgroundMark x1="33715" y1="7805" x2="31893" y2="10283"/>
                        <a14:backgroundMark x1="30518" y1="17930" x2="30585" y2="18785"/>
                        <a14:backgroundMark x1="49582" y1="19492" x2="49018" y2="17490"/>
                        <a14:backgroundMark x1="45274" y1="8561" x2="44517" y2="86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0926" y="3806688"/>
            <a:ext cx="4709891" cy="316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325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67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5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33C848-B76F-4718-B11A-5B8E960E6634}"/>
              </a:ext>
            </a:extLst>
          </p:cNvPr>
          <p:cNvSpPr txBox="1"/>
          <p:nvPr/>
        </p:nvSpPr>
        <p:spPr>
          <a:xfrm>
            <a:off x="1166647" y="1311295"/>
            <a:ext cx="9669517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40: 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CHẤT GIÁO HOÁN VÀ KẾT HỢP CỦA PHÉP NHÂN</a:t>
            </a:r>
          </a:p>
        </p:txBody>
      </p:sp>
    </p:spTree>
    <p:extLst>
      <p:ext uri="{BB962C8B-B14F-4D97-AF65-F5344CB8AC3E}">
        <p14:creationId xmlns:p14="http://schemas.microsoft.com/office/powerpoint/2010/main" val="426908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556</Words>
  <Application>Microsoft Office PowerPoint</Application>
  <PresentationFormat>Widescreen</PresentationFormat>
  <Paragraphs>89</Paragraphs>
  <Slides>24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宋体</vt:lpstr>
      <vt:lpstr>.黑体-韩语</vt:lpstr>
      <vt:lpstr>Arial</vt:lpstr>
      <vt:lpstr>Book Antiqua</vt:lpstr>
      <vt:lpstr>Calibri</vt:lpstr>
      <vt:lpstr>Calibri Light</vt:lpstr>
      <vt:lpstr>Cambria</vt:lpstr>
      <vt:lpstr>Roboto</vt:lpstr>
      <vt:lpstr>Times New Roman</vt:lpstr>
      <vt:lpstr>Verdana</vt:lpstr>
      <vt:lpstr>Wingdings</vt:lpstr>
      <vt:lpstr>印品黑体</vt:lpstr>
      <vt:lpstr>杨任东竹石体-Medium</vt:lpstr>
      <vt:lpstr>等线</vt:lpstr>
      <vt:lpstr>Office 主题​​</vt:lpstr>
      <vt:lpstr>2_Office Theme</vt:lpstr>
      <vt:lpstr>3_Office Theme</vt:lpstr>
      <vt:lpstr>1_Office Theme</vt:lpstr>
      <vt:lpstr>Hardcover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37</cp:revision>
  <dcterms:created xsi:type="dcterms:W3CDTF">2023-10-25T07:33:23Z</dcterms:created>
  <dcterms:modified xsi:type="dcterms:W3CDTF">2025-02-09T09:50:06Z</dcterms:modified>
</cp:coreProperties>
</file>