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7" r:id="rId2"/>
    <p:sldId id="456" r:id="rId3"/>
    <p:sldId id="2007577212" r:id="rId4"/>
    <p:sldId id="2007577205" r:id="rId5"/>
    <p:sldId id="465" r:id="rId6"/>
    <p:sldId id="466" r:id="rId7"/>
    <p:sldId id="467" r:id="rId8"/>
    <p:sldId id="441" r:id="rId9"/>
    <p:sldId id="2007577206" r:id="rId10"/>
    <p:sldId id="462" r:id="rId11"/>
    <p:sldId id="449" r:id="rId12"/>
    <p:sldId id="463" r:id="rId13"/>
    <p:sldId id="340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3399"/>
    <a:srgbClr val="FF0066"/>
    <a:srgbClr val="FF7C80"/>
    <a:srgbClr val="EDF6F7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47" d="100"/>
          <a:sy n="47" d="100"/>
        </p:scale>
        <p:origin x="744" y="6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admin/quiz/6756ea8af004846a19865015?searchLocale=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PHẢ LỄ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91336" y="2359680"/>
            <a:ext cx="12355903" cy="348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270919" y="7076460"/>
            <a:ext cx="7162800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thực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hiện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Nguyễn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 Oanh</a:t>
            </a:r>
          </a:p>
          <a:p>
            <a:pPr eaLnBrk="1" hangingPunct="1"/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 3C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08" y="680745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676" y="5710404"/>
            <a:ext cx="4402373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5">
            <a:extLst>
              <a:ext uri="{FF2B5EF4-FFF2-40B4-BE49-F238E27FC236}">
                <a16:creationId xmlns:a16="http://schemas.microsoft.com/office/drawing/2014/main" id="{A8D6B991-76DF-25B0-C982-5A754F4BC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988069"/>
            <a:ext cx="14647862" cy="199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thích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hoặc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thích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cần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GB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F8EEB-0310-6944-4EF9-A28419581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20" y="3124200"/>
            <a:ext cx="14648974" cy="4267200"/>
          </a:xfrm>
        </p:spPr>
        <p:txBody>
          <a:bodyPr/>
          <a:lstStyle/>
          <a:p>
            <a:pPr marL="0" indent="0">
              <a:buNone/>
            </a:pP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chuyện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ngoại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lời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nói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hành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,…),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thích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hoặc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thích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suy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nghĩ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tình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cảm</a:t>
            </a:r>
            <a:r>
              <a:rPr lang="en-US" sz="6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251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cxnSpLocks/>
          </p:cNvCxnSpPr>
          <p:nvPr/>
        </p:nvCxnSpPr>
        <p:spPr>
          <a:xfrm>
            <a:off x="2804319" y="1981200"/>
            <a:ext cx="48006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3915" y="1284237"/>
            <a:ext cx="14880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2: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đoạn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văn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ngắn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thích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hoặc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thích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chuyện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just"/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đã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đọc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4195" y="3810000"/>
            <a:ext cx="148806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ngữ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gợi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tả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gợi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cảm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tránh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lặp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văn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giàu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vận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kiểu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dấu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phù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giữa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sự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liên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kết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chặt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chẽ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AC1321-8940-3AC1-1CB6-F77A725C391E}"/>
              </a:ext>
            </a:extLst>
          </p:cNvPr>
          <p:cNvCxnSpPr>
            <a:cxnSpLocks/>
          </p:cNvCxnSpPr>
          <p:nvPr/>
        </p:nvCxnSpPr>
        <p:spPr>
          <a:xfrm>
            <a:off x="9931119" y="1981200"/>
            <a:ext cx="4953000" cy="1088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82D6AE-F9D5-15E9-8D4B-08682FB57FBD}"/>
              </a:ext>
            </a:extLst>
          </p:cNvPr>
          <p:cNvCxnSpPr>
            <a:cxnSpLocks/>
          </p:cNvCxnSpPr>
          <p:nvPr/>
        </p:nvCxnSpPr>
        <p:spPr>
          <a:xfrm>
            <a:off x="10850972" y="2735893"/>
            <a:ext cx="311329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F02E54D-A402-58B4-129E-EE102AD54ED4}"/>
              </a:ext>
            </a:extLst>
          </p:cNvPr>
          <p:cNvCxnSpPr>
            <a:cxnSpLocks/>
          </p:cNvCxnSpPr>
          <p:nvPr/>
        </p:nvCxnSpPr>
        <p:spPr>
          <a:xfrm>
            <a:off x="2118519" y="2743200"/>
            <a:ext cx="67056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2D1492-2E8E-61D8-54B3-9A1300B7D890}"/>
              </a:ext>
            </a:extLst>
          </p:cNvPr>
          <p:cNvCxnSpPr>
            <a:cxnSpLocks/>
          </p:cNvCxnSpPr>
          <p:nvPr/>
        </p:nvCxnSpPr>
        <p:spPr>
          <a:xfrm>
            <a:off x="594519" y="3429000"/>
            <a:ext cx="184634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792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1B8E31-5BC1-1D93-6CA1-1ACF12660840}"/>
              </a:ext>
            </a:extLst>
          </p:cNvPr>
          <p:cNvSpPr/>
          <p:nvPr/>
        </p:nvSpPr>
        <p:spPr>
          <a:xfrm>
            <a:off x="365919" y="670833"/>
            <a:ext cx="1508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3: Trao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đổi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làm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chỉnh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sửa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bổ</a:t>
            </a:r>
            <a:r>
              <a:rPr lang="en-US" sz="48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sung ý hay.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B5AEE6-5D67-05D7-4848-7CB36F7C02DF}"/>
              </a:ext>
            </a:extLst>
          </p:cNvPr>
          <p:cNvCxnSpPr>
            <a:cxnSpLocks/>
          </p:cNvCxnSpPr>
          <p:nvPr/>
        </p:nvCxnSpPr>
        <p:spPr>
          <a:xfrm>
            <a:off x="2309019" y="1371600"/>
            <a:ext cx="2209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D93EDB-78DB-93FB-E73D-88B4A47031E3}"/>
              </a:ext>
            </a:extLst>
          </p:cNvPr>
          <p:cNvCxnSpPr>
            <a:cxnSpLocks/>
          </p:cNvCxnSpPr>
          <p:nvPr/>
        </p:nvCxnSpPr>
        <p:spPr>
          <a:xfrm>
            <a:off x="11948319" y="1377286"/>
            <a:ext cx="25146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E3399C-84BD-FBDA-5B28-BE763B2BC76C}"/>
              </a:ext>
            </a:extLst>
          </p:cNvPr>
          <p:cNvCxnSpPr>
            <a:cxnSpLocks/>
          </p:cNvCxnSpPr>
          <p:nvPr/>
        </p:nvCxnSpPr>
        <p:spPr>
          <a:xfrm>
            <a:off x="518319" y="2133600"/>
            <a:ext cx="35814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6F15FD3-34E6-596C-27C7-F26AC5F6DE14}"/>
              </a:ext>
            </a:extLst>
          </p:cNvPr>
          <p:cNvSpPr/>
          <p:nvPr/>
        </p:nvSpPr>
        <p:spPr>
          <a:xfrm>
            <a:off x="289719" y="2689830"/>
            <a:ext cx="1508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4800" b="1" dirty="0">
              <a:solidFill>
                <a:srgbClr val="0000C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8C3EC8-7878-7DD7-1AE3-CFFFBDC4E581}"/>
              </a:ext>
            </a:extLst>
          </p:cNvPr>
          <p:cNvSpPr txBox="1"/>
          <p:nvPr/>
        </p:nvSpPr>
        <p:spPr>
          <a:xfrm>
            <a:off x="365919" y="3085495"/>
            <a:ext cx="14935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C</a:t>
            </a:r>
            <a:r>
              <a:rPr lang="vi-VN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hỉnh sửa cách dùng từ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r>
              <a:rPr lang="vi-VN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lặp từ, từ chưa phù hợp… Câu chưa đủ ý, sử dụng dấu câu, câu văn chưa rõ ý.</a:t>
            </a:r>
          </a:p>
          <a:p>
            <a:r>
              <a:rPr lang="vi-VN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Phát hiện, bổ sung từ, ý trong câu văn cho bạn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vi-VN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Phát hiện từ, câu văn hay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sáng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</a:t>
            </a:r>
            <a:r>
              <a:rPr lang="en-US" sz="4800" b="1" i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957D6C-A1EB-C682-9F12-FC28B1574FB2}"/>
              </a:ext>
            </a:extLst>
          </p:cNvPr>
          <p:cNvCxnSpPr>
            <a:cxnSpLocks/>
          </p:cNvCxnSpPr>
          <p:nvPr/>
        </p:nvCxnSpPr>
        <p:spPr>
          <a:xfrm>
            <a:off x="7231802" y="1371600"/>
            <a:ext cx="410691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8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400420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32719" y="1219200"/>
            <a:ext cx="12877800" cy="2435189"/>
            <a:chOff x="-1428964" y="682143"/>
            <a:chExt cx="19052620" cy="2435189"/>
          </a:xfrm>
        </p:grpSpPr>
        <p:sp>
          <p:nvSpPr>
            <p:cNvPr id="24" name="TextBox 23"/>
            <p:cNvSpPr txBox="1"/>
            <p:nvPr/>
          </p:nvSpPr>
          <p:spPr>
            <a:xfrm>
              <a:off x="6765268" y="682143"/>
              <a:ext cx="34156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Tiếng</a:t>
              </a:r>
              <a:r>
                <a:rPr lang="en-US" sz="3600" b="1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Việt</a:t>
              </a:r>
              <a:endParaRPr lang="en-US" sz="36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Rectangle 95"/>
            <p:cNvSpPr>
              <a:spLocks noChangeArrowheads="1"/>
            </p:cNvSpPr>
            <p:nvPr/>
          </p:nvSpPr>
          <p:spPr bwMode="auto">
            <a:xfrm>
              <a:off x="-1428964" y="1793893"/>
              <a:ext cx="1905262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00C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VIẾT ĐOẠN VĂN NÊU LÍ DO THÍCH HOẶC KHÔNG THÍCH MỘT NHÂN VẬT TRONG CÂU CHUYỆN ĐÃ ĐỌC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545433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5">
            <a:extLst>
              <a:ext uri="{FF2B5EF4-FFF2-40B4-BE49-F238E27FC236}">
                <a16:creationId xmlns:a16="http://schemas.microsoft.com/office/drawing/2014/main" id="{6A35D636-8EEB-BF06-1574-509029D6A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86" y="228600"/>
            <a:ext cx="1287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Yêu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cầu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</p:txBody>
      </p:sp>
      <p:sp>
        <p:nvSpPr>
          <p:cNvPr id="3" name="Rectangle 95">
            <a:extLst>
              <a:ext uri="{FF2B5EF4-FFF2-40B4-BE49-F238E27FC236}">
                <a16:creationId xmlns:a16="http://schemas.microsoft.com/office/drawing/2014/main" id="{A39D0523-19E5-914B-CDA5-CA24E076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719" y="1005964"/>
            <a:ext cx="129900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thức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 </a:t>
            </a:r>
          </a:p>
        </p:txBody>
      </p:sp>
      <p:sp>
        <p:nvSpPr>
          <p:cNvPr id="4" name="Rectangle 95">
            <a:extLst>
              <a:ext uri="{FF2B5EF4-FFF2-40B4-BE49-F238E27FC236}">
                <a16:creationId xmlns:a16="http://schemas.microsoft.com/office/drawing/2014/main" id="{FC14B655-FF46-39EC-54DB-E25B082E5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719" y="2198482"/>
            <a:ext cx="1394459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ngôn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ngữ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tự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chủ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tự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giao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tiếp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lắng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nghe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đoạn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văn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chủ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hoàn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nội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dung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ngôn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ngữ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văn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đủ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ý,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liên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kết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ý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chặt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chẽ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dùng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ngữ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phù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5" name="Rectangle 95">
            <a:extLst>
              <a:ext uri="{FF2B5EF4-FFF2-40B4-BE49-F238E27FC236}">
                <a16:creationId xmlns:a16="http://schemas.microsoft.com/office/drawing/2014/main" id="{DDC7DAF1-3A15-21EA-648E-AEBC801D2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779" y="5377976"/>
            <a:ext cx="1348253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chất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Yêu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quý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những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chuyện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yêu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nghề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nghiệp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cuộc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GDKNCDS: Khi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để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kiếm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tin HS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lựa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chọn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chính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thống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tránh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nội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dung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phù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lứa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GB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567CC-2794-6EFA-29B0-4BC4978E52FA}"/>
              </a:ext>
            </a:extLst>
          </p:cNvPr>
          <p:cNvSpPr txBox="1"/>
          <p:nvPr/>
        </p:nvSpPr>
        <p:spPr>
          <a:xfrm>
            <a:off x="4099719" y="1005964"/>
            <a:ext cx="85636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tục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luyện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kĩ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văn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chuyện</a:t>
            </a:r>
            <a:r>
              <a:rPr lang="en-US" sz="40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929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 - gô">
            <a:hlinkClick r:id="" action="ppaction://media"/>
            <a:extLst>
              <a:ext uri="{FF2B5EF4-FFF2-40B4-BE49-F238E27FC236}">
                <a16:creationId xmlns:a16="http://schemas.microsoft.com/office/drawing/2014/main" id="{A6372369-835C-FB7B-90A6-9DEE9A2C05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228600"/>
            <a:ext cx="15697200" cy="8763000"/>
          </a:xfrm>
        </p:spPr>
      </p:pic>
    </p:spTree>
    <p:extLst>
      <p:ext uri="{BB962C8B-B14F-4D97-AF65-F5344CB8AC3E}">
        <p14:creationId xmlns:p14="http://schemas.microsoft.com/office/powerpoint/2010/main" val="37136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-li-a">
            <a:hlinkClick r:id="" action="ppaction://media"/>
            <a:extLst>
              <a:ext uri="{FF2B5EF4-FFF2-40B4-BE49-F238E27FC236}">
                <a16:creationId xmlns:a16="http://schemas.microsoft.com/office/drawing/2014/main" id="{A57E3309-90A7-E40F-321F-2F156C87B1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9" y="152400"/>
            <a:ext cx="15697200" cy="8915400"/>
          </a:xfrm>
        </p:spPr>
      </p:pic>
    </p:spTree>
    <p:extLst>
      <p:ext uri="{BB962C8B-B14F-4D97-AF65-F5344CB8AC3E}">
        <p14:creationId xmlns:p14="http://schemas.microsoft.com/office/powerpoint/2010/main" val="33448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u-skin">
            <a:hlinkClick r:id="" action="ppaction://media"/>
            <a:extLst>
              <a:ext uri="{FF2B5EF4-FFF2-40B4-BE49-F238E27FC236}">
                <a16:creationId xmlns:a16="http://schemas.microsoft.com/office/drawing/2014/main" id="{24100362-F6BA-439A-F874-EC98370694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152400"/>
            <a:ext cx="15849600" cy="8839200"/>
          </a:xfrm>
        </p:spPr>
      </p:pic>
    </p:spTree>
    <p:extLst>
      <p:ext uri="{BB962C8B-B14F-4D97-AF65-F5344CB8AC3E}">
        <p14:creationId xmlns:p14="http://schemas.microsoft.com/office/powerpoint/2010/main" val="227422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">
            <a:hlinkClick r:id="" action="ppaction://media"/>
            <a:extLst>
              <a:ext uri="{FF2B5EF4-FFF2-40B4-BE49-F238E27FC236}">
                <a16:creationId xmlns:a16="http://schemas.microsoft.com/office/drawing/2014/main" id="{AA11F034-9BFE-EA00-A596-01335E9D1D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619" y="152400"/>
            <a:ext cx="15773399" cy="8839200"/>
          </a:xfrm>
        </p:spPr>
      </p:pic>
    </p:spTree>
    <p:extLst>
      <p:ext uri="{BB962C8B-B14F-4D97-AF65-F5344CB8AC3E}">
        <p14:creationId xmlns:p14="http://schemas.microsoft.com/office/powerpoint/2010/main" val="20607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2022/0315/64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36"/>
          <a:stretch/>
        </p:blipFill>
        <p:spPr bwMode="auto">
          <a:xfrm>
            <a:off x="239805" y="1585682"/>
            <a:ext cx="7924799" cy="70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g.loigiaihay.com/picture/2022/0315/64_1.png">
            <a:extLst>
              <a:ext uri="{FF2B5EF4-FFF2-40B4-BE49-F238E27FC236}">
                <a16:creationId xmlns:a16="http://schemas.microsoft.com/office/drawing/2014/main" id="{1795F833-3995-6101-A708-7E59F5D6C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4" b="1672"/>
          <a:stretch/>
        </p:blipFill>
        <p:spPr bwMode="auto">
          <a:xfrm>
            <a:off x="8351837" y="1714603"/>
            <a:ext cx="7711281" cy="666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F058D-B9A4-66EC-D2CC-6A19BFA4202C}"/>
              </a:ext>
            </a:extLst>
          </p:cNvPr>
          <p:cNvSpPr/>
          <p:nvPr/>
        </p:nvSpPr>
        <p:spPr>
          <a:xfrm>
            <a:off x="670719" y="381000"/>
            <a:ext cx="14465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Trao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1503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358C-648B-26A3-6CD7-4D4FD9EA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32" y="457200"/>
            <a:ext cx="14648974" cy="2895600"/>
          </a:xfrm>
        </p:spPr>
        <p:txBody>
          <a:bodyPr/>
          <a:lstStyle/>
          <a:p>
            <a:r>
              <a:rPr lang="en-US" sz="2800" dirty="0"/>
              <a:t>	Quizi</a:t>
            </a:r>
            <a:r>
              <a:rPr lang="en-US" sz="2800" dirty="0">
                <a:hlinkClick r:id="rId2"/>
              </a:rPr>
              <a:t>https://quizizz.com/admin/quiz/6756ea8af004846a19865015?searchLocale=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18652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10324</TotalTime>
  <Words>467</Words>
  <Application>Microsoft Office PowerPoint</Application>
  <PresentationFormat>Custom</PresentationFormat>
  <Paragraphs>27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roboto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Quizihttps://quizizz.com/admin/quiz/6756ea8af004846a19865015?searchLocale=</vt:lpstr>
      <vt:lpstr>Nêu lí do thích hoặc không thích một nhân vật em cần nêu: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1080</cp:revision>
  <dcterms:created xsi:type="dcterms:W3CDTF">2008-09-09T22:52:10Z</dcterms:created>
  <dcterms:modified xsi:type="dcterms:W3CDTF">2025-02-11T11:24:03Z</dcterms:modified>
</cp:coreProperties>
</file>