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6"/>
  </p:notesMasterIdLst>
  <p:sldIdLst>
    <p:sldId id="327" r:id="rId2"/>
    <p:sldId id="2666" r:id="rId3"/>
    <p:sldId id="2657" r:id="rId4"/>
    <p:sldId id="470" r:id="rId5"/>
    <p:sldId id="473" r:id="rId6"/>
    <p:sldId id="471" r:id="rId7"/>
    <p:sldId id="472" r:id="rId8"/>
    <p:sldId id="2658" r:id="rId9"/>
    <p:sldId id="2660" r:id="rId10"/>
    <p:sldId id="296" r:id="rId11"/>
    <p:sldId id="474" r:id="rId12"/>
    <p:sldId id="480" r:id="rId13"/>
    <p:sldId id="2667" r:id="rId14"/>
    <p:sldId id="2663" r:id="rId15"/>
  </p:sldIdLst>
  <p:sldSz cx="16276638" cy="9144000"/>
  <p:notesSz cx="6858000" cy="9144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6F7"/>
    <a:srgbClr val="0000CC"/>
    <a:srgbClr val="3333FF"/>
    <a:srgbClr val="FF6600"/>
    <a:srgbClr val="CC66FF"/>
    <a:srgbClr val="FF7C80"/>
    <a:srgbClr val="FF3399"/>
    <a:srgbClr val="FF0066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C95DC-381E-43E9-B812-E7BA3C84D0F5}" v="476" dt="2022-06-30T11:46:25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3" d="100"/>
          <a:sy n="53" d="100"/>
        </p:scale>
        <p:origin x="672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A254F-C298-E5FE-DB52-7E980C62E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DE545C4-FB0C-CA2C-CDCF-97CA18125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07D8C59-7906-1676-08DD-1FAF7F8B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36DE02-DB66-4278-8D18-C19B4500F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62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675553-2A9F-37AA-1013-4814C267F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B5A60-A7DE-7DA2-AE38-11F8221F42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02E585-42A4-709B-182A-DC2FD7645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469CF-275D-1AD6-38A6-35B1C44B2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647" y="1734381"/>
            <a:ext cx="11601345" cy="3345617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7647" y="5181601"/>
            <a:ext cx="11601345" cy="1828799"/>
          </a:xfrm>
        </p:spPr>
        <p:txBody>
          <a:bodyPr>
            <a:normAutofit/>
          </a:bodyPr>
          <a:lstStyle>
            <a:lvl1pPr marL="0" indent="0" algn="ctr">
              <a:buNone/>
              <a:defRPr sz="29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B01423-D198-4896-B996-AF6CD71AA3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3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39" y="5719165"/>
            <a:ext cx="13836787" cy="108214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81664" y="931015"/>
            <a:ext cx="13113336" cy="4285515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12" y="6811637"/>
            <a:ext cx="13836814" cy="909963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8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12" y="812799"/>
            <a:ext cx="13836814" cy="4569660"/>
          </a:xfrm>
        </p:spPr>
        <p:txBody>
          <a:bodyPr anchor="ctr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13" y="5606428"/>
            <a:ext cx="13836814" cy="2115173"/>
          </a:xfrm>
        </p:spPr>
        <p:txBody>
          <a:bodyPr anchor="ctr"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64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731" y="812800"/>
            <a:ext cx="12419417" cy="3990539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297106" y="4813376"/>
            <a:ext cx="11684547" cy="79305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12" y="5830396"/>
            <a:ext cx="13836814" cy="18947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337013" y="1005555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094615" y="3991438"/>
            <a:ext cx="813832" cy="779701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6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396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13" y="2851629"/>
            <a:ext cx="13836814" cy="3349113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13" y="6216447"/>
            <a:ext cx="13836814" cy="1520859"/>
          </a:xfrm>
        </p:spPr>
        <p:txBody>
          <a:bodyPr anchor="t"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535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19912" y="812800"/>
            <a:ext cx="13836814" cy="2140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219912" y="3156124"/>
            <a:ext cx="4404219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219912" y="3924474"/>
            <a:ext cx="4404219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4056" y="3156124"/>
            <a:ext cx="4394266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5929316" y="3924474"/>
            <a:ext cx="4410060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44561" y="3156124"/>
            <a:ext cx="4412165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200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0644561" y="3924474"/>
            <a:ext cx="4412165" cy="3797127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4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219912" y="814363"/>
            <a:ext cx="13836814" cy="2138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219913" y="5606427"/>
            <a:ext cx="4400792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219913" y="3156124"/>
            <a:ext cx="4400792" cy="2032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219913" y="6374776"/>
            <a:ext cx="4400792" cy="1346824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31199" y="5606427"/>
            <a:ext cx="4408027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929315" y="3156124"/>
            <a:ext cx="4410061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929315" y="6374774"/>
            <a:ext cx="4410061" cy="1346825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44562" y="5606427"/>
            <a:ext cx="4406495" cy="768349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933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0644561" y="3156124"/>
            <a:ext cx="4412165" cy="2032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585" indent="0">
              <a:buNone/>
              <a:defRPr sz="2133"/>
            </a:lvl2pPr>
            <a:lvl3pPr marL="1219170" indent="0">
              <a:buNone/>
              <a:defRPr sz="2133"/>
            </a:lvl3pPr>
            <a:lvl4pPr marL="1828754" indent="0">
              <a:buNone/>
              <a:defRPr sz="2133"/>
            </a:lvl4pPr>
            <a:lvl5pPr marL="2438339" indent="0">
              <a:buNone/>
              <a:defRPr sz="2133"/>
            </a:lvl5pPr>
            <a:lvl6pPr marL="3047924" indent="0">
              <a:buNone/>
              <a:defRPr sz="2133"/>
            </a:lvl6pPr>
            <a:lvl7pPr marL="3657509" indent="0">
              <a:buNone/>
              <a:defRPr sz="2133"/>
            </a:lvl7pPr>
            <a:lvl8pPr marL="4267093" indent="0">
              <a:buNone/>
              <a:defRPr sz="2133"/>
            </a:lvl8pPr>
            <a:lvl9pPr marL="4876678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0644395" y="6374771"/>
            <a:ext cx="4412332" cy="1346828"/>
          </a:xfrm>
        </p:spPr>
        <p:txBody>
          <a:bodyPr anchor="t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61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219913" y="3156125"/>
            <a:ext cx="13836814" cy="4565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358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969" y="812802"/>
            <a:ext cx="3408757" cy="69087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219914" y="812802"/>
            <a:ext cx="10224596" cy="6908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38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6276638" cy="9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26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29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219912" y="3156123"/>
            <a:ext cx="13835978" cy="4565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909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6422875" y="5670551"/>
            <a:ext cx="1220748" cy="1219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927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669649" y="698500"/>
            <a:ext cx="14937340" cy="7946789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1281625" y="959111"/>
            <a:ext cx="13713388" cy="8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 dirty="0"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14604557" y="8299836"/>
            <a:ext cx="1998202" cy="1191963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225747" y="517042"/>
            <a:ext cx="2294364" cy="1696940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9613791" y="-109422"/>
            <a:ext cx="6934526" cy="2523067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321742" y="2258357"/>
            <a:ext cx="1356387" cy="7030223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14579560" y="484125"/>
            <a:ext cx="609585" cy="567995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</p:spTree>
    <p:extLst>
      <p:ext uri="{BB962C8B-B14F-4D97-AF65-F5344CB8AC3E}">
        <p14:creationId xmlns:p14="http://schemas.microsoft.com/office/powerpoint/2010/main" val="106878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12" y="1104751"/>
            <a:ext cx="13819859" cy="3649092"/>
          </a:xfrm>
        </p:spPr>
        <p:txBody>
          <a:bodyPr anchor="b">
            <a:normAutofit/>
          </a:bodyPr>
          <a:lstStyle>
            <a:lvl1pPr>
              <a:defRPr sz="533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912" y="4876610"/>
            <a:ext cx="13819859" cy="1824244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E9DFC9-E0D6-4E70-95EC-EE956DA625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67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9914" y="824690"/>
            <a:ext cx="13836812" cy="21282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219912" y="3156123"/>
            <a:ext cx="6816678" cy="4565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8240048" y="3156123"/>
            <a:ext cx="6815842" cy="45654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583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19914" y="824690"/>
            <a:ext cx="13836812" cy="21282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0378" y="3161357"/>
            <a:ext cx="6506215" cy="906659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219913" y="4068017"/>
            <a:ext cx="6816679" cy="365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39391" y="3161357"/>
            <a:ext cx="6517336" cy="906659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467" b="0">
                <a:solidFill>
                  <a:schemeClr val="tx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8240049" y="4068017"/>
            <a:ext cx="6815843" cy="36535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26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8FA65-B14B-4883-88C7-F7A3A55E9A2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75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8BE4F5-A3A4-4A0F-A638-D990D725B4C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14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14" y="812800"/>
            <a:ext cx="5254246" cy="2697669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6779346" y="812801"/>
            <a:ext cx="8277379" cy="690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13" y="3510469"/>
            <a:ext cx="5254247" cy="4211131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61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913" y="812800"/>
            <a:ext cx="7923338" cy="2697672"/>
          </a:xfrm>
        </p:spPr>
        <p:txBody>
          <a:bodyPr anchor="b"/>
          <a:lstStyle>
            <a:lvl1pPr algn="ctr"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12306" y="812801"/>
            <a:ext cx="4345988" cy="69088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939" y="3510470"/>
            <a:ext cx="7923312" cy="4211129"/>
          </a:xfrm>
        </p:spPr>
        <p:txBody>
          <a:bodyPr/>
          <a:lstStyle>
            <a:lvl1pPr marL="0" indent="0" algn="ctr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090DF4-68DF-4AAF-98F9-EB3836BAB8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880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627664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914" y="824690"/>
            <a:ext cx="13836812" cy="2128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913" y="3156125"/>
            <a:ext cx="13836814" cy="4565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51314" y="7844368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913" y="7844368"/>
            <a:ext cx="890847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36480" y="7844368"/>
            <a:ext cx="102024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264759-E7CE-4A8C-955C-20DA2A50E4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4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txStyles>
    <p:titleStyle>
      <a:lvl1pPr algn="ctr" defTabSz="1219170" rtl="0" eaLnBrk="1" latinLnBrk="0" hangingPunct="1">
        <a:lnSpc>
          <a:spcPct val="90000"/>
        </a:lnSpc>
        <a:spcBef>
          <a:spcPct val="0"/>
        </a:spcBef>
        <a:buNone/>
        <a:defRPr sz="48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120000"/>
        </a:lnSpc>
        <a:spcBef>
          <a:spcPts val="1333"/>
        </a:spcBef>
        <a:buClr>
          <a:schemeClr val="tx1"/>
        </a:buClr>
        <a:buFont typeface="Arial" panose="020B0604020202020204" pitchFamily="34" charset="0"/>
        <a:buChar char="•"/>
        <a:defRPr sz="26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213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120000"/>
        </a:lnSpc>
        <a:spcBef>
          <a:spcPts val="667"/>
        </a:spcBef>
        <a:buClr>
          <a:schemeClr val="tx1"/>
        </a:buClr>
        <a:buFont typeface="Arial" panose="020B0604020202020204" pitchFamily="34" charset="0"/>
        <a:buChar char="•"/>
        <a:defRPr sz="1867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2.wav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media" Target="../media/media3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3.mp3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media" Target="../media/media4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4.mp3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microsoft.com/office/2007/relationships/media" Target="../media/media5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2.png"/><Relationship Id="rId4" Type="http://schemas.openxmlformats.org/officeDocument/2006/relationships/audio" Target="../media/media5.mp3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1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izz.com/admin/quiz/678fa1e640ac52b4d51bfb7f" TargetMode="Externa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53423" y="2994478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Môn: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45: LUYỆN TẬP (T3)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340918" y="6192743"/>
            <a:ext cx="597456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b="1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3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altLang="en-US" sz="3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600" b="1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Lương</a:t>
            </a:r>
            <a:r>
              <a:rPr lang="en-US" altLang="en-US" sz="3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altLang="en-US" sz="3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</a:t>
            </a:r>
          </a:p>
          <a:p>
            <a:pPr eaLnBrk="1" hangingPunct="1"/>
            <a:r>
              <a:rPr lang="en-US" altLang="en-US" sz="3600" b="1" i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altLang="en-US" sz="3600" b="1" i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581" y="529473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41503" y="292310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99118" y="381859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5309" y="5397126"/>
            <a:ext cx="4082258" cy="291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4">
            <a:extLst>
              <a:ext uri="{FF2B5EF4-FFF2-40B4-BE49-F238E27FC236}">
                <a16:creationId xmlns:a16="http://schemas.microsoft.com/office/drawing/2014/main" id="{E7275C99-7A94-8D8E-4713-DB481467B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23" y="1132093"/>
            <a:ext cx="10928600" cy="1607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UBND THÀNH PHỐ THUỶ NGUYÊN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TRƯỜNG TIỂU HỌC PHẢ LỄ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928397" y="931888"/>
            <a:ext cx="5188073" cy="1111804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sz="5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5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2. </a:t>
            </a:r>
            <a:r>
              <a:rPr lang="en-US" sz="5400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5400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 </a:t>
            </a:r>
            <a:endParaRPr sz="5400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5AFE5-CC27-4A7A-8BCA-6376849D5AB9}"/>
              </a:ext>
            </a:extLst>
          </p:cNvPr>
          <p:cNvSpPr txBox="1"/>
          <p:nvPr/>
        </p:nvSpPr>
        <p:spPr>
          <a:xfrm>
            <a:off x="1064419" y="2400300"/>
            <a:ext cx="1752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40059-2537-4C34-A1AC-23EADA6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320" y="3450167"/>
            <a:ext cx="13830300" cy="1152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371A22-B5C5-47A4-9934-96EC4B2EB3EE}"/>
              </a:ext>
            </a:extLst>
          </p:cNvPr>
          <p:cNvSpPr txBox="1"/>
          <p:nvPr/>
        </p:nvSpPr>
        <p:spPr>
          <a:xfrm>
            <a:off x="1102519" y="4660900"/>
            <a:ext cx="17526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F2DC66-F8A6-4666-B434-C2C25A64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19" y="6397206"/>
            <a:ext cx="14046200" cy="993836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id="{53931ECF-700E-4AC4-BBCE-4152BEEA7D64}"/>
              </a:ext>
            </a:extLst>
          </p:cNvPr>
          <p:cNvSpPr/>
          <p:nvPr/>
        </p:nvSpPr>
        <p:spPr>
          <a:xfrm rot="5400000">
            <a:off x="3685862" y="2303948"/>
            <a:ext cx="510213" cy="2247899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5B5FC-4D4C-4E7C-A108-53B4A7AC2EDB}"/>
              </a:ext>
            </a:extLst>
          </p:cNvPr>
          <p:cNvSpPr txBox="1"/>
          <p:nvPr/>
        </p:nvSpPr>
        <p:spPr>
          <a:xfrm>
            <a:off x="3103598" y="2483678"/>
            <a:ext cx="16962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6598107-43D1-4A6A-AFBF-DA97BD5EFB78}"/>
              </a:ext>
            </a:extLst>
          </p:cNvPr>
          <p:cNvSpPr/>
          <p:nvPr/>
        </p:nvSpPr>
        <p:spPr>
          <a:xfrm rot="5400000">
            <a:off x="6746562" y="2265848"/>
            <a:ext cx="510213" cy="2247899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FF522B-46D8-4BD2-AC08-EC750BEDEBFE}"/>
              </a:ext>
            </a:extLst>
          </p:cNvPr>
          <p:cNvSpPr txBox="1"/>
          <p:nvPr/>
        </p:nvSpPr>
        <p:spPr>
          <a:xfrm>
            <a:off x="6164298" y="2445578"/>
            <a:ext cx="16962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70AB958-E4B9-4545-8F66-A5DA4F3FDFCB}"/>
              </a:ext>
            </a:extLst>
          </p:cNvPr>
          <p:cNvSpPr/>
          <p:nvPr/>
        </p:nvSpPr>
        <p:spPr>
          <a:xfrm>
            <a:off x="10348120" y="3733800"/>
            <a:ext cx="1536700" cy="55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11CE498-F5C4-4131-8A98-34567F4C5E48}"/>
              </a:ext>
            </a:extLst>
          </p:cNvPr>
          <p:cNvSpPr/>
          <p:nvPr/>
        </p:nvSpPr>
        <p:spPr>
          <a:xfrm>
            <a:off x="13243720" y="3771900"/>
            <a:ext cx="1536700" cy="558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3 900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FA58C83C-927A-4493-861D-ED2364790F64}"/>
              </a:ext>
            </a:extLst>
          </p:cNvPr>
          <p:cNvSpPr/>
          <p:nvPr/>
        </p:nvSpPr>
        <p:spPr>
          <a:xfrm rot="5400000">
            <a:off x="3431862" y="5136048"/>
            <a:ext cx="510213" cy="2247899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946BE-C514-42A6-9875-B598D0D961A0}"/>
              </a:ext>
            </a:extLst>
          </p:cNvPr>
          <p:cNvSpPr txBox="1"/>
          <p:nvPr/>
        </p:nvSpPr>
        <p:spPr>
          <a:xfrm>
            <a:off x="2849598" y="5315777"/>
            <a:ext cx="169627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465F3DA-DD53-427D-96E8-A4B8E02CC1D0}"/>
              </a:ext>
            </a:extLst>
          </p:cNvPr>
          <p:cNvSpPr/>
          <p:nvPr/>
        </p:nvSpPr>
        <p:spPr>
          <a:xfrm>
            <a:off x="7325519" y="6616701"/>
            <a:ext cx="1524000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5 680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7DA689D-4AF8-4AAA-8A3F-F63C6BC7E94D}"/>
              </a:ext>
            </a:extLst>
          </p:cNvPr>
          <p:cNvSpPr/>
          <p:nvPr/>
        </p:nvSpPr>
        <p:spPr>
          <a:xfrm>
            <a:off x="13231019" y="6591301"/>
            <a:ext cx="1524000" cy="5715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5 700</a:t>
            </a:r>
          </a:p>
        </p:txBody>
      </p:sp>
    </p:spTree>
    <p:extLst>
      <p:ext uri="{BB962C8B-B14F-4D97-AF65-F5344CB8AC3E}">
        <p14:creationId xmlns:p14="http://schemas.microsoft.com/office/powerpoint/2010/main" val="1324127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7" grpId="0" animBg="1"/>
      <p:bldP spid="18" grpId="0" animBg="1"/>
      <p:bldP spid="23" grpId="0" animBg="1"/>
      <p:bldP spid="24" grpId="0"/>
      <p:bldP spid="8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FC3245D-8D3D-41A1-8A3C-FC42B5401817}"/>
              </a:ext>
            </a:extLst>
          </p:cNvPr>
          <p:cNvGrpSpPr/>
          <p:nvPr/>
        </p:nvGrpSpPr>
        <p:grpSpPr>
          <a:xfrm>
            <a:off x="899318" y="2946401"/>
            <a:ext cx="7785100" cy="748988"/>
            <a:chOff x="666749" y="2209800"/>
            <a:chExt cx="5838825" cy="5617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2FDC28-D033-4AAB-A295-57D51730CB74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267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3892 = 3000 + 800 + 90 + </a:t>
              </a:r>
              <a:endParaRPr lang="en-US" sz="42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3A690A6-31F7-4619-8EAE-660BD573AB7F}"/>
                </a:ext>
              </a:extLst>
            </p:cNvPr>
            <p:cNvSpPr/>
            <p:nvPr/>
          </p:nvSpPr>
          <p:spPr>
            <a:xfrm>
              <a:off x="5353050" y="22764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A300B3-CD98-49DF-9BED-BC229781BEE7}"/>
              </a:ext>
            </a:extLst>
          </p:cNvPr>
          <p:cNvGrpSpPr/>
          <p:nvPr/>
        </p:nvGrpSpPr>
        <p:grpSpPr>
          <a:xfrm>
            <a:off x="8976518" y="3009900"/>
            <a:ext cx="7785100" cy="748988"/>
            <a:chOff x="666749" y="2209801"/>
            <a:chExt cx="5838825" cy="56174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0018C4-76E7-4A72-BDA0-FAACACBF0633}"/>
                </a:ext>
              </a:extLst>
            </p:cNvPr>
            <p:cNvSpPr txBox="1"/>
            <p:nvPr/>
          </p:nvSpPr>
          <p:spPr>
            <a:xfrm>
              <a:off x="666749" y="2209801"/>
              <a:ext cx="583882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267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5701 = 5000 +        + 1</a:t>
              </a:r>
              <a:endParaRPr lang="en-US" sz="42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03FC3DB-3218-4D66-8196-3DCC9FD7AD23}"/>
                </a:ext>
              </a:extLst>
            </p:cNvPr>
            <p:cNvSpPr/>
            <p:nvPr/>
          </p:nvSpPr>
          <p:spPr>
            <a:xfrm>
              <a:off x="3543300" y="225742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E8037A3-1F88-4E38-A1CD-2D195A8BBE28}"/>
              </a:ext>
            </a:extLst>
          </p:cNvPr>
          <p:cNvGrpSpPr/>
          <p:nvPr/>
        </p:nvGrpSpPr>
        <p:grpSpPr>
          <a:xfrm>
            <a:off x="899318" y="4356099"/>
            <a:ext cx="7785100" cy="748988"/>
            <a:chOff x="666749" y="2209800"/>
            <a:chExt cx="5838825" cy="5617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7D04DD4-EFDD-470B-BDC3-8525D40DDAF1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267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c) 6008 = 6000 + </a:t>
              </a:r>
              <a:endParaRPr lang="en-US" sz="42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4DEE903-059B-4877-86E4-91872BD633A5}"/>
                </a:ext>
              </a:extLst>
            </p:cNvPr>
            <p:cNvSpPr/>
            <p:nvPr/>
          </p:nvSpPr>
          <p:spPr>
            <a:xfrm>
              <a:off x="354330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EB3B2DE-33E8-4C5D-8998-A5A2C1182F5D}"/>
              </a:ext>
            </a:extLst>
          </p:cNvPr>
          <p:cNvGrpSpPr/>
          <p:nvPr/>
        </p:nvGrpSpPr>
        <p:grpSpPr>
          <a:xfrm>
            <a:off x="8989218" y="4381499"/>
            <a:ext cx="7785100" cy="748988"/>
            <a:chOff x="666749" y="2209800"/>
            <a:chExt cx="5838825" cy="5617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AF6703-182E-48EF-91CC-BC62DD06C39C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4267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d) 2046 = 2000 +   ?    +</a:t>
              </a:r>
              <a:endParaRPr lang="en-US" sz="4267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D2EE515-CB92-4840-9FC9-DAF3C3E81AC6}"/>
                </a:ext>
              </a:extLst>
            </p:cNvPr>
            <p:cNvSpPr/>
            <p:nvPr/>
          </p:nvSpPr>
          <p:spPr>
            <a:xfrm>
              <a:off x="3590925" y="22383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FFB0C0BA-A8F4-4C1A-A495-CD285ABDE6ED}"/>
                </a:ext>
              </a:extLst>
            </p:cNvPr>
            <p:cNvSpPr/>
            <p:nvPr/>
          </p:nvSpPr>
          <p:spPr>
            <a:xfrm>
              <a:off x="466725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5E3E39-D704-4FB8-B0BD-430F382A2381}"/>
              </a:ext>
            </a:extLst>
          </p:cNvPr>
          <p:cNvSpPr/>
          <p:nvPr/>
        </p:nvSpPr>
        <p:spPr>
          <a:xfrm>
            <a:off x="7135019" y="3009899"/>
            <a:ext cx="914400" cy="67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771AB11-0CB8-412B-8915-D272B45AF058}"/>
              </a:ext>
            </a:extLst>
          </p:cNvPr>
          <p:cNvSpPr/>
          <p:nvPr/>
        </p:nvSpPr>
        <p:spPr>
          <a:xfrm>
            <a:off x="12799219" y="3047999"/>
            <a:ext cx="914400" cy="67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6A419F0-7411-4A55-B1A5-7D4D28573223}"/>
              </a:ext>
            </a:extLst>
          </p:cNvPr>
          <p:cNvSpPr/>
          <p:nvPr/>
        </p:nvSpPr>
        <p:spPr>
          <a:xfrm>
            <a:off x="4747419" y="4381499"/>
            <a:ext cx="914400" cy="67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333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2F59000-D16E-4B4F-940B-F996519136B6}"/>
              </a:ext>
            </a:extLst>
          </p:cNvPr>
          <p:cNvSpPr/>
          <p:nvPr/>
        </p:nvSpPr>
        <p:spPr>
          <a:xfrm>
            <a:off x="12875419" y="4381499"/>
            <a:ext cx="914400" cy="67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5052C8E-89F4-400A-BEDD-649F2FCFCE84}"/>
              </a:ext>
            </a:extLst>
          </p:cNvPr>
          <p:cNvSpPr/>
          <p:nvPr/>
        </p:nvSpPr>
        <p:spPr>
          <a:xfrm>
            <a:off x="14323219" y="4394199"/>
            <a:ext cx="914400" cy="6731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0" name="Google Shape;4679;p59">
            <a:extLst>
              <a:ext uri="{FF2B5EF4-FFF2-40B4-BE49-F238E27FC236}">
                <a16:creationId xmlns:a16="http://schemas.microsoft.com/office/drawing/2014/main" id="{B526AE0F-0456-2A77-6E4C-75A18D114F47}"/>
              </a:ext>
            </a:extLst>
          </p:cNvPr>
          <p:cNvSpPr/>
          <p:nvPr/>
        </p:nvSpPr>
        <p:spPr>
          <a:xfrm>
            <a:off x="3490120" y="948340"/>
            <a:ext cx="9829800" cy="1111804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sz="5689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5689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3: </a:t>
            </a:r>
            <a:r>
              <a:rPr lang="en-US" sz="5689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Số</a:t>
            </a:r>
            <a:r>
              <a:rPr lang="en-US" sz="5689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? (ƯDPM </a:t>
            </a:r>
            <a:r>
              <a:rPr lang="en-US" sz="5689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Edulive</a:t>
            </a:r>
            <a:r>
              <a:rPr lang="en-US" sz="5689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</a:t>
            </a:r>
            <a:endParaRPr sz="5689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8319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5928519" y="1142699"/>
            <a:ext cx="2640917" cy="882367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algn="ctr" defTabSz="1625519">
              <a:buClr>
                <a:srgbClr val="000000"/>
              </a:buClr>
              <a:defRPr/>
            </a:pPr>
            <a:r>
              <a:rPr lang="en-US" sz="4977" b="1" kern="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4977" b="1" kern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4</a:t>
            </a:r>
            <a:endParaRPr sz="4977" b="1" kern="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58EF5B-4F33-4BB8-A425-82527BE56486}"/>
              </a:ext>
            </a:extLst>
          </p:cNvPr>
          <p:cNvSpPr txBox="1"/>
          <p:nvPr/>
        </p:nvSpPr>
        <p:spPr>
          <a:xfrm>
            <a:off x="1132757" y="2193905"/>
            <a:ext cx="140111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625519">
              <a:buClr>
                <a:srgbClr val="000000"/>
              </a:buClr>
            </a:pPr>
            <a:r>
              <a:rPr lang="vi-VN" sz="4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4400" b="1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769923-47A1-498E-85B9-9FA743F1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136" y="4317563"/>
            <a:ext cx="10388600" cy="29872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11F9D-60E0-4ED4-B296-8FB0F6F4856F}"/>
              </a:ext>
            </a:extLst>
          </p:cNvPr>
          <p:cNvSpPr txBox="1"/>
          <p:nvPr/>
        </p:nvSpPr>
        <p:spPr>
          <a:xfrm>
            <a:off x="4099719" y="7455363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1505, 1506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521983-5E0F-485B-BA35-70F562FA0028}"/>
              </a:ext>
            </a:extLst>
          </p:cNvPr>
          <p:cNvSpPr txBox="1"/>
          <p:nvPr/>
        </p:nvSpPr>
        <p:spPr>
          <a:xfrm>
            <a:off x="9586119" y="7455362"/>
            <a:ext cx="4787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1999, 2000</a:t>
            </a:r>
          </a:p>
        </p:txBody>
      </p:sp>
    </p:spTree>
    <p:extLst>
      <p:ext uri="{BB962C8B-B14F-4D97-AF65-F5344CB8AC3E}">
        <p14:creationId xmlns:p14="http://schemas.microsoft.com/office/powerpoint/2010/main" val="2164310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713B37-CBA1-6901-5C3F-DAF33E3CD841}"/>
              </a:ext>
            </a:extLst>
          </p:cNvPr>
          <p:cNvSpPr txBox="1"/>
          <p:nvPr/>
        </p:nvSpPr>
        <p:spPr>
          <a:xfrm>
            <a:off x="2651919" y="1040488"/>
            <a:ext cx="12344400" cy="224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?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AD5BB-CC68-61D8-0084-8D1987E4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5227" y="2965811"/>
            <a:ext cx="1693863" cy="1981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8F782B-F868-4C70-1094-EB25F9CEF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6760" y="3045766"/>
            <a:ext cx="1447799" cy="1821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BC94D-7B31-37C2-B5A9-C2180FA8AF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6113" y="2942697"/>
            <a:ext cx="1315593" cy="1821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8068D3-E8D5-472E-7DD1-46620FC2B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916" y="3000466"/>
            <a:ext cx="1693863" cy="1981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E1AF52-3784-6B5E-7FA9-EA1DBB3ED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644" y="3000466"/>
            <a:ext cx="1447799" cy="1821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C6FEC9-8745-D7D1-8A4C-AA71769C5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2802" y="2942697"/>
            <a:ext cx="1315593" cy="1821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E952F-3BAE-2674-5205-8F863CBE59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7942" y="2839629"/>
            <a:ext cx="1693863" cy="20274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1FAADE-C32E-27F7-1A9A-786AF4CB6B83}"/>
              </a:ext>
            </a:extLst>
          </p:cNvPr>
          <p:cNvSpPr txBox="1"/>
          <p:nvPr/>
        </p:nvSpPr>
        <p:spPr>
          <a:xfrm>
            <a:off x="2901020" y="5232888"/>
            <a:ext cx="93724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A:   4                         B. 6</a:t>
            </a:r>
          </a:p>
          <a:p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C:  12                        D. 24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1C608F-07C0-2DC7-E64F-90E930997EF7}"/>
              </a:ext>
            </a:extLst>
          </p:cNvPr>
          <p:cNvSpPr/>
          <p:nvPr/>
        </p:nvSpPr>
        <p:spPr>
          <a:xfrm flipV="1">
            <a:off x="8436265" y="5263368"/>
            <a:ext cx="775707" cy="797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733" b="1" dirty="0"/>
          </a:p>
        </p:txBody>
      </p:sp>
      <p:pic>
        <p:nvPicPr>
          <p:cNvPr id="36" name="Video-dem-nguoc-sinh-nhat-10-giay-www_tiengdong_com">
            <a:hlinkClick r:id="" action="ppaction://media"/>
            <a:extLst>
              <a:ext uri="{FF2B5EF4-FFF2-40B4-BE49-F238E27FC236}">
                <a16:creationId xmlns:a16="http://schemas.microsoft.com/office/drawing/2014/main" id="{83D8CB62-1375-D045-1FE0-545F580A4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39078" y="6131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8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807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D6BC7-D2E0-9EEE-5FB7-86BD3A09E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4B06D07A-3EBE-5E7E-D52B-2CEDD0A3FEA0}"/>
              </a:ext>
            </a:extLst>
          </p:cNvPr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3526486" y="-3556000"/>
            <a:ext cx="9144000" cy="16256000"/>
          </a:xfrm>
          <a:prstGeom prst="rect">
            <a:avLst/>
          </a:prstGeom>
        </p:spPr>
      </p:pic>
      <p:sp>
        <p:nvSpPr>
          <p:cNvPr id="21" name="20">
            <a:extLst>
              <a:ext uri="{FF2B5EF4-FFF2-40B4-BE49-F238E27FC236}">
                <a16:creationId xmlns:a16="http://schemas.microsoft.com/office/drawing/2014/main" id="{F33584F0-D765-8E70-F389-336A426B31D5}"/>
              </a:ext>
            </a:extLst>
          </p:cNvPr>
          <p:cNvSpPr/>
          <p:nvPr/>
        </p:nvSpPr>
        <p:spPr>
          <a:xfrm>
            <a:off x="5710840" y="2930523"/>
            <a:ext cx="7109391" cy="270843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 CỐ BÀI HỌC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B0D0CD8-4635-3FE6-0F8B-B1B5002B9824}"/>
              </a:ext>
            </a:extLst>
          </p:cNvPr>
          <p:cNvGrpSpPr/>
          <p:nvPr/>
        </p:nvGrpSpPr>
        <p:grpSpPr>
          <a:xfrm>
            <a:off x="10320" y="8743405"/>
            <a:ext cx="16259345" cy="437672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66EC5DE-0069-DB5A-0A05-C818FF259141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4E57C6-E8AD-8934-12E9-BEEF9A08F088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6E67F77-4DE7-AEE1-2FC1-8B68FBEAD8C8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16C662-F8D8-EA5A-4330-918C7E16DEEE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EEF9B6-323C-C3BC-3C37-A44AE1B5B56C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FC8277A6-C04F-BF55-3AC2-0AC2B59D7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2963382" y="4572001"/>
            <a:ext cx="3017727" cy="510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18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A2DB55-8323-87B6-1330-E0EAE9A9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EAEE1E-9A04-0FDA-E3D4-A793A3AEF39E}"/>
              </a:ext>
            </a:extLst>
          </p:cNvPr>
          <p:cNvSpPr txBox="1"/>
          <p:nvPr/>
        </p:nvSpPr>
        <p:spPr>
          <a:xfrm>
            <a:off x="1661319" y="1524000"/>
            <a:ext cx="13896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 </a:t>
            </a:r>
          </a:p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830025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C86DF-4232-9AC8-FE31-5EE65DC5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D0AFF08-61A6-7CE5-7A66-866C178B1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319" y="819149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AD4DC5-D543-4B00-43ED-D4CDC8469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120" y="2012952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D16A6E-730B-2E97-35CB-6BED5314C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162" y="1327153"/>
            <a:ext cx="2548039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FD6DE0D-0DDA-FEA0-E189-2575259D3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11723" y="120787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744E3F2-F2D2-3F48-D00E-D7E6E83AE3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681" y="5621022"/>
            <a:ext cx="8202295" cy="201422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4C73B67-E098-CF6B-FA33-5CEB67609AC1}"/>
              </a:ext>
            </a:extLst>
          </p:cNvPr>
          <p:cNvSpPr txBox="1"/>
          <p:nvPr/>
        </p:nvSpPr>
        <p:spPr>
          <a:xfrm>
            <a:off x="4829458" y="2042072"/>
            <a:ext cx="6257453" cy="1710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09585">
              <a:defRPr/>
            </a:pPr>
            <a:r>
              <a:rPr lang="en-US" altLang="zh-CN" sz="9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Khởi</a:t>
            </a:r>
            <a:r>
              <a:rPr lang="en-US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66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động</a:t>
            </a:r>
            <a:endParaRPr lang="en-US" altLang="zh-CN" sz="66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B5471-0A4F-BBB5-BB41-C66AB45A187D}"/>
              </a:ext>
            </a:extLst>
          </p:cNvPr>
          <p:cNvSpPr txBox="1"/>
          <p:nvPr/>
        </p:nvSpPr>
        <p:spPr>
          <a:xfrm>
            <a:off x="5064854" y="4162605"/>
            <a:ext cx="6146939" cy="9130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algn="ctr" defTabSz="812820"/>
            <a:r>
              <a:rPr lang="en-US" sz="5333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5333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333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333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5333" b="1" dirty="0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333" b="1" dirty="0" err="1"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endParaRPr lang="en-US" sz="5333" b="1" dirty="0"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27A6F4D-FC6B-4659-86E8-6565C9C1FB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2"/>
            <a:ext cx="16255999" cy="859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4DDE0-9164-4915-927D-1922E2082B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536918" y="815049"/>
            <a:ext cx="4242815" cy="4974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8B15B-D56A-498A-A905-5058F543CA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4701054" y="444114"/>
            <a:ext cx="4242815" cy="4974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6EA80F-8953-46F2-9433-112E23FAEAA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8362280" y="759189"/>
            <a:ext cx="4242815" cy="49743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B650A5-4759-43AF-87DA-C07C585A4A4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/>
        </p:blipFill>
        <p:spPr>
          <a:xfrm>
            <a:off x="11878017" y="2303804"/>
            <a:ext cx="3425828" cy="608706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FD5FAA-A856-4201-80BA-4436623E8EE3}"/>
              </a:ext>
            </a:extLst>
          </p:cNvPr>
          <p:cNvGrpSpPr/>
          <p:nvPr/>
        </p:nvGrpSpPr>
        <p:grpSpPr>
          <a:xfrm>
            <a:off x="1762652" y="4040160"/>
            <a:ext cx="10265108" cy="4510171"/>
            <a:chOff x="1997080" y="3087758"/>
            <a:chExt cx="7039231" cy="3382628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D31C661-90B4-40B3-9AE9-48C464F4B338}"/>
                </a:ext>
              </a:extLst>
            </p:cNvPr>
            <p:cNvSpPr/>
            <p:nvPr/>
          </p:nvSpPr>
          <p:spPr>
            <a:xfrm>
              <a:off x="1997080" y="3087758"/>
              <a:ext cx="7039231" cy="3382628"/>
            </a:xfrm>
            <a:prstGeom prst="cloudCallout">
              <a:avLst>
                <a:gd name="adj1" fmla="val 67882"/>
                <a:gd name="adj2" fmla="val -2186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/>
              <a:endParaRPr lang="en-US" sz="2400">
                <a:solidFill>
                  <a:prstClr val="white"/>
                </a:solidFill>
                <a:latin typeface="UTM Avo" panose="02040603050506020204" pitchFamily="18" charset="0"/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81604B-D3E0-4552-B400-617A437BEEDA}"/>
                </a:ext>
              </a:extLst>
            </p:cNvPr>
            <p:cNvSpPr txBox="1"/>
            <p:nvPr/>
          </p:nvSpPr>
          <p:spPr>
            <a:xfrm>
              <a:off x="3178456" y="3561100"/>
              <a:ext cx="4921792" cy="2531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39"/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Chú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mèo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của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đang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nấp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sau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1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trong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3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cánh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cửa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.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bạn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ơi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,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hãy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cùng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trả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lời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đúng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các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câu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hỏi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để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tìm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chú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mèo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giúp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en-US" sz="42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nhé</a:t>
              </a:r>
              <a:r>
                <a:rPr lang="en-US" sz="42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!</a:t>
              </a:r>
            </a:p>
          </p:txBody>
        </p:sp>
      </p:grpSp>
      <p:pic>
        <p:nvPicPr>
          <p:cNvPr id="6" name="J2TEAM-TTS-1737427434843">
            <a:hlinkClick r:id="" action="ppaction://media"/>
            <a:extLst>
              <a:ext uri="{FF2B5EF4-FFF2-40B4-BE49-F238E27FC236}">
                <a16:creationId xmlns:a16="http://schemas.microsoft.com/office/drawing/2014/main" id="{3A4EC7A7-40EA-7F6F-48E6-CC0541433E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34656" y="7709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520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6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27A6F4D-FC6B-4659-86E8-6565C9C1F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-54258"/>
            <a:ext cx="16255999" cy="859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4DDE0-9164-4915-927D-1922E2082B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536918" y="762041"/>
            <a:ext cx="4242815" cy="4974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8B15B-D56A-498A-A905-5058F543CA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4449598" y="769449"/>
            <a:ext cx="4242815" cy="4974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6EA80F-8953-46F2-9433-112E23FAEA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8362280" y="759189"/>
            <a:ext cx="4242815" cy="49743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4151BE-4285-495E-9579-8AC6586FFAD6}"/>
              </a:ext>
            </a:extLst>
          </p:cNvPr>
          <p:cNvSpPr txBox="1"/>
          <p:nvPr/>
        </p:nvSpPr>
        <p:spPr>
          <a:xfrm>
            <a:off x="2280108" y="464407"/>
            <a:ext cx="103631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52A01-F7AB-44CC-B28D-CCFD82D69F78}"/>
              </a:ext>
            </a:extLst>
          </p:cNvPr>
          <p:cNvSpPr txBox="1"/>
          <p:nvPr/>
        </p:nvSpPr>
        <p:spPr>
          <a:xfrm>
            <a:off x="6351460" y="446983"/>
            <a:ext cx="79766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63B32-DF77-4EB9-9CCA-F1DD394196EA}"/>
              </a:ext>
            </a:extLst>
          </p:cNvPr>
          <p:cNvSpPr txBox="1"/>
          <p:nvPr/>
        </p:nvSpPr>
        <p:spPr>
          <a:xfrm>
            <a:off x="10184160" y="464407"/>
            <a:ext cx="936711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>
              <a:defRPr/>
            </a:pPr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9AA0C1C8-F99B-4350-9526-E23E116BFE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50439" y="4748134"/>
            <a:ext cx="649817" cy="64981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84319C0-D913-4D6D-ACEF-99604FB5F7C3}"/>
              </a:ext>
            </a:extLst>
          </p:cNvPr>
          <p:cNvGrpSpPr/>
          <p:nvPr/>
        </p:nvGrpSpPr>
        <p:grpSpPr>
          <a:xfrm>
            <a:off x="5234601" y="1427069"/>
            <a:ext cx="2568101" cy="4324876"/>
            <a:chOff x="1001949" y="1085152"/>
            <a:chExt cx="1926076" cy="324365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E668F2-6D9E-4DF5-B924-05B1015D6902}"/>
                </a:ext>
              </a:extLst>
            </p:cNvPr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CAC98BE-39D4-4633-9A73-74100D219D40}"/>
                </a:ext>
              </a:extLst>
            </p:cNvPr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>
                <a:defRPr/>
              </a:pPr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93872BA-CEFF-418E-B828-A079D70FB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508" y="4248685"/>
            <a:ext cx="1741135" cy="18750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918E14-5C23-4D8D-BBDF-98F6484DA1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/>
        </p:blipFill>
        <p:spPr>
          <a:xfrm>
            <a:off x="12471185" y="2354417"/>
            <a:ext cx="3425828" cy="608706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BA7E7DE-6E50-479B-A2CF-C4B1AC0AD6E4}"/>
              </a:ext>
            </a:extLst>
          </p:cNvPr>
          <p:cNvSpPr/>
          <p:nvPr/>
        </p:nvSpPr>
        <p:spPr>
          <a:xfrm>
            <a:off x="8963820" y="1635592"/>
            <a:ext cx="3073400" cy="260977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>
              <a:defRPr/>
            </a:pPr>
            <a:r>
              <a:rPr lang="en-US" sz="6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8 952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19D906-BA50-4483-819D-5EE09E5B505C}"/>
              </a:ext>
            </a:extLst>
          </p:cNvPr>
          <p:cNvSpPr/>
          <p:nvPr/>
        </p:nvSpPr>
        <p:spPr>
          <a:xfrm>
            <a:off x="4900403" y="1635593"/>
            <a:ext cx="3213963" cy="260977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>
              <a:defRPr/>
            </a:pPr>
            <a:r>
              <a:rPr lang="en-US" sz="64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8 925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60FC5-9BFD-4B50-9F5A-93C04E24DB64}"/>
              </a:ext>
            </a:extLst>
          </p:cNvPr>
          <p:cNvSpPr/>
          <p:nvPr/>
        </p:nvSpPr>
        <p:spPr>
          <a:xfrm>
            <a:off x="1099012" y="1591343"/>
            <a:ext cx="2981828" cy="2657343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6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8 295</a:t>
            </a:r>
          </a:p>
        </p:txBody>
      </p:sp>
      <p:pic>
        <p:nvPicPr>
          <p:cNvPr id="41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696CA366-1787-4422-B630-82C39B094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77111" y="5569650"/>
            <a:ext cx="649817" cy="6498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CA4E0F0-7C16-4038-8864-3D12FCC78EAC}"/>
              </a:ext>
            </a:extLst>
          </p:cNvPr>
          <p:cNvGrpSpPr/>
          <p:nvPr/>
        </p:nvGrpSpPr>
        <p:grpSpPr>
          <a:xfrm>
            <a:off x="2065124" y="5699537"/>
            <a:ext cx="11515751" cy="2700683"/>
            <a:chOff x="1858349" y="4195617"/>
            <a:chExt cx="8636812" cy="202551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9149DB2-28F9-45D9-95E3-11B235AA28B2}"/>
                </a:ext>
              </a:extLst>
            </p:cNvPr>
            <p:cNvGrpSpPr/>
            <p:nvPr/>
          </p:nvGrpSpPr>
          <p:grpSpPr>
            <a:xfrm>
              <a:off x="2420370" y="4195617"/>
              <a:ext cx="8074791" cy="2025513"/>
              <a:chOff x="2420370" y="4195617"/>
              <a:chExt cx="8074791" cy="2025513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AE8D87A1-889A-43B3-87E4-07769CC2DC1F}"/>
                  </a:ext>
                </a:extLst>
              </p:cNvPr>
              <p:cNvSpPr/>
              <p:nvPr/>
            </p:nvSpPr>
            <p:spPr>
              <a:xfrm>
                <a:off x="2420370" y="4195617"/>
                <a:ext cx="6859726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>
                  <a:defRPr/>
                </a:pP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Viết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sau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Tám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nghìn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chín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trăm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hai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mươi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lăm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30D0018-FCAB-4852-9888-32ED96372E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29918" y="4827156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7AD52B5-E151-4B0D-9FFF-3D6BEE5E9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349" y="4959156"/>
              <a:ext cx="889801" cy="1245722"/>
            </a:xfrm>
            <a:prstGeom prst="rect">
              <a:avLst/>
            </a:prstGeom>
          </p:spPr>
        </p:pic>
      </p:grpSp>
      <p:pic>
        <p:nvPicPr>
          <p:cNvPr id="2" name="J2TEAM-TTS-1737378295566">
            <a:hlinkClick r:id="" action="ppaction://media"/>
            <a:extLst>
              <a:ext uri="{FF2B5EF4-FFF2-40B4-BE49-F238E27FC236}">
                <a16:creationId xmlns:a16="http://schemas.microsoft.com/office/drawing/2014/main" id="{33FCBABF-D29E-5999-F002-7E97AFEF1D6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09920" y="75828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76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67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27A6F4D-FC6B-4659-86E8-6565C9C1F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-64853"/>
            <a:ext cx="16255999" cy="859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4DDE0-9164-4915-927D-1922E2082B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536918" y="815049"/>
            <a:ext cx="4242815" cy="4974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8B15B-D56A-498A-A905-5058F543CA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4449598" y="787119"/>
            <a:ext cx="4242815" cy="4974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6EA80F-8953-46F2-9433-112E23FAEA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8362280" y="759189"/>
            <a:ext cx="4242815" cy="49743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4151BE-4285-495E-9579-8AC6586FFAD6}"/>
              </a:ext>
            </a:extLst>
          </p:cNvPr>
          <p:cNvSpPr txBox="1"/>
          <p:nvPr/>
        </p:nvSpPr>
        <p:spPr>
          <a:xfrm>
            <a:off x="2280109" y="464407"/>
            <a:ext cx="128405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52A01-F7AB-44CC-B28D-CCFD82D69F78}"/>
              </a:ext>
            </a:extLst>
          </p:cNvPr>
          <p:cNvSpPr txBox="1"/>
          <p:nvPr/>
        </p:nvSpPr>
        <p:spPr>
          <a:xfrm>
            <a:off x="6227330" y="503030"/>
            <a:ext cx="1284052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63B32-DF77-4EB9-9CCA-F1DD394196EA}"/>
              </a:ext>
            </a:extLst>
          </p:cNvPr>
          <p:cNvSpPr txBox="1"/>
          <p:nvPr/>
        </p:nvSpPr>
        <p:spPr>
          <a:xfrm>
            <a:off x="10140010" y="464407"/>
            <a:ext cx="1295556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9AA0C1C8-F99B-4350-9526-E23E116BFE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50439" y="4748134"/>
            <a:ext cx="649817" cy="64981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84319C0-D913-4D6D-ACEF-99604FB5F7C3}"/>
              </a:ext>
            </a:extLst>
          </p:cNvPr>
          <p:cNvGrpSpPr/>
          <p:nvPr/>
        </p:nvGrpSpPr>
        <p:grpSpPr>
          <a:xfrm>
            <a:off x="1346257" y="1446881"/>
            <a:ext cx="2568101" cy="4324876"/>
            <a:chOff x="1001949" y="1085152"/>
            <a:chExt cx="1926076" cy="324365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E668F2-6D9E-4DF5-B924-05B1015D6902}"/>
                </a:ext>
              </a:extLst>
            </p:cNvPr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/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CAC98BE-39D4-4633-9A73-74100D219D40}"/>
                </a:ext>
              </a:extLst>
            </p:cNvPr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/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93872BA-CEFF-418E-B828-A079D70FB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10" y="4264959"/>
            <a:ext cx="1741135" cy="18750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918E14-5C23-4D8D-BBDF-98F6484DA1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/>
        </p:blipFill>
        <p:spPr>
          <a:xfrm>
            <a:off x="12043968" y="2354417"/>
            <a:ext cx="3425828" cy="6087067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24C7307-445C-4BA2-9EA0-C3F2AD16AE60}"/>
              </a:ext>
            </a:extLst>
          </p:cNvPr>
          <p:cNvGrpSpPr/>
          <p:nvPr/>
        </p:nvGrpSpPr>
        <p:grpSpPr>
          <a:xfrm>
            <a:off x="2711191" y="5624794"/>
            <a:ext cx="10412111" cy="2810145"/>
            <a:chOff x="2191742" y="4195617"/>
            <a:chExt cx="7809083" cy="210760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1AF26D3-92D0-4352-AFCE-D4113F1ECEC9}"/>
                </a:ext>
              </a:extLst>
            </p:cNvPr>
            <p:cNvGrpSpPr/>
            <p:nvPr/>
          </p:nvGrpSpPr>
          <p:grpSpPr>
            <a:xfrm>
              <a:off x="2420370" y="4195617"/>
              <a:ext cx="7580455" cy="2107609"/>
              <a:chOff x="2420370" y="4195617"/>
              <a:chExt cx="7580455" cy="2107609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32D0E69-8AF3-40AB-9AA4-4A3CAF66B502}"/>
                  </a:ext>
                </a:extLst>
              </p:cNvPr>
              <p:cNvSpPr/>
              <p:nvPr/>
            </p:nvSpPr>
            <p:spPr>
              <a:xfrm>
                <a:off x="2420370" y="4195617"/>
                <a:ext cx="6602724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>
                  <a:defRPr/>
                </a:pP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Viết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sau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 Hai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nghìn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ba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trăm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linh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tư</a:t>
                </a:r>
                <a:endParaRPr lang="en-US" sz="4800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E67F22C-5B7D-4BC6-9823-61C8E03E58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035582" y="4909252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D78E7EC-E0D9-42DC-850A-A7778F17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1742" y="5035327"/>
              <a:ext cx="889801" cy="1245722"/>
            </a:xfrm>
            <a:prstGeom prst="rect">
              <a:avLst/>
            </a:prstGeom>
          </p:spPr>
        </p:pic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0BA7E7DE-6E50-479B-A2CF-C4B1AC0AD6E4}"/>
              </a:ext>
            </a:extLst>
          </p:cNvPr>
          <p:cNvSpPr/>
          <p:nvPr/>
        </p:nvSpPr>
        <p:spPr>
          <a:xfrm>
            <a:off x="4506470" y="3307803"/>
            <a:ext cx="4129071" cy="95715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2 403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19D906-BA50-4483-819D-5EE09E5B505C}"/>
              </a:ext>
            </a:extLst>
          </p:cNvPr>
          <p:cNvSpPr/>
          <p:nvPr/>
        </p:nvSpPr>
        <p:spPr>
          <a:xfrm>
            <a:off x="960537" y="3307805"/>
            <a:ext cx="3217081" cy="9438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2 304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60FC5-9BFD-4B50-9F5A-93C04E24DB64}"/>
              </a:ext>
            </a:extLst>
          </p:cNvPr>
          <p:cNvSpPr/>
          <p:nvPr/>
        </p:nvSpPr>
        <p:spPr>
          <a:xfrm>
            <a:off x="8909654" y="3294497"/>
            <a:ext cx="3695439" cy="957156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2 430</a:t>
            </a:r>
          </a:p>
        </p:txBody>
      </p:sp>
      <p:pic>
        <p:nvPicPr>
          <p:cNvPr id="41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696CA366-1787-4422-B630-82C39B094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77111" y="5569650"/>
            <a:ext cx="649817" cy="649817"/>
          </a:xfrm>
          <a:prstGeom prst="rect">
            <a:avLst/>
          </a:prstGeom>
        </p:spPr>
      </p:pic>
      <p:pic>
        <p:nvPicPr>
          <p:cNvPr id="2" name="J2TEAM-TTS-1737379022248">
            <a:hlinkClick r:id="" action="ppaction://media"/>
            <a:extLst>
              <a:ext uri="{FF2B5EF4-FFF2-40B4-BE49-F238E27FC236}">
                <a16:creationId xmlns:a16="http://schemas.microsoft.com/office/drawing/2014/main" id="{F0799FBB-E900-570E-6321-D8182DFBAF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77222" y="75350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03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202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6673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27A6F4D-FC6B-4659-86E8-6565C9C1FB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" y="-64853"/>
            <a:ext cx="16255999" cy="859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4DDE0-9164-4915-927D-1922E2082B3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536918" y="815049"/>
            <a:ext cx="4242815" cy="49743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F8B15B-D56A-498A-A905-5058F543CA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4449598" y="787119"/>
            <a:ext cx="4242815" cy="49743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6EA80F-8953-46F2-9433-112E23FAEAA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2"/>
          <a:stretch/>
        </p:blipFill>
        <p:spPr>
          <a:xfrm>
            <a:off x="8362280" y="759189"/>
            <a:ext cx="4242815" cy="49743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4151BE-4285-495E-9579-8AC6586FFAD6}"/>
              </a:ext>
            </a:extLst>
          </p:cNvPr>
          <p:cNvSpPr txBox="1"/>
          <p:nvPr/>
        </p:nvSpPr>
        <p:spPr>
          <a:xfrm>
            <a:off x="2280108" y="464407"/>
            <a:ext cx="1224953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552A01-F7AB-44CC-B28D-CCFD82D69F78}"/>
              </a:ext>
            </a:extLst>
          </p:cNvPr>
          <p:cNvSpPr txBox="1"/>
          <p:nvPr/>
        </p:nvSpPr>
        <p:spPr>
          <a:xfrm>
            <a:off x="6351460" y="446983"/>
            <a:ext cx="89346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63B32-DF77-4EB9-9CCA-F1DD394196EA}"/>
              </a:ext>
            </a:extLst>
          </p:cNvPr>
          <p:cNvSpPr txBox="1"/>
          <p:nvPr/>
        </p:nvSpPr>
        <p:spPr>
          <a:xfrm>
            <a:off x="10184159" y="480017"/>
            <a:ext cx="100112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39"/>
            <a:r>
              <a:rPr lang="en-US" sz="5333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</a:t>
            </a:r>
          </a:p>
        </p:txBody>
      </p:sp>
      <p:pic>
        <p:nvPicPr>
          <p:cNvPr id="22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9AA0C1C8-F99B-4350-9526-E23E116BFEE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50439" y="4748134"/>
            <a:ext cx="649817" cy="649817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84319C0-D913-4D6D-ACEF-99604FB5F7C3}"/>
              </a:ext>
            </a:extLst>
          </p:cNvPr>
          <p:cNvGrpSpPr/>
          <p:nvPr/>
        </p:nvGrpSpPr>
        <p:grpSpPr>
          <a:xfrm>
            <a:off x="9155699" y="1341506"/>
            <a:ext cx="2568101" cy="4324876"/>
            <a:chOff x="1001949" y="1085152"/>
            <a:chExt cx="1926076" cy="3243657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5E668F2-6D9E-4DF5-B924-05B1015D6902}"/>
                </a:ext>
              </a:extLst>
            </p:cNvPr>
            <p:cNvSpPr/>
            <p:nvPr/>
          </p:nvSpPr>
          <p:spPr>
            <a:xfrm>
              <a:off x="1001949" y="1089498"/>
              <a:ext cx="963038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/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CAC98BE-39D4-4633-9A73-74100D219D40}"/>
                </a:ext>
              </a:extLst>
            </p:cNvPr>
            <p:cNvSpPr/>
            <p:nvPr/>
          </p:nvSpPr>
          <p:spPr>
            <a:xfrm flipH="1">
              <a:off x="1926074" y="1085152"/>
              <a:ext cx="1001951" cy="3239311"/>
            </a:xfrm>
            <a:custGeom>
              <a:avLst/>
              <a:gdLst>
                <a:gd name="connsiteX0" fmla="*/ 943583 w 963038"/>
                <a:gd name="connsiteY0" fmla="*/ 0 h 3239311"/>
                <a:gd name="connsiteX1" fmla="*/ 963038 w 963038"/>
                <a:gd name="connsiteY1" fmla="*/ 3239311 h 3239311"/>
                <a:gd name="connsiteX2" fmla="*/ 0 w 963038"/>
                <a:gd name="connsiteY2" fmla="*/ 3210128 h 3239311"/>
                <a:gd name="connsiteX3" fmla="*/ 0 w 963038"/>
                <a:gd name="connsiteY3" fmla="*/ 943583 h 3239311"/>
                <a:gd name="connsiteX4" fmla="*/ 48638 w 963038"/>
                <a:gd name="connsiteY4" fmla="*/ 719847 h 3239311"/>
                <a:gd name="connsiteX5" fmla="*/ 107004 w 963038"/>
                <a:gd name="connsiteY5" fmla="*/ 515566 h 3239311"/>
                <a:gd name="connsiteX6" fmla="*/ 214008 w 963038"/>
                <a:gd name="connsiteY6" fmla="*/ 340468 h 3239311"/>
                <a:gd name="connsiteX7" fmla="*/ 437745 w 963038"/>
                <a:gd name="connsiteY7" fmla="*/ 155642 h 3239311"/>
                <a:gd name="connsiteX8" fmla="*/ 700391 w 963038"/>
                <a:gd name="connsiteY8" fmla="*/ 38911 h 3239311"/>
                <a:gd name="connsiteX9" fmla="*/ 943583 w 963038"/>
                <a:gd name="connsiteY9" fmla="*/ 0 h 3239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038" h="3239311">
                  <a:moveTo>
                    <a:pt x="943583" y="0"/>
                  </a:moveTo>
                  <a:lnTo>
                    <a:pt x="963038" y="3239311"/>
                  </a:lnTo>
                  <a:lnTo>
                    <a:pt x="0" y="3210128"/>
                  </a:lnTo>
                  <a:lnTo>
                    <a:pt x="0" y="943583"/>
                  </a:lnTo>
                  <a:lnTo>
                    <a:pt x="48638" y="719847"/>
                  </a:lnTo>
                  <a:lnTo>
                    <a:pt x="107004" y="515566"/>
                  </a:lnTo>
                  <a:lnTo>
                    <a:pt x="214008" y="340468"/>
                  </a:lnTo>
                  <a:lnTo>
                    <a:pt x="437745" y="155642"/>
                  </a:lnTo>
                  <a:lnTo>
                    <a:pt x="700391" y="38911"/>
                  </a:lnTo>
                  <a:lnTo>
                    <a:pt x="943583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39"/>
              <a:endParaRPr lang="en-US" sz="240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293872BA-CEFF-418E-B828-A079D70FBF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948" y="4174463"/>
            <a:ext cx="1741135" cy="18750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918E14-5C23-4D8D-BBDF-98F6484DA19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/>
        </p:blipFill>
        <p:spPr>
          <a:xfrm>
            <a:off x="11747066" y="2576052"/>
            <a:ext cx="3425828" cy="6087067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0BA7E7DE-6E50-479B-A2CF-C4B1AC0AD6E4}"/>
              </a:ext>
            </a:extLst>
          </p:cNvPr>
          <p:cNvSpPr/>
          <p:nvPr/>
        </p:nvSpPr>
        <p:spPr>
          <a:xfrm>
            <a:off x="4956318" y="3112932"/>
            <a:ext cx="3125820" cy="9438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6 781</a:t>
            </a:r>
            <a:endParaRPr lang="en-US" sz="6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719D906-BA50-4483-819D-5EE09E5B505C}"/>
              </a:ext>
            </a:extLst>
          </p:cNvPr>
          <p:cNvSpPr/>
          <p:nvPr/>
        </p:nvSpPr>
        <p:spPr>
          <a:xfrm>
            <a:off x="8916144" y="3112932"/>
            <a:ext cx="3128864" cy="9438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6 718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B360FC5-9BFD-4B50-9F5A-93C04E24DB64}"/>
              </a:ext>
            </a:extLst>
          </p:cNvPr>
          <p:cNvSpPr/>
          <p:nvPr/>
        </p:nvSpPr>
        <p:spPr>
          <a:xfrm>
            <a:off x="1050186" y="3112932"/>
            <a:ext cx="3080484" cy="94384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/>
            <a:r>
              <a:rPr lang="en-US" sz="5689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6 871</a:t>
            </a:r>
            <a:endParaRPr lang="en-US" sz="6400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41" name="FILE-GAME-PPT_-TÌM-MÈO">
            <a:hlinkClick r:id="" action="ppaction://media"/>
            <a:extLst>
              <a:ext uri="{FF2B5EF4-FFF2-40B4-BE49-F238E27FC236}">
                <a16:creationId xmlns:a16="http://schemas.microsoft.com/office/drawing/2014/main" id="{696CA366-1787-4422-B630-82C39B094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2509" end="57707.36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477111" y="5569650"/>
            <a:ext cx="649817" cy="6498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C03E0-B8FD-46D5-9089-194DBA8A6083}"/>
              </a:ext>
            </a:extLst>
          </p:cNvPr>
          <p:cNvGrpSpPr/>
          <p:nvPr/>
        </p:nvGrpSpPr>
        <p:grpSpPr>
          <a:xfrm>
            <a:off x="2628058" y="5699540"/>
            <a:ext cx="10132276" cy="2692912"/>
            <a:chOff x="2280548" y="4195617"/>
            <a:chExt cx="7599207" cy="201968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7F2A78-AAA3-40AA-AE78-5CDB2D179093}"/>
                </a:ext>
              </a:extLst>
            </p:cNvPr>
            <p:cNvGrpSpPr/>
            <p:nvPr/>
          </p:nvGrpSpPr>
          <p:grpSpPr>
            <a:xfrm>
              <a:off x="2888994" y="4195617"/>
              <a:ext cx="6990761" cy="1993007"/>
              <a:chOff x="2888994" y="4195617"/>
              <a:chExt cx="6990761" cy="1993007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7AFEE7D6-0CD1-49BE-8693-4A8C1BF98731}"/>
                  </a:ext>
                </a:extLst>
              </p:cNvPr>
              <p:cNvSpPr/>
              <p:nvPr/>
            </p:nvSpPr>
            <p:spPr>
              <a:xfrm>
                <a:off x="2888994" y="4195617"/>
                <a:ext cx="5934075" cy="1993007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39">
                  <a:defRPr/>
                </a:pP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Viết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sau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Sáu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nghìn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bảy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trăm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mười</a:t>
                </a:r>
                <a:r>
                  <a:rPr lang="en-US" sz="4800" b="1" dirty="0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4800" b="1" dirty="0" err="1">
                    <a:solidFill>
                      <a:srgbClr val="4472C4">
                        <a:lumMod val="75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tám</a:t>
                </a:r>
                <a:endParaRPr lang="en-US" sz="4800" b="1" dirty="0">
                  <a:solidFill>
                    <a:srgbClr val="4472C4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26BB5212-C18C-4E1F-A441-D516CE114F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7914512" y="4671300"/>
                <a:ext cx="1965243" cy="1393974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9DE40A-CF5B-45F9-82CF-7C1814319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0548" y="4969579"/>
              <a:ext cx="889801" cy="1245722"/>
            </a:xfrm>
            <a:prstGeom prst="rect">
              <a:avLst/>
            </a:prstGeom>
          </p:spPr>
        </p:pic>
      </p:grpSp>
      <p:pic>
        <p:nvPicPr>
          <p:cNvPr id="3" name="J2TEAM-TTS-1737379111939">
            <a:hlinkClick r:id="" action="ppaction://media"/>
            <a:extLst>
              <a:ext uri="{FF2B5EF4-FFF2-40B4-BE49-F238E27FC236}">
                <a16:creationId xmlns:a16="http://schemas.microsoft.com/office/drawing/2014/main" id="{76390019-F0A4-631B-B580-584E132578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34340" y="75924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160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667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202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C6DA5-94F9-1F2D-7A0B-EAF9F60B8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7CA0F6-3626-E270-F78F-AC61A7AE25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606"/>
          <a:stretch/>
        </p:blipFill>
        <p:spPr>
          <a:xfrm>
            <a:off x="7147719" y="1143000"/>
            <a:ext cx="3425828" cy="6087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93E691-0D6A-7D3C-C38B-11EF55047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244066"/>
            <a:ext cx="3425828" cy="3756934"/>
          </a:xfrm>
          <a:prstGeom prst="rect">
            <a:avLst/>
          </a:prstGeom>
        </p:spPr>
      </p:pic>
      <p:pic>
        <p:nvPicPr>
          <p:cNvPr id="4" name="J2TEAM-TTS-1737379391519">
            <a:hlinkClick r:id="" action="ppaction://media"/>
            <a:extLst>
              <a:ext uri="{FF2B5EF4-FFF2-40B4-BE49-F238E27FC236}">
                <a16:creationId xmlns:a16="http://schemas.microsoft.com/office/drawing/2014/main" id="{50140558-3D78-AD07-FC45-4D64FC49CF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2519" y="7946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173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60FE2-664B-44C3-E11B-81024E1C1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79;p59">
            <a:extLst>
              <a:ext uri="{FF2B5EF4-FFF2-40B4-BE49-F238E27FC236}">
                <a16:creationId xmlns:a16="http://schemas.microsoft.com/office/drawing/2014/main" id="{18927EAF-9AB3-81D6-A6D4-4561C773ED8A}"/>
              </a:ext>
            </a:extLst>
          </p:cNvPr>
          <p:cNvSpPr/>
          <p:nvPr/>
        </p:nvSpPr>
        <p:spPr>
          <a:xfrm>
            <a:off x="2194719" y="685800"/>
            <a:ext cx="12192000" cy="1068267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algn="ctr" defTabSz="1625519">
              <a:buClr>
                <a:srgbClr val="000000"/>
              </a:buClr>
            </a:pP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1.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Viết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rồi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đọc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biết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4977" b="1" kern="0" dirty="0" err="1">
                <a:solidFill>
                  <a:srgbClr val="FFFF00"/>
                </a:solidFill>
                <a:latin typeface="Arial"/>
                <a:cs typeface="Arial"/>
                <a:sym typeface="Arial"/>
              </a:rPr>
              <a:t>gồm</a:t>
            </a:r>
            <a:r>
              <a:rPr lang="en-US" sz="4977" b="1" kern="0" dirty="0">
                <a:solidFill>
                  <a:srgbClr val="FFFF00"/>
                </a:solidFill>
                <a:latin typeface="Arial"/>
                <a:cs typeface="Arial"/>
                <a:sym typeface="Arial"/>
              </a:rPr>
              <a:t>:</a:t>
            </a:r>
            <a:endParaRPr sz="4977" b="1" kern="0" dirty="0">
              <a:solidFill>
                <a:srgbClr val="FFFF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0DB55A-5F8B-58E8-1433-8A7A30CA8272}"/>
              </a:ext>
            </a:extLst>
          </p:cNvPr>
          <p:cNvSpPr txBox="1"/>
          <p:nvPr/>
        </p:nvSpPr>
        <p:spPr>
          <a:xfrm>
            <a:off x="2728119" y="2351038"/>
            <a:ext cx="12705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Tám nghìn, bốn trăm, bảy chục, hai đơn vị.</a:t>
            </a:r>
          </a:p>
          <a:p>
            <a:pPr algn="just"/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Sáu nghìn, năm trăm, chín đơn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ị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Ba nghìn, bảy trăm, sáu chục.</a:t>
            </a:r>
          </a:p>
        </p:txBody>
      </p:sp>
      <p:sp>
        <p:nvSpPr>
          <p:cNvPr id="4" name="Rectangle: Rounded Corners 3">
            <a:hlinkClick r:id="rId2"/>
            <a:extLst>
              <a:ext uri="{FF2B5EF4-FFF2-40B4-BE49-F238E27FC236}">
                <a16:creationId xmlns:a16="http://schemas.microsoft.com/office/drawing/2014/main" id="{A862DEB4-AC06-97CC-ED7E-CC13B2618663}"/>
              </a:ext>
            </a:extLst>
          </p:cNvPr>
          <p:cNvSpPr/>
          <p:nvPr/>
        </p:nvSpPr>
        <p:spPr>
          <a:xfrm>
            <a:off x="3535029" y="5638800"/>
            <a:ext cx="9511380" cy="16156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39">
              <a:defRPr/>
            </a:pPr>
            <a:r>
              <a:rPr lang="en-US" sz="48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https://quizizz.com/admin/quiz/678fa1e640ac52b4d51bfb7f</a:t>
            </a:r>
          </a:p>
        </p:txBody>
      </p:sp>
    </p:spTree>
    <p:extLst>
      <p:ext uri="{BB962C8B-B14F-4D97-AF65-F5344CB8AC3E}">
        <p14:creationId xmlns:p14="http://schemas.microsoft.com/office/powerpoint/2010/main" val="33266112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10572</TotalTime>
  <Words>413</Words>
  <Application>Microsoft Office PowerPoint</Application>
  <PresentationFormat>Custom</PresentationFormat>
  <Paragraphs>76</Paragraphs>
  <Slides>14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Tw Cen MT</vt:lpstr>
      <vt:lpstr>UTM Avo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Administrator</cp:lastModifiedBy>
  <cp:revision>1156</cp:revision>
  <dcterms:created xsi:type="dcterms:W3CDTF">2008-09-09T22:52:10Z</dcterms:created>
  <dcterms:modified xsi:type="dcterms:W3CDTF">2025-02-12T02:58:28Z</dcterms:modified>
</cp:coreProperties>
</file>