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81" r:id="rId2"/>
    <p:sldMasterId id="2147483693" r:id="rId3"/>
    <p:sldMasterId id="2147483718" r:id="rId4"/>
  </p:sldMasterIdLst>
  <p:notesMasterIdLst>
    <p:notesMasterId r:id="rId39"/>
  </p:notesMasterIdLst>
  <p:sldIdLst>
    <p:sldId id="512" r:id="rId5"/>
    <p:sldId id="296" r:id="rId6"/>
    <p:sldId id="658" r:id="rId7"/>
    <p:sldId id="656" r:id="rId8"/>
    <p:sldId id="657" r:id="rId9"/>
    <p:sldId id="659" r:id="rId10"/>
    <p:sldId id="660" r:id="rId11"/>
    <p:sldId id="661" r:id="rId12"/>
    <p:sldId id="662" r:id="rId13"/>
    <p:sldId id="663" r:id="rId14"/>
    <p:sldId id="664" r:id="rId15"/>
    <p:sldId id="665" r:id="rId16"/>
    <p:sldId id="666" r:id="rId17"/>
    <p:sldId id="667" r:id="rId18"/>
    <p:sldId id="668" r:id="rId19"/>
    <p:sldId id="669" r:id="rId20"/>
    <p:sldId id="671" r:id="rId21"/>
    <p:sldId id="323" r:id="rId22"/>
    <p:sldId id="324" r:id="rId23"/>
    <p:sldId id="672" r:id="rId24"/>
    <p:sldId id="673" r:id="rId25"/>
    <p:sldId id="653" r:id="rId26"/>
    <p:sldId id="648" r:id="rId27"/>
    <p:sldId id="655" r:id="rId28"/>
    <p:sldId id="647" r:id="rId29"/>
    <p:sldId id="649" r:id="rId30"/>
    <p:sldId id="650" r:id="rId31"/>
    <p:sldId id="651" r:id="rId32"/>
    <p:sldId id="652" r:id="rId33"/>
    <p:sldId id="654" r:id="rId34"/>
    <p:sldId id="674" r:id="rId35"/>
    <p:sldId id="675" r:id="rId36"/>
    <p:sldId id="676" r:id="rId37"/>
    <p:sldId id="67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9" autoAdjust="0"/>
    <p:restoredTop sz="94660"/>
  </p:normalViewPr>
  <p:slideViewPr>
    <p:cSldViewPr snapToGrid="0">
      <p:cViewPr varScale="1">
        <p:scale>
          <a:sx n="56" d="100"/>
          <a:sy n="56" d="100"/>
        </p:scale>
        <p:origin x="744"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C9297-DE31-4816-ABD2-57469A8E2378}"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FF43-889F-4C9C-BE94-FC6D46DF57FF}" type="slidenum">
              <a:rPr lang="en-US" smtClean="0"/>
              <a:t>‹#›</a:t>
            </a:fld>
            <a:endParaRPr lang="en-US"/>
          </a:p>
        </p:txBody>
      </p:sp>
    </p:spTree>
    <p:extLst>
      <p:ext uri="{BB962C8B-B14F-4D97-AF65-F5344CB8AC3E}">
        <p14:creationId xmlns:p14="http://schemas.microsoft.com/office/powerpoint/2010/main" val="34815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7</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14</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00A17B84-AAAA-4571-8935-036C69FC1A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2025/2/11</a:t>
            </a:fld>
            <a:endParaRPr lang="zh-CN" altLang="en-US"/>
          </a:p>
        </p:txBody>
      </p:sp>
      <p:sp>
        <p:nvSpPr>
          <p:cNvPr id="5" name="页脚占位符 4">
            <a:extLst>
              <a:ext uri="{FF2B5EF4-FFF2-40B4-BE49-F238E27FC236}">
                <a16:creationId xmlns:a16="http://schemas.microsoft.com/office/drawing/2014/main" xmlns="" id="{87C50A9E-FF9F-4ACC-9AAE-996D941BC0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F3E60BA-4BD0-405B-A68A-A8798D337BE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32076465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686ABAB-2647-458F-8FD4-A194120B6F8C}"/>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2025/2/11</a:t>
            </a:fld>
            <a:endParaRPr lang="zh-CN" altLang="en-US"/>
          </a:p>
        </p:txBody>
      </p:sp>
      <p:sp>
        <p:nvSpPr>
          <p:cNvPr id="5" name="页脚占位符 4">
            <a:extLst>
              <a:ext uri="{FF2B5EF4-FFF2-40B4-BE49-F238E27FC236}">
                <a16:creationId xmlns:a16="http://schemas.microsoft.com/office/drawing/2014/main" xmlns="" id="{705A4328-E745-456C-814A-F01D009D8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AAE645-117E-4ABE-ACA9-4278C0761447}"/>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62160347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3D999C4-85EC-4DB7-B69E-A8506871282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2025/2/11</a:t>
            </a:fld>
            <a:endParaRPr lang="zh-CN" altLang="en-US"/>
          </a:p>
        </p:txBody>
      </p:sp>
      <p:sp>
        <p:nvSpPr>
          <p:cNvPr id="5" name="页脚占位符 4">
            <a:extLst>
              <a:ext uri="{FF2B5EF4-FFF2-40B4-BE49-F238E27FC236}">
                <a16:creationId xmlns:a16="http://schemas.microsoft.com/office/drawing/2014/main" xmlns="" id="{B9FC55E6-9B52-44F7-9ADC-1FC4272F67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910959D-9692-4C08-8E43-06AC4916E7B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16930034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xmlns=""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5654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2783B16-772A-4AFF-B285-21A10B5A3BD9}"/>
              </a:ext>
            </a:extLst>
          </p:cNvPr>
          <p:cNvSpPr>
            <a:spLocks noGrp="1"/>
          </p:cNvSpPr>
          <p:nvPr>
            <p:ph type="dt" sz="half" idx="10"/>
          </p:nvPr>
        </p:nvSpPr>
        <p:spPr/>
        <p:txBody>
          <a:bodyPr/>
          <a:lstStyle/>
          <a:p>
            <a:fld id="{0BB231DB-4B24-4066-A7B0-8FB8E7FFBC6C}" type="datetimeFigureOut">
              <a:rPr lang="en-US" smtClean="0"/>
              <a:t>2/11/2025</a:t>
            </a:fld>
            <a:endParaRPr lang="en-US"/>
          </a:p>
        </p:txBody>
      </p:sp>
      <p:sp>
        <p:nvSpPr>
          <p:cNvPr id="5" name="Footer Placeholder 4">
            <a:extLst>
              <a:ext uri="{FF2B5EF4-FFF2-40B4-BE49-F238E27FC236}">
                <a16:creationId xmlns:a16="http://schemas.microsoft.com/office/drawing/2014/main" xmlns=""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581264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5C8-A2EE-4F72-98A9-4DCE420F06C3}"/>
              </a:ext>
            </a:extLst>
          </p:cNvPr>
          <p:cNvSpPr>
            <a:spLocks noGrp="1"/>
          </p:cNvSpPr>
          <p:nvPr>
            <p:ph type="dt" sz="half" idx="10"/>
          </p:nvPr>
        </p:nvSpPr>
        <p:spPr/>
        <p:txBody>
          <a:bodyPr/>
          <a:lstStyle/>
          <a:p>
            <a:fld id="{0BB231DB-4B24-4066-A7B0-8FB8E7FFBC6C}" type="datetimeFigureOut">
              <a:rPr lang="en-US" smtClean="0"/>
              <a:t>2/11/2025</a:t>
            </a:fld>
            <a:endParaRPr lang="en-US"/>
          </a:p>
        </p:txBody>
      </p:sp>
      <p:sp>
        <p:nvSpPr>
          <p:cNvPr id="5" name="Footer Placeholder 4">
            <a:extLst>
              <a:ext uri="{FF2B5EF4-FFF2-40B4-BE49-F238E27FC236}">
                <a16:creationId xmlns:a16="http://schemas.microsoft.com/office/drawing/2014/main" xmlns=""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2299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D8A012-1F4B-4223-888E-0008BF452CBB}"/>
              </a:ext>
            </a:extLst>
          </p:cNvPr>
          <p:cNvSpPr>
            <a:spLocks noGrp="1"/>
          </p:cNvSpPr>
          <p:nvPr>
            <p:ph type="dt" sz="half" idx="10"/>
          </p:nvPr>
        </p:nvSpPr>
        <p:spPr/>
        <p:txBody>
          <a:bodyPr/>
          <a:lstStyle/>
          <a:p>
            <a:fld id="{0BB231DB-4B24-4066-A7B0-8FB8E7FFBC6C}" type="datetimeFigureOut">
              <a:rPr lang="en-US" smtClean="0"/>
              <a:t>2/11/2025</a:t>
            </a:fld>
            <a:endParaRPr lang="en-US"/>
          </a:p>
        </p:txBody>
      </p:sp>
      <p:sp>
        <p:nvSpPr>
          <p:cNvPr id="5" name="Footer Placeholder 4">
            <a:extLst>
              <a:ext uri="{FF2B5EF4-FFF2-40B4-BE49-F238E27FC236}">
                <a16:creationId xmlns:a16="http://schemas.microsoft.com/office/drawing/2014/main" xmlns=""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53181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BF09E5-3AEE-4540-A60C-751CF3C6C8EB}"/>
              </a:ext>
            </a:extLst>
          </p:cNvPr>
          <p:cNvSpPr>
            <a:spLocks noGrp="1"/>
          </p:cNvSpPr>
          <p:nvPr>
            <p:ph type="dt" sz="half" idx="10"/>
          </p:nvPr>
        </p:nvSpPr>
        <p:spPr/>
        <p:txBody>
          <a:bodyPr/>
          <a:lstStyle/>
          <a:p>
            <a:fld id="{0BB231DB-4B24-4066-A7B0-8FB8E7FFBC6C}" type="datetimeFigureOut">
              <a:rPr lang="en-US" smtClean="0"/>
              <a:t>2/11/2025</a:t>
            </a:fld>
            <a:endParaRPr lang="en-US"/>
          </a:p>
        </p:txBody>
      </p:sp>
      <p:sp>
        <p:nvSpPr>
          <p:cNvPr id="6" name="Footer Placeholder 5">
            <a:extLst>
              <a:ext uri="{FF2B5EF4-FFF2-40B4-BE49-F238E27FC236}">
                <a16:creationId xmlns:a16="http://schemas.microsoft.com/office/drawing/2014/main" xmlns=""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91043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E3DC64-57A8-4D09-A2BD-FA9D70DFA2D2}"/>
              </a:ext>
            </a:extLst>
          </p:cNvPr>
          <p:cNvSpPr>
            <a:spLocks noGrp="1"/>
          </p:cNvSpPr>
          <p:nvPr>
            <p:ph type="dt" sz="half" idx="10"/>
          </p:nvPr>
        </p:nvSpPr>
        <p:spPr/>
        <p:txBody>
          <a:bodyPr/>
          <a:lstStyle/>
          <a:p>
            <a:fld id="{0BB231DB-4B24-4066-A7B0-8FB8E7FFBC6C}" type="datetimeFigureOut">
              <a:rPr lang="en-US" smtClean="0"/>
              <a:t>2/11/2025</a:t>
            </a:fld>
            <a:endParaRPr lang="en-US"/>
          </a:p>
        </p:txBody>
      </p:sp>
      <p:sp>
        <p:nvSpPr>
          <p:cNvPr id="8" name="Footer Placeholder 7">
            <a:extLst>
              <a:ext uri="{FF2B5EF4-FFF2-40B4-BE49-F238E27FC236}">
                <a16:creationId xmlns:a16="http://schemas.microsoft.com/office/drawing/2014/main" xmlns=""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3888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518520-C014-4629-A7CB-74C75FDC0704}"/>
              </a:ext>
            </a:extLst>
          </p:cNvPr>
          <p:cNvSpPr>
            <a:spLocks noGrp="1"/>
          </p:cNvSpPr>
          <p:nvPr>
            <p:ph type="dt" sz="half" idx="10"/>
          </p:nvPr>
        </p:nvSpPr>
        <p:spPr/>
        <p:txBody>
          <a:bodyPr/>
          <a:lstStyle/>
          <a:p>
            <a:fld id="{0BB231DB-4B24-4066-A7B0-8FB8E7FFBC6C}" type="datetimeFigureOut">
              <a:rPr lang="en-US" smtClean="0"/>
              <a:t>2/11/2025</a:t>
            </a:fld>
            <a:endParaRPr lang="en-US"/>
          </a:p>
        </p:txBody>
      </p:sp>
      <p:sp>
        <p:nvSpPr>
          <p:cNvPr id="4" name="Footer Placeholder 3">
            <a:extLst>
              <a:ext uri="{FF2B5EF4-FFF2-40B4-BE49-F238E27FC236}">
                <a16:creationId xmlns:a16="http://schemas.microsoft.com/office/drawing/2014/main" xmlns=""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081422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A79315-6C06-453C-9E3C-96B2513BB0F4}"/>
              </a:ext>
            </a:extLst>
          </p:cNvPr>
          <p:cNvSpPr>
            <a:spLocks noGrp="1"/>
          </p:cNvSpPr>
          <p:nvPr>
            <p:ph type="dt" sz="half" idx="10"/>
          </p:nvPr>
        </p:nvSpPr>
        <p:spPr/>
        <p:txBody>
          <a:bodyPr/>
          <a:lstStyle/>
          <a:p>
            <a:fld id="{0BB231DB-4B24-4066-A7B0-8FB8E7FFBC6C}" type="datetimeFigureOut">
              <a:rPr lang="en-US" smtClean="0"/>
              <a:t>2/11/2025</a:t>
            </a:fld>
            <a:endParaRPr lang="en-US"/>
          </a:p>
        </p:txBody>
      </p:sp>
      <p:sp>
        <p:nvSpPr>
          <p:cNvPr id="3" name="Footer Placeholder 2">
            <a:extLst>
              <a:ext uri="{FF2B5EF4-FFF2-40B4-BE49-F238E27FC236}">
                <a16:creationId xmlns:a16="http://schemas.microsoft.com/office/drawing/2014/main" xmlns=""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16505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810859"/>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5A001D6-9C10-4D6A-9F08-5D3B33AC6032}"/>
              </a:ext>
            </a:extLst>
          </p:cNvPr>
          <p:cNvSpPr>
            <a:spLocks noGrp="1"/>
          </p:cNvSpPr>
          <p:nvPr>
            <p:ph type="dt" sz="half" idx="10"/>
          </p:nvPr>
        </p:nvSpPr>
        <p:spPr/>
        <p:txBody>
          <a:bodyPr/>
          <a:lstStyle/>
          <a:p>
            <a:fld id="{0BB231DB-4B24-4066-A7B0-8FB8E7FFBC6C}" type="datetimeFigureOut">
              <a:rPr lang="en-US" smtClean="0"/>
              <a:t>2/11/2025</a:t>
            </a:fld>
            <a:endParaRPr lang="en-US"/>
          </a:p>
        </p:txBody>
      </p:sp>
      <p:sp>
        <p:nvSpPr>
          <p:cNvPr id="6" name="Footer Placeholder 5">
            <a:extLst>
              <a:ext uri="{FF2B5EF4-FFF2-40B4-BE49-F238E27FC236}">
                <a16:creationId xmlns:a16="http://schemas.microsoft.com/office/drawing/2014/main" xmlns=""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304181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5A41C367-0C0F-43CA-A68A-6298F60A34E4}"/>
              </a:ext>
            </a:extLst>
          </p:cNvPr>
          <p:cNvSpPr>
            <a:spLocks noGrp="1"/>
          </p:cNvSpPr>
          <p:nvPr>
            <p:ph type="dt" sz="half" idx="10"/>
          </p:nvPr>
        </p:nvSpPr>
        <p:spPr/>
        <p:txBody>
          <a:bodyPr/>
          <a:lstStyle/>
          <a:p>
            <a:fld id="{0BB231DB-4B24-4066-A7B0-8FB8E7FFBC6C}" type="datetimeFigureOut">
              <a:rPr lang="en-US" smtClean="0"/>
              <a:t>2/11/2025</a:t>
            </a:fld>
            <a:endParaRPr lang="en-US"/>
          </a:p>
        </p:txBody>
      </p:sp>
      <p:sp>
        <p:nvSpPr>
          <p:cNvPr id="6" name="Footer Placeholder 5">
            <a:extLst>
              <a:ext uri="{FF2B5EF4-FFF2-40B4-BE49-F238E27FC236}">
                <a16:creationId xmlns:a16="http://schemas.microsoft.com/office/drawing/2014/main" xmlns=""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933626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9531DF-DCF8-43F1-A073-DB01350E7C32}"/>
              </a:ext>
            </a:extLst>
          </p:cNvPr>
          <p:cNvSpPr>
            <a:spLocks noGrp="1"/>
          </p:cNvSpPr>
          <p:nvPr>
            <p:ph type="dt" sz="half" idx="10"/>
          </p:nvPr>
        </p:nvSpPr>
        <p:spPr/>
        <p:txBody>
          <a:bodyPr/>
          <a:lstStyle/>
          <a:p>
            <a:fld id="{0BB231DB-4B24-4066-A7B0-8FB8E7FFBC6C}" type="datetimeFigureOut">
              <a:rPr lang="en-US" smtClean="0"/>
              <a:t>2/11/2025</a:t>
            </a:fld>
            <a:endParaRPr lang="en-US"/>
          </a:p>
        </p:txBody>
      </p:sp>
      <p:sp>
        <p:nvSpPr>
          <p:cNvPr id="5" name="Footer Placeholder 4">
            <a:extLst>
              <a:ext uri="{FF2B5EF4-FFF2-40B4-BE49-F238E27FC236}">
                <a16:creationId xmlns:a16="http://schemas.microsoft.com/office/drawing/2014/main" xmlns=""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47096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584571-8807-4E7E-8E89-C246FA7F5D93}"/>
              </a:ext>
            </a:extLst>
          </p:cNvPr>
          <p:cNvSpPr>
            <a:spLocks noGrp="1"/>
          </p:cNvSpPr>
          <p:nvPr>
            <p:ph type="dt" sz="half" idx="10"/>
          </p:nvPr>
        </p:nvSpPr>
        <p:spPr/>
        <p:txBody>
          <a:bodyPr/>
          <a:lstStyle/>
          <a:p>
            <a:fld id="{0BB231DB-4B24-4066-A7B0-8FB8E7FFBC6C}" type="datetimeFigureOut">
              <a:rPr lang="en-US" smtClean="0"/>
              <a:t>2/11/2025</a:t>
            </a:fld>
            <a:endParaRPr lang="en-US"/>
          </a:p>
        </p:txBody>
      </p:sp>
      <p:sp>
        <p:nvSpPr>
          <p:cNvPr id="5" name="Footer Placeholder 4">
            <a:extLst>
              <a:ext uri="{FF2B5EF4-FFF2-40B4-BE49-F238E27FC236}">
                <a16:creationId xmlns:a16="http://schemas.microsoft.com/office/drawing/2014/main" xmlns=""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729762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61CB5-C543-2787-B4B9-1FB52EEC4A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9194622-6538-F7C9-EF39-1401565130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6C1EDBB-B30D-DD9D-A969-8FA3D49305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97A172D-4FDC-DBBB-5FAA-3D1639102E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5D31BCCE-CFD7-22CB-CBC1-71BBB9DAD3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271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166271-20E2-2136-B11E-48DC1E2D3D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5460CBD-4D3D-B95D-870B-9A83416DCB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B6EC6D-2E38-B785-FDB7-08D473C3CB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210C0CE6-C16A-191B-8418-300A85B2D4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D45EE499-15ED-2C9D-6A68-1B66CA0ACC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229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CD4B09-7318-76E8-ED84-E636A8EDAA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80B193F-3A1E-92A5-88E5-6F29E92E9D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5D681DF-18A2-739B-8474-2DAE7DD261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6A6CF4A6-E246-B255-9CC6-EDD035B763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013DA28-FCD8-D71A-54BE-A22F2A7921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545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5D022D-32B3-0F3B-4D78-96B456773D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90870C-0F74-ACC3-2590-C1102F3BED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1D39AC1-7599-7D4B-9AC7-0EF4EAB70A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9443CA5-C138-E19F-AB18-7CC18D7A7E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107697C5-4C31-7561-7C2B-92AB48AED4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BC13EAC2-0128-D513-A5A3-41C0C0F3BA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5835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8322F7-782D-6B75-BC7E-F9027A9279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B4473F1-AD20-F889-21C8-173AA93B8F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56FEF4D-7A9D-4500-4C6D-5463D818E4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559EF6E-71E1-09A9-B31C-E1EFE2F888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A1D05E9-75E5-7006-7EF8-57BC9F2687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F8776C9-C864-55EC-B8FD-AE9ED1379B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D69C4232-3EB2-DB65-BF37-2F1B1F31E8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BD174382-E746-298B-D06A-C9852CD00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952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DEB68F-6B7E-8895-78D8-3076AF0348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E859AB8-269E-A5E0-9E34-96DF27B89E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0A242751-590A-CBB3-8EAD-788C15499F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514D9E0B-60C1-3821-F8D7-B64A3282A6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990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4B79D8B-AC1D-4999-94A9-2334884CBBBA}"/>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2025/2/11</a:t>
            </a:fld>
            <a:endParaRPr lang="zh-CN" altLang="en-US"/>
          </a:p>
        </p:txBody>
      </p:sp>
      <p:sp>
        <p:nvSpPr>
          <p:cNvPr id="5" name="页脚占位符 4">
            <a:extLst>
              <a:ext uri="{FF2B5EF4-FFF2-40B4-BE49-F238E27FC236}">
                <a16:creationId xmlns:a16="http://schemas.microsoft.com/office/drawing/2014/main" xmlns="" id="{3B30A3E7-BA58-4438-9CCB-A6FD9A6D28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7D3E0A7-ABC8-438E-84FE-5320D3779D2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5791404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96BA51E-CF3D-8706-E488-C3F6ABBE6FE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D87AA002-9C69-5E05-B8E2-51655D9B92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6CA8303C-A95F-9BE7-80EE-78CBCD4FFE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144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EA37DC-8B40-2E4B-03E1-F59610BDB2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A1607D7-E2F5-2A76-FEEF-1D739B682D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BBF3B51-F6B0-12A5-975C-C622B7C4D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1D4F18C-130B-1B88-036D-FEB6219D75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6100461D-EB9B-BBFC-C20A-9DC12190D0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E91A119B-D9E2-230F-2DE4-05523BAF48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135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1B00FD-A514-3C88-294A-99DC96552F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2B0024D-AB1A-E917-93F5-22FEBDEBC5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27CE6CD-470F-FD0A-6749-E197A60789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E30EFEB-CDB5-A943-821A-9B56614213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6E43385C-8A3D-A125-9D39-FEEB6DF5F4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26A04634-E9AD-2917-96CF-425425CC61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589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26D405-B199-5721-4B1B-DDCE92D922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5F2BC7A-380B-9E02-34CF-6D0F2A0A80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8CD220-0EE1-370E-5E02-F44C279E92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82A67EB-8C3A-0D89-593D-D921D6F351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63DC99CF-92B5-FBFD-9C7F-DE51026AEB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2977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D539F-6F0C-5489-9249-2DE9B1E357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1D3904E-65A8-759C-8D7E-8A1452C261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FF0324-0E9E-79B8-27D4-A56861C854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BABFB5B-F024-3C82-331A-574B13823B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17869931-DB29-48F4-C13F-FC8F0E9DBF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1751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45687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5422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229286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18370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26962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8232CE6-DA90-4850-BC97-9164DFB4EE5E}"/>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2025/2/11</a:t>
            </a:fld>
            <a:endParaRPr lang="zh-CN" altLang="en-US"/>
          </a:p>
        </p:txBody>
      </p:sp>
      <p:sp>
        <p:nvSpPr>
          <p:cNvPr id="6" name="页脚占位符 5">
            <a:extLst>
              <a:ext uri="{FF2B5EF4-FFF2-40B4-BE49-F238E27FC236}">
                <a16:creationId xmlns:a16="http://schemas.microsoft.com/office/drawing/2014/main" xmlns="" id="{42FDD065-4EF5-401D-A933-0C76239FE3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6DD19AE-36D5-479E-BD0C-123BC428FA22}"/>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22812064"/>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903100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pic>
        <p:nvPicPr>
          <p:cNvPr id="5" name="Picture 4">
            <a:extLst>
              <a:ext uri="{FF2B5EF4-FFF2-40B4-BE49-F238E27FC236}">
                <a16:creationId xmlns:a16="http://schemas.microsoft.com/office/drawing/2014/main" xmlns="" id="{39913D89-4859-3923-D5FB-AE3AD3D9BFE5}"/>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891277556"/>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126615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36383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903801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49049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09215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820196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70724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72947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BDBECAB1-1233-4391-AC87-6033218C7F21}"/>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2025/2/11</a:t>
            </a:fld>
            <a:endParaRPr lang="zh-CN" altLang="en-US"/>
          </a:p>
        </p:txBody>
      </p:sp>
      <p:sp>
        <p:nvSpPr>
          <p:cNvPr id="8" name="页脚占位符 7">
            <a:extLst>
              <a:ext uri="{FF2B5EF4-FFF2-40B4-BE49-F238E27FC236}">
                <a16:creationId xmlns:a16="http://schemas.microsoft.com/office/drawing/2014/main" xmlns="" id="{8A422336-E8AD-4F18-BF93-CE90FCB0F1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F3EA2F5C-5D3A-41CB-B1BB-875DCB12D49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545548564"/>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344646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p:cNvSpPr txBox="1"/>
          <p:nvPr userDrawn="1"/>
        </p:nvSpPr>
        <p:spPr>
          <a:xfrm>
            <a:off x="0" y="6629400"/>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9" name="矩形: 圆角 11"/>
          <p:cNvSpPr/>
          <p:nvPr userDrawn="1"/>
        </p:nvSpPr>
        <p:spPr>
          <a:xfrm>
            <a:off x="406401" y="431800"/>
            <a:ext cx="11379200" cy="5776579"/>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8493309" y="5114537"/>
            <a:ext cx="3481911" cy="1942906"/>
          </a:xfrm>
          <a:prstGeom prst="rect">
            <a:avLst/>
          </a:prstGeom>
        </p:spPr>
      </p:pic>
      <p:sp>
        <p:nvSpPr>
          <p:cNvPr id="13" name="Isosceles Triangle 12"/>
          <p:cNvSpPr/>
          <p:nvPr userDrawn="1"/>
        </p:nvSpPr>
        <p:spPr>
          <a:xfrm rot="881076">
            <a:off x="9555288" y="5165265"/>
            <a:ext cx="503115" cy="239088"/>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444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494640191"/>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7" name="图片 10"/>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
        <p:nvSpPr>
          <p:cNvPr id="9" name="TextBox 8"/>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13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t="11384" r="31544"/>
          <a:stretch>
            <a:fillRect/>
          </a:stretch>
        </p:blipFill>
        <p:spPr>
          <a:xfrm flipH="1">
            <a:off x="-1"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0"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8462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p:cNvSpPr/>
          <p:nvPr userDrawn="1"/>
        </p:nvSpPr>
        <p:spPr>
          <a:xfrm>
            <a:off x="558800" y="736600"/>
            <a:ext cx="11074400" cy="5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2716907940"/>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pic>
        <p:nvPicPr>
          <p:cNvPr id="5" name="Picture 4"/>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6934" y="2616201"/>
            <a:ext cx="5725203" cy="4624203"/>
          </a:xfrm>
          <a:prstGeom prst="rect">
            <a:avLst/>
          </a:prstGeom>
        </p:spPr>
      </p:pic>
      <p:pic>
        <p:nvPicPr>
          <p:cNvPr id="7" name="图片 9"/>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8" name="图片 10"/>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Tree>
    <p:extLst>
      <p:ext uri="{BB962C8B-B14F-4D97-AF65-F5344CB8AC3E}">
        <p14:creationId xmlns:p14="http://schemas.microsoft.com/office/powerpoint/2010/main" val="3563153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84BE482-4658-4C4C-8A85-9F16F98BBC6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2025/2/11</a:t>
            </a:fld>
            <a:endParaRPr lang="zh-CN" altLang="en-US"/>
          </a:p>
        </p:txBody>
      </p:sp>
      <p:sp>
        <p:nvSpPr>
          <p:cNvPr id="4" name="页脚占位符 3">
            <a:extLst>
              <a:ext uri="{FF2B5EF4-FFF2-40B4-BE49-F238E27FC236}">
                <a16:creationId xmlns:a16="http://schemas.microsoft.com/office/drawing/2014/main" xmlns="" id="{3FB064A0-976A-4C26-9560-7C18A225C2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8EE27D61-368D-4698-84BB-E8B72AA92D8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86287798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21C1987-28A8-4E61-8428-9C9400682D03}"/>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2025/2/11</a:t>
            </a:fld>
            <a:endParaRPr lang="zh-CN" altLang="en-US"/>
          </a:p>
        </p:txBody>
      </p:sp>
      <p:sp>
        <p:nvSpPr>
          <p:cNvPr id="3" name="页脚占位符 2">
            <a:extLst>
              <a:ext uri="{FF2B5EF4-FFF2-40B4-BE49-F238E27FC236}">
                <a16:creationId xmlns:a16="http://schemas.microsoft.com/office/drawing/2014/main" xmlns="" id="{CD49A94F-4380-49D0-9818-6213C112F9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71D3E1B4-7290-44C2-9A6A-600E92B0F1AF}"/>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8453478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E46F2EA-41E7-43BE-B729-4F4073EF32CF}"/>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2025/2/11</a:t>
            </a:fld>
            <a:endParaRPr lang="zh-CN" altLang="en-US"/>
          </a:p>
        </p:txBody>
      </p:sp>
      <p:sp>
        <p:nvSpPr>
          <p:cNvPr id="6" name="页脚占位符 5">
            <a:extLst>
              <a:ext uri="{FF2B5EF4-FFF2-40B4-BE49-F238E27FC236}">
                <a16:creationId xmlns:a16="http://schemas.microsoft.com/office/drawing/2014/main" xmlns="" id="{6EFA738E-0F88-42F5-85E5-3D66777A0E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E5EE737-1602-4717-8886-321D0A6920DB}"/>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91770271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xmlns=""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8ACCA04-AD64-4A77-BE47-9D66F92EFD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2025/2/11</a:t>
            </a:fld>
            <a:endParaRPr lang="zh-CN" altLang="en-US"/>
          </a:p>
        </p:txBody>
      </p:sp>
      <p:sp>
        <p:nvSpPr>
          <p:cNvPr id="6" name="页脚占位符 5">
            <a:extLst>
              <a:ext uri="{FF2B5EF4-FFF2-40B4-BE49-F238E27FC236}">
                <a16:creationId xmlns:a16="http://schemas.microsoft.com/office/drawing/2014/main" xmlns="" id="{A2BF8E01-4F5C-4227-A065-0A66952407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3560601-8473-42F7-B10E-25746607D63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5557188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4.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87262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spd="slow">
    <p:wipe/>
  </p:transition>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2/11/2025</a:t>
            </a:fld>
            <a:endParaRPr lang="en-US"/>
          </a:p>
        </p:txBody>
      </p:sp>
      <p:sp>
        <p:nvSpPr>
          <p:cNvPr id="5" name="Footer Placeholder 4">
            <a:extLst>
              <a:ext uri="{FF2B5EF4-FFF2-40B4-BE49-F238E27FC236}">
                <a16:creationId xmlns:a16="http://schemas.microsoft.com/office/drawing/2014/main" xmlns=""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406480277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320F0FBF-B973-8189-5629-BD50649D5BAB}"/>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xmlns="" id="{DB305AE6-C222-31B5-6DB1-0F671CBC0C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096B64D-1975-5757-B20F-A3901593D6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74F3D16-9D31-D953-750B-8F63C4CAF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9903D1D3-8D68-0924-FAE4-B4B3F2BA19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66BB79A6-7814-70BA-F8DC-7CEED8DE90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46937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2/11/2025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889611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662" r:id="rId17"/>
    <p:sldLayoutId id="2147483663" r:id="rId18"/>
    <p:sldLayoutId id="2147483664" r:id="rId19"/>
    <p:sldLayoutId id="2147483665" r:id="rId20"/>
    <p:sldLayoutId id="2147483666" r:id="rId21"/>
    <p:sldLayoutId id="2147483667" r:id="rId22"/>
  </p:sldLayoutIdLst>
  <p:transition spd="slow">
    <p:wipe/>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21.png"/><Relationship Id="rId2" Type="http://schemas.microsoft.com/office/2007/relationships/media" Target="../media/media3.mp3"/><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13.png"/><Relationship Id="rId2" Type="http://schemas.microsoft.com/office/2007/relationships/media" Target="../media/media4.mp3"/><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38.png"/><Relationship Id="rId4"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audio" Target="../media/media5.mp3"/><Relationship Id="rId7" Type="http://schemas.openxmlformats.org/officeDocument/2006/relationships/image" Target="../media/image21.png"/><Relationship Id="rId2" Type="http://schemas.microsoft.com/office/2007/relationships/media" Target="../media/media5.mp3"/><Relationship Id="rId1" Type="http://schemas.openxmlformats.org/officeDocument/2006/relationships/tags" Target="../tags/tag11.xml"/><Relationship Id="rId6" Type="http://schemas.openxmlformats.org/officeDocument/2006/relationships/image" Target="../media/image18.PNG"/><Relationship Id="rId5" Type="http://schemas.openxmlformats.org/officeDocument/2006/relationships/image" Target="../media/image38.png"/><Relationship Id="rId4"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audio" Target="../media/media6.mp3"/><Relationship Id="rId2" Type="http://schemas.microsoft.com/office/2007/relationships/media" Target="../media/media6.mp3"/><Relationship Id="rId1" Type="http://schemas.openxmlformats.org/officeDocument/2006/relationships/tags" Target="../tags/tag12.xml"/><Relationship Id="rId6" Type="http://schemas.openxmlformats.org/officeDocument/2006/relationships/image" Target="../media/image21.png"/><Relationship Id="rId5" Type="http://schemas.openxmlformats.org/officeDocument/2006/relationships/image" Target="../media/image38.png"/><Relationship Id="rId4"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1.xml"/><Relationship Id="rId1" Type="http://schemas.openxmlformats.org/officeDocument/2006/relationships/tags" Target="../tags/tag13.xml"/><Relationship Id="rId6" Type="http://schemas.openxmlformats.org/officeDocument/2006/relationships/image" Target="../media/image39.png"/><Relationship Id="rId5" Type="http://schemas.openxmlformats.org/officeDocument/2006/relationships/image" Target="../media/image36.sv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3.xml"/><Relationship Id="rId7" Type="http://schemas.openxmlformats.org/officeDocument/2006/relationships/image" Target="../media/image41.png"/><Relationship Id="rId2" Type="http://schemas.openxmlformats.org/officeDocument/2006/relationships/slideLayout" Target="../slideLayouts/slideLayout41.xml"/><Relationship Id="rId1" Type="http://schemas.openxmlformats.org/officeDocument/2006/relationships/tags" Target="../tags/tag14.xml"/><Relationship Id="rId6" Type="http://schemas.openxmlformats.org/officeDocument/2006/relationships/image" Target="../media/image40.png"/><Relationship Id="rId5" Type="http://schemas.openxmlformats.org/officeDocument/2006/relationships/image" Target="../media/image36.svg"/><Relationship Id="rId4" Type="http://schemas.openxmlformats.org/officeDocument/2006/relationships/image" Target="../media/image36.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1.xml"/><Relationship Id="rId1" Type="http://schemas.openxmlformats.org/officeDocument/2006/relationships/tags" Target="../tags/tag15.xml"/><Relationship Id="rId6" Type="http://schemas.openxmlformats.org/officeDocument/2006/relationships/image" Target="../media/image44.png"/><Relationship Id="rId5" Type="http://schemas.openxmlformats.org/officeDocument/2006/relationships/image" Target="../media/image36.sv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41.xml"/><Relationship Id="rId1" Type="http://schemas.openxmlformats.org/officeDocument/2006/relationships/tags" Target="../tags/tag16.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19.xml"/><Relationship Id="rId5" Type="http://schemas.openxmlformats.org/officeDocument/2006/relationships/image" Target="../media/image51.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41.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41.xml"/><Relationship Id="rId1" Type="http://schemas.openxmlformats.org/officeDocument/2006/relationships/tags" Target="../tags/tag17.xml"/><Relationship Id="rId5" Type="http://schemas.openxmlformats.org/officeDocument/2006/relationships/image" Target="../media/image51.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1.xml"/><Relationship Id="rId1" Type="http://schemas.openxmlformats.org/officeDocument/2006/relationships/tags" Target="../tags/tag18.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41.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media7.mp3"/><Relationship Id="rId7" Type="http://schemas.openxmlformats.org/officeDocument/2006/relationships/slide" Target="slide25.xml"/><Relationship Id="rId2" Type="http://schemas.microsoft.com/office/2007/relationships/media" Target="../media/media7.mp3"/><Relationship Id="rId1" Type="http://schemas.openxmlformats.org/officeDocument/2006/relationships/tags" Target="../tags/tag2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slideLayout" Target="../slideLayouts/slideLayout2.xml"/><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audio" Target="../media/media8.mp3"/><Relationship Id="rId7" Type="http://schemas.openxmlformats.org/officeDocument/2006/relationships/image" Target="../media/image21.png"/><Relationship Id="rId2" Type="http://schemas.microsoft.com/office/2007/relationships/media" Target="../media/media8.mp3"/><Relationship Id="rId1" Type="http://schemas.openxmlformats.org/officeDocument/2006/relationships/tags" Target="../tags/tag2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9.mp3"/><Relationship Id="rId7" Type="http://schemas.openxmlformats.org/officeDocument/2006/relationships/image" Target="../media/image58.png"/><Relationship Id="rId2" Type="http://schemas.microsoft.com/office/2007/relationships/media" Target="../media/media9.mp3"/><Relationship Id="rId1" Type="http://schemas.openxmlformats.org/officeDocument/2006/relationships/tags" Target="../tags/tag2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media10.mp3"/><Relationship Id="rId7" Type="http://schemas.openxmlformats.org/officeDocument/2006/relationships/image" Target="../media/image59.png"/><Relationship Id="rId2" Type="http://schemas.microsoft.com/office/2007/relationships/media" Target="../media/media10.mp3"/><Relationship Id="rId1" Type="http://schemas.openxmlformats.org/officeDocument/2006/relationships/tags" Target="../tags/tag2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slideLayout" Target="../slideLayouts/slideLayout2.xml"/><Relationship Id="rId9"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media11.mp3"/><Relationship Id="rId7" Type="http://schemas.openxmlformats.org/officeDocument/2006/relationships/image" Target="../media/image61.png"/><Relationship Id="rId2" Type="http://schemas.microsoft.com/office/2007/relationships/media" Target="../media/media11.mp3"/><Relationship Id="rId1" Type="http://schemas.openxmlformats.org/officeDocument/2006/relationships/tags" Target="../tags/tag24.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21.png"/><Relationship Id="rId4" Type="http://schemas.openxmlformats.org/officeDocument/2006/relationships/slideLayout" Target="../slideLayouts/slideLayout2.xml"/><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media12.mp3"/><Relationship Id="rId7" Type="http://schemas.openxmlformats.org/officeDocument/2006/relationships/image" Target="../media/image63.png"/><Relationship Id="rId2" Type="http://schemas.microsoft.com/office/2007/relationships/media" Target="../media/media12.mp3"/><Relationship Id="rId1" Type="http://schemas.openxmlformats.org/officeDocument/2006/relationships/tags" Target="../tags/tag25.xml"/><Relationship Id="rId6" Type="http://schemas.openxmlformats.org/officeDocument/2006/relationships/image" Target="../media/image56.png"/><Relationship Id="rId11" Type="http://schemas.openxmlformats.org/officeDocument/2006/relationships/image" Target="../media/image21.png"/><Relationship Id="rId5" Type="http://schemas.openxmlformats.org/officeDocument/2006/relationships/image" Target="../media/image55.PNG"/><Relationship Id="rId10" Type="http://schemas.openxmlformats.org/officeDocument/2006/relationships/image" Target="../media/image64.png"/><Relationship Id="rId4" Type="http://schemas.openxmlformats.org/officeDocument/2006/relationships/slideLayout" Target="../slideLayouts/slideLayout2.xml"/><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21.png"/><Relationship Id="rId3" Type="http://schemas.openxmlformats.org/officeDocument/2006/relationships/audio" Target="../media/media13.mp3"/><Relationship Id="rId7" Type="http://schemas.openxmlformats.org/officeDocument/2006/relationships/image" Target="../media/image65.png"/><Relationship Id="rId12" Type="http://schemas.microsoft.com/office/2007/relationships/hdphoto" Target="../media/hdphoto6.wdp"/><Relationship Id="rId2" Type="http://schemas.microsoft.com/office/2007/relationships/media" Target="../media/media13.mp3"/><Relationship Id="rId1" Type="http://schemas.openxmlformats.org/officeDocument/2006/relationships/tags" Target="../tags/tag26.xml"/><Relationship Id="rId6" Type="http://schemas.openxmlformats.org/officeDocument/2006/relationships/image" Target="../media/image56.png"/><Relationship Id="rId11" Type="http://schemas.openxmlformats.org/officeDocument/2006/relationships/image" Target="../media/image66.png"/><Relationship Id="rId5" Type="http://schemas.openxmlformats.org/officeDocument/2006/relationships/image" Target="../media/image55.PNG"/><Relationship Id="rId10" Type="http://schemas.openxmlformats.org/officeDocument/2006/relationships/image" Target="../media/image64.png"/><Relationship Id="rId4" Type="http://schemas.openxmlformats.org/officeDocument/2006/relationships/slideLayout" Target="../slideLayouts/slideLayout2.xml"/><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1.pn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13" Type="http://schemas.microsoft.com/office/2007/relationships/hdphoto" Target="../media/hdphoto6.wdp"/><Relationship Id="rId3" Type="http://schemas.openxmlformats.org/officeDocument/2006/relationships/audio" Target="../media/media14.mp3"/><Relationship Id="rId7" Type="http://schemas.openxmlformats.org/officeDocument/2006/relationships/image" Target="../media/image56.png"/><Relationship Id="rId12" Type="http://schemas.openxmlformats.org/officeDocument/2006/relationships/image" Target="../media/image66.png"/><Relationship Id="rId2" Type="http://schemas.microsoft.com/office/2007/relationships/media" Target="../media/media14.mp3"/><Relationship Id="rId1" Type="http://schemas.openxmlformats.org/officeDocument/2006/relationships/tags" Target="../tags/tag27.xml"/><Relationship Id="rId6" Type="http://schemas.openxmlformats.org/officeDocument/2006/relationships/image" Target="../media/image55.PNG"/><Relationship Id="rId11" Type="http://schemas.openxmlformats.org/officeDocument/2006/relationships/image" Target="../media/image64.png"/><Relationship Id="rId5" Type="http://schemas.openxmlformats.org/officeDocument/2006/relationships/audio" Target="../media/audio1.wav"/><Relationship Id="rId10" Type="http://schemas.openxmlformats.org/officeDocument/2006/relationships/image" Target="../media/image62.png"/><Relationship Id="rId4" Type="http://schemas.openxmlformats.org/officeDocument/2006/relationships/slideLayout" Target="../slideLayouts/slideLayout2.xml"/><Relationship Id="rId9" Type="http://schemas.openxmlformats.org/officeDocument/2006/relationships/image" Target="../media/image60.png"/><Relationship Id="rId1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41.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1.xml"/><Relationship Id="rId1" Type="http://schemas.openxmlformats.org/officeDocument/2006/relationships/tags" Target="../tags/tag29.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41.xml"/><Relationship Id="rId1" Type="http://schemas.openxmlformats.org/officeDocument/2006/relationships/tags" Target="../tags/tag30.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1.xml"/><Relationship Id="rId1" Type="http://schemas.openxmlformats.org/officeDocument/2006/relationships/tags" Target="../tags/tag31.xml"/><Relationship Id="rId5" Type="http://schemas.openxmlformats.org/officeDocument/2006/relationships/image" Target="../media/image71.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1.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21.png"/><Relationship Id="rId2" Type="http://schemas.microsoft.com/office/2007/relationships/media" Target="../media/media2.mp3"/><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1.xml"/><Relationship Id="rId1" Type="http://schemas.openxmlformats.org/officeDocument/2006/relationships/tags" Target="../tags/tag5.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xml"/><Relationship Id="rId7" Type="http://schemas.openxmlformats.org/officeDocument/2006/relationships/image" Target="../media/image28.png"/><Relationship Id="rId2" Type="http://schemas.openxmlformats.org/officeDocument/2006/relationships/slideLayout" Target="../slideLayouts/slideLayout41.xml"/><Relationship Id="rId1" Type="http://schemas.openxmlformats.org/officeDocument/2006/relationships/tags" Target="../tags/tag6.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1.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microsoft.com/office/2007/relationships/hdphoto" Target="../media/hdphoto4.wdp"/><Relationship Id="rId12" Type="http://schemas.openxmlformats.org/officeDocument/2006/relationships/image" Target="../media/image37.png"/><Relationship Id="rId2" Type="http://schemas.openxmlformats.org/officeDocument/2006/relationships/slideLayout" Target="../slideLayouts/slideLayout41.xml"/><Relationship Id="rId1" Type="http://schemas.openxmlformats.org/officeDocument/2006/relationships/tags" Target="../tags/tag8.xml"/><Relationship Id="rId6" Type="http://schemas.openxmlformats.org/officeDocument/2006/relationships/image" Target="../media/image33.png"/><Relationship Id="rId11" Type="http://schemas.openxmlformats.org/officeDocument/2006/relationships/image" Target="../media/image36.svg"/><Relationship Id="rId5" Type="http://schemas.openxmlformats.org/officeDocument/2006/relationships/image" Target="../media/image32.png"/><Relationship Id="rId10" Type="http://schemas.openxmlformats.org/officeDocument/2006/relationships/image" Target="../media/image36.png"/><Relationship Id="rId4" Type="http://schemas.microsoft.com/office/2007/relationships/hdphoto" Target="../media/hdphoto3.wdp"/><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413" y="6009889"/>
            <a:ext cx="877242" cy="633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393" y="6009889"/>
            <a:ext cx="1274020" cy="633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572000" y="-468923"/>
            <a:ext cx="3048000" cy="293077"/>
          </a:xfrm>
          <a:prstGeom prst="rect">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9">
            <a:extLst>
              <a:ext uri="{FF2B5EF4-FFF2-40B4-BE49-F238E27FC236}">
                <a16:creationId xmlns:a16="http://schemas.microsoft.com/office/drawing/2014/main" xmlns="" id="{EFF58F76-C975-4737-8638-A74095DE6A20}"/>
              </a:ext>
            </a:extLst>
          </p:cNvPr>
          <p:cNvSpPr txBox="1"/>
          <p:nvPr/>
        </p:nvSpPr>
        <p:spPr>
          <a:xfrm>
            <a:off x="2044589" y="4080728"/>
            <a:ext cx="7350896" cy="834074"/>
          </a:xfrm>
          <a:prstGeom prst="rect">
            <a:avLst/>
          </a:prstGeom>
          <a:noFill/>
        </p:spPr>
        <p:txBody>
          <a:bodyPr wrap="square" rtlCol="0">
            <a:spAutoFit/>
          </a:bodyPr>
          <a:lstStyle/>
          <a:p>
            <a:pPr marL="0" marR="0" lvl="0" indent="0" algn="ctr" defTabSz="1219200" rtl="0" eaLnBrk="1" fontAlgn="auto" latinLnBrk="0" hangingPunct="1">
              <a:lnSpc>
                <a:spcPct val="150000"/>
              </a:lnSpc>
              <a:spcBef>
                <a:spcPts val="0"/>
              </a:spcBef>
              <a:spcAft>
                <a:spcPts val="0"/>
              </a:spcAft>
              <a:buClr>
                <a:srgbClr val="000000"/>
              </a:buClr>
              <a:buSzTx/>
              <a:buFont typeface="Arial" panose="020B0604020202020204"/>
              <a:buNone/>
              <a:defRPr/>
            </a:pPr>
            <a:r>
              <a:rPr lang="en-US" sz="3600" b="1" kern="0" dirty="0" err="1">
                <a:solidFill>
                  <a:srgbClr val="0000FF"/>
                </a:solidFill>
                <a:latin typeface="Calibri" panose="020F0502020204030204" pitchFamily="34" charset="0"/>
                <a:ea typeface="Calibri" panose="020F0502020204030204" pitchFamily="34" charset="0"/>
                <a:cs typeface="Calibri" panose="020F0502020204030204" pitchFamily="34" charset="0"/>
                <a:sym typeface="Arial" panose="020B0604020202020204"/>
              </a:rPr>
              <a:t>Giáo</a:t>
            </a:r>
            <a:r>
              <a:rPr lang="en-US" sz="3600" b="1" kern="0" dirty="0">
                <a:solidFill>
                  <a:srgbClr val="0000FF"/>
                </a:solidFill>
                <a:latin typeface="Calibri" panose="020F0502020204030204" pitchFamily="34" charset="0"/>
                <a:ea typeface="Calibri" panose="020F0502020204030204" pitchFamily="34" charset="0"/>
                <a:cs typeface="Calibri" panose="020F0502020204030204" pitchFamily="34" charset="0"/>
                <a:sym typeface="Arial" panose="020B0604020202020204"/>
              </a:rPr>
              <a:t> </a:t>
            </a:r>
            <a:r>
              <a:rPr lang="en-US" sz="3600" b="1" kern="0" dirty="0" err="1">
                <a:solidFill>
                  <a:srgbClr val="0000FF"/>
                </a:solidFill>
                <a:latin typeface="Calibri" panose="020F0502020204030204" pitchFamily="34" charset="0"/>
                <a:ea typeface="Calibri" panose="020F0502020204030204" pitchFamily="34" charset="0"/>
                <a:cs typeface="Calibri" panose="020F0502020204030204" pitchFamily="34" charset="0"/>
                <a:sym typeface="Arial" panose="020B0604020202020204"/>
              </a:rPr>
              <a:t>viên</a:t>
            </a:r>
            <a:r>
              <a:rPr lang="en-US" sz="3600" b="1" kern="0" dirty="0">
                <a:solidFill>
                  <a:srgbClr val="0000FF"/>
                </a:solidFill>
                <a:latin typeface="Calibri" panose="020F0502020204030204" pitchFamily="34" charset="0"/>
                <a:ea typeface="Calibri" panose="020F0502020204030204" pitchFamily="34" charset="0"/>
                <a:cs typeface="Calibri" panose="020F0502020204030204" pitchFamily="34" charset="0"/>
                <a:sym typeface="Arial" panose="020B0604020202020204"/>
              </a:rPr>
              <a:t>: Đinh </a:t>
            </a:r>
            <a:r>
              <a:rPr lang="en-US" sz="3600" b="1" kern="0" dirty="0" err="1">
                <a:solidFill>
                  <a:srgbClr val="0000FF"/>
                </a:solidFill>
                <a:latin typeface="Calibri" panose="020F0502020204030204" pitchFamily="34" charset="0"/>
                <a:ea typeface="Calibri" panose="020F0502020204030204" pitchFamily="34" charset="0"/>
                <a:cs typeface="Calibri" panose="020F0502020204030204" pitchFamily="34" charset="0"/>
                <a:sym typeface="Arial" panose="020B0604020202020204"/>
              </a:rPr>
              <a:t>Thị</a:t>
            </a:r>
            <a:r>
              <a:rPr lang="en-US" sz="3600" b="1" kern="0" dirty="0">
                <a:solidFill>
                  <a:srgbClr val="0000FF"/>
                </a:solidFill>
                <a:latin typeface="Calibri" panose="020F0502020204030204" pitchFamily="34" charset="0"/>
                <a:ea typeface="Calibri" panose="020F0502020204030204" pitchFamily="34" charset="0"/>
                <a:cs typeface="Calibri" panose="020F0502020204030204" pitchFamily="34" charset="0"/>
                <a:sym typeface="Arial" panose="020B0604020202020204"/>
              </a:rPr>
              <a:t> </a:t>
            </a:r>
            <a:r>
              <a:rPr lang="en-US" sz="3600" b="1" kern="0" dirty="0" err="1">
                <a:solidFill>
                  <a:srgbClr val="0000FF"/>
                </a:solidFill>
                <a:latin typeface="Calibri" panose="020F0502020204030204" pitchFamily="34" charset="0"/>
                <a:ea typeface="Calibri" panose="020F0502020204030204" pitchFamily="34" charset="0"/>
                <a:cs typeface="Calibri" panose="020F0502020204030204" pitchFamily="34" charset="0"/>
                <a:sym typeface="Arial" panose="020B0604020202020204"/>
              </a:rPr>
              <a:t>Bích</a:t>
            </a:r>
            <a:endParaRPr lang="en-US" sz="3600" b="1" kern="0" dirty="0">
              <a:solidFill>
                <a:srgbClr val="0000FF"/>
              </a:solidFill>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
        <p:nvSpPr>
          <p:cNvPr id="2" name="TextBox 1">
            <a:extLst>
              <a:ext uri="{FF2B5EF4-FFF2-40B4-BE49-F238E27FC236}">
                <a16:creationId xmlns:a16="http://schemas.microsoft.com/office/drawing/2014/main" xmlns="" id="{9D47574E-BEF9-9940-90D8-F0C8E06E2FDC}"/>
              </a:ext>
            </a:extLst>
          </p:cNvPr>
          <p:cNvSpPr txBox="1"/>
          <p:nvPr/>
        </p:nvSpPr>
        <p:spPr>
          <a:xfrm>
            <a:off x="1486704" y="355177"/>
            <a:ext cx="8195733" cy="923330"/>
          </a:xfrm>
          <a:prstGeom prst="rect">
            <a:avLst/>
          </a:prstGeom>
          <a:noFill/>
        </p:spPr>
        <p:txBody>
          <a:bodyPr wrap="square" rtlCol="0">
            <a:spAutoFit/>
          </a:bodyPr>
          <a:lstStyle/>
          <a:p>
            <a:pPr algn="ctr"/>
            <a:r>
              <a:rPr lang="en-US" sz="5400" dirty="0" err="1" smtClean="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Trường</a:t>
            </a:r>
            <a:r>
              <a:rPr lang="en-US" sz="5400" dirty="0" smtClean="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Tiểu</a:t>
            </a:r>
            <a:r>
              <a:rPr lang="en-US" sz="5400"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học</a:t>
            </a:r>
            <a:r>
              <a:rPr lang="en-US" sz="5400"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Phả</a:t>
            </a:r>
            <a:r>
              <a:rPr lang="en-US" sz="5400"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Lễ</a:t>
            </a:r>
            <a:r>
              <a:rPr lang="en-US" sz="5400" dirty="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sp>
        <p:nvSpPr>
          <p:cNvPr id="7" name="Hộp Văn bản 9">
            <a:extLst>
              <a:ext uri="{FF2B5EF4-FFF2-40B4-BE49-F238E27FC236}">
                <a16:creationId xmlns:a16="http://schemas.microsoft.com/office/drawing/2014/main" xmlns="" id="{EFF58F76-C975-4737-8638-A74095DE6A20}"/>
              </a:ext>
            </a:extLst>
          </p:cNvPr>
          <p:cNvSpPr txBox="1"/>
          <p:nvPr/>
        </p:nvSpPr>
        <p:spPr>
          <a:xfrm>
            <a:off x="2447087" y="1911929"/>
            <a:ext cx="6274968" cy="1334211"/>
          </a:xfrm>
          <a:prstGeom prst="rect">
            <a:avLst/>
          </a:prstGeom>
          <a:noFill/>
        </p:spPr>
        <p:txBody>
          <a:bodyPr wrap="square" rtlCol="0">
            <a:spAutoFit/>
          </a:bodyPr>
          <a:lstStyle/>
          <a:p>
            <a:pPr marL="0" marR="0" lvl="0" indent="0" algn="ctr" defTabSz="12192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6000" b="1" i="0" u="none" strike="noStrike" kern="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rPr>
              <a:t>MÔN: </a:t>
            </a:r>
            <a:r>
              <a:rPr lang="en-US" sz="6000" b="1" kern="0" dirty="0" err="1">
                <a:solidFill>
                  <a:srgbClr val="00B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panose="020B0604020202020204"/>
              </a:rPr>
              <a:t>Tiếng</a:t>
            </a:r>
            <a:r>
              <a:rPr lang="en-US" sz="6000" b="1" kern="0" dirty="0">
                <a:solidFill>
                  <a:srgbClr val="00B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panose="020B0604020202020204"/>
              </a:rPr>
              <a:t> </a:t>
            </a:r>
            <a:r>
              <a:rPr lang="en-US" sz="6000" b="1" kern="0" dirty="0" err="1">
                <a:solidFill>
                  <a:srgbClr val="00B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panose="020B0604020202020204"/>
              </a:rPr>
              <a:t>Việt</a:t>
            </a:r>
            <a:endParaRPr kumimoji="0" lang="en-US" sz="60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509943549"/>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ACC40CA9-D83E-CC21-D899-3A4CC64230E6}"/>
              </a:ext>
            </a:extLst>
          </p:cNvPr>
          <p:cNvPicPr>
            <a:picLocks noChangeAspect="1"/>
          </p:cNvPicPr>
          <p:nvPr/>
        </p:nvPicPr>
        <p:blipFill>
          <a:blip r:embed="rId6"/>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xmlns=""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pic>
        <p:nvPicPr>
          <p:cNvPr id="2" name="J2TEAM-TTS-173928077240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183563" y="163613"/>
            <a:ext cx="609600" cy="609600"/>
          </a:xfrm>
          <a:prstGeom prst="rect">
            <a:avLst/>
          </a:prstGeom>
        </p:spPr>
      </p:pic>
    </p:spTree>
    <p:custDataLst>
      <p:tags r:id="rId1"/>
    </p:custDataLst>
    <p:extLst>
      <p:ext uri="{BB962C8B-B14F-4D97-AF65-F5344CB8AC3E}">
        <p14:creationId xmlns:p14="http://schemas.microsoft.com/office/powerpoint/2010/main" val="322001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07064" fill="hold"/>
                                        <p:tgtEl>
                                          <p:spTgt spid="2"/>
                                        </p:tgtEl>
                                      </p:cBhvr>
                                    </p:cmd>
                                  </p:childTnLst>
                                </p:cTn>
                              </p:par>
                              <p:par>
                                <p:cTn id="12" presetID="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6" grpId="0"/>
    </p:bldLst>
  </p:timing>
  <p:extLst mod="1">
    <p:ext uri="{E180D4A7-C9FB-4DFB-919C-405C955672EB}">
      <p14:showEvtLst xmlns:p14="http://schemas.microsoft.com/office/powerpoint/2010/main">
        <p14:playEvt time="264" objId="20"/>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libri" panose="020F0502020204030204"/>
            </a:endParaRPr>
          </a:p>
        </p:txBody>
      </p:sp>
      <p:pic>
        <p:nvPicPr>
          <p:cNvPr id="30" name="Picture 29">
            <a:extLst>
              <a:ext uri="{FF2B5EF4-FFF2-40B4-BE49-F238E27FC236}">
                <a16:creationId xmlns:a16="http://schemas.microsoft.com/office/drawing/2014/main" xmlns="" id="{ACAA27E7-477A-C6CF-85BF-AD6C68B28020}"/>
              </a:ext>
            </a:extLst>
          </p:cNvPr>
          <p:cNvPicPr>
            <a:picLocks noChangeAspect="1"/>
          </p:cNvPicPr>
          <p:nvPr/>
        </p:nvPicPr>
        <p:blipFill>
          <a:blip r:embed="rId5"/>
          <a:stretch>
            <a:fillRect/>
          </a:stretch>
        </p:blipFill>
        <p:spPr>
          <a:xfrm>
            <a:off x="98973" y="138996"/>
            <a:ext cx="2828789" cy="1774090"/>
          </a:xfrm>
          <a:prstGeom prst="rect">
            <a:avLst/>
          </a:prstGeom>
        </p:spPr>
      </p:pic>
      <p:pic>
        <p:nvPicPr>
          <p:cNvPr id="3" name="J2TEAM-TTS-173928096556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35297" y="1303486"/>
            <a:ext cx="609600" cy="609600"/>
          </a:xfrm>
          <a:prstGeom prst="rect">
            <a:avLst/>
          </a:prstGeom>
        </p:spPr>
      </p:pic>
      <p:pic>
        <p:nvPicPr>
          <p:cNvPr id="6" name="Picture 5" descr="A close-up of a boat&#10;&#10;Description automatically generated with low confidence">
            <a:extLst>
              <a:ext uri="{FF2B5EF4-FFF2-40B4-BE49-F238E27FC236}">
                <a16:creationId xmlns:a16="http://schemas.microsoft.com/office/drawing/2014/main" xmlns="" id="{5D21F96F-84A3-37D8-BE73-48AB420487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9834" y="3501330"/>
            <a:ext cx="2366551" cy="1804010"/>
          </a:xfrm>
          <a:prstGeom prst="rect">
            <a:avLst/>
          </a:prstGeom>
        </p:spPr>
      </p:pic>
    </p:spTree>
    <p:custDataLst>
      <p:tags r:id="rId1"/>
    </p:custDataLst>
    <p:extLst>
      <p:ext uri="{BB962C8B-B14F-4D97-AF65-F5344CB8AC3E}">
        <p14:creationId xmlns:p14="http://schemas.microsoft.com/office/powerpoint/2010/main" val="2374790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 presetClass="mediacall" presetSubtype="0" fill="hold" nodeType="withEffect">
                                  <p:stCondLst>
                                    <p:cond delay="0"/>
                                  </p:stCondLst>
                                  <p:childTnLst>
                                    <p:cmd type="call" cmd="playFrom(0.0)">
                                      <p:cBhvr>
                                        <p:cTn id="9" dur="12552" fill="hold"/>
                                        <p:tgtEl>
                                          <p:spTgt spid="3"/>
                                        </p:tgtEl>
                                      </p:cBhvr>
                                    </p:cmd>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D15AA476-8B69-BC73-8D25-9843F9EB6AD3}"/>
              </a:ext>
            </a:extLst>
          </p:cNvPr>
          <p:cNvSpPr/>
          <p:nvPr/>
        </p:nvSpPr>
        <p:spPr>
          <a:xfrm>
            <a:off x="1768547" y="972879"/>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7" name="Picture 6">
            <a:extLst>
              <a:ext uri="{FF2B5EF4-FFF2-40B4-BE49-F238E27FC236}">
                <a16:creationId xmlns:a16="http://schemas.microsoft.com/office/drawing/2014/main" xmlns="" id="{4E003632-28EC-20E0-7976-603B434BDE45}"/>
              </a:ext>
            </a:extLst>
          </p:cNvPr>
          <p:cNvPicPr>
            <a:picLocks noChangeAspect="1"/>
          </p:cNvPicPr>
          <p:nvPr/>
        </p:nvPicPr>
        <p:blipFill>
          <a:blip r:embed="rId5"/>
          <a:stretch>
            <a:fillRect/>
          </a:stretch>
        </p:blipFill>
        <p:spPr>
          <a:xfrm>
            <a:off x="354153" y="85834"/>
            <a:ext cx="2828789" cy="1774090"/>
          </a:xfrm>
          <a:prstGeom prst="rect">
            <a:avLst/>
          </a:prstGeom>
        </p:spPr>
      </p:pic>
      <p:pic>
        <p:nvPicPr>
          <p:cNvPr id="5" name="Picture 4" descr="A close-up of a barrel&#10;&#10;Description automatically generated">
            <a:extLst>
              <a:ext uri="{FF2B5EF4-FFF2-40B4-BE49-F238E27FC236}">
                <a16:creationId xmlns:a16="http://schemas.microsoft.com/office/drawing/2014/main" xmlns="" id="{64935A26-B858-53D2-E37A-5B3E90F46B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0136" y="4455435"/>
            <a:ext cx="2818540" cy="935886"/>
          </a:xfrm>
          <a:prstGeom prst="rect">
            <a:avLst/>
          </a:prstGeom>
        </p:spPr>
      </p:pic>
      <p:pic>
        <p:nvPicPr>
          <p:cNvPr id="2" name="J2TEAM-TTS-173928126533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8947" y="1195776"/>
            <a:ext cx="609600" cy="609600"/>
          </a:xfrm>
          <a:prstGeom prst="rect">
            <a:avLst/>
          </a:prstGeom>
        </p:spPr>
      </p:pic>
    </p:spTree>
    <p:custDataLst>
      <p:tags r:id="rId1"/>
    </p:custDataLst>
    <p:extLst>
      <p:ext uri="{BB962C8B-B14F-4D97-AF65-F5344CB8AC3E}">
        <p14:creationId xmlns:p14="http://schemas.microsoft.com/office/powerpoint/2010/main" val="330009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 presetClass="mediacall" presetSubtype="0" fill="hold" nodeType="withEffect">
                                  <p:stCondLst>
                                    <p:cond delay="0"/>
                                  </p:stCondLst>
                                  <p:childTnLst>
                                    <p:cmd type="call" cmd="playFrom(0.0)">
                                      <p:cBhvr>
                                        <p:cTn id="9" dur="6120" fill="hold"/>
                                        <p:tgtEl>
                                          <p:spTgt spid="2"/>
                                        </p:tgtEl>
                                      </p:cBhvr>
                                    </p:cmd>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D15AA476-8B69-BC73-8D25-9843F9EB6AD3}"/>
              </a:ext>
            </a:extLst>
          </p:cNvPr>
          <p:cNvSpPr/>
          <p:nvPr/>
        </p:nvSpPr>
        <p:spPr>
          <a:xfrm>
            <a:off x="1286640" y="15914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xmlns="" id="{9F3F862E-C0B9-FD24-AF55-447977B41625}"/>
              </a:ext>
            </a:extLst>
          </p:cNvPr>
          <p:cNvPicPr>
            <a:picLocks noChangeAspect="1"/>
          </p:cNvPicPr>
          <p:nvPr/>
        </p:nvPicPr>
        <p:blipFill>
          <a:blip r:embed="rId5"/>
          <a:stretch>
            <a:fillRect/>
          </a:stretch>
        </p:blipFill>
        <p:spPr>
          <a:xfrm>
            <a:off x="354153" y="85834"/>
            <a:ext cx="2828789" cy="1774090"/>
          </a:xfrm>
          <a:prstGeom prst="rect">
            <a:avLst/>
          </a:prstGeom>
        </p:spPr>
      </p:pic>
      <p:pic>
        <p:nvPicPr>
          <p:cNvPr id="3" name="J2TEAM-TTS-173928138894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77040" y="1591421"/>
            <a:ext cx="609600" cy="609600"/>
          </a:xfrm>
          <a:prstGeom prst="rect">
            <a:avLst/>
          </a:prstGeom>
        </p:spPr>
      </p:pic>
    </p:spTree>
    <p:custDataLst>
      <p:tags r:id="rId1"/>
    </p:custDataLst>
    <p:extLst>
      <p:ext uri="{BB962C8B-B14F-4D97-AF65-F5344CB8AC3E}">
        <p14:creationId xmlns:p14="http://schemas.microsoft.com/office/powerpoint/2010/main" val="3516798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 presetClass="mediacall" presetSubtype="0" fill="hold" nodeType="withEffect">
                                  <p:stCondLst>
                                    <p:cond delay="0"/>
                                  </p:stCondLst>
                                  <p:childTnLst>
                                    <p:cmd type="call" cmd="playFrom(0.0)">
                                      <p:cBhvr>
                                        <p:cTn id="9" dur="39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xmlns=""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a16="http://schemas.microsoft.com/office/drawing/2014/main" xmlns=""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a16="http://schemas.microsoft.com/office/drawing/2014/main" xmlns=""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a16="http://schemas.microsoft.com/office/drawing/2014/main" xmlns=""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a16="http://schemas.microsoft.com/office/drawing/2014/main" xmlns=""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a16="http://schemas.microsoft.com/office/drawing/2014/main" xmlns=""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a16="http://schemas.microsoft.com/office/drawing/2014/main" xmlns=""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489599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xmlns=""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a16="http://schemas.microsoft.com/office/drawing/2014/main" xmlns=""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a16="http://schemas.microsoft.com/office/drawing/2014/main" xmlns=""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a16="http://schemas.microsoft.com/office/drawing/2014/main" xmlns=""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a16="http://schemas.microsoft.com/office/drawing/2014/main" xmlns=""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a16="http://schemas.microsoft.com/office/drawing/2014/main" xmlns=""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xmlns=""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a16="http://schemas.microsoft.com/office/drawing/2014/main" xmlns="" id="{D1A2850C-689D-7918-27CB-E9D033B4BAC2}"/>
              </a:ext>
            </a:extLst>
          </p:cNvPr>
          <p:cNvPicPr>
            <a:picLocks noChangeAspect="1"/>
          </p:cNvPicPr>
          <p:nvPr/>
        </p:nvPicPr>
        <p:blipFill>
          <a:blip r:embed="rId6"/>
          <a:stretch>
            <a:fillRect/>
          </a:stretch>
        </p:blipFill>
        <p:spPr>
          <a:xfrm>
            <a:off x="3006391" y="443476"/>
            <a:ext cx="6919560" cy="1176630"/>
          </a:xfrm>
          <a:prstGeom prst="rect">
            <a:avLst/>
          </a:prstGeom>
        </p:spPr>
      </p:pic>
      <p:sp>
        <p:nvSpPr>
          <p:cNvPr id="8" name="TextBox 7">
            <a:extLst>
              <a:ext uri="{FF2B5EF4-FFF2-40B4-BE49-F238E27FC236}">
                <a16:creationId xmlns:a16="http://schemas.microsoft.com/office/drawing/2014/main" xmlns=""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a16="http://schemas.microsoft.com/office/drawing/2014/main" xmlns=""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xmlns=""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a16="http://schemas.microsoft.com/office/drawing/2014/main" xmlns=""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xmlns=""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a16="http://schemas.microsoft.com/office/drawing/2014/main" xmlns=""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xmlns=""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a16="http://schemas.microsoft.com/office/drawing/2014/main" xmlns=""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mod="1">
    <p:ext uri="{E180D4A7-C9FB-4DFB-919C-405C955672EB}">
      <p14:showEvtLst xmlns:p14="http://schemas.microsoft.com/office/powerpoint/2010/main">
        <p14:playEvt time="264" objId="2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xmlns="" id="{E5B3886C-4F4A-41D7-7305-3D649904AF19}"/>
              </a:ext>
            </a:extLst>
          </p:cNvPr>
          <p:cNvSpPr/>
          <p:nvPr/>
        </p:nvSpPr>
        <p:spPr>
          <a:xfrm>
            <a:off x="3434317" y="369870"/>
            <a:ext cx="4880344" cy="1288809"/>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smtClean="0">
                <a:solidFill>
                  <a:prstClr val="black"/>
                </a:solidFill>
                <a:latin typeface="Calibri" panose="020F0502020204030204"/>
              </a:rPr>
              <a:t>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smtClean="0">
                <a:solidFill>
                  <a:prstClr val="black"/>
                </a:solidFill>
                <a:latin typeface="Calibri" panose="020F0502020204030204"/>
              </a:rPr>
              <a:t>đọc</a:t>
            </a:r>
            <a:r>
              <a:rPr lang="en-US" sz="4400" b="1" dirty="0" smtClean="0">
                <a:solidFill>
                  <a:prstClr val="black"/>
                </a:solidFill>
                <a:latin typeface="Calibri" panose="020F0502020204030204"/>
              </a:rPr>
              <a:t> </a:t>
            </a:r>
            <a:r>
              <a:rPr lang="en-US" sz="4400" b="1" dirty="0" err="1" smtClean="0">
                <a:solidFill>
                  <a:prstClr val="black"/>
                </a:solidFill>
                <a:latin typeface="Calibri" panose="020F0502020204030204"/>
              </a:rPr>
              <a:t>thể</a:t>
            </a:r>
            <a:r>
              <a:rPr lang="en-US" sz="4400" b="1" dirty="0" smtClean="0">
                <a:solidFill>
                  <a:prstClr val="black"/>
                </a:solidFill>
                <a:latin typeface="Calibri" panose="020F0502020204030204"/>
              </a:rPr>
              <a:t> </a:t>
            </a:r>
            <a:r>
              <a:rPr lang="en-US" sz="4400" b="1" dirty="0" err="1" smtClean="0">
                <a:solidFill>
                  <a:prstClr val="black"/>
                </a:solidFill>
                <a:latin typeface="Calibri" panose="020F0502020204030204"/>
              </a:rPr>
              <a:t>hiện</a:t>
            </a:r>
            <a:r>
              <a:rPr lang="en-US" sz="4400" b="1" dirty="0" smtClean="0">
                <a:solidFill>
                  <a:prstClr val="black"/>
                </a:solidFill>
                <a:latin typeface="Calibri" panose="020F0502020204030204"/>
              </a:rPr>
              <a:t> </a:t>
            </a:r>
            <a:r>
              <a:rPr lang="en-US" sz="4400" b="1" dirty="0" err="1" smtClean="0">
                <a:solidFill>
                  <a:prstClr val="black"/>
                </a:solidFill>
                <a:latin typeface="Calibri" panose="020F0502020204030204"/>
              </a:rPr>
              <a:t>giọng</a:t>
            </a:r>
            <a:r>
              <a:rPr lang="en-US" sz="4400" b="1" dirty="0" smtClean="0">
                <a:solidFill>
                  <a:prstClr val="black"/>
                </a:solidFill>
                <a:latin typeface="Calibri" panose="020F0502020204030204"/>
              </a:rPr>
              <a:t> </a:t>
            </a:r>
            <a:r>
              <a:rPr lang="en-US" sz="4400" b="1" dirty="0" err="1" smtClean="0">
                <a:solidFill>
                  <a:prstClr val="black"/>
                </a:solidFill>
                <a:latin typeface="Calibri" panose="020F0502020204030204"/>
              </a:rPr>
              <a:t>đọc</a:t>
            </a:r>
            <a:r>
              <a:rPr lang="en-US" sz="4400" b="1" dirty="0" smtClean="0">
                <a:solidFill>
                  <a:prstClr val="black"/>
                </a:solidFill>
                <a:latin typeface="Calibri" panose="020F0502020204030204"/>
              </a:rPr>
              <a:t> </a:t>
            </a:r>
            <a:r>
              <a:rPr lang="en-US" sz="4400" b="1" dirty="0" err="1" smtClean="0">
                <a:solidFill>
                  <a:prstClr val="black"/>
                </a:solidFill>
                <a:latin typeface="Calibri" panose="020F0502020204030204"/>
              </a:rPr>
              <a:t>của</a:t>
            </a:r>
            <a:r>
              <a:rPr lang="en-US" sz="4400" b="1" dirty="0" smtClean="0">
                <a:solidFill>
                  <a:prstClr val="black"/>
                </a:solidFill>
                <a:latin typeface="Calibri" panose="020F0502020204030204"/>
              </a:rPr>
              <a:t>:</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a16="http://schemas.microsoft.com/office/drawing/2014/main" xmlns="" id="{FDDAA720-5E8A-3DB3-A23D-0DCF6CF0ADD0}"/>
              </a:ext>
            </a:extLst>
          </p:cNvPr>
          <p:cNvCxnSpPr/>
          <p:nvPr/>
        </p:nvCxnSpPr>
        <p:spPr>
          <a:xfrm flipH="1">
            <a:off x="3229367" y="1690456"/>
            <a:ext cx="2589130" cy="9041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a16="http://schemas.microsoft.com/office/drawing/2014/main" xmlns="" id="{4D1852CD-3FFB-CAE9-A01E-598A58283B4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35" y="1672190"/>
            <a:ext cx="3838353" cy="3543829"/>
          </a:xfrm>
          <a:prstGeom prst="rect">
            <a:avLst/>
          </a:prstGeom>
        </p:spPr>
      </p:pic>
      <p:sp>
        <p:nvSpPr>
          <p:cNvPr id="9" name="TextBox 8">
            <a:extLst>
              <a:ext uri="{FF2B5EF4-FFF2-40B4-BE49-F238E27FC236}">
                <a16:creationId xmlns:a16="http://schemas.microsoft.com/office/drawing/2014/main" xmlns="" id="{B7759484-482A-D2C7-E175-9874A43280B5}"/>
              </a:ext>
            </a:extLst>
          </p:cNvPr>
          <p:cNvSpPr txBox="1"/>
          <p:nvPr/>
        </p:nvSpPr>
        <p:spPr>
          <a:xfrm>
            <a:off x="435935" y="5103090"/>
            <a:ext cx="4251868"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Lời</a:t>
            </a: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người</a:t>
            </a: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dẫn</a:t>
            </a: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chuyện</a:t>
            </a:r>
            <a:endPar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3" name="Straight Arrow Connector 12">
            <a:extLst>
              <a:ext uri="{FF2B5EF4-FFF2-40B4-BE49-F238E27FC236}">
                <a16:creationId xmlns:a16="http://schemas.microsoft.com/office/drawing/2014/main" xmlns="" id="{8C9C4DE7-4A44-5AA6-49E1-FD6995D38017}"/>
              </a:ext>
            </a:extLst>
          </p:cNvPr>
          <p:cNvCxnSpPr>
            <a:cxnSpLocks/>
          </p:cNvCxnSpPr>
          <p:nvPr/>
        </p:nvCxnSpPr>
        <p:spPr>
          <a:xfrm>
            <a:off x="5901069" y="1658680"/>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a16="http://schemas.microsoft.com/office/drawing/2014/main" xmlns=""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1600" y="3105038"/>
            <a:ext cx="2818540" cy="935886"/>
          </a:xfrm>
          <a:prstGeom prst="rect">
            <a:avLst/>
          </a:prstGeom>
        </p:spPr>
      </p:pic>
      <p:sp>
        <p:nvSpPr>
          <p:cNvPr id="33" name="TextBox 32">
            <a:extLst>
              <a:ext uri="{FF2B5EF4-FFF2-40B4-BE49-F238E27FC236}">
                <a16:creationId xmlns:a16="http://schemas.microsoft.com/office/drawing/2014/main" xmlns="" id="{A1D706FD-924A-4E8E-B382-909FFD8B4DFC}"/>
              </a:ext>
            </a:extLst>
          </p:cNvPr>
          <p:cNvSpPr txBox="1"/>
          <p:nvPr/>
        </p:nvSpPr>
        <p:spPr>
          <a:xfrm>
            <a:off x="8314661" y="4244563"/>
            <a:ext cx="3540641"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Lời</a:t>
            </a: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thuyền</a:t>
            </a: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mành</a:t>
            </a:r>
            <a:endPar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5" name="Straight Arrow Connector 34">
            <a:extLst>
              <a:ext uri="{FF2B5EF4-FFF2-40B4-BE49-F238E27FC236}">
                <a16:creationId xmlns:a16="http://schemas.microsoft.com/office/drawing/2014/main" xmlns="" id="{4F593E0C-9C69-0C8A-0A35-011D109F7FED}"/>
              </a:ext>
            </a:extLst>
          </p:cNvPr>
          <p:cNvCxnSpPr>
            <a:cxnSpLocks/>
          </p:cNvCxnSpPr>
          <p:nvPr/>
        </p:nvCxnSpPr>
        <p:spPr>
          <a:xfrm>
            <a:off x="5911702"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a16="http://schemas.microsoft.com/office/drawing/2014/main" xmlns=""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2309" y="2456121"/>
            <a:ext cx="2366551" cy="1804010"/>
          </a:xfrm>
          <a:prstGeom prst="rect">
            <a:avLst/>
          </a:prstGeom>
        </p:spPr>
      </p:pic>
      <p:sp>
        <p:nvSpPr>
          <p:cNvPr id="40" name="TextBox 39">
            <a:extLst>
              <a:ext uri="{FF2B5EF4-FFF2-40B4-BE49-F238E27FC236}">
                <a16:creationId xmlns:a16="http://schemas.microsoft.com/office/drawing/2014/main" xmlns="" id="{546FDFBF-039B-3C0B-4414-B6C873DB8311}"/>
              </a:ext>
            </a:extLst>
          </p:cNvPr>
          <p:cNvSpPr txBox="1"/>
          <p:nvPr/>
        </p:nvSpPr>
        <p:spPr>
          <a:xfrm>
            <a:off x="5006780" y="4040593"/>
            <a:ext cx="3540641"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Lời</a:t>
            </a: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đò</a:t>
            </a: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ngang</a:t>
            </a:r>
            <a:endPar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55661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up)">
                                      <p:cBhvr>
                                        <p:cTn id="23" dur="500"/>
                                        <p:tgtEl>
                                          <p:spTgt spid="32"/>
                                        </p:tgtEl>
                                      </p:cBhvr>
                                    </p:animEffect>
                                  </p:childTnLst>
                                </p:cTn>
                              </p:par>
                              <p:par>
                                <p:cTn id="24" presetID="22" presetClass="entr" presetSubtype="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up)">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up)">
                                      <p:cBhvr>
                                        <p:cTn id="34" dur="500"/>
                                        <p:tgtEl>
                                          <p:spTgt spid="3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up)">
                                      <p:cBhvr>
                                        <p:cTn id="37" dur="500"/>
                                        <p:tgtEl>
                                          <p:spTgt spid="33"/>
                                        </p:tgtEl>
                                      </p:cBhvr>
                                    </p:animEffect>
                                  </p:childTnLst>
                                </p:cTn>
                              </p:par>
                              <p:par>
                                <p:cTn id="38" presetID="22" presetClass="entr" presetSubtype="1"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up)">
                                      <p:cBhvr>
                                        <p:cTn id="4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mod="1">
    <p:ext uri="{E180D4A7-C9FB-4DFB-919C-405C955672EB}">
      <p14:showEvtLst xmlns:p14="http://schemas.microsoft.com/office/powerpoint/2010/main">
        <p14:playEvt time="264" objId="20"/>
      </p14:showEvtLst>
    </p:ext>
  </p:extLs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xmlns=""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xmlns=""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xmlns=""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xmlns=""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xmlns=""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xmlns=""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xmlns=""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xmlns=""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xmlns=""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xmlns=""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xmlns=""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xmlns=""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xmlns=""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xmlns=""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xmlns=""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xmlns="" id="{11FEF378-9A18-89B5-864A-3C7D15B86B1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xmlns=""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xmlns=""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xmlns=""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xmlns=""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xmlns=""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xmlns=""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xmlns=""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xmlns=""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a16="http://schemas.microsoft.com/office/drawing/2014/main" xmlns=""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a16="http://schemas.microsoft.com/office/drawing/2014/main" xmlns=""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7" y="3049893"/>
            <a:ext cx="2366551" cy="1804010"/>
          </a:xfrm>
          <a:prstGeom prst="rect">
            <a:avLst/>
          </a:prstGeom>
        </p:spPr>
      </p:pic>
      <p:pic>
        <p:nvPicPr>
          <p:cNvPr id="11" name="Picture 10">
            <a:extLst>
              <a:ext uri="{FF2B5EF4-FFF2-40B4-BE49-F238E27FC236}">
                <a16:creationId xmlns:a16="http://schemas.microsoft.com/office/drawing/2014/main" xmlns="" id="{A871EE3D-3B7C-D1C9-5E49-A660E59BD1B7}"/>
              </a:ext>
            </a:extLst>
          </p:cNvPr>
          <p:cNvPicPr>
            <a:picLocks noChangeAspect="1"/>
          </p:cNvPicPr>
          <p:nvPr/>
        </p:nvPicPr>
        <p:blipFill>
          <a:blip r:embed="rId4"/>
          <a:stretch>
            <a:fillRect/>
          </a:stretch>
        </p:blipFill>
        <p:spPr>
          <a:xfrm>
            <a:off x="3417232" y="1255041"/>
            <a:ext cx="8577815" cy="1664352"/>
          </a:xfrm>
          <a:prstGeom prst="rect">
            <a:avLst/>
          </a:prstGeom>
        </p:spPr>
      </p:pic>
      <p:pic>
        <p:nvPicPr>
          <p:cNvPr id="15" name="Picture 14">
            <a:extLst>
              <a:ext uri="{FF2B5EF4-FFF2-40B4-BE49-F238E27FC236}">
                <a16:creationId xmlns:a16="http://schemas.microsoft.com/office/drawing/2014/main" xmlns="" id="{FC7CC48E-3424-994E-9106-B812629D094E}"/>
              </a:ext>
            </a:extLst>
          </p:cNvPr>
          <p:cNvPicPr>
            <a:picLocks noChangeAspect="1"/>
          </p:cNvPicPr>
          <p:nvPr/>
        </p:nvPicPr>
        <p:blipFill>
          <a:blip r:embed="rId5"/>
          <a:stretch>
            <a:fillRect/>
          </a:stretch>
        </p:blipFill>
        <p:spPr>
          <a:xfrm>
            <a:off x="8876751" y="0"/>
            <a:ext cx="3048549" cy="883855"/>
          </a:xfrm>
          <a:prstGeom prst="rect">
            <a:avLst/>
          </a:prstGeom>
        </p:spPr>
      </p:pic>
      <p:pic>
        <p:nvPicPr>
          <p:cNvPr id="17" name="Picture 16">
            <a:extLst>
              <a:ext uri="{FF2B5EF4-FFF2-40B4-BE49-F238E27FC236}">
                <a16:creationId xmlns:a16="http://schemas.microsoft.com/office/drawing/2014/main" xmlns="" id="{BF5914EC-F498-142A-496B-A3A1218B6ABD}"/>
              </a:ext>
            </a:extLst>
          </p:cNvPr>
          <p:cNvPicPr>
            <a:picLocks noChangeAspect="1"/>
          </p:cNvPicPr>
          <p:nvPr/>
        </p:nvPicPr>
        <p:blipFill>
          <a:blip r:embed="rId6"/>
          <a:stretch>
            <a:fillRect/>
          </a:stretch>
        </p:blipFill>
        <p:spPr>
          <a:xfrm>
            <a:off x="817431" y="911305"/>
            <a:ext cx="4499238" cy="1072989"/>
          </a:xfrm>
          <a:prstGeom prst="rect">
            <a:avLst/>
          </a:prstGeom>
        </p:spPr>
      </p:pic>
      <p:pic>
        <p:nvPicPr>
          <p:cNvPr id="19" name="Picture 18">
            <a:extLst>
              <a:ext uri="{FF2B5EF4-FFF2-40B4-BE49-F238E27FC236}">
                <a16:creationId xmlns:a16="http://schemas.microsoft.com/office/drawing/2014/main" xmlns="" id="{5A038BDD-7F3A-2E28-0600-2E527168AC6E}"/>
              </a:ext>
            </a:extLst>
          </p:cNvPr>
          <p:cNvPicPr>
            <a:picLocks noChangeAspect="1"/>
          </p:cNvPicPr>
          <p:nvPr/>
        </p:nvPicPr>
        <p:blipFill>
          <a:blip r:embed="rId7"/>
          <a:stretch>
            <a:fillRect/>
          </a:stretch>
        </p:blipFill>
        <p:spPr>
          <a:xfrm>
            <a:off x="9305013" y="2963739"/>
            <a:ext cx="3060457" cy="755970"/>
          </a:xfrm>
          <a:prstGeom prst="rect">
            <a:avLst/>
          </a:prstGeom>
        </p:spPr>
      </p:pic>
      <p:pic>
        <p:nvPicPr>
          <p:cNvPr id="4" name="Picture 3" descr="A close-up of a barrel&#10;&#10;Description automatically generated">
            <a:extLst>
              <a:ext uri="{FF2B5EF4-FFF2-40B4-BE49-F238E27FC236}">
                <a16:creationId xmlns:a16="http://schemas.microsoft.com/office/drawing/2014/main" xmlns="" id="{89CE0459-24EC-C026-6F9E-D6E3E87D1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68D7EB3-BDFE-4DA6-3FFE-13C699513D4A}"/>
              </a:ext>
            </a:extLst>
          </p:cNvPr>
          <p:cNvPicPr>
            <a:picLocks noChangeAspect="1"/>
          </p:cNvPicPr>
          <p:nvPr/>
        </p:nvPicPr>
        <p:blipFill>
          <a:blip r:embed="rId3"/>
          <a:stretch>
            <a:fillRect/>
          </a:stretch>
        </p:blipFill>
        <p:spPr>
          <a:xfrm>
            <a:off x="4481494" y="346115"/>
            <a:ext cx="7270239" cy="1450974"/>
          </a:xfrm>
          <a:prstGeom prst="rect">
            <a:avLst/>
          </a:prstGeom>
        </p:spPr>
      </p:pic>
      <p:grpSp>
        <p:nvGrpSpPr>
          <p:cNvPr id="4" name="Group 3">
            <a:extLst>
              <a:ext uri="{FF2B5EF4-FFF2-40B4-BE49-F238E27FC236}">
                <a16:creationId xmlns:a16="http://schemas.microsoft.com/office/drawing/2014/main" xmlns="" id="{C04EF09E-19B3-93DF-4838-38F6576CA29C}"/>
              </a:ext>
            </a:extLst>
          </p:cNvPr>
          <p:cNvGrpSpPr/>
          <p:nvPr/>
        </p:nvGrpSpPr>
        <p:grpSpPr>
          <a:xfrm>
            <a:off x="3861186" y="2159484"/>
            <a:ext cx="6840681" cy="3470849"/>
            <a:chOff x="535741" y="1430924"/>
            <a:chExt cx="6840681" cy="3470849"/>
          </a:xfrm>
        </p:grpSpPr>
        <p:grpSp>
          <p:nvGrpSpPr>
            <p:cNvPr id="5" name="Group 4">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7"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8" name="Group 7">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9" name="Picture 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0" name="Picture 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1" name="Picture 1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2" name="Picture 1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13" name="Picture 1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14" name="Picture 1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15" name="Picture 14"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16" name="Picture 15"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17" name="Picture 16"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18" name="Picture 17"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19" name="Picture 18"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0" name="Picture 19"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6" name="Rectangle: Rounded Corners 12">
              <a:extLst>
                <a:ext uri="{FF2B5EF4-FFF2-40B4-BE49-F238E27FC236}">
                  <a16:creationId xmlns:a16="http://schemas.microsoft.com/office/drawing/2014/main" xmlns="" id="{A9E21E7E-833F-7618-04DB-B71746A83192}"/>
                </a:ext>
              </a:extLst>
            </p:cNvPr>
            <p:cNvSpPr/>
            <p:nvPr/>
          </p:nvSpPr>
          <p:spPr>
            <a:xfrm>
              <a:off x="760434" y="1430924"/>
              <a:ext cx="6391285"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ea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ea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xmlns=""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219" y="1306014"/>
            <a:ext cx="3804152" cy="4742895"/>
          </a:xfrm>
          <a:prstGeom prst="rect">
            <a:avLst/>
          </a:prstGeom>
        </p:spPr>
      </p:pic>
    </p:spTree>
    <p:custDataLst>
      <p:tags r:id="rId1"/>
    </p:custDataLst>
    <p:extLst>
      <p:ext uri="{BB962C8B-B14F-4D97-AF65-F5344CB8AC3E}">
        <p14:creationId xmlns:p14="http://schemas.microsoft.com/office/powerpoint/2010/main" val="4117911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xmlns=""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p:transition spd="slow">
    <p:fade/>
  </p:transition>
  <p:timing>
    <p:tnLst>
      <p:par>
        <p:cTn id="1" dur="indefinite" restart="never" nodeType="tmRoot"/>
      </p:par>
    </p:tnLst>
  </p:timing>
  <p:extLst>
    <p:ext uri="{E180D4A7-C9FB-4DFB-919C-405C955672EB}">
      <p14:showEvtLst xmlns:p14="http://schemas.microsoft.com/office/powerpoint/2010/main">
        <p14:playEvt time="264" objId="20"/>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4EC415D-1079-45D7-2104-CC34F8DBFFBE}"/>
              </a:ext>
            </a:extLst>
          </p:cNvPr>
          <p:cNvPicPr>
            <a:picLocks noChangeAspect="1"/>
          </p:cNvPicPr>
          <p:nvPr/>
        </p:nvPicPr>
        <p:blipFill>
          <a:blip r:embed="rId3"/>
          <a:stretch>
            <a:fillRect/>
          </a:stretch>
        </p:blipFill>
        <p:spPr>
          <a:xfrm>
            <a:off x="1640126" y="855750"/>
            <a:ext cx="9608129" cy="2371550"/>
          </a:xfrm>
          <a:prstGeom prst="rect">
            <a:avLst/>
          </a:prstGeom>
        </p:spPr>
      </p:pic>
    </p:spTree>
    <p:custDataLst>
      <p:tags r:id="rId1"/>
    </p:custDataLst>
    <p:extLst>
      <p:ext uri="{BB962C8B-B14F-4D97-AF65-F5344CB8AC3E}">
        <p14:creationId xmlns:p14="http://schemas.microsoft.com/office/powerpoint/2010/main" val="1929548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a16="http://schemas.microsoft.com/office/drawing/2014/main" xmlns="" id="{909CB7D1-63CC-7DA1-DB78-70728BAD798B}"/>
              </a:ext>
            </a:extLst>
          </p:cNvPr>
          <p:cNvSpPr/>
          <p:nvPr/>
        </p:nvSpPr>
        <p:spPr>
          <a:xfrm>
            <a:off x="4188445" y="3126299"/>
            <a:ext cx="4252429"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Trò</a:t>
            </a:r>
            <a:r>
              <a:rPr lang="en-US" sz="6600"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66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t>
            </a:r>
            <a:r>
              <a:rPr lang="en-US" sz="6600" dirty="0" err="1"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hơi</a:t>
            </a:r>
            <a:endParaRPr lang="en-US" sz="6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pic>
        <p:nvPicPr>
          <p:cNvPr id="19" name="Gọi Đò">
            <a:hlinkClick r:id="" action="ppaction://media"/>
            <a:extLst>
              <a:ext uri="{FF2B5EF4-FFF2-40B4-BE49-F238E27FC236}">
                <a16:creationId xmlns:a16="http://schemas.microsoft.com/office/drawing/2014/main" xmlns=""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a16="http://schemas.microsoft.com/office/drawing/2014/main" xmlns="" id="{73F7BB8A-B0C5-F89D-EEBD-079CE3DB0E3C}"/>
              </a:ext>
            </a:extLst>
          </p:cNvPr>
          <p:cNvSpPr/>
          <p:nvPr/>
        </p:nvSpPr>
        <p:spPr>
          <a:xfrm>
            <a:off x="438911" y="0"/>
            <a:ext cx="10093621" cy="4421719"/>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libri" panose="020F0502020204030204" pitchFamily="34" charset="0"/>
                <a:ea typeface="Calibri" panose="020F0502020204030204" pitchFamily="34" charset="0"/>
                <a:cs typeface="Calibri" panose="020F0502020204030204" pitchFamily="34" charset="0"/>
              </a:rPr>
              <a:t>Hằng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ngày</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các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bạn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học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sinh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vùng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sông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nước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phải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vượt</a:t>
            </a:r>
            <a:r>
              <a:rPr lang="en-US" sz="3200" dirty="0">
                <a:latin typeface="Calibri" panose="020F0502020204030204" pitchFamily="34" charset="0"/>
                <a:ea typeface="Calibri" panose="020F0502020204030204" pitchFamily="34" charset="0"/>
                <a:cs typeface="Calibri" panose="020F0502020204030204" pitchFamily="34" charset="0"/>
              </a:rPr>
              <a:t> qua </a:t>
            </a:r>
            <a:r>
              <a:rPr lang="en-US" sz="3200" dirty="0" err="1">
                <a:latin typeface="Calibri" panose="020F0502020204030204" pitchFamily="34" charset="0"/>
                <a:ea typeface="Calibri" panose="020F0502020204030204" pitchFamily="34" charset="0"/>
                <a:cs typeface="Calibri" panose="020F0502020204030204" pitchFamily="34" charset="0"/>
              </a:rPr>
              <a:t>một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dòng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sông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dài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mới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đến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được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trường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học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Bây</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giờ</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các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bạn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ơi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hãy</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giúp</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các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bạn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ấy</a:t>
            </a:r>
            <a:r>
              <a:rPr lang="en-US" sz="3200" dirty="0">
                <a:latin typeface="Calibri" panose="020F0502020204030204" pitchFamily="34" charset="0"/>
                <a:ea typeface="Calibri" panose="020F0502020204030204" pitchFamily="34" charset="0"/>
                <a:cs typeface="Calibri" panose="020F0502020204030204" pitchFamily="34" charset="0"/>
              </a:rPr>
              <a:t> qua </a:t>
            </a:r>
            <a:r>
              <a:rPr lang="en-US" sz="3200" dirty="0" err="1">
                <a:latin typeface="Calibri" panose="020F0502020204030204" pitchFamily="34" charset="0"/>
                <a:ea typeface="Calibri" panose="020F0502020204030204" pitchFamily="34" charset="0"/>
                <a:cs typeface="Calibri" panose="020F0502020204030204" pitchFamily="34" charset="0"/>
              </a:rPr>
              <a:t>sông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dễ</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dàng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bằng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cách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là</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trả</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lời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đúng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các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câu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hỏi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nhé</a:t>
            </a:r>
            <a:r>
              <a:rPr lang="en-US" sz="3200" dirty="0">
                <a:latin typeface="Calibri" panose="020F0502020204030204" pitchFamily="34" charset="0"/>
                <a:ea typeface="Calibri" panose="020F0502020204030204" pitchFamily="34" charset="0"/>
                <a:cs typeface="Calibri" panose="020F0502020204030204" pitchFamily="34" charset="0"/>
              </a:rPr>
              <a:t>!</a:t>
            </a:r>
          </a:p>
        </p:txBody>
      </p:sp>
      <p:pic>
        <p:nvPicPr>
          <p:cNvPr id="2" name="J2TEAM-TTS-173928271627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1466" y="533400"/>
            <a:ext cx="609600" cy="609600"/>
          </a:xfrm>
          <a:prstGeom prst="rect">
            <a:avLst/>
          </a:prstGeom>
        </p:spPr>
      </p:pic>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11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377277" y="53482"/>
            <a:ext cx="11531637" cy="1345147"/>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prstClr val="white"/>
                </a:solidFill>
                <a:latin typeface="Calibri" panose="020F0502020204030204" pitchFamily="34" charset="0"/>
                <a:ea typeface="Calibri" panose="020F0502020204030204" pitchFamily="34" charset="0"/>
                <a:cs typeface="Calibri" panose="020F0502020204030204" pitchFamily="34" charset="0"/>
              </a:rPr>
              <a:t>1. Thuyền mành hiện ra như thế nào trong cảm nhận của đò ngang? </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081"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63B1D42A-29B0-FBFB-54C0-C486547BD465}"/>
              </a:ext>
            </a:extLst>
          </p:cNvPr>
          <p:cNvSpPr/>
          <p:nvPr/>
        </p:nvSpPr>
        <p:spPr>
          <a:xfrm>
            <a:off x="377277" y="1595995"/>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Đáp</a:t>
            </a:r>
            <a:r>
              <a:rPr lang="en-US" sz="27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700" b="1" dirty="0" err="1">
                <a:solidFill>
                  <a:srgbClr val="FF0000"/>
                </a:solidFill>
                <a:latin typeface="Calibri" panose="020F0502020204030204" pitchFamily="34" charset="0"/>
                <a:ea typeface="Calibri" panose="020F0502020204030204" pitchFamily="34" charset="0"/>
                <a:cs typeface="Calibri" panose="020F0502020204030204" pitchFamily="34" charset="0"/>
              </a:rPr>
              <a:t>án</a:t>
            </a:r>
            <a:r>
              <a:rPr lang="en-US" sz="27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2700" b="1" dirty="0">
                <a:solidFill>
                  <a:srgbClr val="FF0000"/>
                </a:solidFill>
                <a:latin typeface="Calibri" panose="020F0502020204030204" pitchFamily="34" charset="0"/>
                <a:ea typeface="Calibri" panose="020F0502020204030204" pitchFamily="34" charset="0"/>
                <a:cs typeface="Calibri" panose="020F0502020204030204" pitchFamily="34"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pic>
        <p:nvPicPr>
          <p:cNvPr id="3" name="J2TEAM-TTS-173928284469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46362" y="625538"/>
            <a:ext cx="609600" cy="609600"/>
          </a:xfrm>
          <a:prstGeom prst="rect">
            <a:avLst/>
          </a:prstGeom>
        </p:spPr>
      </p:pic>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1" presetClass="mediacall" presetSubtype="0" fill="hold" nodeType="withEffect">
                                  <p:stCondLst>
                                    <p:cond delay="0"/>
                                  </p:stCondLst>
                                  <p:childTnLst>
                                    <p:cmd type="call" cmd="playFrom(0.0)">
                                      <p:cBhvr>
                                        <p:cTn id="9" dur="4512"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21" dur="2000" fill="hold"/>
                                        <p:tgtEl>
                                          <p:spTgt spid="3081"/>
                                        </p:tgtEl>
                                        <p:attrNameLst>
                                          <p:attrName>ppt_x</p:attrName>
                                          <p:attrName>ppt_y</p:attrName>
                                        </p:attrNameLst>
                                      </p:cBhvr>
                                      <p:rCtr x="-7552" y="-2130"/>
                                    </p:animMotion>
                                  </p:childTnLst>
                                </p:cTn>
                              </p:par>
                            </p:childTnLst>
                          </p:cTn>
                        </p:par>
                        <p:par>
                          <p:cTn id="22" fill="hold">
                            <p:stCondLst>
                              <p:cond delay="2000"/>
                            </p:stCondLst>
                            <p:childTnLst>
                              <p:par>
                                <p:cTn id="23" presetID="35" presetClass="path" presetSubtype="0" accel="50000" decel="50000" fill="hold" nodeType="afterEffect">
                                  <p:stCondLst>
                                    <p:cond delay="0"/>
                                  </p:stCondLst>
                                  <p:childTnLst>
                                    <p:animMotion origin="layout" path="M -0.12434 -4.07407E-6 L -0.59531 0.01389 " pathEditMode="relative" rAng="0" ptsTypes="AA">
                                      <p:cBhvr>
                                        <p:cTn id="24" dur="1900" fill="hold"/>
                                        <p:tgtEl>
                                          <p:spTgt spid="3081"/>
                                        </p:tgtEl>
                                        <p:attrNameLst>
                                          <p:attrName>ppt_x</p:attrName>
                                          <p:attrName>ppt_y</p:attrName>
                                        </p:attrNameLst>
                                      </p:cBhvr>
                                      <p:rCtr x="-23555" y="694"/>
                                    </p:animMotion>
                                  </p:childTnLst>
                                </p:cTn>
                              </p:par>
                              <p:par>
                                <p:cTn id="25" presetID="35" presetClass="path" presetSubtype="0" accel="50000" decel="50000" fill="hold" nodeType="withEffect">
                                  <p:stCondLst>
                                    <p:cond delay="0"/>
                                  </p:stCondLst>
                                  <p:childTnLst>
                                    <p:animMotion origin="layout" path="M -2.70833E-6 3.7037E-6 L -0.48906 0.01666 " pathEditMode="relative" rAng="0" ptsTypes="AA">
                                      <p:cBhvr>
                                        <p:cTn id="26" dur="2000" fill="hold"/>
                                        <p:tgtEl>
                                          <p:spTgt spid="18"/>
                                        </p:tgtEl>
                                        <p:attrNameLst>
                                          <p:attrName>ppt_x</p:attrName>
                                          <p:attrName>ppt_y</p:attrName>
                                        </p:attrNameLst>
                                      </p:cBhvr>
                                      <p:rCtr x="-24453" y="833"/>
                                    </p:animMotion>
                                  </p:childTnLst>
                                </p:cTn>
                              </p:par>
                            </p:childTnLst>
                          </p:cTn>
                        </p:par>
                        <p:par>
                          <p:cTn id="27" fill="hold">
                            <p:stCondLst>
                              <p:cond delay="4000"/>
                            </p:stCondLst>
                            <p:childTnLst>
                              <p:par>
                                <p:cTn id="28"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29"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
                </p:tgtEl>
              </p:cMediaNode>
            </p:audio>
          </p:childTnLst>
        </p:cTn>
      </p:par>
    </p:tnLst>
    <p:bldLst>
      <p:bldP spid="12"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libri" panose="020F0502020204030204" pitchFamily="34" charset="0"/>
                <a:ea typeface="Calibri" panose="020F0502020204030204" pitchFamily="34" charset="0"/>
                <a:cs typeface="Calibri" panose="020F0502020204030204" pitchFamily="34" charset="0"/>
              </a:rPr>
              <a:t>2. Đò ngang nhận ra mình khác thuyền mành như thế nào? </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081"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8"/>
          <a:stretch>
            <a:fillRect/>
          </a:stretch>
        </p:blipFill>
        <p:spPr>
          <a:xfrm flipH="1">
            <a:off x="1114878" y="3830098"/>
            <a:ext cx="1494972" cy="2188654"/>
          </a:xfrm>
          <a:prstGeom prst="rect">
            <a:avLst/>
          </a:prstGeom>
        </p:spPr>
      </p:pic>
      <p:sp>
        <p:nvSpPr>
          <p:cNvPr id="10" name="Rectangle: Rounded Corners 9">
            <a:extLst>
              <a:ext uri="{FF2B5EF4-FFF2-40B4-BE49-F238E27FC236}">
                <a16:creationId xmlns:a16="http://schemas.microsoft.com/office/drawing/2014/main" xmlns="" id="{1C80E34F-73FC-1CDA-9F08-B127381BB915}"/>
              </a:ext>
            </a:extLst>
          </p:cNvPr>
          <p:cNvSpPr/>
          <p:nvPr/>
        </p:nvSpPr>
        <p:spPr>
          <a:xfrm>
            <a:off x="276225" y="1460204"/>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Đáp</a:t>
            </a:r>
            <a:r>
              <a:rPr lang="en-US" sz="27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700" b="1" dirty="0" err="1">
                <a:solidFill>
                  <a:srgbClr val="FF0000"/>
                </a:solidFill>
                <a:latin typeface="Calibri" panose="020F0502020204030204" pitchFamily="34" charset="0"/>
                <a:ea typeface="Calibri" panose="020F0502020204030204" pitchFamily="34" charset="0"/>
                <a:cs typeface="Calibri" panose="020F0502020204030204" pitchFamily="34" charset="0"/>
              </a:rPr>
              <a:t>án</a:t>
            </a:r>
            <a:r>
              <a:rPr lang="en-US" sz="2700" b="1" dirty="0">
                <a:solidFill>
                  <a:srgbClr val="FF0000"/>
                </a:solidFill>
                <a:latin typeface="Calibri" panose="020F0502020204030204" pitchFamily="34" charset="0"/>
                <a:ea typeface="Calibri" panose="020F0502020204030204" pitchFamily="34" charset="0"/>
                <a:cs typeface="Calibri" panose="020F0502020204030204" pitchFamily="34" charset="0"/>
              </a:rPr>
              <a:t>: T</a:t>
            </a:r>
            <a:r>
              <a:rPr lang="vi-VN" sz="2700" b="1" dirty="0">
                <a:solidFill>
                  <a:srgbClr val="FF0000"/>
                </a:solidFill>
                <a:latin typeface="Calibri" panose="020F0502020204030204" pitchFamily="34" charset="0"/>
                <a:ea typeface="Calibri" panose="020F0502020204030204" pitchFamily="34" charset="0"/>
                <a:cs typeface="Calibri" panose="020F0502020204030204" pitchFamily="34"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pic>
        <p:nvPicPr>
          <p:cNvPr id="11" name="J2TEAM-TTS-17392830116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5927" y="418306"/>
            <a:ext cx="609600" cy="609600"/>
          </a:xfrm>
          <a:prstGeom prst="rect">
            <a:avLst/>
          </a:prstGeom>
        </p:spPr>
      </p:pic>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2000"/>
                                        <p:tgtEl>
                                          <p:spTgt spid="12"/>
                                        </p:tgtEl>
                                      </p:cBhvr>
                                    </p:animEffect>
                                  </p:childTnLst>
                                </p:cTn>
                              </p:par>
                              <p:par>
                                <p:cTn id="8" presetID="1" presetClass="mediacall" presetSubtype="0" fill="hold" nodeType="withEffect">
                                  <p:stCondLst>
                                    <p:cond delay="0"/>
                                  </p:stCondLst>
                                  <p:childTnLst>
                                    <p:cmd type="call" cmd="playFrom(0.0)">
                                      <p:cBhvr>
                                        <p:cTn id="9" dur="4776" fill="hold"/>
                                        <p:tgtEl>
                                          <p:spTgt spid="11"/>
                                        </p:tgtEl>
                                      </p:cBhvr>
                                    </p:cmd>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21" dur="2000" fill="hold"/>
                                        <p:tgtEl>
                                          <p:spTgt spid="3081"/>
                                        </p:tgtEl>
                                        <p:attrNameLst>
                                          <p:attrName>ppt_x</p:attrName>
                                          <p:attrName>ppt_y</p:attrName>
                                        </p:attrNameLst>
                                      </p:cBhvr>
                                      <p:rCtr x="-6380" y="-2431"/>
                                    </p:animMotion>
                                  </p:childTnLst>
                                </p:cTn>
                              </p:par>
                            </p:childTnLst>
                          </p:cTn>
                        </p:par>
                        <p:par>
                          <p:cTn id="22" fill="hold">
                            <p:stCondLst>
                              <p:cond delay="2000"/>
                            </p:stCondLst>
                            <p:childTnLst>
                              <p:par>
                                <p:cTn id="23" presetID="35" presetClass="path" presetSubtype="0" accel="50000" decel="50000" fill="hold" nodeType="afterEffect">
                                  <p:stCondLst>
                                    <p:cond delay="0"/>
                                  </p:stCondLst>
                                  <p:childTnLst>
                                    <p:animMotion origin="layout" path="M -0.12435 3.7037E-7 L -0.59532 0.01389 " pathEditMode="relative" rAng="0" ptsTypes="AA">
                                      <p:cBhvr>
                                        <p:cTn id="24" dur="2000" fill="hold"/>
                                        <p:tgtEl>
                                          <p:spTgt spid="3081"/>
                                        </p:tgtEl>
                                        <p:attrNameLst>
                                          <p:attrName>ppt_x</p:attrName>
                                          <p:attrName>ppt_y</p:attrName>
                                        </p:attrNameLst>
                                      </p:cBhvr>
                                      <p:rCtr x="-23555" y="694"/>
                                    </p:animMotion>
                                  </p:childTnLst>
                                </p:cTn>
                              </p:par>
                              <p:par>
                                <p:cTn id="25" presetID="35" presetClass="path" presetSubtype="0" accel="50000" decel="50000" fill="hold" nodeType="withEffect">
                                  <p:stCondLst>
                                    <p:cond delay="0"/>
                                  </p:stCondLst>
                                  <p:childTnLst>
                                    <p:animMotion origin="layout" path="M -2.70833E-6 -4.07407E-6 L -0.48906 0.01667 " pathEditMode="relative" rAng="0" ptsTypes="AA">
                                      <p:cBhvr>
                                        <p:cTn id="26" dur="2000" fill="hold"/>
                                        <p:tgtEl>
                                          <p:spTgt spid="18"/>
                                        </p:tgtEl>
                                        <p:attrNameLst>
                                          <p:attrName>ppt_x</p:attrName>
                                          <p:attrName>ppt_y</p:attrName>
                                        </p:attrNameLst>
                                      </p:cBhvr>
                                      <p:rCtr x="-24453" y="833"/>
                                    </p:animMotion>
                                  </p:childTnLst>
                                </p:cTn>
                              </p:par>
                            </p:childTnLst>
                          </p:cTn>
                        </p:par>
                        <p:par>
                          <p:cTn id="27" fill="hold">
                            <p:stCondLst>
                              <p:cond delay="4000"/>
                            </p:stCondLst>
                            <p:childTnLst>
                              <p:par>
                                <p:cTn id="28"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29"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1"/>
                </p:tgtEl>
              </p:cMediaNode>
            </p:audio>
          </p:childTnLst>
        </p:cTn>
      </p:par>
    </p:tnLst>
    <p:bldLst>
      <p:bldP spid="12"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95250" y="164461"/>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3. Theo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em</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thuyền</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mành</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muốn</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nói</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gì</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với</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đò</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ngang</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qua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câu</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“Ở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bất</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cứ</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đâu</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cũng</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có</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những</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điều</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để</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chúng</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ta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học</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prstClr val="white"/>
                </a:solidFill>
                <a:latin typeface="Calibri" panose="020F0502020204030204" pitchFamily="34" charset="0"/>
                <a:ea typeface="Calibri" panose="020F0502020204030204" pitchFamily="34" charset="0"/>
                <a:cs typeface="Calibri" panose="020F0502020204030204" pitchFamily="34" charset="0"/>
              </a:rPr>
              <a:t>hỏi</a:t>
            </a:r>
            <a:r>
              <a:rPr lang="en-US" sz="3400" b="1" dirty="0">
                <a:solidFill>
                  <a:prstClr val="white"/>
                </a:solidFill>
                <a:latin typeface="Calibri" panose="020F0502020204030204" pitchFamily="34" charset="0"/>
                <a:ea typeface="Calibri" panose="020F0502020204030204" pitchFamily="34" charset="0"/>
                <a:cs typeface="Calibri" panose="020F0502020204030204" pitchFamily="34" charset="0"/>
              </a:rPr>
              <a:t>.”? </a:t>
            </a:r>
            <a:endPar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8"/>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9"/>
          <a:stretch>
            <a:fillRect/>
          </a:stretch>
        </p:blipFill>
        <p:spPr>
          <a:xfrm>
            <a:off x="1806249" y="3825535"/>
            <a:ext cx="1664352" cy="1969179"/>
          </a:xfrm>
          <a:prstGeom prst="rect">
            <a:avLst/>
          </a:prstGeom>
        </p:spPr>
      </p:pic>
      <p:sp>
        <p:nvSpPr>
          <p:cNvPr id="10" name="Rectangle: Rounded Corners 9">
            <a:extLst>
              <a:ext uri="{FF2B5EF4-FFF2-40B4-BE49-F238E27FC236}">
                <a16:creationId xmlns:a16="http://schemas.microsoft.com/office/drawing/2014/main" xmlns="" id="{3DBEE7F3-D648-D0AF-DC35-31F89A21B835}"/>
              </a:ext>
            </a:extLst>
          </p:cNvPr>
          <p:cNvSpPr/>
          <p:nvPr/>
        </p:nvSpPr>
        <p:spPr>
          <a:xfrm>
            <a:off x="252413" y="1710822"/>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Đáp</a:t>
            </a:r>
            <a:r>
              <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án</a:t>
            </a:r>
            <a:r>
              <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Thuyền mảnh 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pic>
        <p:nvPicPr>
          <p:cNvPr id="11" name="J2TEAM-TTS-173928314055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311150" y="708042"/>
            <a:ext cx="609600" cy="609600"/>
          </a:xfrm>
          <a:prstGeom prst="rect">
            <a:avLst/>
          </a:prstGeom>
        </p:spPr>
      </p:pic>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1" presetClass="mediacall" presetSubtype="0" fill="hold" nodeType="withEffect">
                                  <p:stCondLst>
                                    <p:cond delay="0"/>
                                  </p:stCondLst>
                                  <p:childTnLst>
                                    <p:cmd type="call" cmd="playFrom(0.0)">
                                      <p:cBhvr>
                                        <p:cTn id="9" dur="8424" fill="hold"/>
                                        <p:tgtEl>
                                          <p:spTgt spid="11"/>
                                        </p:tgtEl>
                                      </p:cBhvr>
                                    </p:cmd>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21" dur="2000" fill="hold"/>
                                        <p:tgtEl>
                                          <p:spTgt spid="3081"/>
                                        </p:tgtEl>
                                        <p:attrNameLst>
                                          <p:attrName>ppt_x</p:attrName>
                                          <p:attrName>ppt_y</p:attrName>
                                        </p:attrNameLst>
                                      </p:cBhvr>
                                      <p:rCtr x="-6458" y="-2801"/>
                                    </p:animMotion>
                                  </p:childTnLst>
                                </p:cTn>
                              </p:par>
                            </p:childTnLst>
                          </p:cTn>
                        </p:par>
                        <p:par>
                          <p:cTn id="22" fill="hold">
                            <p:stCondLst>
                              <p:cond delay="2000"/>
                            </p:stCondLst>
                            <p:childTnLst>
                              <p:par>
                                <p:cTn id="23" presetID="35" presetClass="path" presetSubtype="0" accel="50000" decel="50000" fill="hold" nodeType="afterEffect">
                                  <p:stCondLst>
                                    <p:cond delay="0"/>
                                  </p:stCondLst>
                                  <p:childTnLst>
                                    <p:animMotion origin="layout" path="M -0.12435 2.22222E-6 L -0.55013 0.03958 " pathEditMode="relative" rAng="0" ptsTypes="AA">
                                      <p:cBhvr>
                                        <p:cTn id="24" dur="2000" fill="hold"/>
                                        <p:tgtEl>
                                          <p:spTgt spid="3081"/>
                                        </p:tgtEl>
                                        <p:attrNameLst>
                                          <p:attrName>ppt_x</p:attrName>
                                          <p:attrName>ppt_y</p:attrName>
                                        </p:attrNameLst>
                                      </p:cBhvr>
                                      <p:rCtr x="-21289" y="1968"/>
                                    </p:animMotion>
                                  </p:childTnLst>
                                </p:cTn>
                              </p:par>
                              <p:par>
                                <p:cTn id="25" presetID="35" presetClass="path" presetSubtype="0" accel="50000" decel="50000" fill="hold" nodeType="withEffect">
                                  <p:stCondLst>
                                    <p:cond delay="0"/>
                                  </p:stCondLst>
                                  <p:childTnLst>
                                    <p:animMotion origin="layout" path="M 4.58333E-6 -4.44444E-6 L -0.42982 0.07362 " pathEditMode="relative" rAng="0" ptsTypes="AA">
                                      <p:cBhvr>
                                        <p:cTn id="26" dur="2000" fill="hold"/>
                                        <p:tgtEl>
                                          <p:spTgt spid="18"/>
                                        </p:tgtEl>
                                        <p:attrNameLst>
                                          <p:attrName>ppt_x</p:attrName>
                                          <p:attrName>ppt_y</p:attrName>
                                        </p:attrNameLst>
                                      </p:cBhvr>
                                      <p:rCtr x="-21497" y="3681"/>
                                    </p:animMotion>
                                  </p:childTnLst>
                                </p:cTn>
                              </p:par>
                            </p:childTnLst>
                          </p:cTn>
                        </p:par>
                        <p:par>
                          <p:cTn id="27" fill="hold">
                            <p:stCondLst>
                              <p:cond delay="4000"/>
                            </p:stCondLst>
                            <p:childTnLst>
                              <p:par>
                                <p:cTn id="28"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29"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1"/>
                </p:tgtEl>
              </p:cMediaNode>
            </p:audio>
          </p:childTnLst>
        </p:cTn>
      </p:par>
    </p:tnLst>
    <p:bldLst>
      <p:bldP spid="12"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sz="4000"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323852" y="203127"/>
            <a:ext cx="11658598"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libri" panose="020F0502020204030204" pitchFamily="34" charset="0"/>
                <a:ea typeface="Calibri" panose="020F0502020204030204" pitchFamily="34" charset="0"/>
                <a:cs typeface="Calibri" panose="020F0502020204030204" pitchFamily="34" charset="0"/>
              </a:rPr>
              <a:t>4. Thuyền mành giúp đỡ </a:t>
            </a:r>
            <a:r>
              <a:rPr lang="en-US" sz="3600" b="1" dirty="0" err="1" smtClean="0">
                <a:solidFill>
                  <a:prstClr val="white"/>
                </a:solidFill>
                <a:latin typeface="Calibri" panose="020F0502020204030204" pitchFamily="34" charset="0"/>
                <a:ea typeface="Calibri" panose="020F0502020204030204" pitchFamily="34" charset="0"/>
                <a:cs typeface="Calibri" panose="020F0502020204030204" pitchFamily="34" charset="0"/>
              </a:rPr>
              <a:t>đò</a:t>
            </a:r>
            <a:r>
              <a:rPr lang="en-US" sz="3600" b="1" dirty="0" smtClean="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vi-VN" sz="3600" b="1" dirty="0" smtClean="0">
                <a:solidFill>
                  <a:prstClr val="white"/>
                </a:solidFill>
                <a:latin typeface="Calibri" panose="020F0502020204030204" pitchFamily="34" charset="0"/>
                <a:ea typeface="Calibri" panose="020F0502020204030204" pitchFamily="34" charset="0"/>
                <a:cs typeface="Calibri" panose="020F0502020204030204" pitchFamily="34" charset="0"/>
              </a:rPr>
              <a:t>ngang </a:t>
            </a:r>
            <a:r>
              <a:rPr lang="vi-VN" sz="3600" b="1" dirty="0">
                <a:solidFill>
                  <a:prstClr val="white"/>
                </a:solidFill>
                <a:latin typeface="Calibri" panose="020F0502020204030204" pitchFamily="34" charset="0"/>
                <a:ea typeface="Calibri" panose="020F0502020204030204" pitchFamily="34" charset="0"/>
                <a:cs typeface="Calibri" panose="020F0502020204030204" pitchFamily="34" charset="0"/>
              </a:rPr>
              <a:t>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081"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8"/>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9"/>
          <a:stretch>
            <a:fillRect/>
          </a:stretch>
        </p:blipFill>
        <p:spPr>
          <a:xfrm>
            <a:off x="1730049" y="3882685"/>
            <a:ext cx="1664352" cy="1969179"/>
          </a:xfrm>
          <a:prstGeom prst="rect">
            <a:avLst/>
          </a:prstGeom>
        </p:spPr>
      </p:pic>
      <p:pic>
        <p:nvPicPr>
          <p:cNvPr id="6" name="Picture 5">
            <a:extLst>
              <a:ext uri="{FF2B5EF4-FFF2-40B4-BE49-F238E27FC236}">
                <a16:creationId xmlns:a16="http://schemas.microsoft.com/office/drawing/2014/main" xmlns="" id="{E4EBD6A1-8809-1914-7987-B28E54CF2AFA}"/>
              </a:ext>
            </a:extLst>
          </p:cNvPr>
          <p:cNvPicPr>
            <a:picLocks noChangeAspect="1"/>
          </p:cNvPicPr>
          <p:nvPr/>
        </p:nvPicPr>
        <p:blipFill>
          <a:blip r:embed="rId10"/>
          <a:stretch>
            <a:fillRect/>
          </a:stretch>
        </p:blipFill>
        <p:spPr>
          <a:xfrm>
            <a:off x="2542722" y="3880784"/>
            <a:ext cx="1658256" cy="1877731"/>
          </a:xfrm>
          <a:prstGeom prst="rect">
            <a:avLst/>
          </a:prstGeom>
        </p:spPr>
      </p:pic>
      <p:sp>
        <p:nvSpPr>
          <p:cNvPr id="13" name="Rectangle: Rounded Corners 12">
            <a:extLst>
              <a:ext uri="{FF2B5EF4-FFF2-40B4-BE49-F238E27FC236}">
                <a16:creationId xmlns:a16="http://schemas.microsoft.com/office/drawing/2014/main" xmlns="" id="{7A84AB83-749D-207C-96E1-4712086ABED8}"/>
              </a:ext>
            </a:extLst>
          </p:cNvPr>
          <p:cNvSpPr/>
          <p:nvPr/>
        </p:nvSpPr>
        <p:spPr>
          <a:xfrm>
            <a:off x="76108" y="1523645"/>
            <a:ext cx="12016376" cy="1733607"/>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Đáp</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án</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pic>
        <p:nvPicPr>
          <p:cNvPr id="5" name="J2TEAM-TTS-173928326184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61370" y="667424"/>
            <a:ext cx="609600" cy="609600"/>
          </a:xfrm>
          <a:prstGeom prst="rect">
            <a:avLst/>
          </a:prstGeom>
        </p:spPr>
      </p:pic>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1" presetClass="mediacall" presetSubtype="0" fill="hold" nodeType="withEffect">
                                  <p:stCondLst>
                                    <p:cond delay="0"/>
                                  </p:stCondLst>
                                  <p:childTnLst>
                                    <p:cmd type="call" cmd="playFrom(0.0)">
                                      <p:cBhvr>
                                        <p:cTn id="9" dur="5568"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21" dur="2000" fill="hold"/>
                                        <p:tgtEl>
                                          <p:spTgt spid="3081"/>
                                        </p:tgtEl>
                                        <p:attrNameLst>
                                          <p:attrName>ppt_x</p:attrName>
                                          <p:attrName>ppt_y</p:attrName>
                                        </p:attrNameLst>
                                      </p:cBhvr>
                                      <p:rCtr x="-6497" y="-2824"/>
                                    </p:animMotion>
                                  </p:childTnLst>
                                </p:cTn>
                              </p:par>
                            </p:childTnLst>
                          </p:cTn>
                        </p:par>
                        <p:par>
                          <p:cTn id="22" fill="hold">
                            <p:stCondLst>
                              <p:cond delay="2000"/>
                            </p:stCondLst>
                            <p:childTnLst>
                              <p:par>
                                <p:cTn id="23" presetID="35" presetClass="path" presetSubtype="0" accel="50000" decel="50000" fill="hold" nodeType="afterEffect">
                                  <p:stCondLst>
                                    <p:cond delay="0"/>
                                  </p:stCondLst>
                                  <p:childTnLst>
                                    <p:animMotion origin="layout" path="M -0.12435 -4.44444E-6 L -0.52592 0.01598 " pathEditMode="relative" rAng="0" ptsTypes="AA">
                                      <p:cBhvr>
                                        <p:cTn id="24" dur="2200" fill="hold"/>
                                        <p:tgtEl>
                                          <p:spTgt spid="3081"/>
                                        </p:tgtEl>
                                        <p:attrNameLst>
                                          <p:attrName>ppt_x</p:attrName>
                                          <p:attrName>ppt_y</p:attrName>
                                        </p:attrNameLst>
                                      </p:cBhvr>
                                      <p:rCtr x="-20078" y="787"/>
                                    </p:animMotion>
                                  </p:childTnLst>
                                </p:cTn>
                              </p:par>
                              <p:par>
                                <p:cTn id="25" presetID="35" presetClass="path" presetSubtype="0" accel="50000" decel="50000" fill="hold" nodeType="withEffect">
                                  <p:stCondLst>
                                    <p:cond delay="0"/>
                                  </p:stCondLst>
                                  <p:childTnLst>
                                    <p:animMotion origin="layout" path="M -1.45833E-6 1.11111E-6 L -0.36732 0.04861 " pathEditMode="relative" rAng="0" ptsTypes="AA">
                                      <p:cBhvr>
                                        <p:cTn id="26" dur="2000" fill="hold"/>
                                        <p:tgtEl>
                                          <p:spTgt spid="18"/>
                                        </p:tgtEl>
                                        <p:attrNameLst>
                                          <p:attrName>ppt_x</p:attrName>
                                          <p:attrName>ppt_y</p:attrName>
                                        </p:attrNameLst>
                                      </p:cBhvr>
                                      <p:rCtr x="-18372" y="2431"/>
                                    </p:animMotion>
                                  </p:childTnLst>
                                </p:cTn>
                              </p:par>
                            </p:childTnLst>
                          </p:cTn>
                        </p:par>
                        <p:par>
                          <p:cTn id="27" fill="hold">
                            <p:stCondLst>
                              <p:cond delay="4200"/>
                            </p:stCondLst>
                            <p:childTnLst>
                              <p:par>
                                <p:cTn id="28"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29"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0" y="193601"/>
            <a:ext cx="12141793" cy="2412358"/>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prstClr val="white"/>
                </a:solidFill>
                <a:latin typeface="Calibri" panose="020F0502020204030204" pitchFamily="34" charset="0"/>
                <a:ea typeface="Calibri" panose="020F0502020204030204" pitchFamily="34" charset="0"/>
                <a:cs typeface="Calibri" panose="020F0502020204030204" pitchFamily="34" charset="0"/>
              </a:rPr>
              <a:t>5. Theo em, câu chuyện muốn nói với chúng ta điều gì? Chọn câu trả lời dưới đây hoặc nêu ý kiến của em.</a:t>
            </a:r>
          </a:p>
          <a:p>
            <a:pPr lvl="0" algn="just"/>
            <a:r>
              <a:rPr lang="vi-VN" sz="2800" b="1" dirty="0">
                <a:solidFill>
                  <a:prstClr val="white"/>
                </a:solidFill>
                <a:latin typeface="Calibri" panose="020F0502020204030204" pitchFamily="34" charset="0"/>
                <a:ea typeface="Calibri" panose="020F0502020204030204" pitchFamily="34" charset="0"/>
                <a:cs typeface="Calibri" panose="020F0502020204030204" pitchFamily="34" charset="0"/>
              </a:rPr>
              <a:t>A. Ở đâu cũng có những điều mới lạ cho chúng ta học hỏi.</a:t>
            </a:r>
          </a:p>
          <a:p>
            <a:pPr lvl="0" algn="just"/>
            <a:r>
              <a:rPr lang="vi-VN" sz="2800" b="1" dirty="0">
                <a:solidFill>
                  <a:prstClr val="white"/>
                </a:solidFill>
                <a:latin typeface="Calibri" panose="020F0502020204030204" pitchFamily="34" charset="0"/>
                <a:ea typeface="Calibri" panose="020F0502020204030204" pitchFamily="34" charset="0"/>
                <a:cs typeface="Calibri" panose="020F0502020204030204" pitchFamily="34" charset="0"/>
              </a:rPr>
              <a:t>B. Mỗi người một việc, việc nào cũng đáng quý.</a:t>
            </a:r>
          </a:p>
          <a:p>
            <a:pPr lvl="0" algn="just"/>
            <a:r>
              <a:rPr lang="vi-VN" sz="2800" b="1" dirty="0">
                <a:solidFill>
                  <a:prstClr val="white"/>
                </a:solidFill>
                <a:latin typeface="Calibri" panose="020F0502020204030204" pitchFamily="34" charset="0"/>
                <a:ea typeface="Calibri" panose="020F0502020204030204" pitchFamily="34" charset="0"/>
                <a:cs typeface="Calibri" panose="020F0502020204030204" pitchFamily="34" charset="0"/>
              </a:rPr>
              <a:t>C. Người chăm chỉ làm tốt công việc của mình sẽ được tôn trọng và yêu quý.</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081"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8"/>
          <a:stretch>
            <a:fillRect/>
          </a:stretch>
        </p:blipFill>
        <p:spPr>
          <a:xfrm flipH="1">
            <a:off x="934731" y="3541449"/>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9"/>
          <a:stretch>
            <a:fillRect/>
          </a:stretch>
        </p:blipFill>
        <p:spPr>
          <a:xfrm>
            <a:off x="2018284" y="3654085"/>
            <a:ext cx="1664352" cy="1969179"/>
          </a:xfrm>
          <a:prstGeom prst="rect">
            <a:avLst/>
          </a:prstGeom>
        </p:spPr>
      </p:pic>
      <p:pic>
        <p:nvPicPr>
          <p:cNvPr id="6" name="Picture 5">
            <a:extLst>
              <a:ext uri="{FF2B5EF4-FFF2-40B4-BE49-F238E27FC236}">
                <a16:creationId xmlns:a16="http://schemas.microsoft.com/office/drawing/2014/main" xmlns="" id="{E4EBD6A1-8809-1914-7987-B28E54CF2AFA}"/>
              </a:ext>
            </a:extLst>
          </p:cNvPr>
          <p:cNvPicPr>
            <a:picLocks noChangeAspect="1"/>
          </p:cNvPicPr>
          <p:nvPr/>
        </p:nvPicPr>
        <p:blipFill>
          <a:blip r:embed="rId10"/>
          <a:stretch>
            <a:fillRect/>
          </a:stretch>
        </p:blipFill>
        <p:spPr>
          <a:xfrm>
            <a:off x="2781261" y="3761514"/>
            <a:ext cx="1658256" cy="1877731"/>
          </a:xfrm>
          <a:prstGeom prst="rect">
            <a:avLst/>
          </a:prstGeom>
        </p:spPr>
      </p:pic>
      <p:pic>
        <p:nvPicPr>
          <p:cNvPr id="5" name="Picture 4">
            <a:extLst>
              <a:ext uri="{FF2B5EF4-FFF2-40B4-BE49-F238E27FC236}">
                <a16:creationId xmlns:a16="http://schemas.microsoft.com/office/drawing/2014/main" xmlns="" id="{7EDBB2C6-C38E-B2C8-BF3C-EADB95CA0730}"/>
              </a:ext>
            </a:extLst>
          </p:cNvPr>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a16="http://schemas.microsoft.com/office/drawing/2014/main" xmlns="" id="{6286605E-7AC6-0547-E8B3-6F74CF799D04}"/>
              </a:ext>
            </a:extLst>
          </p:cNvPr>
          <p:cNvSpPr/>
          <p:nvPr/>
        </p:nvSpPr>
        <p:spPr>
          <a:xfrm>
            <a:off x="0" y="2694027"/>
            <a:ext cx="11824494"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Các</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em</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thể</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chọn</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nói</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theo</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ý A, B, C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hoặc</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ý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kiến</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riêng</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em</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chứ</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không</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phải</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câu</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hỏi</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chỉ</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1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đáp</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án</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duy</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nhất</a:t>
            </a:r>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vi-VN" sz="28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J2TEAM-TTS-173928338336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50207" y="0"/>
            <a:ext cx="609600" cy="609600"/>
          </a:xfrm>
          <a:prstGeom prst="rect">
            <a:avLst/>
          </a:prstGeom>
        </p:spPr>
      </p:pic>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1" presetClass="mediacall" presetSubtype="0" fill="hold" nodeType="withEffect">
                                  <p:stCondLst>
                                    <p:cond delay="0"/>
                                  </p:stCondLst>
                                  <p:childTnLst>
                                    <p:cmd type="call" cmd="playFrom(0.0)">
                                      <p:cBhvr>
                                        <p:cTn id="9" dur="21240"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21" dur="2000" fill="hold"/>
                                        <p:tgtEl>
                                          <p:spTgt spid="3081"/>
                                        </p:tgtEl>
                                        <p:attrNameLst>
                                          <p:attrName>ppt_x</p:attrName>
                                          <p:attrName>ppt_y</p:attrName>
                                        </p:attrNameLst>
                                      </p:cBhvr>
                                      <p:rCtr x="-6497" y="-2824"/>
                                    </p:animMotion>
                                  </p:childTnLst>
                                </p:cTn>
                              </p:par>
                            </p:childTnLst>
                          </p:cTn>
                        </p:par>
                        <p:par>
                          <p:cTn id="22" fill="hold">
                            <p:stCondLst>
                              <p:cond delay="2000"/>
                            </p:stCondLst>
                            <p:childTnLst>
                              <p:par>
                                <p:cTn id="23" presetID="35" presetClass="path" presetSubtype="0" accel="50000" decel="50000" fill="hold" nodeType="afterEffect">
                                  <p:stCondLst>
                                    <p:cond delay="0"/>
                                  </p:stCondLst>
                                  <p:childTnLst>
                                    <p:animMotion origin="layout" path="M -0.12435 4.07407E-6 L -0.55052 0.02801 " pathEditMode="relative" rAng="0" ptsTypes="AA">
                                      <p:cBhvr>
                                        <p:cTn id="24" dur="2100" fill="hold"/>
                                        <p:tgtEl>
                                          <p:spTgt spid="3081"/>
                                        </p:tgtEl>
                                        <p:attrNameLst>
                                          <p:attrName>ppt_x</p:attrName>
                                          <p:attrName>ppt_y</p:attrName>
                                        </p:attrNameLst>
                                      </p:cBhvr>
                                      <p:rCtr x="-21315" y="1389"/>
                                    </p:animMotion>
                                  </p:childTnLst>
                                </p:cTn>
                              </p:par>
                              <p:par>
                                <p:cTn id="25" presetID="35" presetClass="path" presetSubtype="0" accel="50000" decel="50000" fill="hold" nodeType="withEffect">
                                  <p:stCondLst>
                                    <p:cond delay="0"/>
                                  </p:stCondLst>
                                  <p:childTnLst>
                                    <p:animMotion origin="layout" path="M -1.45833E-6 1.11111E-6 L -0.36732 0.04861 " pathEditMode="relative" rAng="0" ptsTypes="AA">
                                      <p:cBhvr>
                                        <p:cTn id="26" dur="2000" fill="hold"/>
                                        <p:tgtEl>
                                          <p:spTgt spid="18"/>
                                        </p:tgtEl>
                                        <p:attrNameLst>
                                          <p:attrName>ppt_x</p:attrName>
                                          <p:attrName>ppt_y</p:attrName>
                                        </p:attrNameLst>
                                      </p:cBhvr>
                                      <p:rCtr x="-18372" y="2431"/>
                                    </p:animMotion>
                                  </p:childTnLst>
                                </p:cTn>
                              </p:par>
                            </p:childTnLst>
                          </p:cTn>
                        </p:par>
                        <p:par>
                          <p:cTn id="27" fill="hold">
                            <p:stCondLst>
                              <p:cond delay="4100"/>
                            </p:stCondLst>
                            <p:childTnLst>
                              <p:par>
                                <p:cTn id="28"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9"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7"/>
                </p:tgtEl>
              </p:cMediaNode>
            </p:audio>
          </p:childTnLst>
        </p:cTn>
      </p:par>
    </p:tnLst>
    <p:bldLst>
      <p:bldP spid="12"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8" name="Rectangle: Rounded Corners 7">
            <a:extLst>
              <a:ext uri="{FF2B5EF4-FFF2-40B4-BE49-F238E27FC236}">
                <a16:creationId xmlns:a16="http://schemas.microsoft.com/office/drawing/2014/main" xmlns="" id="{54292CFF-EA5D-348D-8D8B-F9BF7C33A61D}"/>
              </a:ext>
            </a:extLst>
          </p:cNvPr>
          <p:cNvSpPr/>
          <p:nvPr/>
        </p:nvSpPr>
        <p:spPr>
          <a:xfrm>
            <a:off x="661986" y="1479359"/>
            <a:ext cx="11268075" cy="5081155"/>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Đọc đúng từ ngữ, câu, đoạn và toàn bộ câu chuyện Đò ngang. Biết đọc đúng lời người dẫn chuyện, lời nói của đò ngang và lời nói của thuyền mành với giọng điệu phù hợp</a:t>
            </a:r>
            <a:endParaRPr lang="en-US" sz="2800" dirty="0">
              <a:solidFill>
                <a:prstClr val="black"/>
              </a:solidFill>
              <a:latin typeface="Calibri" panose="020F0502020204030204"/>
            </a:endParaRPr>
          </a:p>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 Nhận biết được đặc điểm của đò ngang và thuyền </a:t>
            </a:r>
            <a:r>
              <a:rPr lang="vi-VN" sz="2800" dirty="0" smtClean="0">
                <a:solidFill>
                  <a:prstClr val="black"/>
                </a:solidFill>
                <a:latin typeface="Calibri" panose="020F0502020204030204"/>
              </a:rPr>
              <a:t>m</a:t>
            </a:r>
            <a:r>
              <a:rPr lang="en-US" sz="2800" dirty="0">
                <a:solidFill>
                  <a:prstClr val="black"/>
                </a:solidFill>
                <a:latin typeface="Calibri" panose="020F0502020204030204"/>
              </a:rPr>
              <a:t>à</a:t>
            </a:r>
            <a:r>
              <a:rPr lang="vi-VN" sz="2800" dirty="0" smtClean="0">
                <a:solidFill>
                  <a:prstClr val="black"/>
                </a:solidFill>
                <a:latin typeface="Calibri" panose="020F0502020204030204"/>
              </a:rPr>
              <a:t>nh </a:t>
            </a:r>
            <a:r>
              <a:rPr lang="vi-VN" sz="2800" dirty="0">
                <a:solidFill>
                  <a:prstClr val="black"/>
                </a:solidFill>
                <a:latin typeface="Calibri" panose="020F0502020204030204"/>
              </a:rPr>
              <a:t>thể hiện qua hình dáng, điệu bộ, hành động, suy nghĩ;... nhận biết được cách liên tưởng, so sánh, nhân hoá,... trong việc xây dựng nhân vật.</a:t>
            </a:r>
            <a:endParaRPr lang="en-US" sz="2800" dirty="0">
              <a:solidFill>
                <a:prstClr val="black"/>
              </a:solidFill>
              <a:latin typeface="Calibri" panose="020F0502020204030204"/>
            </a:endParaRPr>
          </a:p>
          <a:p>
            <a:pPr algn="just" defTabSz="914377"/>
            <a:r>
              <a:rPr lang="en-US" sz="2800" i="1" dirty="0">
                <a:solidFill>
                  <a:prstClr val="black"/>
                </a:solidFill>
                <a:latin typeface="Calibri" panose="020F0502020204030204"/>
              </a:rPr>
              <a:t>          </a:t>
            </a:r>
            <a:r>
              <a:rPr lang="vi-VN" sz="2800" i="1" dirty="0">
                <a:solidFill>
                  <a:prstClr val="black"/>
                </a:solidFill>
                <a:latin typeface="Calibri" panose="020F0502020204030204"/>
              </a:rPr>
              <a:t> </a:t>
            </a:r>
            <a:r>
              <a:rPr lang="vi-VN" sz="2800" dirty="0">
                <a:solidFill>
                  <a:prstClr val="black"/>
                </a:solidFill>
                <a:latin typeface="Calibri" panose="020F0502020204030204"/>
              </a:rPr>
              <a:t>Hiểu điều tác giả muốn nói qua câu chuyện</a:t>
            </a:r>
            <a:r>
              <a:rPr lang="en-US" sz="2800" dirty="0">
                <a:solidFill>
                  <a:prstClr val="black"/>
                </a:solidFill>
                <a:latin typeface="Calibri" panose="020F0502020204030204"/>
              </a:rPr>
              <a:t>: </a:t>
            </a:r>
            <a:r>
              <a:rPr lang="vi-VN" sz="2800" i="1" dirty="0">
                <a:solidFill>
                  <a:prstClr val="black"/>
                </a:solidFill>
                <a:latin typeface="Calibri" panose="020F0502020204030204"/>
              </a:rPr>
              <a:t>Mỗi người cần phải làm tốt công việc của mình, bởi mỗi công việc có một giá trị riêng, việc nào cũng mang lại lợi ích cho cuộc sống, việc nào cũng đáng quý, đáng trân trọng.</a:t>
            </a:r>
          </a:p>
        </p:txBody>
      </p:sp>
      <p:pic>
        <p:nvPicPr>
          <p:cNvPr id="9" name="Picture 8" descr="Icon&#10;&#10;Description automatically generated">
            <a:extLst>
              <a:ext uri="{FF2B5EF4-FFF2-40B4-BE49-F238E27FC236}">
                <a16:creationId xmlns:a16="http://schemas.microsoft.com/office/drawing/2014/main" xmlns="" id="{FF21E081-7A7C-B9CE-D855-3DE7116FDD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4874" y="1923839"/>
            <a:ext cx="521448" cy="521448"/>
          </a:xfrm>
          <a:prstGeom prst="rect">
            <a:avLst/>
          </a:prstGeom>
        </p:spPr>
      </p:pic>
      <p:pic>
        <p:nvPicPr>
          <p:cNvPr id="10" name="Picture 9" descr="Icon&#10;&#10;Description automatically generated">
            <a:extLst>
              <a:ext uri="{FF2B5EF4-FFF2-40B4-BE49-F238E27FC236}">
                <a16:creationId xmlns:a16="http://schemas.microsoft.com/office/drawing/2014/main" xmlns="" id="{305BCC9D-B575-8016-E8C1-059D36A2C5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1549" y="3239934"/>
            <a:ext cx="521448" cy="521448"/>
          </a:xfrm>
          <a:prstGeom prst="rect">
            <a:avLst/>
          </a:prstGeom>
        </p:spPr>
      </p:pic>
      <p:pic>
        <p:nvPicPr>
          <p:cNvPr id="11" name="Picture 10">
            <a:extLst>
              <a:ext uri="{FF2B5EF4-FFF2-40B4-BE49-F238E27FC236}">
                <a16:creationId xmlns:a16="http://schemas.microsoft.com/office/drawing/2014/main" xmlns="" id="{FFF9AFA8-53F0-9DE9-DB85-49E912AD0AE6}"/>
              </a:ext>
            </a:extLst>
          </p:cNvPr>
          <p:cNvPicPr>
            <a:picLocks noChangeAspect="1"/>
          </p:cNvPicPr>
          <p:nvPr/>
        </p:nvPicPr>
        <p:blipFill>
          <a:blip r:embed="rId6"/>
          <a:stretch>
            <a:fillRect/>
          </a:stretch>
        </p:blipFill>
        <p:spPr>
          <a:xfrm>
            <a:off x="2851486" y="-125052"/>
            <a:ext cx="6889077" cy="1926503"/>
          </a:xfrm>
          <a:prstGeom prst="rect">
            <a:avLst/>
          </a:prstGeom>
        </p:spPr>
      </p:pic>
      <p:pic>
        <p:nvPicPr>
          <p:cNvPr id="12" name="Picture 11" descr="Icon&#10;&#10;Description automatically generated">
            <a:extLst>
              <a:ext uri="{FF2B5EF4-FFF2-40B4-BE49-F238E27FC236}">
                <a16:creationId xmlns:a16="http://schemas.microsoft.com/office/drawing/2014/main" xmlns="" id="{372C4C05-047C-E6ED-AB2B-29125AE32F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4874" y="4430559"/>
            <a:ext cx="521448" cy="521448"/>
          </a:xfrm>
          <a:prstGeom prst="rect">
            <a:avLst/>
          </a:prstGeom>
        </p:spPr>
      </p:pic>
      <p:pic>
        <p:nvPicPr>
          <p:cNvPr id="2" name="J2TEAM-TTS-17392801487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2394286" y="372354"/>
            <a:ext cx="609600" cy="609600"/>
          </a:xfrm>
          <a:prstGeom prst="rect">
            <a:avLst/>
          </a:prstGeom>
        </p:spPr>
      </p:pic>
    </p:spTree>
    <p:custDataLst>
      <p:tags r:id="rId1"/>
    </p:custDataLst>
    <p:extLst>
      <p:ext uri="{BB962C8B-B14F-4D97-AF65-F5344CB8AC3E}">
        <p14:creationId xmlns:p14="http://schemas.microsoft.com/office/powerpoint/2010/main" val="1660009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35232" fill="hold"/>
                                        <p:tgtEl>
                                          <p:spTgt spid="2"/>
                                        </p:tgtEl>
                                      </p:cBhvr>
                                    </p:cmd>
                                  </p:childTnLst>
                                </p:cTn>
                              </p:par>
                              <p:par>
                                <p:cTn id="11" presetID="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13"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9Slide03 Ample" panose="02000000000000000000" pitchFamily="2" charset="0"/>
            </a:endParaRPr>
          </a:p>
        </p:txBody>
      </p:sp>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7">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9"/>
          <a:stretch>
            <a:fillRect/>
          </a:stretch>
        </p:blipFill>
        <p:spPr>
          <a:xfrm flipH="1">
            <a:off x="-74919" y="3589074"/>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10"/>
          <a:stretch>
            <a:fillRect/>
          </a:stretch>
        </p:blipFill>
        <p:spPr>
          <a:xfrm>
            <a:off x="1151509" y="3749335"/>
            <a:ext cx="1664352" cy="1969179"/>
          </a:xfrm>
          <a:prstGeom prst="rect">
            <a:avLst/>
          </a:prstGeom>
        </p:spPr>
      </p:pic>
      <p:pic>
        <p:nvPicPr>
          <p:cNvPr id="6" name="Picture 5">
            <a:extLst>
              <a:ext uri="{FF2B5EF4-FFF2-40B4-BE49-F238E27FC236}">
                <a16:creationId xmlns:a16="http://schemas.microsoft.com/office/drawing/2014/main" xmlns="" id="{E4EBD6A1-8809-1914-7987-B28E54CF2AFA}"/>
              </a:ext>
            </a:extLst>
          </p:cNvPr>
          <p:cNvPicPr>
            <a:picLocks noChangeAspect="1"/>
          </p:cNvPicPr>
          <p:nvPr/>
        </p:nvPicPr>
        <p:blipFill>
          <a:blip r:embed="rId11"/>
          <a:stretch>
            <a:fillRect/>
          </a:stretch>
        </p:blipFill>
        <p:spPr>
          <a:xfrm>
            <a:off x="2743161" y="3875814"/>
            <a:ext cx="1658256" cy="1877731"/>
          </a:xfrm>
          <a:prstGeom prst="rect">
            <a:avLst/>
          </a:prstGeom>
        </p:spPr>
      </p:pic>
      <p:pic>
        <p:nvPicPr>
          <p:cNvPr id="5" name="Picture 4">
            <a:extLst>
              <a:ext uri="{FF2B5EF4-FFF2-40B4-BE49-F238E27FC236}">
                <a16:creationId xmlns:a16="http://schemas.microsoft.com/office/drawing/2014/main" xmlns="" id="{7EDBB2C6-C38E-B2C8-BF3C-EADB95CA0730}"/>
              </a:ext>
            </a:extLst>
          </p:cNvPr>
          <p:cNvPicPr>
            <a:picLocks noChangeAspect="1"/>
          </p:cNvPicPr>
          <p:nvPr/>
        </p:nvPicPr>
        <p:blipFill>
          <a:blip r:embed="rId12">
            <a:extLst>
              <a:ext uri="{BEBA8EAE-BF5A-486C-A8C5-ECC9F3942E4B}">
                <a14:imgProps xmlns:a14="http://schemas.microsoft.com/office/drawing/2010/main">
                  <a14:imgLayer r:embed="rId13">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a16="http://schemas.microsoft.com/office/drawing/2014/main" xmlns=""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libri" panose="020F0502020204030204" pitchFamily="34" charset="0"/>
                <a:ea typeface="Calibri" panose="020F0502020204030204" pitchFamily="34" charset="0"/>
                <a:cs typeface="Calibri" panose="020F0502020204030204" pitchFamily="34" charset="0"/>
              </a:rPr>
              <a:t>Tụi</a:t>
            </a:r>
            <a:r>
              <a:rPr lang="en-US" sz="4800" b="1" dirty="0">
                <a:latin typeface="Calibri" panose="020F0502020204030204" pitchFamily="34" charset="0"/>
                <a:ea typeface="Calibri" panose="020F0502020204030204" pitchFamily="34" charset="0"/>
                <a:cs typeface="Calibri" panose="020F0502020204030204" pitchFamily="34" charset="0"/>
              </a:rPr>
              <a:t> </a:t>
            </a:r>
            <a:r>
              <a:rPr lang="en-US" sz="4800" b="1" dirty="0" err="1" smtClean="0">
                <a:latin typeface="Calibri" panose="020F0502020204030204" pitchFamily="34" charset="0"/>
                <a:ea typeface="Calibri" panose="020F0502020204030204" pitchFamily="34" charset="0"/>
                <a:cs typeface="Calibri" panose="020F0502020204030204" pitchFamily="34" charset="0"/>
              </a:rPr>
              <a:t>mình</a:t>
            </a:r>
            <a:r>
              <a:rPr lang="en-US" sz="4800" b="1" dirty="0" smtClean="0">
                <a:latin typeface="Calibri" panose="020F0502020204030204" pitchFamily="34" charset="0"/>
                <a:ea typeface="Calibri" panose="020F0502020204030204" pitchFamily="34" charset="0"/>
                <a:cs typeface="Calibri" panose="020F0502020204030204" pitchFamily="34" charset="0"/>
              </a:rPr>
              <a:t> </a:t>
            </a:r>
            <a:r>
              <a:rPr lang="en-US" sz="4800" b="1" dirty="0">
                <a:latin typeface="Calibri" panose="020F0502020204030204" pitchFamily="34" charset="0"/>
                <a:ea typeface="Calibri" panose="020F0502020204030204" pitchFamily="34" charset="0"/>
                <a:cs typeface="Calibri" panose="020F0502020204030204" pitchFamily="34" charset="0"/>
              </a:rPr>
              <a:t>sang </a:t>
            </a:r>
            <a:r>
              <a:rPr lang="en-US" sz="4800" b="1" dirty="0" err="1">
                <a:latin typeface="Calibri" panose="020F0502020204030204" pitchFamily="34" charset="0"/>
                <a:ea typeface="Calibri" panose="020F0502020204030204" pitchFamily="34" charset="0"/>
                <a:cs typeface="Calibri" panose="020F0502020204030204" pitchFamily="34" charset="0"/>
              </a:rPr>
              <a:t>được</a:t>
            </a:r>
            <a:r>
              <a:rPr lang="en-US" sz="4800" b="1" dirty="0">
                <a:latin typeface="Calibri" panose="020F0502020204030204" pitchFamily="34" charset="0"/>
                <a:ea typeface="Calibri" panose="020F0502020204030204" pitchFamily="34" charset="0"/>
                <a:cs typeface="Calibri" panose="020F0502020204030204" pitchFamily="34" charset="0"/>
              </a:rPr>
              <a:t> </a:t>
            </a:r>
            <a:r>
              <a:rPr lang="en-US" sz="4800" b="1" dirty="0" err="1">
                <a:latin typeface="Calibri" panose="020F0502020204030204" pitchFamily="34" charset="0"/>
                <a:ea typeface="Calibri" panose="020F0502020204030204" pitchFamily="34" charset="0"/>
                <a:cs typeface="Calibri" panose="020F0502020204030204" pitchFamily="34" charset="0"/>
              </a:rPr>
              <a:t>bờ</a:t>
            </a:r>
            <a:r>
              <a:rPr lang="en-US" sz="4800" b="1" dirty="0">
                <a:latin typeface="Calibri" panose="020F0502020204030204" pitchFamily="34" charset="0"/>
                <a:ea typeface="Calibri" panose="020F0502020204030204" pitchFamily="34" charset="0"/>
                <a:cs typeface="Calibri" panose="020F0502020204030204" pitchFamily="34" charset="0"/>
              </a:rPr>
              <a:t> an </a:t>
            </a:r>
            <a:r>
              <a:rPr lang="en-US" sz="4800" b="1" dirty="0" err="1">
                <a:latin typeface="Calibri" panose="020F0502020204030204" pitchFamily="34" charset="0"/>
                <a:ea typeface="Calibri" panose="020F0502020204030204" pitchFamily="34" charset="0"/>
                <a:cs typeface="Calibri" panose="020F0502020204030204" pitchFamily="34" charset="0"/>
              </a:rPr>
              <a:t>toàn</a:t>
            </a:r>
            <a:r>
              <a:rPr lang="en-US" sz="4800" b="1" dirty="0">
                <a:latin typeface="Calibri" panose="020F0502020204030204" pitchFamily="34" charset="0"/>
                <a:ea typeface="Calibri" panose="020F0502020204030204" pitchFamily="34" charset="0"/>
                <a:cs typeface="Calibri" panose="020F0502020204030204" pitchFamily="34" charset="0"/>
              </a:rPr>
              <a:t>, </a:t>
            </a:r>
            <a:r>
              <a:rPr lang="en-US" sz="4800" b="1" dirty="0" err="1">
                <a:latin typeface="Calibri" panose="020F0502020204030204" pitchFamily="34" charset="0"/>
                <a:ea typeface="Calibri" panose="020F0502020204030204" pitchFamily="34" charset="0"/>
                <a:cs typeface="Calibri" panose="020F0502020204030204" pitchFamily="34" charset="0"/>
              </a:rPr>
              <a:t>cảm</a:t>
            </a:r>
            <a:r>
              <a:rPr lang="en-US" sz="4800" b="1" dirty="0">
                <a:latin typeface="Calibri" panose="020F0502020204030204" pitchFamily="34" charset="0"/>
                <a:ea typeface="Calibri" panose="020F0502020204030204" pitchFamily="34" charset="0"/>
                <a:cs typeface="Calibri" panose="020F0502020204030204" pitchFamily="34" charset="0"/>
              </a:rPr>
              <a:t> </a:t>
            </a:r>
            <a:r>
              <a:rPr lang="en-US" sz="4800" b="1" dirty="0" err="1">
                <a:latin typeface="Calibri" panose="020F0502020204030204" pitchFamily="34" charset="0"/>
                <a:ea typeface="Calibri" panose="020F0502020204030204" pitchFamily="34" charset="0"/>
                <a:cs typeface="Calibri" panose="020F0502020204030204" pitchFamily="34" charset="0"/>
              </a:rPr>
              <a:t>ơn</a:t>
            </a:r>
            <a:r>
              <a:rPr lang="en-US" sz="4800" b="1" dirty="0">
                <a:latin typeface="Calibri" panose="020F0502020204030204" pitchFamily="34" charset="0"/>
                <a:ea typeface="Calibri" panose="020F0502020204030204" pitchFamily="34" charset="0"/>
                <a:cs typeface="Calibri" panose="020F0502020204030204" pitchFamily="34" charset="0"/>
              </a:rPr>
              <a:t> </a:t>
            </a:r>
            <a:r>
              <a:rPr lang="en-US" sz="4800" b="1" dirty="0" err="1">
                <a:latin typeface="Calibri" panose="020F0502020204030204" pitchFamily="34" charset="0"/>
                <a:ea typeface="Calibri" panose="020F0502020204030204" pitchFamily="34" charset="0"/>
                <a:cs typeface="Calibri" panose="020F0502020204030204" pitchFamily="34" charset="0"/>
              </a:rPr>
              <a:t>các</a:t>
            </a:r>
            <a:r>
              <a:rPr lang="en-US" sz="4800" b="1" dirty="0">
                <a:latin typeface="Calibri" panose="020F0502020204030204" pitchFamily="34" charset="0"/>
                <a:ea typeface="Calibri" panose="020F0502020204030204" pitchFamily="34" charset="0"/>
                <a:cs typeface="Calibri" panose="020F0502020204030204" pitchFamily="34" charset="0"/>
              </a:rPr>
              <a:t> </a:t>
            </a:r>
            <a:r>
              <a:rPr lang="en-US" sz="4800" b="1" dirty="0" err="1">
                <a:latin typeface="Calibri" panose="020F0502020204030204" pitchFamily="34" charset="0"/>
                <a:ea typeface="Calibri" panose="020F0502020204030204" pitchFamily="34" charset="0"/>
                <a:cs typeface="Calibri" panose="020F0502020204030204" pitchFamily="34" charset="0"/>
              </a:rPr>
              <a:t>bạn</a:t>
            </a:r>
            <a:r>
              <a:rPr lang="en-US" sz="4800" b="1" dirty="0">
                <a:latin typeface="Calibri" panose="020F0502020204030204" pitchFamily="34" charset="0"/>
                <a:ea typeface="Calibri" panose="020F0502020204030204" pitchFamily="34" charset="0"/>
                <a:cs typeface="Calibri" panose="020F0502020204030204" pitchFamily="34" charset="0"/>
              </a:rPr>
              <a:t> </a:t>
            </a:r>
            <a:r>
              <a:rPr lang="en-US" sz="4800" b="1" dirty="0" err="1">
                <a:latin typeface="Calibri" panose="020F0502020204030204" pitchFamily="34" charset="0"/>
                <a:ea typeface="Calibri" panose="020F0502020204030204" pitchFamily="34" charset="0"/>
                <a:cs typeface="Calibri" panose="020F0502020204030204" pitchFamily="34" charset="0"/>
              </a:rPr>
              <a:t>nhiều</a:t>
            </a:r>
            <a:r>
              <a:rPr lang="en-US" sz="4800" b="1" dirty="0">
                <a:latin typeface="Calibri" panose="020F0502020204030204" pitchFamily="34" charset="0"/>
                <a:ea typeface="Calibri" panose="020F0502020204030204" pitchFamily="34" charset="0"/>
                <a:cs typeface="Calibri" panose="020F0502020204030204" pitchFamily="34" charset="0"/>
              </a:rPr>
              <a:t> </a:t>
            </a:r>
            <a:r>
              <a:rPr lang="en-US" sz="4800" b="1" dirty="0" err="1">
                <a:latin typeface="Calibri" panose="020F0502020204030204" pitchFamily="34" charset="0"/>
                <a:ea typeface="Calibri" panose="020F0502020204030204" pitchFamily="34" charset="0"/>
                <a:cs typeface="Calibri" panose="020F0502020204030204" pitchFamily="34" charset="0"/>
              </a:rPr>
              <a:t>nhé</a:t>
            </a:r>
            <a:r>
              <a:rPr lang="en-US" sz="4800" b="1" dirty="0">
                <a:latin typeface="Calibri" panose="020F0502020204030204" pitchFamily="34" charset="0"/>
                <a:ea typeface="Calibri" panose="020F0502020204030204" pitchFamily="34" charset="0"/>
                <a:cs typeface="Calibri" panose="020F0502020204030204" pitchFamily="34" charset="0"/>
              </a:rPr>
              <a:t> !</a:t>
            </a:r>
          </a:p>
        </p:txBody>
      </p:sp>
      <p:pic>
        <p:nvPicPr>
          <p:cNvPr id="7" name="J2TEAM-TTS-173928345658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456082" y="1952092"/>
            <a:ext cx="609600" cy="609600"/>
          </a:xfrm>
          <a:prstGeom prst="rect">
            <a:avLst/>
          </a:prstGeom>
        </p:spPr>
      </p:pic>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 presetClass="mediacall" presetSubtype="0" fill="hold" nodeType="withEffect">
                                  <p:stCondLst>
                                    <p:cond delay="0"/>
                                  </p:stCondLst>
                                  <p:childTnLst>
                                    <p:cmd type="call" cmd="playFrom(0.0)">
                                      <p:cBhvr>
                                        <p:cTn id="9" dur="42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xmlns="" id="{85918A6B-584B-31A7-37FB-DC03C91DC86D}"/>
              </a:ext>
            </a:extLst>
          </p:cNvPr>
          <p:cNvSpPr/>
          <p:nvPr/>
        </p:nvSpPr>
        <p:spPr>
          <a:xfrm>
            <a:off x="0" y="0"/>
            <a:ext cx="12192000" cy="6858000"/>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xmlns="" id="{70254933-CA7B-DF36-49FD-CF9CF2EEC55B}"/>
              </a:ext>
            </a:extLst>
          </p:cNvPr>
          <p:cNvSpPr txBox="1"/>
          <p:nvPr/>
        </p:nvSpPr>
        <p:spPr>
          <a:xfrm>
            <a:off x="239485" y="510363"/>
            <a:ext cx="11952515" cy="646331"/>
          </a:xfrm>
          <a:prstGeom prst="rect">
            <a:avLst/>
          </a:prstGeom>
          <a:noFill/>
        </p:spPr>
        <p:txBody>
          <a:bodyPr wrap="square" rtlCol="0">
            <a:spAutoFit/>
          </a:bodyPr>
          <a:lstStyle/>
          <a:p>
            <a:pPr algn="ctr"/>
            <a:r>
              <a:rPr lang="en-US" sz="3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t>
            </a:r>
            <a:r>
              <a:rPr lang="en-US" sz="3600" b="1"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Tìm</a:t>
            </a:r>
            <a:r>
              <a:rPr lang="en-US" sz="3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cách</a:t>
            </a:r>
            <a:r>
              <a:rPr lang="en-US" sz="3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giải</a:t>
            </a:r>
            <a:r>
              <a:rPr lang="en-US" sz="3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thích</a:t>
            </a:r>
            <a:r>
              <a:rPr lang="en-US" sz="3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ở </a:t>
            </a:r>
            <a:r>
              <a:rPr lang="en-US" sz="3600" b="1"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cột</a:t>
            </a:r>
            <a:r>
              <a:rPr lang="en-US" sz="3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 </a:t>
            </a:r>
            <a:r>
              <a:rPr lang="en-US" sz="3600" b="1"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phù</a:t>
            </a:r>
            <a:r>
              <a:rPr lang="en-US" sz="3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hợp</a:t>
            </a:r>
            <a:r>
              <a:rPr lang="en-US" sz="3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với</a:t>
            </a:r>
            <a:r>
              <a:rPr lang="en-US" sz="3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thành</a:t>
            </a:r>
            <a:r>
              <a:rPr lang="en-US" sz="3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ngữ</a:t>
            </a:r>
            <a:r>
              <a:rPr lang="en-US" sz="3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ở </a:t>
            </a:r>
            <a:r>
              <a:rPr lang="en-US" sz="3600" b="1"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cột</a:t>
            </a:r>
            <a:r>
              <a:rPr lang="en-US" sz="3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22009BD2-3D0D-F13D-A6D5-8166F461C155}"/>
              </a:ext>
            </a:extLst>
          </p:cNvPr>
          <p:cNvPicPr>
            <a:picLocks noChangeAspect="1"/>
          </p:cNvPicPr>
          <p:nvPr/>
        </p:nvPicPr>
        <p:blipFill>
          <a:blip r:embed="rId4"/>
          <a:stretch>
            <a:fillRect/>
          </a:stretch>
        </p:blipFill>
        <p:spPr>
          <a:xfrm>
            <a:off x="1572621" y="1264278"/>
            <a:ext cx="8896475" cy="4424141"/>
          </a:xfrm>
          <a:prstGeom prst="rect">
            <a:avLst/>
          </a:prstGeom>
        </p:spPr>
      </p:pic>
      <p:cxnSp>
        <p:nvCxnSpPr>
          <p:cNvPr id="10" name="Straight Arrow Connector 9">
            <a:extLst>
              <a:ext uri="{FF2B5EF4-FFF2-40B4-BE49-F238E27FC236}">
                <a16:creationId xmlns:a16="http://schemas.microsoft.com/office/drawing/2014/main" xmlns="" id="{96D1F46C-B79E-43A9-66C3-6700AF7BA425}"/>
              </a:ext>
            </a:extLst>
          </p:cNvPr>
          <p:cNvCxnSpPr>
            <a:cxnSpLocks/>
          </p:cNvCxnSpPr>
          <p:nvPr/>
        </p:nvCxnSpPr>
        <p:spPr>
          <a:xfrm>
            <a:off x="4008474" y="2530549"/>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98EC9E4C-83A3-8486-3AF5-1CBB8FC6E91C}"/>
              </a:ext>
            </a:extLst>
          </p:cNvPr>
          <p:cNvCxnSpPr>
            <a:cxnSpLocks/>
          </p:cNvCxnSpPr>
          <p:nvPr/>
        </p:nvCxnSpPr>
        <p:spPr>
          <a:xfrm flipV="1">
            <a:off x="4157329" y="2434856"/>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5DF1F2CD-73D0-50F8-2EDE-A473DB1B3D0B}"/>
              </a:ext>
            </a:extLst>
          </p:cNvPr>
          <p:cNvCxnSpPr>
            <a:cxnSpLocks/>
          </p:cNvCxnSpPr>
          <p:nvPr/>
        </p:nvCxnSpPr>
        <p:spPr>
          <a:xfrm>
            <a:off x="4061636"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329E7F48-91C5-F681-BD4A-FC8794C2D316}"/>
              </a:ext>
            </a:extLst>
          </p:cNvPr>
          <p:cNvCxnSpPr>
            <a:cxnSpLocks/>
          </p:cNvCxnSpPr>
          <p:nvPr/>
        </p:nvCxnSpPr>
        <p:spPr>
          <a:xfrm flipV="1">
            <a:off x="3912780"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264" objId="20"/>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40242"/>
            <a:ext cx="11801826"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xmlns="" id="{70254933-CA7B-DF36-49FD-CF9CF2EEC55B}"/>
              </a:ext>
            </a:extLst>
          </p:cNvPr>
          <p:cNvSpPr txBox="1"/>
          <p:nvPr/>
        </p:nvSpPr>
        <p:spPr>
          <a:xfrm>
            <a:off x="406400" y="403033"/>
            <a:ext cx="11634912" cy="1200329"/>
          </a:xfrm>
          <a:prstGeom prst="rect">
            <a:avLst/>
          </a:prstGeom>
          <a:noFill/>
        </p:spPr>
        <p:txBody>
          <a:bodyPr wrap="square" rtlCol="0">
            <a:spAutoFit/>
          </a:bodyPr>
          <a:lstStyle/>
          <a:p>
            <a:pPr lvl="0" algn="ct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2.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Thành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ngữ</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nào</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có</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thay</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bông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hoa</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mỗi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câu</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sau</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3068DF79-9DBF-FBE6-DCF4-BD314F137EFB}"/>
              </a:ext>
            </a:extLst>
          </p:cNvPr>
          <p:cNvSpPr txBox="1"/>
          <p:nvPr/>
        </p:nvSpPr>
        <p:spPr>
          <a:xfrm>
            <a:off x="712381" y="1807535"/>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a16="http://schemas.microsoft.com/office/drawing/2014/main" xmlns="" id="{174F3A4C-06D6-ED40-9194-201A38D836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987" y="3452422"/>
            <a:ext cx="574158" cy="624085"/>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xmlns="" id="{B044F5F9-7E7B-62EC-393D-F77D2E30C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4857" y="4079743"/>
            <a:ext cx="574158" cy="624085"/>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xmlns="" id="{1A90486F-569C-89A3-8F99-5283C465C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1415" y="1825641"/>
            <a:ext cx="574158" cy="624085"/>
          </a:xfrm>
          <a:prstGeom prst="rect">
            <a:avLst/>
          </a:prstGeom>
        </p:spPr>
      </p:pic>
      <p:sp>
        <p:nvSpPr>
          <p:cNvPr id="17" name="Rectangle: Rounded Corners 16">
            <a:extLst>
              <a:ext uri="{FF2B5EF4-FFF2-40B4-BE49-F238E27FC236}">
                <a16:creationId xmlns:a16="http://schemas.microsoft.com/office/drawing/2014/main" xmlns="" id="{2B2D10CA-0A91-1B32-1D37-344FD12E8CFB}"/>
              </a:ext>
            </a:extLst>
          </p:cNvPr>
          <p:cNvSpPr/>
          <p:nvPr/>
        </p:nvSpPr>
        <p:spPr>
          <a:xfrm>
            <a:off x="563525" y="1603362"/>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3248276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mod="1">
    <p:ext uri="{E180D4A7-C9FB-4DFB-919C-405C955672EB}">
      <p14:showEvtLst xmlns:p14="http://schemas.microsoft.com/office/powerpoint/2010/main">
        <p14:playEvt time="264" objId="20"/>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pic>
        <p:nvPicPr>
          <p:cNvPr id="4" name="Picture 3" descr="A close-up of a barrel&#10;&#10;Description automatically generated">
            <a:extLst>
              <a:ext uri="{FF2B5EF4-FFF2-40B4-BE49-F238E27FC236}">
                <a16:creationId xmlns:a16="http://schemas.microsoft.com/office/drawing/2014/main" xmlns=""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a16="http://schemas.microsoft.com/office/drawing/2014/main" xmlns=""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xmlns=""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5149555A-B198-A9D5-21B2-3C3DBBC50A69}"/>
              </a:ext>
            </a:extLst>
          </p:cNvPr>
          <p:cNvPicPr>
            <a:picLocks noChangeAspect="1"/>
          </p:cNvPicPr>
          <p:nvPr/>
        </p:nvPicPr>
        <p:blipFill>
          <a:blip r:embed="rId5"/>
          <a:stretch>
            <a:fillRect/>
          </a:stretch>
        </p:blipFill>
        <p:spPr>
          <a:xfrm>
            <a:off x="8101229" y="1692289"/>
            <a:ext cx="4090771" cy="2597121"/>
          </a:xfrm>
          <a:prstGeom prst="rect">
            <a:avLst/>
          </a:prstGeom>
        </p:spPr>
      </p:pic>
      <p:sp>
        <p:nvSpPr>
          <p:cNvPr id="5" name="Rounded Rectangle 26">
            <a:extLst>
              <a:ext uri="{FF2B5EF4-FFF2-40B4-BE49-F238E27FC236}">
                <a16:creationId xmlns:a16="http://schemas.microsoft.com/office/drawing/2014/main" xmlns=""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7539773D-54A7-22A1-9C84-F26C116B3E85}"/>
              </a:ext>
            </a:extLst>
          </p:cNvPr>
          <p:cNvPicPr>
            <a:picLocks noChangeAspect="1"/>
          </p:cNvPicPr>
          <p:nvPr/>
        </p:nvPicPr>
        <p:blipFill>
          <a:blip r:embed="rId6"/>
          <a:stretch>
            <a:fillRect/>
          </a:stretch>
        </p:blipFill>
        <p:spPr>
          <a:xfrm>
            <a:off x="435671" y="2005012"/>
            <a:ext cx="7790829" cy="3757613"/>
          </a:xfrm>
          <a:prstGeom prst="rect">
            <a:avLst/>
          </a:prstGeom>
        </p:spPr>
      </p:pic>
      <p:pic>
        <p:nvPicPr>
          <p:cNvPr id="2" name="J2TEAM-TTS-17392803352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66192" y="630089"/>
            <a:ext cx="609600" cy="609600"/>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5256"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xmlns=""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xmlns=""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a16="http://schemas.microsoft.com/office/drawing/2014/main" xmlns=""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xmlns=""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xmlns=""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xmlns=""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a16="http://schemas.microsoft.com/office/drawing/2014/main" xmlns=""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a16="http://schemas.microsoft.com/office/drawing/2014/main" xmlns=""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pic>
        <p:nvPicPr>
          <p:cNvPr id="12" name="Picture 11">
            <a:extLst>
              <a:ext uri="{FF2B5EF4-FFF2-40B4-BE49-F238E27FC236}">
                <a16:creationId xmlns:a16="http://schemas.microsoft.com/office/drawing/2014/main" xmlns="" id="{1FD28E77-C72D-813E-D7D1-B330FAB4C796}"/>
              </a:ext>
            </a:extLst>
          </p:cNvPr>
          <p:cNvPicPr>
            <a:picLocks noChangeAspect="1"/>
          </p:cNvPicPr>
          <p:nvPr/>
        </p:nvPicPr>
        <p:blipFill>
          <a:blip r:embed="rId7"/>
          <a:stretch>
            <a:fillRect/>
          </a:stretch>
        </p:blipFill>
        <p:spPr>
          <a:xfrm>
            <a:off x="3718853" y="2711163"/>
            <a:ext cx="2030144" cy="749873"/>
          </a:xfrm>
          <a:prstGeom prst="rect">
            <a:avLst/>
          </a:prstGeom>
        </p:spPr>
      </p:pic>
      <p:pic>
        <p:nvPicPr>
          <p:cNvPr id="14" name="Picture 13">
            <a:extLst>
              <a:ext uri="{FF2B5EF4-FFF2-40B4-BE49-F238E27FC236}">
                <a16:creationId xmlns:a16="http://schemas.microsoft.com/office/drawing/2014/main" xmlns="" id="{E0255A68-767A-C2EA-812B-8D86EA9276FB}"/>
              </a:ext>
            </a:extLst>
          </p:cNvPr>
          <p:cNvPicPr>
            <a:picLocks noChangeAspect="1"/>
          </p:cNvPicPr>
          <p:nvPr/>
        </p:nvPicPr>
        <p:blipFill>
          <a:blip r:embed="rId8"/>
          <a:stretch>
            <a:fillRect/>
          </a:stretch>
        </p:blipFill>
        <p:spPr>
          <a:xfrm>
            <a:off x="1009551" y="1091913"/>
            <a:ext cx="2286198" cy="749873"/>
          </a:xfrm>
          <a:prstGeom prst="rect">
            <a:avLst/>
          </a:prstGeom>
        </p:spPr>
      </p:pic>
    </p:spTree>
    <p:custDataLst>
      <p:tags r:id="rId1"/>
    </p:custDataLst>
    <p:extLst>
      <p:ext uri="{BB962C8B-B14F-4D97-AF65-F5344CB8AC3E}">
        <p14:creationId xmlns:p14="http://schemas.microsoft.com/office/powerpoint/2010/main" val="2891447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7AD98C4-DA44-D21B-D23C-2F396587EF5A}"/>
              </a:ext>
            </a:extLst>
          </p:cNvPr>
          <p:cNvPicPr>
            <a:picLocks noChangeAspect="1"/>
          </p:cNvPicPr>
          <p:nvPr/>
        </p:nvPicPr>
        <p:blipFill>
          <a:blip r:embed="rId3"/>
          <a:stretch>
            <a:fillRect/>
          </a:stretch>
        </p:blipFill>
        <p:spPr>
          <a:xfrm>
            <a:off x="1275575" y="972968"/>
            <a:ext cx="10175106" cy="3042168"/>
          </a:xfrm>
          <a:prstGeom prst="rect">
            <a:avLst/>
          </a:prstGeom>
        </p:spPr>
      </p:pic>
    </p:spTree>
    <p:custDataLst>
      <p:tags r:id="rId1"/>
    </p:custDataLst>
    <p:extLst>
      <p:ext uri="{BB962C8B-B14F-4D97-AF65-F5344CB8AC3E}">
        <p14:creationId xmlns:p14="http://schemas.microsoft.com/office/powerpoint/2010/main" val="3485003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Hương</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a:t>
            </a: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Thảo</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 </a:t>
            </a: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Zalo</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0972.115.126</a:t>
            </a:r>
          </a:p>
        </p:txBody>
      </p:sp>
      <p:pic>
        <p:nvPicPr>
          <p:cNvPr id="10" name="Picture 9" descr="A picture containing icon&#10;&#10;Description automatically generated">
            <a:extLst>
              <a:ext uri="{FF2B5EF4-FFF2-40B4-BE49-F238E27FC236}">
                <a16:creationId xmlns:a16="http://schemas.microsoft.com/office/drawing/2014/main" xmlns="" id="{D5A43901-7565-E018-557A-0CE8BBC6280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458" y="5421086"/>
            <a:ext cx="1436914" cy="1436914"/>
          </a:xfrm>
          <a:prstGeom prst="rect">
            <a:avLst/>
          </a:prstGeom>
        </p:spPr>
      </p:pic>
      <p:pic>
        <p:nvPicPr>
          <p:cNvPr id="11" name="Picture 10">
            <a:extLst>
              <a:ext uri="{FF2B5EF4-FFF2-40B4-BE49-F238E27FC236}">
                <a16:creationId xmlns:a16="http://schemas.microsoft.com/office/drawing/2014/main" xmlns="" id="{C95DC5CE-D5A3-3F68-21E8-DC5222D5E880}"/>
              </a:ext>
            </a:extLst>
          </p:cNvPr>
          <p:cNvPicPr>
            <a:picLocks noChangeAspect="1"/>
          </p:cNvPicPr>
          <p:nvPr/>
        </p:nvPicPr>
        <p:blipFill>
          <a:blip r:embed="rId5"/>
          <a:stretch>
            <a:fillRect/>
          </a:stretch>
        </p:blipFill>
        <p:spPr>
          <a:xfrm>
            <a:off x="5031843" y="5149814"/>
            <a:ext cx="1436914" cy="1436914"/>
          </a:xfrm>
          <a:prstGeom prst="rect">
            <a:avLst/>
          </a:prstGeom>
        </p:spPr>
      </p:pic>
      <p:sp>
        <p:nvSpPr>
          <p:cNvPr id="14" name="Rectangle 13">
            <a:extLst>
              <a:ext uri="{FF2B5EF4-FFF2-40B4-BE49-F238E27FC236}">
                <a16:creationId xmlns:a16="http://schemas.microsoft.com/office/drawing/2014/main" xmlns="" id="{15CE06E0-B668-B688-A042-8A7D726834BF}"/>
              </a:ext>
            </a:extLst>
          </p:cNvPr>
          <p:cNvSpPr/>
          <p:nvPr/>
        </p:nvSpPr>
        <p:spPr>
          <a:xfrm>
            <a:off x="239486" y="661152"/>
            <a:ext cx="11713028" cy="5806968"/>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ea typeface="+mn-ea"/>
              <a:cs typeface="+mn-cs"/>
            </a:endParaRPr>
          </a:p>
        </p:txBody>
      </p:sp>
      <p:grpSp>
        <p:nvGrpSpPr>
          <p:cNvPr id="18" name="Group 17">
            <a:extLst>
              <a:ext uri="{FF2B5EF4-FFF2-40B4-BE49-F238E27FC236}">
                <a16:creationId xmlns:a16="http://schemas.microsoft.com/office/drawing/2014/main" xmlns="" id="{B915DF83-55FC-2C91-22D3-5A747877A9AE}"/>
              </a:ext>
            </a:extLst>
          </p:cNvPr>
          <p:cNvGrpSpPr/>
          <p:nvPr/>
        </p:nvGrpSpPr>
        <p:grpSpPr>
          <a:xfrm>
            <a:off x="2959011" y="1830741"/>
            <a:ext cx="3562718" cy="812800"/>
            <a:chOff x="4439920" y="1656080"/>
            <a:chExt cx="3562718" cy="812800"/>
          </a:xfrm>
        </p:grpSpPr>
        <p:sp>
          <p:nvSpPr>
            <p:cNvPr id="19" name="Rounded Rectangle 6">
              <a:extLst>
                <a:ext uri="{FF2B5EF4-FFF2-40B4-BE49-F238E27FC236}">
                  <a16:creationId xmlns:a16="http://schemas.microsoft.com/office/drawing/2014/main" xmlns="" id="{6BD85936-E0F0-AB2E-A695-82E6F62F370F}"/>
                </a:ext>
              </a:extLst>
            </p:cNvPr>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a16="http://schemas.microsoft.com/office/drawing/2014/main" xmlns="" id="{4FCAF2F2-69EF-C48A-B988-602EC51FEA44}"/>
                </a:ext>
              </a:extLst>
            </p:cNvPr>
            <p:cNvGrpSpPr/>
            <p:nvPr/>
          </p:nvGrpSpPr>
          <p:grpSpPr>
            <a:xfrm>
              <a:off x="4827083" y="1701522"/>
              <a:ext cx="3175555" cy="721915"/>
              <a:chOff x="4766123" y="2523569"/>
              <a:chExt cx="3175555" cy="721915"/>
            </a:xfrm>
          </p:grpSpPr>
          <p:pic>
            <p:nvPicPr>
              <p:cNvPr id="21" name="Picture 20">
                <a:extLst>
                  <a:ext uri="{FF2B5EF4-FFF2-40B4-BE49-F238E27FC236}">
                    <a16:creationId xmlns:a16="http://schemas.microsoft.com/office/drawing/2014/main" xmlns="" id="{788BC05C-3170-6D2D-765F-13309D9BE5DB}"/>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22" name="TextBox 21">
                <a:extLst>
                  <a:ext uri="{FF2B5EF4-FFF2-40B4-BE49-F238E27FC236}">
                    <a16:creationId xmlns:a16="http://schemas.microsoft.com/office/drawing/2014/main" xmlns="" id="{7AC51796-1083-3427-762E-76C2635DD032}"/>
                  </a:ext>
                </a:extLst>
              </p:cNvPr>
              <p:cNvSpPr txBox="1"/>
              <p:nvPr/>
            </p:nvSpPr>
            <p:spPr>
              <a:xfrm>
                <a:off x="5488038" y="2624341"/>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Tai nghe</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3" name="Group 22">
            <a:extLst>
              <a:ext uri="{FF2B5EF4-FFF2-40B4-BE49-F238E27FC236}">
                <a16:creationId xmlns:a16="http://schemas.microsoft.com/office/drawing/2014/main" xmlns="" id="{E1AB4CAF-48CA-5D2B-20C0-DB14D14EB1E4}"/>
              </a:ext>
            </a:extLst>
          </p:cNvPr>
          <p:cNvGrpSpPr/>
          <p:nvPr/>
        </p:nvGrpSpPr>
        <p:grpSpPr>
          <a:xfrm>
            <a:off x="1307316" y="3655192"/>
            <a:ext cx="3633839" cy="971666"/>
            <a:chOff x="4368799" y="3593748"/>
            <a:chExt cx="3633839" cy="971666"/>
          </a:xfrm>
        </p:grpSpPr>
        <p:sp>
          <p:nvSpPr>
            <p:cNvPr id="24" name="Rounded Rectangle 11">
              <a:extLst>
                <a:ext uri="{FF2B5EF4-FFF2-40B4-BE49-F238E27FC236}">
                  <a16:creationId xmlns:a16="http://schemas.microsoft.com/office/drawing/2014/main" xmlns="" id="{3311DDE3-40FD-F67C-0BEE-F241C47E825F}"/>
                </a:ext>
              </a:extLst>
            </p:cNvPr>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5" name="Group 24">
              <a:extLst>
                <a:ext uri="{FF2B5EF4-FFF2-40B4-BE49-F238E27FC236}">
                  <a16:creationId xmlns:a16="http://schemas.microsoft.com/office/drawing/2014/main" xmlns="" id="{7DEE1FDD-E504-C71F-C655-2D5E9FC518D0}"/>
                </a:ext>
              </a:extLst>
            </p:cNvPr>
            <p:cNvGrpSpPr/>
            <p:nvPr/>
          </p:nvGrpSpPr>
          <p:grpSpPr>
            <a:xfrm>
              <a:off x="4633183" y="3593748"/>
              <a:ext cx="3369455" cy="971666"/>
              <a:chOff x="4602700" y="4260121"/>
              <a:chExt cx="3369455" cy="971666"/>
            </a:xfrm>
          </p:grpSpPr>
          <p:pic>
            <p:nvPicPr>
              <p:cNvPr id="26" name="Picture 25">
                <a:extLst>
                  <a:ext uri="{FF2B5EF4-FFF2-40B4-BE49-F238E27FC236}">
                    <a16:creationId xmlns:a16="http://schemas.microsoft.com/office/drawing/2014/main" xmlns="" id="{14503D35-CCBA-17A2-2837-AD2C85D5B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7" name="TextBox 26">
                <a:extLst>
                  <a:ext uri="{FF2B5EF4-FFF2-40B4-BE49-F238E27FC236}">
                    <a16:creationId xmlns:a16="http://schemas.microsoft.com/office/drawing/2014/main" xmlns="" id="{9D5BC4B6-4F5F-8563-7B2B-7A78F5817C34}"/>
                  </a:ext>
                </a:extLst>
              </p:cNvPr>
              <p:cNvSpPr txBox="1"/>
              <p:nvPr/>
            </p:nvSpPr>
            <p:spPr>
              <a:xfrm>
                <a:off x="5518515" y="442769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Mắt dõi</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8" name="Group 27">
            <a:extLst>
              <a:ext uri="{FF2B5EF4-FFF2-40B4-BE49-F238E27FC236}">
                <a16:creationId xmlns:a16="http://schemas.microsoft.com/office/drawing/2014/main" xmlns="" id="{EE6BC5FC-3A00-1F7E-FF34-3B1F464FB62A}"/>
              </a:ext>
            </a:extLst>
          </p:cNvPr>
          <p:cNvGrpSpPr/>
          <p:nvPr/>
        </p:nvGrpSpPr>
        <p:grpSpPr>
          <a:xfrm>
            <a:off x="2448732" y="5489310"/>
            <a:ext cx="3562718" cy="881219"/>
            <a:chOff x="4439920" y="2533283"/>
            <a:chExt cx="3562718" cy="881219"/>
          </a:xfrm>
        </p:grpSpPr>
        <p:sp>
          <p:nvSpPr>
            <p:cNvPr id="29" name="Rounded Rectangle 16">
              <a:extLst>
                <a:ext uri="{FF2B5EF4-FFF2-40B4-BE49-F238E27FC236}">
                  <a16:creationId xmlns:a16="http://schemas.microsoft.com/office/drawing/2014/main" xmlns="" id="{0BAF8324-6B36-225F-C5E2-56558BB463D4}"/>
                </a:ext>
              </a:extLst>
            </p:cNvPr>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30" name="Group 29">
              <a:extLst>
                <a:ext uri="{FF2B5EF4-FFF2-40B4-BE49-F238E27FC236}">
                  <a16:creationId xmlns:a16="http://schemas.microsoft.com/office/drawing/2014/main" xmlns="" id="{ED50BA6B-E7BE-2340-FC9B-1467C7BC082E}"/>
                </a:ext>
              </a:extLst>
            </p:cNvPr>
            <p:cNvGrpSpPr/>
            <p:nvPr/>
          </p:nvGrpSpPr>
          <p:grpSpPr>
            <a:xfrm>
              <a:off x="4694140" y="2556259"/>
              <a:ext cx="3308498" cy="840877"/>
              <a:chOff x="4633180" y="3352340"/>
              <a:chExt cx="3308498" cy="840877"/>
            </a:xfrm>
          </p:grpSpPr>
          <p:pic>
            <p:nvPicPr>
              <p:cNvPr id="31" name="Picture 30">
                <a:extLst>
                  <a:ext uri="{FF2B5EF4-FFF2-40B4-BE49-F238E27FC236}">
                    <a16:creationId xmlns:a16="http://schemas.microsoft.com/office/drawing/2014/main" xmlns="" id="{1A5E1A8A-8C21-25A6-4247-FB1022C8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32" name="TextBox 31">
                <a:extLst>
                  <a:ext uri="{FF2B5EF4-FFF2-40B4-BE49-F238E27FC236}">
                    <a16:creationId xmlns:a16="http://schemas.microsoft.com/office/drawing/2014/main" xmlns="" id="{407D1D0A-778F-C151-A9DE-54A5EC1DA6A4}"/>
                  </a:ext>
                </a:extLst>
              </p:cNvPr>
              <p:cNvSpPr txBox="1"/>
              <p:nvPr/>
            </p:nvSpPr>
            <p:spPr>
              <a:xfrm>
                <a:off x="5488038" y="356866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Tay dò</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cxnSp>
        <p:nvCxnSpPr>
          <p:cNvPr id="33" name="Straight Arrow Connector 32">
            <a:extLst>
              <a:ext uri="{FF2B5EF4-FFF2-40B4-BE49-F238E27FC236}">
                <a16:creationId xmlns:a16="http://schemas.microsoft.com/office/drawing/2014/main" xmlns="" id="{95C94D53-C323-2489-9626-58F09F207DB4}"/>
              </a:ext>
            </a:extLst>
          </p:cNvPr>
          <p:cNvCxnSpPr/>
          <p:nvPr/>
        </p:nvCxnSpPr>
        <p:spPr>
          <a:xfrm flipH="1" flipV="1">
            <a:off x="5966372" y="2237141"/>
            <a:ext cx="721914" cy="1772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24F29567-31BB-4EEF-7233-DF8721863582}"/>
              </a:ext>
            </a:extLst>
          </p:cNvPr>
          <p:cNvCxnSpPr/>
          <p:nvPr/>
        </p:nvCxnSpPr>
        <p:spPr>
          <a:xfrm flipH="1">
            <a:off x="4456917" y="3979562"/>
            <a:ext cx="2221855" cy="13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9718F6D4-2CA2-2B35-B650-81BA9B0C8DAA}"/>
              </a:ext>
            </a:extLst>
          </p:cNvPr>
          <p:cNvCxnSpPr/>
          <p:nvPr/>
        </p:nvCxnSpPr>
        <p:spPr>
          <a:xfrm flipH="1">
            <a:off x="5070014" y="3979562"/>
            <a:ext cx="1608758" cy="195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xmlns="" id="{92A58CEC-DD3B-5E35-1E53-35DCFC2C93EE}"/>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flipH="1">
            <a:off x="6827340" y="3349432"/>
            <a:ext cx="3314917" cy="2727703"/>
          </a:xfrm>
          <a:prstGeom prst="rect">
            <a:avLst/>
          </a:prstGeom>
        </p:spPr>
      </p:pic>
      <p:pic>
        <p:nvPicPr>
          <p:cNvPr id="38" name="Picture 37">
            <a:extLst>
              <a:ext uri="{FF2B5EF4-FFF2-40B4-BE49-F238E27FC236}">
                <a16:creationId xmlns:a16="http://schemas.microsoft.com/office/drawing/2014/main" xmlns="" id="{AD761D07-0875-28B3-D67E-101FF8CE4C3E}"/>
              </a:ext>
            </a:extLst>
          </p:cNvPr>
          <p:cNvPicPr>
            <a:picLocks noChangeAspect="1"/>
          </p:cNvPicPr>
          <p:nvPr/>
        </p:nvPicPr>
        <p:blipFill>
          <a:blip r:embed="rId12"/>
          <a:stretch>
            <a:fillRect/>
          </a:stretch>
        </p:blipFill>
        <p:spPr>
          <a:xfrm>
            <a:off x="2665703" y="111147"/>
            <a:ext cx="7785267" cy="1231499"/>
          </a:xfrm>
          <a:prstGeom prst="rect">
            <a:avLst/>
          </a:prstGeom>
        </p:spPr>
      </p:pic>
    </p:spTree>
    <p:custDataLst>
      <p:tags r:id="rId1"/>
    </p:custDataLst>
    <p:extLst>
      <p:ext uri="{BB962C8B-B14F-4D97-AF65-F5344CB8AC3E}">
        <p14:creationId xmlns:p14="http://schemas.microsoft.com/office/powerpoint/2010/main" val="452476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1.7|2.9"/>
</p:tagLst>
</file>

<file path=ppt/tags/tag16.xml><?xml version="1.0" encoding="utf-8"?>
<p:tagLst xmlns:a="http://schemas.openxmlformats.org/drawingml/2006/main" xmlns:r="http://schemas.openxmlformats.org/officeDocument/2006/relationships" xmlns:p="http://schemas.openxmlformats.org/presentationml/2006/main">
  <p:tag name="TIMING" val="|1.7|2.9"/>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1.7|2.9"/>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0.9"/>
</p:tagLst>
</file>

<file path=ppt/tags/tag21.xml><?xml version="1.0" encoding="utf-8"?>
<p:tagLst xmlns:a="http://schemas.openxmlformats.org/drawingml/2006/main" xmlns:r="http://schemas.openxmlformats.org/officeDocument/2006/relationships" xmlns:p="http://schemas.openxmlformats.org/presentationml/2006/main">
  <p:tag name="TIMING" val="|0.7"/>
</p:tagLst>
</file>

<file path=ppt/tags/tag22.xml><?xml version="1.0" encoding="utf-8"?>
<p:tagLst xmlns:a="http://schemas.openxmlformats.org/drawingml/2006/main" xmlns:r="http://schemas.openxmlformats.org/officeDocument/2006/relationships" xmlns:p="http://schemas.openxmlformats.org/presentationml/2006/main">
  <p:tag name="TIMING" val="|1.4|1.4|1.5|0.8|2.1"/>
</p:tagLst>
</file>

<file path=ppt/tags/tag23.xml><?xml version="1.0" encoding="utf-8"?>
<p:tagLst xmlns:a="http://schemas.openxmlformats.org/drawingml/2006/main" xmlns:r="http://schemas.openxmlformats.org/officeDocument/2006/relationships" xmlns:p="http://schemas.openxmlformats.org/presentationml/2006/main">
  <p:tag name="TIMING" val="|1.2|2|1.7|0.9|2.1"/>
</p:tagLst>
</file>

<file path=ppt/tags/tag24.xml><?xml version="1.0" encoding="utf-8"?>
<p:tagLst xmlns:a="http://schemas.openxmlformats.org/drawingml/2006/main" xmlns:r="http://schemas.openxmlformats.org/officeDocument/2006/relationships" xmlns:p="http://schemas.openxmlformats.org/presentationml/2006/main">
  <p:tag name="TIMING" val="|1.1|1.8|2.5|1.2|1.6"/>
</p:tagLst>
</file>

<file path=ppt/tags/tag25.xml><?xml version="1.0" encoding="utf-8"?>
<p:tagLst xmlns:a="http://schemas.openxmlformats.org/drawingml/2006/main" xmlns:r="http://schemas.openxmlformats.org/officeDocument/2006/relationships" xmlns:p="http://schemas.openxmlformats.org/presentationml/2006/main">
  <p:tag name="TIMING" val="|0.7|1.5|1.4|1.1|1.8"/>
</p:tagLst>
</file>

<file path=ppt/tags/tag26.xml><?xml version="1.0" encoding="utf-8"?>
<p:tagLst xmlns:a="http://schemas.openxmlformats.org/drawingml/2006/main" xmlns:r="http://schemas.openxmlformats.org/officeDocument/2006/relationships" xmlns:p="http://schemas.openxmlformats.org/presentationml/2006/main">
  <p:tag name="TIMING" val="|1.1|2.4"/>
</p:tagLst>
</file>

<file path=ppt/tags/tag27.xml><?xml version="1.0" encoding="utf-8"?>
<p:tagLst xmlns:a="http://schemas.openxmlformats.org/drawingml/2006/main" xmlns:r="http://schemas.openxmlformats.org/officeDocument/2006/relationships" xmlns:p="http://schemas.openxmlformats.org/presentationml/2006/main">
  <p:tag name="TIMING" val="|1.1"/>
</p:tagLst>
</file>

<file path=ppt/tags/tag28.xml><?xml version="1.0" encoding="utf-8"?>
<p:tagLst xmlns:a="http://schemas.openxmlformats.org/drawingml/2006/main" xmlns:r="http://schemas.openxmlformats.org/officeDocument/2006/relationships" xmlns:p="http://schemas.openxmlformats.org/presentationml/2006/main">
  <p:tag name="TIMING" val="|0.7"/>
</p:tagLst>
</file>

<file path=ppt/tags/tag29.xml><?xml version="1.0" encoding="utf-8"?>
<p:tagLst xmlns:a="http://schemas.openxmlformats.org/drawingml/2006/main" xmlns:r="http://schemas.openxmlformats.org/officeDocument/2006/relationships" xmlns:p="http://schemas.openxmlformats.org/presentationml/2006/main">
  <p:tag name="TIMING" val="|1.7|2.9"/>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1.7|2.9"/>
</p:tagLst>
</file>

<file path=ppt/tags/tag31.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1.7|2.9"/>
</p:tagLst>
</file>

<file path=ppt/theme/theme1.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TotalTime>
  <Words>1933</Words>
  <Application>Microsoft Office PowerPoint</Application>
  <PresentationFormat>Widescreen</PresentationFormat>
  <Paragraphs>116</Paragraphs>
  <Slides>34</Slides>
  <Notes>5</Notes>
  <HiddenSlides>0</HiddenSlides>
  <MMClips>14</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34</vt:i4>
      </vt:variant>
    </vt:vector>
  </HeadingPairs>
  <TitlesOfParts>
    <vt:vector size="50" baseType="lpstr">
      <vt:lpstr>#9Slide03 Ample</vt:lpstr>
      <vt:lpstr>Arial</vt:lpstr>
      <vt:lpstr>Calibri</vt:lpstr>
      <vt:lpstr>Calibri Light</vt:lpstr>
      <vt:lpstr>Cambria</vt:lpstr>
      <vt:lpstr>Source Han Sans CN Medium</vt:lpstr>
      <vt:lpstr>华文新魏</vt:lpstr>
      <vt:lpstr>Times New Roman</vt:lpstr>
      <vt:lpstr>Trebuchet MS</vt:lpstr>
      <vt:lpstr>UTM Mabella</vt:lpstr>
      <vt:lpstr>Wingdings 3</vt:lpstr>
      <vt:lpstr>等线</vt:lpstr>
      <vt:lpstr>2-0927-4</vt:lpstr>
      <vt:lpstr>Custom Design</vt:lpstr>
      <vt:lpstr>20_Custom Design</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111</cp:revision>
  <dcterms:created xsi:type="dcterms:W3CDTF">2023-07-02T00:29:01Z</dcterms:created>
  <dcterms:modified xsi:type="dcterms:W3CDTF">2025-02-11T14:23:17Z</dcterms:modified>
</cp:coreProperties>
</file>