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700" r:id="rId3"/>
    <p:sldMasterId id="2147483711" r:id="rId4"/>
  </p:sldMasterIdLst>
  <p:notesMasterIdLst>
    <p:notesMasterId r:id="rId24"/>
  </p:notesMasterIdLst>
  <p:sldIdLst>
    <p:sldId id="756" r:id="rId5"/>
    <p:sldId id="258" r:id="rId6"/>
    <p:sldId id="291" r:id="rId7"/>
    <p:sldId id="292" r:id="rId8"/>
    <p:sldId id="293" r:id="rId9"/>
    <p:sldId id="294" r:id="rId10"/>
    <p:sldId id="257" r:id="rId11"/>
    <p:sldId id="749" r:id="rId12"/>
    <p:sldId id="750" r:id="rId13"/>
    <p:sldId id="313" r:id="rId14"/>
    <p:sldId id="266" r:id="rId15"/>
    <p:sldId id="751" r:id="rId16"/>
    <p:sldId id="287" r:id="rId17"/>
    <p:sldId id="752" r:id="rId18"/>
    <p:sldId id="267" r:id="rId19"/>
    <p:sldId id="753" r:id="rId20"/>
    <p:sldId id="754" r:id="rId21"/>
    <p:sldId id="755" r:id="rId22"/>
    <p:sldId id="343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56" d="100"/>
          <a:sy n="56" d="100"/>
        </p:scale>
        <p:origin x="1260" y="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FB17BE-AA38-46BD-84C0-80359B7F2D77}" type="datetimeFigureOut">
              <a:rPr lang="en-US" smtClean="0"/>
              <a:t>1/22/2025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43E0AF-C90D-4F72-821A-8327ACB471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706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F9BDF6C-74CE-47B7-A829-3D1FF62FC91E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69464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/>
              <a:t>Có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thể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thay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 </a:t>
            </a:r>
            <a:r>
              <a:rPr lang="en-US" baseline="0" dirty="0" err="1" smtClean="0"/>
              <a:t>Quizizz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8295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73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Nhấn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xẻng</a:t>
            </a:r>
            <a:r>
              <a:rPr lang="en-US" baseline="0" dirty="0"/>
              <a:t> </a:t>
            </a:r>
            <a:r>
              <a:rPr lang="en-US" baseline="0" dirty="0">
                <a:sym typeface="Wingdings" panose="05000000000000000000" pitchFamily="2" charset="2"/>
              </a:rPr>
              <a:t> 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xẻng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túi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giống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1803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>
                <a:sym typeface="Wingdings" panose="05000000000000000000" pitchFamily="2" charset="2"/>
              </a:rPr>
              <a:t>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bình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nước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4058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Tương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 slide 3,4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872224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7859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8044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13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=""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=""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=""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=""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=""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=""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6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=""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=""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1/22/2025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72758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1/22/2025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32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1/22/2025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00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1/22/2025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=""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50891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26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=""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=""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=""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=""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=""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=""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=""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99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=""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=""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=""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71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=""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=""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=""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=""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=""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=""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=""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=""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208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="" xmlns:a16="http://schemas.microsoft.com/office/drawing/2014/main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="" xmlns:a16="http://schemas.microsoft.com/office/drawing/2014/main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3381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=""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=""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=""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=""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=""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=""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=""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=""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=""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=""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8709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=""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=""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=""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=""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=""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=""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=""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=""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=""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5117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="" xmlns:a16="http://schemas.microsoft.com/office/drawing/2014/main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="" xmlns:a16="http://schemas.microsoft.com/office/drawing/2014/main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="" xmlns:a16="http://schemas.microsoft.com/office/drawing/2014/main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="" xmlns:a16="http://schemas.microsoft.com/office/drawing/2014/main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="" xmlns:a16="http://schemas.microsoft.com/office/drawing/2014/main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="" xmlns:a16="http://schemas.microsoft.com/office/drawing/2014/main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="" xmlns:a16="http://schemas.microsoft.com/office/drawing/2014/main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="" xmlns:a16="http://schemas.microsoft.com/office/drawing/2014/main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="" xmlns:a16="http://schemas.microsoft.com/office/drawing/2014/main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4707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=""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=""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=""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=""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=""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=""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57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=""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=""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6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09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117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7106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4336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0308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="" xmlns:a16="http://schemas.microsoft.com/office/drawing/2014/main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="" xmlns:a16="http://schemas.microsoft.com/office/drawing/2014/main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37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89926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4016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0456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4031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1751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72154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07088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204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5627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60648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092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3777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2940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14471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244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=""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=""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=""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=""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=""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=""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=""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1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=""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=""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=""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1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=""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=""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=""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=""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=""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=""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=""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=""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230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=""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=""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=""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=""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=""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=""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=""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=""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=""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=""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191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=""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=""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=""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=""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=""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=""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=""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=""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=""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66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="" xmlns:a16="http://schemas.microsoft.com/office/drawing/2014/main" id="{E3885D9D-19FA-4633-ADBC-C28CB04E616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="" xmlns:a16="http://schemas.microsoft.com/office/drawing/2014/main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189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9Slide.vn - 2019">
            <a:extLst>
              <a:ext uri="{FF2B5EF4-FFF2-40B4-BE49-F238E27FC236}">
                <a16:creationId xmlns="" xmlns:a16="http://schemas.microsoft.com/office/drawing/2014/main" id="{EE7C6EF4-5E73-4298-8F67-EB4552F5033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57203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58516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1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4815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sv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.xml"/><Relationship Id="rId13" Type="http://schemas.openxmlformats.org/officeDocument/2006/relationships/image" Target="../media/image53.png"/><Relationship Id="rId3" Type="http://schemas.microsoft.com/office/2007/relationships/media" Target="../media/media6.mp3"/><Relationship Id="rId7" Type="http://schemas.openxmlformats.org/officeDocument/2006/relationships/slideLayout" Target="../slideLayouts/slideLayout2.xml"/><Relationship Id="rId12" Type="http://schemas.microsoft.com/office/2007/relationships/hdphoto" Target="../media/hdphoto5.wdp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audio" Target="../media/media7.mp3"/><Relationship Id="rId11" Type="http://schemas.openxmlformats.org/officeDocument/2006/relationships/image" Target="../media/image52.png"/><Relationship Id="rId5" Type="http://schemas.microsoft.com/office/2007/relationships/media" Target="../media/media7.mp3"/><Relationship Id="rId10" Type="http://schemas.microsoft.com/office/2007/relationships/hdphoto" Target="../media/hdphoto4.wdp"/><Relationship Id="rId4" Type="http://schemas.openxmlformats.org/officeDocument/2006/relationships/audio" Target="../media/media6.mp3"/><Relationship Id="rId9" Type="http://schemas.openxmlformats.org/officeDocument/2006/relationships/image" Target="../media/image41.png"/><Relationship Id="rId14" Type="http://schemas.openxmlformats.org/officeDocument/2006/relationships/image" Target="../media/image49.png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media" Target="../media/media9.mp3"/><Relationship Id="rId7" Type="http://schemas.openxmlformats.org/officeDocument/2006/relationships/image" Target="../media/image49.png"/><Relationship Id="rId2" Type="http://schemas.openxmlformats.org/officeDocument/2006/relationships/audio" Target="../media/media8.mp3"/><Relationship Id="rId1" Type="http://schemas.microsoft.com/office/2007/relationships/media" Target="../media/media8.mp3"/><Relationship Id="rId6" Type="http://schemas.openxmlformats.org/officeDocument/2006/relationships/notesSlide" Target="../notesSlides/notesSlide11.xml"/><Relationship Id="rId5" Type="http://schemas.openxmlformats.org/officeDocument/2006/relationships/slideLayout" Target="../slideLayouts/slideLayout32.xml"/><Relationship Id="rId4" Type="http://schemas.openxmlformats.org/officeDocument/2006/relationships/audio" Target="../media/media9.mp3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media" Target="../media/media9.mp3"/><Relationship Id="rId7" Type="http://schemas.openxmlformats.org/officeDocument/2006/relationships/image" Target="../media/image49.png"/><Relationship Id="rId2" Type="http://schemas.openxmlformats.org/officeDocument/2006/relationships/audio" Target="../media/media8.mp3"/><Relationship Id="rId1" Type="http://schemas.microsoft.com/office/2007/relationships/media" Target="../media/media8.mp3"/><Relationship Id="rId6" Type="http://schemas.openxmlformats.org/officeDocument/2006/relationships/notesSlide" Target="../notesSlides/notesSlide12.xml"/><Relationship Id="rId5" Type="http://schemas.openxmlformats.org/officeDocument/2006/relationships/slideLayout" Target="../slideLayouts/slideLayout26.xml"/><Relationship Id="rId4" Type="http://schemas.openxmlformats.org/officeDocument/2006/relationships/audio" Target="../media/media9.mp3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54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1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3.png"/><Relationship Id="rId17" Type="http://schemas.openxmlformats.org/officeDocument/2006/relationships/image" Target="../media/image27.png"/><Relationship Id="rId2" Type="http://schemas.openxmlformats.org/officeDocument/2006/relationships/audio" Target="../media/media2.mp3"/><Relationship Id="rId16" Type="http://schemas.openxmlformats.org/officeDocument/2006/relationships/image" Target="../media/image18.png"/><Relationship Id="rId20" Type="http://schemas.openxmlformats.org/officeDocument/2006/relationships/image" Target="../media/image29.pn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22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6.png"/><Relationship Id="rId10" Type="http://schemas.openxmlformats.org/officeDocument/2006/relationships/image" Target="../media/image21.png"/><Relationship Id="rId19" Type="http://schemas.openxmlformats.org/officeDocument/2006/relationships/image" Target="../media/image28.png"/><Relationship Id="rId4" Type="http://schemas.microsoft.com/office/2007/relationships/media" Target="../media/media3.mp3"/><Relationship Id="rId9" Type="http://schemas.openxmlformats.org/officeDocument/2006/relationships/image" Target="../media/image20.png"/><Relationship Id="rId14" Type="http://schemas.openxmlformats.org/officeDocument/2006/relationships/image" Target="../media/image2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24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21" Type="http://schemas.openxmlformats.org/officeDocument/2006/relationships/image" Target="../media/image29.png"/><Relationship Id="rId7" Type="http://schemas.openxmlformats.org/officeDocument/2006/relationships/audio" Target="../media/audio1.wav"/><Relationship Id="rId12" Type="http://schemas.openxmlformats.org/officeDocument/2006/relationships/image" Target="../media/image23.png"/><Relationship Id="rId17" Type="http://schemas.openxmlformats.org/officeDocument/2006/relationships/image" Target="../media/image27.png"/><Relationship Id="rId2" Type="http://schemas.openxmlformats.org/officeDocument/2006/relationships/audio" Target="../media/media2.mp3"/><Relationship Id="rId16" Type="http://schemas.openxmlformats.org/officeDocument/2006/relationships/image" Target="../media/image18.png"/><Relationship Id="rId20" Type="http://schemas.openxmlformats.org/officeDocument/2006/relationships/image" Target="../media/image32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22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6.png"/><Relationship Id="rId10" Type="http://schemas.openxmlformats.org/officeDocument/2006/relationships/slide" Target="slide6.xml"/><Relationship Id="rId19" Type="http://schemas.openxmlformats.org/officeDocument/2006/relationships/image" Target="../media/image31.png"/><Relationship Id="rId4" Type="http://schemas.microsoft.com/office/2007/relationships/media" Target="../media/media3.mp3"/><Relationship Id="rId9" Type="http://schemas.openxmlformats.org/officeDocument/2006/relationships/image" Target="../media/image21.png"/><Relationship Id="rId14" Type="http://schemas.openxmlformats.org/officeDocument/2006/relationships/image" Target="../media/image2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26.png"/><Relationship Id="rId18" Type="http://schemas.microsoft.com/office/2007/relationships/hdphoto" Target="../media/hdphoto3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5.png"/><Relationship Id="rId17" Type="http://schemas.openxmlformats.org/officeDocument/2006/relationships/image" Target="../media/image35.png"/><Relationship Id="rId2" Type="http://schemas.openxmlformats.org/officeDocument/2006/relationships/audio" Target="../media/media2.mp3"/><Relationship Id="rId16" Type="http://schemas.openxmlformats.org/officeDocument/2006/relationships/image" Target="../media/image34.png"/><Relationship Id="rId20" Type="http://schemas.openxmlformats.org/officeDocument/2006/relationships/image" Target="../media/image29.png"/><Relationship Id="rId1" Type="http://schemas.microsoft.com/office/2007/relationships/media" Target="../media/media2.mp3"/><Relationship Id="rId6" Type="http://schemas.openxmlformats.org/officeDocument/2006/relationships/notesSlide" Target="../notesSlides/notesSlide6.xml"/><Relationship Id="rId11" Type="http://schemas.openxmlformats.org/officeDocument/2006/relationships/image" Target="../media/image24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33.png"/><Relationship Id="rId10" Type="http://schemas.openxmlformats.org/officeDocument/2006/relationships/image" Target="../media/image23.png"/><Relationship Id="rId19" Type="http://schemas.openxmlformats.org/officeDocument/2006/relationships/image" Target="../media/image36.png"/><Relationship Id="rId4" Type="http://schemas.microsoft.com/office/2007/relationships/media" Target="../media/media3.mp3"/><Relationship Id="rId9" Type="http://schemas.openxmlformats.org/officeDocument/2006/relationships/image" Target="../media/image22.png"/><Relationship Id="rId14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svg"/><Relationship Id="rId13" Type="http://schemas.openxmlformats.org/officeDocument/2006/relationships/image" Target="../media/image4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2.png"/><Relationship Id="rId12" Type="http://schemas.openxmlformats.org/officeDocument/2006/relationships/image" Target="../media/image45.png"/><Relationship Id="rId2" Type="http://schemas.openxmlformats.org/officeDocument/2006/relationships/audio" Target="../media/media4.mp3"/><Relationship Id="rId16" Type="http://schemas.openxmlformats.org/officeDocument/2006/relationships/image" Target="../media/image49.png"/><Relationship Id="rId1" Type="http://schemas.microsoft.com/office/2007/relationships/media" Target="../media/media4.mp3"/><Relationship Id="rId6" Type="http://schemas.microsoft.com/office/2007/relationships/hdphoto" Target="../media/hdphoto4.wdp"/><Relationship Id="rId11" Type="http://schemas.openxmlformats.org/officeDocument/2006/relationships/image" Target="../media/image44.png"/><Relationship Id="rId5" Type="http://schemas.openxmlformats.org/officeDocument/2006/relationships/image" Target="../media/image41.png"/><Relationship Id="rId15" Type="http://schemas.openxmlformats.org/officeDocument/2006/relationships/image" Target="../media/image48.png"/><Relationship Id="rId10" Type="http://schemas.openxmlformats.org/officeDocument/2006/relationships/image" Target="../media/image42.svg"/><Relationship Id="rId4" Type="http://schemas.openxmlformats.org/officeDocument/2006/relationships/notesSlide" Target="../notesSlides/notesSlide8.xml"/><Relationship Id="rId9" Type="http://schemas.openxmlformats.org/officeDocument/2006/relationships/image" Target="../media/image43.png"/><Relationship Id="rId14" Type="http://schemas.openxmlformats.org/officeDocument/2006/relationships/image" Target="../media/image4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5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xmlns="" id="{9BFE032D-036F-4A4B-8C33-CEA6E19DCC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656"/>
            <a:ext cx="12192000" cy="6858655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xmlns="" id="{E87DC9A6-4910-4432-A7B5-3C6F66B47F9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5714" y="4345329"/>
            <a:ext cx="1173001" cy="1108656"/>
          </a:xfrm>
          <a:prstGeom prst="rect">
            <a:avLst/>
          </a:prstGeom>
        </p:spPr>
      </p:pic>
      <p:pic>
        <p:nvPicPr>
          <p:cNvPr id="28" name="Picture 24">
            <a:extLst>
              <a:ext uri="{FF2B5EF4-FFF2-40B4-BE49-F238E27FC236}">
                <a16:creationId xmlns:a16="http://schemas.microsoft.com/office/drawing/2014/main" xmlns="" id="{36210CEC-D9F4-482E-AA60-0188C3896A5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flipH="1">
            <a:off x="-46715" y="2508322"/>
            <a:ext cx="1845399" cy="2772432"/>
          </a:xfrm>
          <a:prstGeom prst="rect">
            <a:avLst/>
          </a:prstGeom>
        </p:spPr>
      </p:pic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xmlns="" id="{0628C98F-06F9-416D-9625-7EF3A05645F1}"/>
              </a:ext>
            </a:extLst>
          </p:cNvPr>
          <p:cNvSpPr/>
          <p:nvPr/>
        </p:nvSpPr>
        <p:spPr>
          <a:xfrm>
            <a:off x="1680231" y="582859"/>
            <a:ext cx="9287088" cy="4871126"/>
          </a:xfrm>
          <a:custGeom>
            <a:avLst/>
            <a:gdLst>
              <a:gd name="connsiteX0" fmla="*/ 0 w 9287088"/>
              <a:gd name="connsiteY0" fmla="*/ 485749 h 4871126"/>
              <a:gd name="connsiteX1" fmla="*/ 485749 w 9287088"/>
              <a:gd name="connsiteY1" fmla="*/ 0 h 4871126"/>
              <a:gd name="connsiteX2" fmla="*/ 8801339 w 9287088"/>
              <a:gd name="connsiteY2" fmla="*/ 0 h 4871126"/>
              <a:gd name="connsiteX3" fmla="*/ 9287088 w 9287088"/>
              <a:gd name="connsiteY3" fmla="*/ 485749 h 4871126"/>
              <a:gd name="connsiteX4" fmla="*/ 9287088 w 9287088"/>
              <a:gd name="connsiteY4" fmla="*/ 4385377 h 4871126"/>
              <a:gd name="connsiteX5" fmla="*/ 8801339 w 9287088"/>
              <a:gd name="connsiteY5" fmla="*/ 4871126 h 4871126"/>
              <a:gd name="connsiteX6" fmla="*/ 485749 w 9287088"/>
              <a:gd name="connsiteY6" fmla="*/ 4871126 h 4871126"/>
              <a:gd name="connsiteX7" fmla="*/ 0 w 9287088"/>
              <a:gd name="connsiteY7" fmla="*/ 4385377 h 4871126"/>
              <a:gd name="connsiteX8" fmla="*/ 0 w 9287088"/>
              <a:gd name="connsiteY8" fmla="*/ 485749 h 4871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87088" h="4871126" fill="none" extrusionOk="0">
                <a:moveTo>
                  <a:pt x="0" y="485749"/>
                </a:moveTo>
                <a:cubicBezTo>
                  <a:pt x="1310" y="252947"/>
                  <a:pt x="225000" y="12626"/>
                  <a:pt x="485749" y="0"/>
                </a:cubicBezTo>
                <a:cubicBezTo>
                  <a:pt x="1857755" y="72427"/>
                  <a:pt x="6007004" y="61419"/>
                  <a:pt x="8801339" y="0"/>
                </a:cubicBezTo>
                <a:cubicBezTo>
                  <a:pt x="9065726" y="-26742"/>
                  <a:pt x="9279826" y="215280"/>
                  <a:pt x="9287088" y="485749"/>
                </a:cubicBezTo>
                <a:cubicBezTo>
                  <a:pt x="9387964" y="1605468"/>
                  <a:pt x="9179775" y="2827345"/>
                  <a:pt x="9287088" y="4385377"/>
                </a:cubicBezTo>
                <a:cubicBezTo>
                  <a:pt x="9289729" y="4640243"/>
                  <a:pt x="9063970" y="4864802"/>
                  <a:pt x="8801339" y="4871126"/>
                </a:cubicBezTo>
                <a:cubicBezTo>
                  <a:pt x="5763782" y="4900953"/>
                  <a:pt x="3337166" y="4791820"/>
                  <a:pt x="485749" y="4871126"/>
                </a:cubicBezTo>
                <a:cubicBezTo>
                  <a:pt x="257334" y="4866620"/>
                  <a:pt x="-39490" y="4661458"/>
                  <a:pt x="0" y="4385377"/>
                </a:cubicBezTo>
                <a:cubicBezTo>
                  <a:pt x="50037" y="3350220"/>
                  <a:pt x="770" y="1813746"/>
                  <a:pt x="0" y="485749"/>
                </a:cubicBezTo>
                <a:close/>
              </a:path>
              <a:path w="9287088" h="4871126" stroke="0" extrusionOk="0">
                <a:moveTo>
                  <a:pt x="0" y="485749"/>
                </a:moveTo>
                <a:cubicBezTo>
                  <a:pt x="32440" y="226319"/>
                  <a:pt x="239895" y="46707"/>
                  <a:pt x="485749" y="0"/>
                </a:cubicBezTo>
                <a:cubicBezTo>
                  <a:pt x="3786653" y="123000"/>
                  <a:pt x="7680857" y="-96860"/>
                  <a:pt x="8801339" y="0"/>
                </a:cubicBezTo>
                <a:cubicBezTo>
                  <a:pt x="9035621" y="-25905"/>
                  <a:pt x="9296145" y="199217"/>
                  <a:pt x="9287088" y="485749"/>
                </a:cubicBezTo>
                <a:cubicBezTo>
                  <a:pt x="9290261" y="1425780"/>
                  <a:pt x="9381355" y="2742003"/>
                  <a:pt x="9287088" y="4385377"/>
                </a:cubicBezTo>
                <a:cubicBezTo>
                  <a:pt x="9261706" y="4662844"/>
                  <a:pt x="9048318" y="4867641"/>
                  <a:pt x="8801339" y="4871126"/>
                </a:cubicBezTo>
                <a:cubicBezTo>
                  <a:pt x="6653999" y="4710419"/>
                  <a:pt x="1851765" y="4910793"/>
                  <a:pt x="485749" y="4871126"/>
                </a:cubicBezTo>
                <a:cubicBezTo>
                  <a:pt x="209796" y="4869575"/>
                  <a:pt x="-44208" y="4633621"/>
                  <a:pt x="0" y="4385377"/>
                </a:cubicBezTo>
                <a:cubicBezTo>
                  <a:pt x="32216" y="2834182"/>
                  <a:pt x="57206" y="1399110"/>
                  <a:pt x="0" y="485749"/>
                </a:cubicBezTo>
                <a:close/>
              </a:path>
            </a:pathLst>
          </a:custGeom>
          <a:solidFill>
            <a:schemeClr val="bg1">
              <a:alpha val="73000"/>
            </a:schemeClr>
          </a:solidFill>
          <a:ln w="38100">
            <a:noFill/>
            <a:prstDash val="dash"/>
            <a:extLst>
              <a:ext uri="{C807C97D-BFC1-408E-A445-0C87EB9F89A2}">
                <ask:lineSketchStyleProps xmlns:ask="http://schemas.microsoft.com/office/drawing/2018/sketchyshapes" xmlns="" sd="852854689">
                  <a:prstGeom prst="roundRect">
                    <a:avLst>
                      <a:gd name="adj" fmla="val 9972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60482" y="2210676"/>
            <a:ext cx="867103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0070C0"/>
                </a:solidFill>
              </a:rPr>
              <a:t>MÔN</a:t>
            </a:r>
            <a:r>
              <a:rPr lang="en-US" sz="6000" b="1" dirty="0" smtClean="0">
                <a:solidFill>
                  <a:srgbClr val="0070C0"/>
                </a:solidFill>
              </a:rPr>
              <a:t>: </a:t>
            </a:r>
            <a:r>
              <a:rPr lang="en-US" sz="6000" b="1" dirty="0" smtClean="0">
                <a:solidFill>
                  <a:srgbClr val="FF0000"/>
                </a:solidFill>
              </a:rPr>
              <a:t>TOÁN</a:t>
            </a:r>
          </a:p>
          <a:p>
            <a:pPr algn="ctr"/>
            <a:r>
              <a:rPr lang="en-US" sz="6000" b="1" dirty="0" err="1" smtClean="0">
                <a:solidFill>
                  <a:schemeClr val="accent2">
                    <a:lumMod val="75000"/>
                  </a:schemeClr>
                </a:solidFill>
              </a:rPr>
              <a:t>Lớp</a:t>
            </a:r>
            <a:r>
              <a:rPr lang="en-US" sz="6000" b="1" dirty="0" smtClean="0">
                <a:solidFill>
                  <a:schemeClr val="accent2">
                    <a:lumMod val="75000"/>
                  </a:schemeClr>
                </a:solidFill>
              </a:rPr>
              <a:t> 4</a:t>
            </a:r>
            <a:endParaRPr lang="en-US" sz="6000" b="1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85049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=""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=""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="" xmlns:a16="http://schemas.microsoft.com/office/drawing/2014/main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harpenSoften amount="50000"/>
                    </a14:imgEffect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43269" y="1916391"/>
            <a:ext cx="7927454" cy="4915923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="" xmlns:a16="http://schemas.microsoft.com/office/drawing/2014/main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="" xmlns:a16="http://schemas.microsoft.com/office/drawing/2014/main" id="{1C9383B7-39EE-D419-83AF-B4B64971D6D5}"/>
              </a:ext>
            </a:extLst>
          </p:cNvPr>
          <p:cNvSpPr/>
          <p:nvPr/>
        </p:nvSpPr>
        <p:spPr>
          <a:xfrm>
            <a:off x="4732991" y="965771"/>
            <a:ext cx="4079869" cy="1455013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4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sz="4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endParaRPr lang="en-US" sz="4000" b="1" dirty="0">
              <a:solidFill>
                <a:srgbClr val="0070C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="" xmlns:a16="http://schemas.microsoft.com/office/drawing/2014/main" id="{06EA94A1-E279-B124-5043-0D3BF226392E}"/>
              </a:ext>
            </a:extLst>
          </p:cNvPr>
          <p:cNvSpPr/>
          <p:nvPr/>
        </p:nvSpPr>
        <p:spPr>
          <a:xfrm>
            <a:off x="257135" y="2245510"/>
            <a:ext cx="4475856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5, 1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40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="" xmlns:a16="http://schemas.microsoft.com/office/drawing/2014/main" id="{6BB1B9FB-5231-7DEE-9AB9-712916750599}"/>
              </a:ext>
            </a:extLst>
          </p:cNvPr>
          <p:cNvSpPr/>
          <p:nvPr/>
        </p:nvSpPr>
        <p:spPr>
          <a:xfrm>
            <a:off x="7594169" y="2877284"/>
            <a:ext cx="4340695" cy="1284270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2, 9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772925" y="1371798"/>
            <a:ext cx="23092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514 293</a:t>
            </a:r>
          </a:p>
        </p:txBody>
      </p:sp>
      <p:pic>
        <p:nvPicPr>
          <p:cNvPr id="3" name="J2TEAM-TTS-1735740330549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4374285" y="1388477"/>
            <a:ext cx="609600" cy="609600"/>
          </a:xfrm>
          <a:prstGeom prst="rect">
            <a:avLst/>
          </a:prstGeom>
        </p:spPr>
      </p:pic>
      <p:pic>
        <p:nvPicPr>
          <p:cNvPr id="5" name="J2TEAM-TTS-1735740376218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7337034" y="2920180"/>
            <a:ext cx="609600" cy="609600"/>
          </a:xfrm>
          <a:prstGeom prst="rect">
            <a:avLst/>
          </a:prstGeom>
        </p:spPr>
      </p:pic>
      <p:pic>
        <p:nvPicPr>
          <p:cNvPr id="6" name="J2TEAM-TTS-1735740450187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12035" y="28194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10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3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3696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18" grpId="0" animBg="1"/>
      <p:bldP spid="19" grpId="0" animBg="1"/>
      <p:bldP spid="20" grpId="0" animBg="1"/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521199" y="380266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5333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5333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5333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chục</a:t>
            </a:r>
            <a:endParaRPr sz="5333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="" xmlns:a16="http://schemas.microsoft.com/office/drawing/2014/main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8530" y="2772191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vi-VN" sz="5333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="" xmlns:a16="http://schemas.microsoft.com/office/drawing/2014/main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558529" y="4929272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trăm</a:t>
            </a:r>
            <a:endParaRPr lang="vi-VN" sz="5333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="" xmlns:a16="http://schemas.microsoft.com/office/drawing/2014/main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138820" y="3802660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chục</a:t>
            </a:r>
            <a:r>
              <a:rPr lang="en-US" sz="5333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="" xmlns:a16="http://schemas.microsoft.com/office/drawing/2014/main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168596" y="4929272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trăm</a:t>
            </a:r>
            <a:r>
              <a:rPr lang="en-US" sz="5333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="" xmlns:a16="http://schemas.microsoft.com/office/drawing/2014/main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093820" y="2672429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="" xmlns:a16="http://schemas.microsoft.com/office/drawing/2014/main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="" xmlns:a16="http://schemas.microsoft.com/office/drawing/2014/main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="" xmlns:a16="http://schemas.microsoft.com/office/drawing/2014/main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="" xmlns:a16="http://schemas.microsoft.com/office/drawing/2014/main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="" xmlns:a16="http://schemas.microsoft.com/office/drawing/2014/main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Lớp nghìn</a:t>
            </a:r>
            <a:endParaRPr sz="4000" b="1" kern="0" dirty="0">
              <a:solidFill>
                <a:srgbClr val="FAEFCC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="" xmlns:a16="http://schemas.microsoft.com/office/drawing/2014/main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Lớp đơn vị</a:t>
            </a:r>
            <a:endParaRPr sz="4000" b="1" kern="0" dirty="0">
              <a:solidFill>
                <a:srgbClr val="FAEFCC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Kavoon"/>
            </a:endParaRPr>
          </a:p>
        </p:txBody>
      </p:sp>
      <p:pic>
        <p:nvPicPr>
          <p:cNvPr id="7" name="J2TEAM-TTS-1737539905565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655501" y="1015351"/>
            <a:ext cx="609600" cy="609600"/>
          </a:xfrm>
          <a:prstGeom prst="rect">
            <a:avLst/>
          </a:prstGeom>
        </p:spPr>
      </p:pic>
      <p:pic>
        <p:nvPicPr>
          <p:cNvPr id="8" name="J2TEAM-TTS-173753995863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048933" y="10045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4272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8" dur="439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="" xmlns:a16="http://schemas.microsoft.com/office/drawing/2014/main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kern="0" dirty="0">
                <a:solidFill>
                  <a:srgbClr val="FAEFCC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Ghi nhớ</a:t>
            </a:r>
            <a:endParaRPr sz="4267" b="1" kern="0" dirty="0">
              <a:solidFill>
                <a:srgbClr val="FAEFCC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="" xmlns:a16="http://schemas.microsoft.com/office/drawing/2014/main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="" xmlns:a16="http://schemas.microsoft.com/office/drawing/2014/main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="" xmlns:a16="http://schemas.microsoft.com/office/drawing/2014/main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Hàng đơn vị, hàng chục, hàng trăm</a:t>
            </a:r>
            <a:r>
              <a:rPr lang="es" sz="4267" b="1" kern="0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 </a:t>
            </a:r>
            <a:r>
              <a:rPr lang="es" sz="4267" b="1" kern="0" dirty="0" smtClean="0">
                <a:solidFill>
                  <a:srgbClr val="FF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tạo </a:t>
            </a:r>
            <a:r>
              <a:rPr lang="es" sz="4267" b="1" kern="0" dirty="0">
                <a:solidFill>
                  <a:srgbClr val="FF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thành </a:t>
            </a:r>
            <a:r>
              <a:rPr lang="es" sz="4267" b="1" u="sng" kern="0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lớp đơn vị.</a:t>
            </a:r>
            <a:endParaRPr sz="4267" b="1" u="sng" kern="0" dirty="0">
              <a:solidFill>
                <a:srgbClr val="00206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="" xmlns:a16="http://schemas.microsoft.com/office/drawing/2014/main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7030A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Hàng nghìn, hàng chục nghìn, hàng trăm nghìn</a:t>
            </a:r>
            <a:r>
              <a:rPr lang="es" sz="4267" b="1" kern="0" dirty="0">
                <a:solidFill>
                  <a:srgbClr val="7030A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 </a:t>
            </a:r>
            <a:r>
              <a:rPr lang="es" sz="4267" b="1" kern="0" dirty="0" smtClean="0">
                <a:solidFill>
                  <a:srgbClr val="FF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tạo </a:t>
            </a:r>
            <a:r>
              <a:rPr lang="es" sz="4267" b="1" kern="0" dirty="0">
                <a:solidFill>
                  <a:srgbClr val="FF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thành </a:t>
            </a:r>
            <a:r>
              <a:rPr lang="es" sz="4267" b="1" u="sng" kern="0" dirty="0">
                <a:solidFill>
                  <a:srgbClr val="7030A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Kavoon"/>
              </a:rPr>
              <a:t>lớp nghìn.</a:t>
            </a:r>
            <a:endParaRPr sz="4267" b="1" u="sng" kern="0" dirty="0">
              <a:solidFill>
                <a:srgbClr val="7030A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Kavoon"/>
            </a:endParaRPr>
          </a:p>
        </p:txBody>
      </p:sp>
      <p:pic>
        <p:nvPicPr>
          <p:cNvPr id="2" name="J2TEAM-TTS-1737539905565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226560" y="1570315"/>
            <a:ext cx="609600" cy="609600"/>
          </a:xfrm>
          <a:prstGeom prst="rect">
            <a:avLst/>
          </a:prstGeom>
        </p:spPr>
      </p:pic>
      <p:pic>
        <p:nvPicPr>
          <p:cNvPr id="3" name="J2TEAM-TTS-173753995863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226560" y="3850431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427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439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="" xmlns:a16="http://schemas.microsoft.com/office/drawing/2014/main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76998" y="2541721"/>
            <a:ext cx="3759571" cy="1156823"/>
          </a:xfrm>
          <a:prstGeom prst="rect">
            <a:avLst/>
          </a:prstGeom>
          <a:ln>
            <a:solidFill>
              <a:schemeClr val="accent5">
                <a:lumMod val="5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3600" b="1" dirty="0" err="1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Lấy</a:t>
            </a:r>
            <a:r>
              <a:rPr lang="en-US" sz="3600" b="1" dirty="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VD </a:t>
            </a:r>
            <a:r>
              <a:rPr lang="en-US" sz="3600" b="1" dirty="0" err="1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về</a:t>
            </a:r>
            <a:r>
              <a:rPr lang="en-US" sz="3600" b="1" dirty="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b="1" dirty="0" err="1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số</a:t>
            </a:r>
            <a:r>
              <a:rPr lang="en-US" sz="3600" b="1" dirty="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b="1" dirty="0" err="1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có</a:t>
            </a:r>
            <a:r>
              <a:rPr lang="en-US" sz="3600" b="1" dirty="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6 </a:t>
            </a:r>
            <a:r>
              <a:rPr lang="en-US" sz="3600" b="1" dirty="0" err="1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chữ</a:t>
            </a:r>
            <a:r>
              <a:rPr lang="en-US" sz="3600" b="1" dirty="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b="1" dirty="0" err="1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số</a:t>
            </a:r>
            <a:endParaRPr sz="3600" b="1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="" xmlns:a16="http://schemas.microsoft.com/office/drawing/2014/main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4125839" y="929897"/>
            <a:ext cx="4646202" cy="86790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bg2">
                <a:lumMod val="50000"/>
                <a:lumOff val="5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4400" kern="0" dirty="0" smtClea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Em hãy đọc số</a:t>
            </a:r>
            <a:endParaRPr lang="es" sz="4400" kern="0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" name="Google Shape;8143;p35">
            <a:extLst>
              <a:ext uri="{FF2B5EF4-FFF2-40B4-BE49-F238E27FC236}">
                <a16:creationId xmlns="" xmlns:a16="http://schemas.microsoft.com/office/drawing/2014/main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4125839" y="2541721"/>
            <a:ext cx="7234419" cy="939062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n-US" sz="4400" kern="0" dirty="0" smtClea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</a:t>
            </a:r>
            <a:r>
              <a:rPr lang="es" sz="4400" kern="0" dirty="0" smtClea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hỉ các hàng của lớp nghìn</a:t>
            </a:r>
            <a:endParaRPr lang="es" sz="4400" kern="0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" name="Google Shape;8143;p35">
            <a:extLst>
              <a:ext uri="{FF2B5EF4-FFF2-40B4-BE49-F238E27FC236}">
                <a16:creationId xmlns="" xmlns:a16="http://schemas.microsoft.com/office/drawing/2014/main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4125838" y="4224702"/>
            <a:ext cx="7234419" cy="948886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4400" kern="0" dirty="0" smtClea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Chỉ các hàng của lớp đơn vị</a:t>
            </a:r>
            <a:endParaRPr lang="es" sz="4400" kern="0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9" grpId="0" animBg="1"/>
      <p:bldP spid="4" grpId="0" animBg="1"/>
      <p:bldP spid="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=""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sz="3333" b="1" kern="0" dirty="0">
              <a:solidFill>
                <a:srgbClr val="FAEFCC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="" xmlns:a16="http://schemas.microsoft.com/office/drawing/2014/main" id="{EC0CC9B3-9B86-5F63-24F0-8A7064D0E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574957"/>
              </p:ext>
            </p:extLst>
          </p:nvPr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="" xmlns:a16="http://schemas.microsoft.com/office/drawing/2014/main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="" xmlns:a16="http://schemas.microsoft.com/office/drawing/2014/main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="" xmlns:a16="http://schemas.microsoft.com/office/drawing/2014/main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="" xmlns:a16="http://schemas.microsoft.com/office/drawing/2014/main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="" xmlns:a16="http://schemas.microsoft.com/office/drawing/2014/main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="" xmlns:a16="http://schemas.microsoft.com/office/drawing/2014/main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="" xmlns:a16="http://schemas.microsoft.com/office/drawing/2014/main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D4DE9680-B5FF-1F3D-0DCA-647B972E07A4}"/>
              </a:ext>
            </a:extLst>
          </p:cNvPr>
          <p:cNvSpPr txBox="1"/>
          <p:nvPr/>
        </p:nvSpPr>
        <p:spPr>
          <a:xfrm>
            <a:off x="4119936" y="3201642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240FFCB0-6A01-ADCB-00FD-97223CD56530}"/>
              </a:ext>
            </a:extLst>
          </p:cNvPr>
          <p:cNvSpPr txBox="1"/>
          <p:nvPr/>
        </p:nvSpPr>
        <p:spPr>
          <a:xfrm>
            <a:off x="5599415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A72610BC-7770-0B51-4F47-9D7A1027C8EF}"/>
              </a:ext>
            </a:extLst>
          </p:cNvPr>
          <p:cNvSpPr txBox="1"/>
          <p:nvPr/>
        </p:nvSpPr>
        <p:spPr>
          <a:xfrm>
            <a:off x="7027523" y="3191369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4F43EF96-C497-990D-7008-68EDEAA97649}"/>
              </a:ext>
            </a:extLst>
          </p:cNvPr>
          <p:cNvSpPr txBox="1"/>
          <p:nvPr/>
        </p:nvSpPr>
        <p:spPr>
          <a:xfrm>
            <a:off x="8393986" y="320164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6CCC5BDC-1BBA-F653-C57B-B821E2E43E00}"/>
              </a:ext>
            </a:extLst>
          </p:cNvPr>
          <p:cNvSpPr txBox="1"/>
          <p:nvPr/>
        </p:nvSpPr>
        <p:spPr>
          <a:xfrm>
            <a:off x="9524144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AA694FD1-9BFF-9D9E-AB49-059E84AB111D}"/>
              </a:ext>
            </a:extLst>
          </p:cNvPr>
          <p:cNvSpPr txBox="1"/>
          <p:nvPr/>
        </p:nvSpPr>
        <p:spPr>
          <a:xfrm>
            <a:off x="10890607" y="318109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842C2E3B-78A5-327A-99EF-30662EDDDDDA}"/>
              </a:ext>
            </a:extLst>
          </p:cNvPr>
          <p:cNvSpPr txBox="1"/>
          <p:nvPr/>
        </p:nvSpPr>
        <p:spPr>
          <a:xfrm>
            <a:off x="339047" y="4064671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B2E7B520-CA33-B347-FA36-56D2490788C5}"/>
              </a:ext>
            </a:extLst>
          </p:cNvPr>
          <p:cNvSpPr txBox="1"/>
          <p:nvPr/>
        </p:nvSpPr>
        <p:spPr>
          <a:xfrm>
            <a:off x="6965877" y="498934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1E0C46E1-1F8E-96A4-187D-D6C8836A01A0}"/>
              </a:ext>
            </a:extLst>
          </p:cNvPr>
          <p:cNvSpPr txBox="1"/>
          <p:nvPr/>
        </p:nvSpPr>
        <p:spPr>
          <a:xfrm>
            <a:off x="8342614" y="500989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="" xmlns:a16="http://schemas.microsoft.com/office/drawing/2014/main" id="{0B3FF095-2DAC-3F8E-32CF-58096D495F78}"/>
              </a:ext>
            </a:extLst>
          </p:cNvPr>
          <p:cNvSpPr txBox="1"/>
          <p:nvPr/>
        </p:nvSpPr>
        <p:spPr>
          <a:xfrm>
            <a:off x="9596061" y="4968796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="" xmlns:a16="http://schemas.microsoft.com/office/drawing/2014/main" id="{1D899D05-A354-9F41-AB12-997F7E095011}"/>
              </a:ext>
            </a:extLst>
          </p:cNvPr>
          <p:cNvSpPr txBox="1"/>
          <p:nvPr/>
        </p:nvSpPr>
        <p:spPr>
          <a:xfrm>
            <a:off x="10931702" y="4989344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="" xmlns:a16="http://schemas.microsoft.com/office/drawing/2014/main" id="{C54680C5-5B3E-E6BE-6B8A-606B648AF9AA}"/>
              </a:ext>
            </a:extLst>
          </p:cNvPr>
          <p:cNvSpPr txBox="1"/>
          <p:nvPr/>
        </p:nvSpPr>
        <p:spPr>
          <a:xfrm>
            <a:off x="452063" y="5924294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=""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="" xmlns:a16="http://schemas.microsoft.com/office/drawing/2014/main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="" xmlns:a16="http://schemas.microsoft.com/office/drawing/2014/main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="" xmlns:a16="http://schemas.microsoft.com/office/drawing/2014/main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="" xmlns:a16="http://schemas.microsoft.com/office/drawing/2014/main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="" xmlns:a16="http://schemas.microsoft.com/office/drawing/2014/main" id="{BE6E23AD-D541-9670-A8C5-663DBF218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265139"/>
              </p:ext>
            </p:extLst>
          </p:nvPr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="" xmlns:a16="http://schemas.microsoft.com/office/drawing/2014/main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="" xmlns:a16="http://schemas.microsoft.com/office/drawing/2014/main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="" xmlns:a16="http://schemas.microsoft.com/office/drawing/2014/main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="" xmlns:a16="http://schemas.microsoft.com/office/drawing/2014/main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89235E43-3AC8-A1D0-AA46-1CF9C543D2CF}"/>
              </a:ext>
            </a:extLst>
          </p:cNvPr>
          <p:cNvSpPr txBox="1"/>
          <p:nvPr/>
        </p:nvSpPr>
        <p:spPr>
          <a:xfrm>
            <a:off x="7500136" y="184018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lang="en-US" sz="2800" b="1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6AAEF9AF-9CD8-B7C7-DB5D-04B6AB595F9B}"/>
              </a:ext>
            </a:extLst>
          </p:cNvPr>
          <p:cNvSpPr txBox="1"/>
          <p:nvPr/>
        </p:nvSpPr>
        <p:spPr>
          <a:xfrm>
            <a:off x="9441951" y="18698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8BB505C8-5673-F111-15E6-ED81CB3E809A}"/>
              </a:ext>
            </a:extLst>
          </p:cNvPr>
          <p:cNvSpPr txBox="1"/>
          <p:nvPr/>
        </p:nvSpPr>
        <p:spPr>
          <a:xfrm>
            <a:off x="7500136" y="27842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lang="en-US" sz="2800" b="1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534BF90D-F499-3D31-DAB3-D6B4DFCD9B46}"/>
              </a:ext>
            </a:extLst>
          </p:cNvPr>
          <p:cNvSpPr txBox="1"/>
          <p:nvPr/>
        </p:nvSpPr>
        <p:spPr>
          <a:xfrm>
            <a:off x="9411129" y="284594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F08F7140-3A06-636E-D3A8-D7F6A59192D5}"/>
              </a:ext>
            </a:extLst>
          </p:cNvPr>
          <p:cNvSpPr txBox="1"/>
          <p:nvPr/>
        </p:nvSpPr>
        <p:spPr>
          <a:xfrm>
            <a:off x="7561781" y="37397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F026D974-BB82-0FFD-86D7-505E1B9B9B48}"/>
              </a:ext>
            </a:extLst>
          </p:cNvPr>
          <p:cNvSpPr txBox="1"/>
          <p:nvPr/>
        </p:nvSpPr>
        <p:spPr>
          <a:xfrm>
            <a:off x="9472774" y="371924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="" xmlns:a16="http://schemas.microsoft.com/office/drawing/2014/main" id="{4F31F8A4-C226-630E-8F84-528ECB6E04DE}"/>
              </a:ext>
            </a:extLst>
          </p:cNvPr>
          <p:cNvSpPr txBox="1"/>
          <p:nvPr/>
        </p:nvSpPr>
        <p:spPr>
          <a:xfrm>
            <a:off x="7377193" y="4500080"/>
            <a:ext cx="171543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800" b="1" dirty="0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="" xmlns:a16="http://schemas.microsoft.com/office/drawing/2014/main" id="{7DD6915A-D06B-863C-A9CA-CAB1FAA5FBEB}"/>
              </a:ext>
            </a:extLst>
          </p:cNvPr>
          <p:cNvSpPr txBox="1"/>
          <p:nvPr/>
        </p:nvSpPr>
        <p:spPr>
          <a:xfrm>
            <a:off x="9534419" y="4664291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="" xmlns:a16="http://schemas.microsoft.com/office/drawing/2014/main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49F89912-4B2F-3C80-D78F-D056A658C81E}"/>
              </a:ext>
            </a:extLst>
          </p:cNvPr>
          <p:cNvSpPr txBox="1"/>
          <p:nvPr/>
        </p:nvSpPr>
        <p:spPr>
          <a:xfrm>
            <a:off x="7582330" y="5604291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A0A96613-D467-6B18-4605-502B07C96C34}"/>
              </a:ext>
            </a:extLst>
          </p:cNvPr>
          <p:cNvSpPr txBox="1"/>
          <p:nvPr/>
        </p:nvSpPr>
        <p:spPr>
          <a:xfrm>
            <a:off x="9534419" y="5568766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=""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432638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lang="vi-VN" sz="3333" b="1" kern="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="" xmlns:a16="http://schemas.microsoft.com/office/drawing/2014/main" id="{76E8DD8E-2D6B-E5B0-3952-E2CD01CF2B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094888"/>
              </p:ext>
            </p:extLst>
          </p:nvPr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="" xmlns:a16="http://schemas.microsoft.com/office/drawing/2014/main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="" xmlns:a16="http://schemas.microsoft.com/office/drawing/2014/main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="" xmlns:a16="http://schemas.microsoft.com/office/drawing/2014/main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="" xmlns:a16="http://schemas.microsoft.com/office/drawing/2014/main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="" xmlns:a16="http://schemas.microsoft.com/office/drawing/2014/main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6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78FF5B50-CB3D-4EB7-83C8-E3DB1BADD2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149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rush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8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889000"/>
            <a:ext cx="9855200" cy="393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17600" y="1600200"/>
            <a:ext cx="5353679" cy="497840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835269" y="5068536"/>
            <a:ext cx="1336320" cy="14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Toy Piano - Wayne Jone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293600" y="-4063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61165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: Rounded Corners 3"/>
          <p:cNvSpPr/>
          <p:nvPr/>
        </p:nvSpPr>
        <p:spPr>
          <a:xfrm rot="5400000">
            <a:off x="-985116" y="1147158"/>
            <a:ext cx="3697426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924" y="278461"/>
            <a:ext cx="890079" cy="93907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25" y="1481217"/>
            <a:ext cx="868744" cy="9118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3200" y="5359400"/>
            <a:ext cx="3883025" cy="1213969"/>
            <a:chOff x="374847" y="4019550"/>
            <a:chExt cx="2912269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0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404631" y="4300538"/>
              <a:ext cx="1882485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750 003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391823"/>
            <a:ext cx="3969599" cy="1213970"/>
            <a:chOff x="374847" y="4019551"/>
            <a:chExt cx="2977199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04618" y="4336256"/>
              <a:ext cx="204742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700 503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9796" y="535940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705 003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609912" y="220868"/>
            <a:ext cx="8566088" cy="3411332"/>
            <a:chOff x="1957434" y="165651"/>
            <a:chExt cx="6424566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57434" y="671120"/>
              <a:ext cx="1511300" cy="1506538"/>
              <a:chOff x="1957434" y="671120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434" y="671120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542947" y="993787"/>
                <a:ext cx="704019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1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436143" y="476250"/>
              <a:ext cx="4402931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7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5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3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405" y="45736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63" y="4815762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101" y="481576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4800" y="1944743"/>
            <a:ext cx="2285365" cy="2530007"/>
          </a:xfrm>
          <a:prstGeom prst="rect">
            <a:avLst/>
          </a:prstGeom>
        </p:spPr>
      </p:pic>
      <p:pic>
        <p:nvPicPr>
          <p:cNvPr id="49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50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52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DF0A0C12-6523-42CF-8638-72BBB8243C7B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456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00"/>
                            </p:stCondLst>
                            <p:childTnLst>
                              <p:par>
                                <p:cTn id="1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06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300"/>
                            </p:stCondLst>
                            <p:childTnLst>
                              <p:par>
                                <p:cTn id="1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4800"/>
                            </p:stCondLst>
                            <p:childTnLst>
                              <p:par>
                                <p:cTn id="1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3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1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6" fill="hold"/>
                                        <p:tgtEl>
                                          <p:spTgt spid="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6700"/>
                            </p:stCondLst>
                            <p:childTnLst>
                              <p:par>
                                <p:cTn id="1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 vol="80000">
                <p:cTn id="1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80000">
                <p:cTn id="1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3882" y="1185924"/>
            <a:ext cx="3774957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57" y="1492787"/>
            <a:ext cx="860077" cy="902775"/>
          </a:xfrm>
          <a:prstGeom prst="rect">
            <a:avLst/>
          </a:prstGeom>
        </p:spPr>
      </p:pic>
      <p:pic>
        <p:nvPicPr>
          <p:cNvPr id="18" name="Picture 17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8229600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506 002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915748" cy="1213970"/>
            <a:chOff x="374847" y="4019551"/>
            <a:chExt cx="2936811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999896" cy="561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500 062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6888" y="540305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500 602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99267" y="220868"/>
            <a:ext cx="8576733" cy="3411332"/>
            <a:chOff x="1949450" y="165651"/>
            <a:chExt cx="6432550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49450" y="683368"/>
              <a:ext cx="1511300" cy="1506538"/>
              <a:chOff x="1949450" y="683368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9450" y="683368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69277" y="985334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2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349330" y="570002"/>
              <a:ext cx="4765542" cy="10849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5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6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97" y="46363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1939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28" y="3436905"/>
            <a:ext cx="192901" cy="304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835" y="1860665"/>
            <a:ext cx="2285365" cy="227953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95" y="2819400"/>
            <a:ext cx="192901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2200" y="2827305"/>
            <a:ext cx="192901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2395" y="3530600"/>
            <a:ext cx="192901" cy="304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5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="" xmlns:a16="http://schemas.microsoft.com/office/drawing/2014/main" id="{6EB42546-C469-4665-A389-1DF62A4F9E0C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37608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88E-6 L -0.00052 0.1395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5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7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5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4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500"/>
                            </p:stCondLst>
                            <p:childTnLst>
                              <p:par>
                                <p:cTn id="14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46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3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5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7" dur="409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75" dur="6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6500"/>
                            </p:stCondLst>
                            <p:childTnLst>
                              <p:par>
                                <p:cTn id="1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2388" y="1184430"/>
            <a:ext cx="3771970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7" y="2642831"/>
            <a:ext cx="1092336" cy="87614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1597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200 505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767404" cy="1213970"/>
            <a:chOff x="374847" y="4019551"/>
            <a:chExt cx="282555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200 050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84937" y="5403488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15821" y="220868"/>
            <a:ext cx="8660179" cy="3411332"/>
            <a:chOff x="1886866" y="165651"/>
            <a:chExt cx="6495134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886866" y="691631"/>
              <a:ext cx="1511300" cy="1506538"/>
              <a:chOff x="1886866" y="691631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6866" y="691631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20344" y="1008890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3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609851" y="883877"/>
              <a:ext cx="4765542" cy="9925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2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5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547" y="4636788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36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49174">
            <a:off x="5085397" y="1753668"/>
            <a:ext cx="2279535" cy="2279535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327400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2757223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0980" y="2864924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8764" y="3518975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4522069" y="4014023"/>
            <a:ext cx="711200" cy="75037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5892800" y="3384013"/>
            <a:ext cx="711200" cy="75037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6807200" y="4065323"/>
            <a:ext cx="711200" cy="75037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8177931" y="3435313"/>
            <a:ext cx="711200" cy="750373"/>
          </a:xfrm>
          <a:prstGeom prst="rect">
            <a:avLst/>
          </a:prstGeom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5618309" y="333332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6439737" y="3995887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7861671" y="335216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4191595" y="3981289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3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8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="" xmlns:a16="http://schemas.microsoft.com/office/drawing/2014/main" id="{8B504012-580D-4EFE-AA16-F1CA642F10F1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5876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409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500"/>
                            </p:stCondLst>
                            <p:childTnLst>
                              <p:par>
                                <p:cTn id="1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409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500"/>
                            </p:stCondLst>
                            <p:childTnLst>
                              <p:par>
                                <p:cTn id="1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0"/>
                            </p:stCondLst>
                            <p:childTnLst>
                              <p:par>
                                <p:cTn id="1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7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500"/>
                            </p:stCondLst>
                            <p:childTnLst>
                              <p:par>
                                <p:cTn id="1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9000"/>
                            </p:stCondLst>
                            <p:childTnLst>
                              <p:par>
                                <p:cTn id="1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3412" y="539955"/>
            <a:ext cx="8071804" cy="264589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="" xmlns:a16="http://schemas.microsoft.com/office/drawing/2014/main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68162" y="1918628"/>
            <a:ext cx="8998476" cy="203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rush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=""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=""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="" xmlns:a16="http://schemas.microsoft.com/office/drawing/2014/main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="" xmlns:a16="http://schemas.microsoft.com/office/drawing/2014/main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="" xmlns:a16="http://schemas.microsoft.com/office/drawing/2014/main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="" xmlns:a16="http://schemas.microsoft.com/office/drawing/2014/main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="" xmlns:a16="http://schemas.microsoft.com/office/drawing/2014/main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="" xmlns:a16="http://schemas.microsoft.com/office/drawing/2014/main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="" xmlns:a16="http://schemas.microsoft.com/office/drawing/2014/main" id="{54D0C32F-665C-6813-93B0-90AC7B9E0A24}"/>
              </a:ext>
            </a:extLst>
          </p:cNvPr>
          <p:cNvGrpSpPr/>
          <p:nvPr/>
        </p:nvGrpSpPr>
        <p:grpSpPr>
          <a:xfrm>
            <a:off x="1728523" y="277453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="" xmlns:a16="http://schemas.microsoft.com/office/drawing/2014/main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</p:sp>
      </p:grpSp>
      <p:sp>
        <p:nvSpPr>
          <p:cNvPr id="17" name="TextBox 15">
            <a:extLst>
              <a:ext uri="{FF2B5EF4-FFF2-40B4-BE49-F238E27FC236}">
                <a16:creationId xmlns="" xmlns:a16="http://schemas.microsoft.com/office/drawing/2014/main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+mj-lt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B01EF0C4-0127-DCDF-89B7-45CCC6F2A3F0}"/>
              </a:ext>
            </a:extLst>
          </p:cNvPr>
          <p:cNvSpPr txBox="1"/>
          <p:nvPr/>
        </p:nvSpPr>
        <p:spPr>
          <a:xfrm>
            <a:off x="1725113" y="2786121"/>
            <a:ext cx="724776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</a:t>
            </a:r>
            <a:r>
              <a:rPr lang="vi-VN" sz="3200" dirty="0" smtClean="0">
                <a:solidFill>
                  <a:prstClr val="black"/>
                </a:solidFill>
                <a:latin typeface="Calibri"/>
              </a:rPr>
              <a:t>lớp </a:t>
            </a:r>
            <a:r>
              <a:rPr lang="vi-VN" sz="3200" dirty="0">
                <a:solidFill>
                  <a:prstClr val="black"/>
                </a:solidFill>
                <a:latin typeface="Calibri"/>
              </a:rPr>
              <a:t>nghìn, lớp đơn vị.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các hàng tương ứng trong mỗi lớp.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en-US" sz="3200" dirty="0">
                <a:solidFill>
                  <a:prstClr val="black"/>
                </a:solidFill>
                <a:latin typeface="Calibri"/>
              </a:rPr>
              <a:t>B</a:t>
            </a:r>
            <a:r>
              <a:rPr lang="vi-VN" sz="3200" dirty="0" smtClean="0">
                <a:solidFill>
                  <a:prstClr val="black"/>
                </a:solidFill>
                <a:latin typeface="Calibri"/>
              </a:rPr>
              <a:t>iết </a:t>
            </a:r>
            <a:r>
              <a:rPr lang="vi-VN" sz="3200" dirty="0">
                <a:solidFill>
                  <a:prstClr val="black"/>
                </a:solidFill>
                <a:latin typeface="Calibri"/>
              </a:rPr>
              <a:t>viết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số</a:t>
            </a:r>
            <a:r>
              <a:rPr lang="vi-VN" sz="3200" dirty="0" smtClean="0">
                <a:solidFill>
                  <a:prstClr val="black"/>
                </a:solidFill>
                <a:latin typeface="Calibri"/>
              </a:rPr>
              <a:t>, </a:t>
            </a:r>
            <a:r>
              <a:rPr lang="vi-VN" sz="3200" dirty="0">
                <a:solidFill>
                  <a:prstClr val="black"/>
                </a:solidFill>
                <a:latin typeface="Calibri"/>
              </a:rPr>
              <a:t>đọc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số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có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sáu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chữ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số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và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giá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trị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các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hàng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trong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</a:rPr>
              <a:t>số</a:t>
            </a:r>
            <a:r>
              <a:rPr lang="en-US" sz="3200" dirty="0" smtClean="0">
                <a:solidFill>
                  <a:prstClr val="black"/>
                </a:solidFill>
                <a:latin typeface="Calibri"/>
              </a:rPr>
              <a:t>.</a:t>
            </a:r>
            <a:endParaRPr lang="vi-VN" sz="3200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20" name="Picture 26">
            <a:extLst>
              <a:ext uri="{FF2B5EF4-FFF2-40B4-BE49-F238E27FC236}">
                <a16:creationId xmlns="" xmlns:a16="http://schemas.microsoft.com/office/drawing/2014/main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  <p:pic>
        <p:nvPicPr>
          <p:cNvPr id="2" name="J2TEAM-TTS-173574022687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631812" y="239413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87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1209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7" grpId="0"/>
      <p:bldP spid="1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B9D87757-C812-271D-2262-1A0AB5A85D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2041" y="3579535"/>
            <a:ext cx="2676376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9443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190</TotalTime>
  <Words>551</Words>
  <Application>Microsoft Office PowerPoint</Application>
  <PresentationFormat>Widescreen</PresentationFormat>
  <Paragraphs>156</Paragraphs>
  <Slides>19</Slides>
  <Notes>19</Notes>
  <HiddenSlides>0</HiddenSlides>
  <MMClips>27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19</vt:i4>
      </vt:variant>
    </vt:vector>
  </HeadingPairs>
  <TitlesOfParts>
    <vt:vector size="37" baseType="lpstr">
      <vt:lpstr>微软雅黑</vt:lpstr>
      <vt:lpstr>Arial</vt:lpstr>
      <vt:lpstr>Baloo Tammudu 2</vt:lpstr>
      <vt:lpstr>Bebas Neue</vt:lpstr>
      <vt:lpstr>Calibri</vt:lpstr>
      <vt:lpstr>Cambria</vt:lpstr>
      <vt:lpstr>Cambria Math</vt:lpstr>
      <vt:lpstr>Kavoon</vt:lpstr>
      <vt:lpstr>Roboto Condensed Light</vt:lpstr>
      <vt:lpstr>Tahoma</vt:lpstr>
      <vt:lpstr>Times New Roman</vt:lpstr>
      <vt:lpstr>UTM Avo</vt:lpstr>
      <vt:lpstr>Wingdings</vt:lpstr>
      <vt:lpstr>等线</vt:lpstr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Lấy VD về số có 6 chữ số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hp</cp:lastModifiedBy>
  <cp:revision>52</cp:revision>
  <dcterms:created xsi:type="dcterms:W3CDTF">2023-07-17T06:04:55Z</dcterms:created>
  <dcterms:modified xsi:type="dcterms:W3CDTF">2025-01-22T10:37:21Z</dcterms:modified>
</cp:coreProperties>
</file>