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1"/>
  </p:notesMasterIdLst>
  <p:sldIdLst>
    <p:sldId id="256" r:id="rId2"/>
    <p:sldId id="257" r:id="rId3"/>
    <p:sldId id="311" r:id="rId4"/>
    <p:sldId id="258" r:id="rId5"/>
    <p:sldId id="259" r:id="rId6"/>
    <p:sldId id="260" r:id="rId7"/>
    <p:sldId id="320" r:id="rId8"/>
    <p:sldId id="262" r:id="rId9"/>
    <p:sldId id="321" r:id="rId10"/>
    <p:sldId id="313" r:id="rId11"/>
    <p:sldId id="322" r:id="rId12"/>
    <p:sldId id="323" r:id="rId13"/>
    <p:sldId id="265" r:id="rId14"/>
    <p:sldId id="266" r:id="rId15"/>
    <p:sldId id="314" r:id="rId16"/>
    <p:sldId id="316" r:id="rId17"/>
    <p:sldId id="324" r:id="rId18"/>
    <p:sldId id="325" r:id="rId19"/>
    <p:sldId id="326" r:id="rId20"/>
    <p:sldId id="327" r:id="rId21"/>
    <p:sldId id="315" r:id="rId22"/>
    <p:sldId id="328" r:id="rId23"/>
    <p:sldId id="278" r:id="rId24"/>
    <p:sldId id="329" r:id="rId25"/>
    <p:sldId id="283" r:id="rId26"/>
    <p:sldId id="317" r:id="rId27"/>
    <p:sldId id="280" r:id="rId28"/>
    <p:sldId id="319" r:id="rId29"/>
    <p:sldId id="285" r:id="rId30"/>
  </p:sldIdLst>
  <p:sldSz cx="9144000" cy="5143500" type="screen16x9"/>
  <p:notesSz cx="6858000" cy="9144000"/>
  <p:embeddedFontLst>
    <p:embeddedFont>
      <p:font typeface=".VnTime" panose="020B7200000000000000" pitchFamily="34" charset="0"/>
      <p:regular r:id="rId32"/>
      <p:bold r:id="rId33"/>
      <p:italic r:id="rId34"/>
      <p:boldItalic r:id="rId35"/>
    </p:embeddedFont>
    <p:embeddedFont>
      <p:font typeface="Assistant" pitchFamily="2" charset="-79"/>
      <p:regular r:id="rId36"/>
      <p:bold r:id="rId37"/>
    </p:embeddedFont>
    <p:embeddedFont>
      <p:font typeface="Assistant ExtraLight" pitchFamily="2" charset="-79"/>
      <p:regular r:id="rId38"/>
      <p:bold r:id="rId39"/>
    </p:embeddedFont>
    <p:embeddedFont>
      <p:font typeface="Cambria Math" panose="02040503050406030204" pitchFamily="18" charset="0"/>
      <p:regular r:id="rId40"/>
    </p:embeddedFont>
    <p:embeddedFont>
      <p:font typeface="DM Serif Display" pitchFamily="2" charset="0"/>
      <p:regular r:id="rId41"/>
      <p:italic r:id="rId42"/>
    </p:embeddedFont>
    <p:embeddedFont>
      <p:font typeface="Yeseva One"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3EE"/>
    <a:srgbClr val="F9F2EE"/>
    <a:srgbClr val="FAF3EF"/>
    <a:srgbClr val="FCF5F1"/>
    <a:srgbClr val="FBF4F0"/>
    <a:srgbClr val="FAF4EF"/>
    <a:srgbClr val="FAF4F0"/>
    <a:srgbClr val="8CCDE4"/>
    <a:srgbClr val="A9D1DF"/>
    <a:srgbClr val="0E42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3EC5FC-BB5E-49C3-BED4-516BA86B28C3}">
  <a:tblStyle styleId="{353EC5FC-BB5E-49C3-BED4-516BA86B28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8" autoAdjust="0"/>
    <p:restoredTop sz="94660"/>
  </p:normalViewPr>
  <p:slideViewPr>
    <p:cSldViewPr snapToGrid="0">
      <p:cViewPr varScale="1">
        <p:scale>
          <a:sx n="113" d="100"/>
          <a:sy n="113" d="100"/>
        </p:scale>
        <p:origin x="38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4"/>
        <p:cNvGrpSpPr/>
        <p:nvPr/>
      </p:nvGrpSpPr>
      <p:grpSpPr>
        <a:xfrm>
          <a:off x="0" y="0"/>
          <a:ext cx="0" cy="0"/>
          <a:chOff x="0" y="0"/>
          <a:chExt cx="0" cy="0"/>
        </a:xfrm>
      </p:grpSpPr>
      <p:sp>
        <p:nvSpPr>
          <p:cNvPr id="2775" name="Google Shape;27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 name="Google Shape;27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3"/>
        <p:cNvGrpSpPr/>
        <p:nvPr/>
      </p:nvGrpSpPr>
      <p:grpSpPr>
        <a:xfrm>
          <a:off x="0" y="0"/>
          <a:ext cx="0" cy="0"/>
          <a:chOff x="0" y="0"/>
          <a:chExt cx="0" cy="0"/>
        </a:xfrm>
      </p:grpSpPr>
      <p:sp>
        <p:nvSpPr>
          <p:cNvPr id="4414" name="Google Shape;4414;gd46efc76fb_0_22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5" name="Google Shape;4415;gd46efc76fb_0_22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4"/>
        <p:cNvGrpSpPr/>
        <p:nvPr/>
      </p:nvGrpSpPr>
      <p:grpSpPr>
        <a:xfrm>
          <a:off x="0" y="0"/>
          <a:ext cx="0" cy="0"/>
          <a:chOff x="0" y="0"/>
          <a:chExt cx="0" cy="0"/>
        </a:xfrm>
      </p:grpSpPr>
      <p:sp>
        <p:nvSpPr>
          <p:cNvPr id="4755" name="Google Shape;4755;gd46efc76fb_0_22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6" name="Google Shape;4756;gd46efc76fb_0_22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7"/>
        <p:cNvGrpSpPr/>
        <p:nvPr/>
      </p:nvGrpSpPr>
      <p:grpSpPr>
        <a:xfrm>
          <a:off x="0" y="0"/>
          <a:ext cx="0" cy="0"/>
          <a:chOff x="0" y="0"/>
          <a:chExt cx="0" cy="0"/>
        </a:xfrm>
      </p:grpSpPr>
      <p:sp>
        <p:nvSpPr>
          <p:cNvPr id="4528" name="Google Shape;4528;gd46efc76fb_0_22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9" name="Google Shape;4529;gd46efc76fb_0_22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0"/>
        <p:cNvGrpSpPr/>
        <p:nvPr/>
      </p:nvGrpSpPr>
      <p:grpSpPr>
        <a:xfrm>
          <a:off x="0" y="0"/>
          <a:ext cx="0" cy="0"/>
          <a:chOff x="0" y="0"/>
          <a:chExt cx="0" cy="0"/>
        </a:xfrm>
      </p:grpSpPr>
      <p:sp>
        <p:nvSpPr>
          <p:cNvPr id="4871" name="Google Shape;4871;gd46efc76fb_0_22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2" name="Google Shape;4872;gd46efc76fb_0_22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d35cfb2e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d35cfb2e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8"/>
        <p:cNvGrpSpPr/>
        <p:nvPr/>
      </p:nvGrpSpPr>
      <p:grpSpPr>
        <a:xfrm>
          <a:off x="0" y="0"/>
          <a:ext cx="0" cy="0"/>
          <a:chOff x="0" y="0"/>
          <a:chExt cx="0" cy="0"/>
        </a:xfrm>
      </p:grpSpPr>
      <p:sp>
        <p:nvSpPr>
          <p:cNvPr id="2919" name="Google Shape;2919;gd35cfb2e4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0" name="Google Shape;2920;gd35cfb2e4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4"/>
        <p:cNvGrpSpPr/>
        <p:nvPr/>
      </p:nvGrpSpPr>
      <p:grpSpPr>
        <a:xfrm>
          <a:off x="0" y="0"/>
          <a:ext cx="0" cy="0"/>
          <a:chOff x="0" y="0"/>
          <a:chExt cx="0" cy="0"/>
        </a:xfrm>
      </p:grpSpPr>
      <p:sp>
        <p:nvSpPr>
          <p:cNvPr id="2975" name="Google Shape;2975;gd35cfb2e4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6" name="Google Shape;2976;gd35cfb2e4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3"/>
        <p:cNvGrpSpPr/>
        <p:nvPr/>
      </p:nvGrpSpPr>
      <p:grpSpPr>
        <a:xfrm>
          <a:off x="0" y="0"/>
          <a:ext cx="0" cy="0"/>
          <a:chOff x="0" y="0"/>
          <a:chExt cx="0" cy="0"/>
        </a:xfrm>
      </p:grpSpPr>
      <p:sp>
        <p:nvSpPr>
          <p:cNvPr id="3014" name="Google Shape;3014;gd35cfb2e4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5" name="Google Shape;3015;gd35cfb2e4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3"/>
        <p:cNvGrpSpPr/>
        <p:nvPr/>
      </p:nvGrpSpPr>
      <p:grpSpPr>
        <a:xfrm>
          <a:off x="0" y="0"/>
          <a:ext cx="0" cy="0"/>
          <a:chOff x="0" y="0"/>
          <a:chExt cx="0" cy="0"/>
        </a:xfrm>
      </p:grpSpPr>
      <p:sp>
        <p:nvSpPr>
          <p:cNvPr id="3204" name="Google Shape;3204;gd35cfb2e4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5" name="Google Shape;3205;gd35cfb2e4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3"/>
        <p:cNvGrpSpPr/>
        <p:nvPr/>
      </p:nvGrpSpPr>
      <p:grpSpPr>
        <a:xfrm>
          <a:off x="0" y="0"/>
          <a:ext cx="0" cy="0"/>
          <a:chOff x="0" y="0"/>
          <a:chExt cx="0" cy="0"/>
        </a:xfrm>
      </p:grpSpPr>
      <p:sp>
        <p:nvSpPr>
          <p:cNvPr id="3464" name="Google Shape;3464;gd46efc76fb_0_21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5" name="Google Shape;3465;gd46efc76fb_0_21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9"/>
        <p:cNvGrpSpPr/>
        <p:nvPr/>
      </p:nvGrpSpPr>
      <p:grpSpPr>
        <a:xfrm>
          <a:off x="0" y="0"/>
          <a:ext cx="0" cy="0"/>
          <a:chOff x="0" y="0"/>
          <a:chExt cx="0" cy="0"/>
        </a:xfrm>
      </p:grpSpPr>
      <p:sp>
        <p:nvSpPr>
          <p:cNvPr id="3600" name="Google Shape;3600;gd46efc76fb_0_21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1" name="Google Shape;3601;gd46efc76fb_0_21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3"/>
        <p:cNvGrpSpPr/>
        <p:nvPr/>
      </p:nvGrpSpPr>
      <p:grpSpPr>
        <a:xfrm>
          <a:off x="0" y="0"/>
          <a:ext cx="0" cy="0"/>
          <a:chOff x="0" y="0"/>
          <a:chExt cx="0" cy="0"/>
        </a:xfrm>
      </p:grpSpPr>
      <p:sp>
        <p:nvSpPr>
          <p:cNvPr id="4414" name="Google Shape;4414;gd46efc76fb_0_22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5" name="Google Shape;4415;gd46efc76fb_0_22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166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6884266" y="125866"/>
            <a:ext cx="2150208" cy="2229185"/>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6958358" y="126384"/>
            <a:ext cx="2076117" cy="2194915"/>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134105" y="114304"/>
            <a:ext cx="4477370" cy="4912946"/>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2" name="Google Shape;12;p2"/>
          <p:cNvSpPr/>
          <p:nvPr/>
        </p:nvSpPr>
        <p:spPr>
          <a:xfrm rot="10800000">
            <a:off x="134103" y="122139"/>
            <a:ext cx="4335391" cy="4891744"/>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3" name="Google Shape;13;p2"/>
          <p:cNvSpPr txBox="1">
            <a:spLocks noGrp="1"/>
          </p:cNvSpPr>
          <p:nvPr>
            <p:ph type="ctrTitle"/>
          </p:nvPr>
        </p:nvSpPr>
        <p:spPr>
          <a:xfrm>
            <a:off x="4169750" y="1324875"/>
            <a:ext cx="4253100" cy="2115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4169750" y="3440550"/>
            <a:ext cx="4151700" cy="52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6" name="Google Shape;16;p2"/>
          <p:cNvGrpSpPr/>
          <p:nvPr/>
        </p:nvGrpSpPr>
        <p:grpSpPr>
          <a:xfrm>
            <a:off x="185420" y="2993415"/>
            <a:ext cx="533907" cy="447130"/>
            <a:chOff x="114295" y="3014615"/>
            <a:chExt cx="533907" cy="447130"/>
          </a:xfrm>
        </p:grpSpPr>
        <p:sp>
          <p:nvSpPr>
            <p:cNvPr id="17" name="Google Shape;17;p2"/>
            <p:cNvSpPr/>
            <p:nvPr/>
          </p:nvSpPr>
          <p:spPr>
            <a:xfrm rot="-1018026">
              <a:off x="152133" y="3074345"/>
              <a:ext cx="458231" cy="327670"/>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18026">
              <a:off x="563337" y="3065703"/>
              <a:ext cx="62141" cy="65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1664472">
            <a:off x="8279729" y="-80283"/>
            <a:ext cx="839915" cy="582280"/>
            <a:chOff x="3819991" y="4382850"/>
            <a:chExt cx="839876" cy="582253"/>
          </a:xfrm>
        </p:grpSpPr>
        <p:sp>
          <p:nvSpPr>
            <p:cNvPr id="20" name="Google Shape;20;p2"/>
            <p:cNvSpPr/>
            <p:nvPr/>
          </p:nvSpPr>
          <p:spPr>
            <a:xfrm rot="-1535504">
              <a:off x="3879347" y="4679621"/>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535504">
              <a:off x="3902575" y="4730605"/>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535504">
              <a:off x="3819245" y="4582006"/>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535504">
              <a:off x="3797862" y="4545724"/>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535504">
              <a:off x="3848629" y="4630027"/>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535504">
              <a:off x="3807210" y="4563364"/>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535504">
              <a:off x="4599315" y="449847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535504">
              <a:off x="3830348" y="4610144"/>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535504">
              <a:off x="4619302" y="4529991"/>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535504">
              <a:off x="3865584" y="4658589"/>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535504">
              <a:off x="4643685" y="4580902"/>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535504">
              <a:off x="3891317" y="4709234"/>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8465474" y="4419845"/>
            <a:ext cx="585342" cy="597392"/>
            <a:chOff x="8465474" y="4419845"/>
            <a:chExt cx="585342" cy="597392"/>
          </a:xfrm>
        </p:grpSpPr>
        <p:sp>
          <p:nvSpPr>
            <p:cNvPr id="33" name="Google Shape;33;p2"/>
            <p:cNvSpPr/>
            <p:nvPr/>
          </p:nvSpPr>
          <p:spPr>
            <a:xfrm rot="1739996">
              <a:off x="8548368" y="4493307"/>
              <a:ext cx="419555" cy="450468"/>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739996">
              <a:off x="8575410" y="4539045"/>
              <a:ext cx="355111" cy="367455"/>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816538" y="4240912"/>
            <a:ext cx="250137" cy="252072"/>
            <a:chOff x="8816538" y="4240912"/>
            <a:chExt cx="250137" cy="252072"/>
          </a:xfrm>
        </p:grpSpPr>
        <p:sp>
          <p:nvSpPr>
            <p:cNvPr id="36" name="Google Shape;36;p2"/>
            <p:cNvSpPr/>
            <p:nvPr/>
          </p:nvSpPr>
          <p:spPr>
            <a:xfrm>
              <a:off x="8816538" y="42409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902468" y="43374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8127417" y="746535"/>
            <a:ext cx="953712" cy="954614"/>
            <a:chOff x="8075979" y="873522"/>
            <a:chExt cx="953712" cy="954614"/>
          </a:xfrm>
        </p:grpSpPr>
        <p:sp>
          <p:nvSpPr>
            <p:cNvPr id="39" name="Google Shape;39;p2"/>
            <p:cNvSpPr/>
            <p:nvPr/>
          </p:nvSpPr>
          <p:spPr>
            <a:xfrm rot="2860051">
              <a:off x="8211694" y="1016544"/>
              <a:ext cx="682283" cy="66857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860051">
              <a:off x="8452318" y="1148585"/>
              <a:ext cx="96054" cy="170930"/>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860051">
              <a:off x="8519383" y="1279939"/>
              <a:ext cx="103448" cy="95982"/>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860051">
              <a:off x="8589237" y="1336690"/>
              <a:ext cx="116155" cy="107684"/>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860051">
              <a:off x="8774087" y="1386750"/>
              <a:ext cx="50324" cy="38694"/>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2860051">
              <a:off x="8736844" y="1446447"/>
              <a:ext cx="40776" cy="21393"/>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2860051">
              <a:off x="8676453" y="1499448"/>
              <a:ext cx="37833" cy="24121"/>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2860051">
              <a:off x="8416819" y="1169086"/>
              <a:ext cx="52621"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2860051">
              <a:off x="8357487" y="1226943"/>
              <a:ext cx="44725" cy="29721"/>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2860051">
              <a:off x="8312915" y="1269778"/>
              <a:ext cx="46232" cy="50396"/>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2860051">
              <a:off x="8557395" y="1535370"/>
              <a:ext cx="160448" cy="148388"/>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2860051">
              <a:off x="8770419" y="1583310"/>
              <a:ext cx="20388" cy="33310"/>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860051">
              <a:off x="8242355" y="1037043"/>
              <a:ext cx="42427" cy="245160"/>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860051">
              <a:off x="8377304" y="1041834"/>
              <a:ext cx="32018" cy="45514"/>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8653850" y="1618637"/>
            <a:ext cx="250137" cy="252072"/>
            <a:chOff x="8546663" y="1431762"/>
            <a:chExt cx="250137" cy="252072"/>
          </a:xfrm>
        </p:grpSpPr>
        <p:sp>
          <p:nvSpPr>
            <p:cNvPr id="54" name="Google Shape;54;p2"/>
            <p:cNvSpPr/>
            <p:nvPr/>
          </p:nvSpPr>
          <p:spPr>
            <a:xfrm>
              <a:off x="8546663" y="14317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632593" y="15283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8038950" y="450687"/>
            <a:ext cx="250137" cy="252072"/>
            <a:chOff x="7651800" y="411962"/>
            <a:chExt cx="250137" cy="252072"/>
          </a:xfrm>
        </p:grpSpPr>
        <p:sp>
          <p:nvSpPr>
            <p:cNvPr id="57" name="Google Shape;57;p2"/>
            <p:cNvSpPr/>
            <p:nvPr/>
          </p:nvSpPr>
          <p:spPr>
            <a:xfrm>
              <a:off x="7651800" y="4119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737730" y="5085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906714">
            <a:off x="8418157" y="339514"/>
            <a:ext cx="563061" cy="573473"/>
            <a:chOff x="8366535" y="197323"/>
            <a:chExt cx="563072" cy="573484"/>
          </a:xfrm>
        </p:grpSpPr>
        <p:sp>
          <p:nvSpPr>
            <p:cNvPr id="60" name="Google Shape;60;p2"/>
            <p:cNvSpPr/>
            <p:nvPr/>
          </p:nvSpPr>
          <p:spPr>
            <a:xfrm rot="2111813">
              <a:off x="8454977" y="269371"/>
              <a:ext cx="386189" cy="429388"/>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111813">
              <a:off x="8557643" y="286518"/>
              <a:ext cx="46398" cy="108149"/>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111813">
              <a:off x="8760802" y="485920"/>
              <a:ext cx="36251" cy="79182"/>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1">
  <p:cSld name="CUSTOM_10">
    <p:bg>
      <p:bgPr>
        <a:solidFill>
          <a:schemeClr val="lt1"/>
        </a:solidFill>
        <a:effectLst/>
      </p:bgPr>
    </p:bg>
    <p:spTree>
      <p:nvGrpSpPr>
        <p:cNvPr id="1" name="Shape 1159"/>
        <p:cNvGrpSpPr/>
        <p:nvPr/>
      </p:nvGrpSpPr>
      <p:grpSpPr>
        <a:xfrm>
          <a:off x="0" y="0"/>
          <a:ext cx="0" cy="0"/>
          <a:chOff x="0" y="0"/>
          <a:chExt cx="0" cy="0"/>
        </a:xfrm>
      </p:grpSpPr>
      <p:grpSp>
        <p:nvGrpSpPr>
          <p:cNvPr id="1160" name="Google Shape;1160;p18"/>
          <p:cNvGrpSpPr/>
          <p:nvPr/>
        </p:nvGrpSpPr>
        <p:grpSpPr>
          <a:xfrm>
            <a:off x="866800" y="1097050"/>
            <a:ext cx="7403540" cy="3895672"/>
            <a:chOff x="866800" y="1097050"/>
            <a:chExt cx="7403540" cy="3895672"/>
          </a:xfrm>
        </p:grpSpPr>
        <p:sp>
          <p:nvSpPr>
            <p:cNvPr id="1161" name="Google Shape;1161;p18"/>
            <p:cNvSpPr/>
            <p:nvPr/>
          </p:nvSpPr>
          <p:spPr>
            <a:xfrm>
              <a:off x="873650" y="4265824"/>
              <a:ext cx="7396690" cy="726898"/>
            </a:xfrm>
            <a:custGeom>
              <a:avLst/>
              <a:gdLst/>
              <a:ahLst/>
              <a:cxnLst/>
              <a:rect l="l" t="t" r="r" b="b"/>
              <a:pathLst>
                <a:path w="27881" h="4249" extrusionOk="0">
                  <a:moveTo>
                    <a:pt x="1" y="1"/>
                  </a:moveTo>
                  <a:lnTo>
                    <a:pt x="274" y="1614"/>
                  </a:lnTo>
                  <a:lnTo>
                    <a:pt x="411" y="1761"/>
                  </a:lnTo>
                  <a:lnTo>
                    <a:pt x="821" y="1761"/>
                  </a:lnTo>
                  <a:cubicBezTo>
                    <a:pt x="821" y="1761"/>
                    <a:pt x="957" y="1761"/>
                    <a:pt x="1641" y="1907"/>
                  </a:cubicBezTo>
                  <a:cubicBezTo>
                    <a:pt x="2324" y="2051"/>
                    <a:pt x="1641" y="2051"/>
                    <a:pt x="1641" y="2051"/>
                  </a:cubicBezTo>
                  <a:cubicBezTo>
                    <a:pt x="1641" y="2051"/>
                    <a:pt x="1914" y="2348"/>
                    <a:pt x="2051" y="2348"/>
                  </a:cubicBezTo>
                  <a:cubicBezTo>
                    <a:pt x="2188" y="2348"/>
                    <a:pt x="2324" y="2201"/>
                    <a:pt x="2324" y="2201"/>
                  </a:cubicBezTo>
                  <a:lnTo>
                    <a:pt x="4238" y="2786"/>
                  </a:lnTo>
                  <a:lnTo>
                    <a:pt x="4511" y="2786"/>
                  </a:lnTo>
                  <a:lnTo>
                    <a:pt x="4921" y="2933"/>
                  </a:lnTo>
                  <a:lnTo>
                    <a:pt x="5605" y="2933"/>
                  </a:lnTo>
                  <a:lnTo>
                    <a:pt x="5605" y="3076"/>
                  </a:lnTo>
                  <a:lnTo>
                    <a:pt x="5878" y="3223"/>
                  </a:lnTo>
                  <a:lnTo>
                    <a:pt x="6288" y="3223"/>
                  </a:lnTo>
                  <a:lnTo>
                    <a:pt x="7792" y="3664"/>
                  </a:lnTo>
                  <a:lnTo>
                    <a:pt x="8338" y="3807"/>
                  </a:lnTo>
                  <a:lnTo>
                    <a:pt x="9295" y="3807"/>
                  </a:lnTo>
                  <a:lnTo>
                    <a:pt x="10935" y="4248"/>
                  </a:lnTo>
                  <a:lnTo>
                    <a:pt x="11137" y="4194"/>
                  </a:lnTo>
                  <a:lnTo>
                    <a:pt x="11445" y="4149"/>
                  </a:lnTo>
                  <a:lnTo>
                    <a:pt x="11892" y="4248"/>
                  </a:lnTo>
                  <a:lnTo>
                    <a:pt x="12439" y="4101"/>
                  </a:lnTo>
                  <a:lnTo>
                    <a:pt x="12712" y="4248"/>
                  </a:lnTo>
                  <a:lnTo>
                    <a:pt x="14626" y="4248"/>
                  </a:lnTo>
                  <a:lnTo>
                    <a:pt x="14968" y="4170"/>
                  </a:lnTo>
                  <a:lnTo>
                    <a:pt x="15374" y="4091"/>
                  </a:lnTo>
                  <a:lnTo>
                    <a:pt x="15798" y="3760"/>
                  </a:lnTo>
                  <a:lnTo>
                    <a:pt x="16266" y="3811"/>
                  </a:lnTo>
                  <a:lnTo>
                    <a:pt x="16403" y="3667"/>
                  </a:lnTo>
                  <a:lnTo>
                    <a:pt x="17083" y="3308"/>
                  </a:lnTo>
                  <a:lnTo>
                    <a:pt x="18313" y="2933"/>
                  </a:lnTo>
                  <a:lnTo>
                    <a:pt x="18723" y="2933"/>
                  </a:lnTo>
                  <a:cubicBezTo>
                    <a:pt x="18723" y="2933"/>
                    <a:pt x="18860" y="2933"/>
                    <a:pt x="18996" y="2786"/>
                  </a:cubicBezTo>
                  <a:cubicBezTo>
                    <a:pt x="19042" y="2738"/>
                    <a:pt x="19103" y="2722"/>
                    <a:pt x="19163" y="2722"/>
                  </a:cubicBezTo>
                  <a:cubicBezTo>
                    <a:pt x="19285" y="2722"/>
                    <a:pt x="19406" y="2786"/>
                    <a:pt x="19406" y="2786"/>
                  </a:cubicBezTo>
                  <a:lnTo>
                    <a:pt x="20227" y="2933"/>
                  </a:lnTo>
                  <a:lnTo>
                    <a:pt x="20719" y="2608"/>
                  </a:lnTo>
                  <a:lnTo>
                    <a:pt x="21279" y="2608"/>
                  </a:lnTo>
                  <a:lnTo>
                    <a:pt x="21679" y="2505"/>
                  </a:lnTo>
                  <a:lnTo>
                    <a:pt x="22003" y="2348"/>
                  </a:lnTo>
                  <a:lnTo>
                    <a:pt x="22550" y="2201"/>
                  </a:lnTo>
                  <a:lnTo>
                    <a:pt x="22824" y="2058"/>
                  </a:lnTo>
                  <a:lnTo>
                    <a:pt x="24600" y="2058"/>
                  </a:lnTo>
                  <a:lnTo>
                    <a:pt x="24874" y="1911"/>
                  </a:lnTo>
                  <a:lnTo>
                    <a:pt x="26241" y="1911"/>
                  </a:lnTo>
                  <a:lnTo>
                    <a:pt x="26377" y="1617"/>
                  </a:lnTo>
                  <a:lnTo>
                    <a:pt x="27471" y="1617"/>
                  </a:lnTo>
                  <a:lnTo>
                    <a:pt x="27881" y="1470"/>
                  </a:lnTo>
                  <a:lnTo>
                    <a:pt x="27197" y="1176"/>
                  </a:lnTo>
                  <a:lnTo>
                    <a:pt x="26924" y="1033"/>
                  </a:lnTo>
                  <a:lnTo>
                    <a:pt x="26651" y="1033"/>
                  </a:lnTo>
                  <a:cubicBezTo>
                    <a:pt x="26651" y="1033"/>
                    <a:pt x="26408" y="1163"/>
                    <a:pt x="26124" y="1163"/>
                  </a:cubicBezTo>
                  <a:cubicBezTo>
                    <a:pt x="25983" y="1163"/>
                    <a:pt x="25831" y="1131"/>
                    <a:pt x="25694" y="1033"/>
                  </a:cubicBezTo>
                  <a:cubicBezTo>
                    <a:pt x="25612" y="975"/>
                    <a:pt x="25552" y="952"/>
                    <a:pt x="25509" y="952"/>
                  </a:cubicBezTo>
                  <a:cubicBezTo>
                    <a:pt x="25333" y="952"/>
                    <a:pt x="25421" y="1327"/>
                    <a:pt x="25421" y="1327"/>
                  </a:cubicBezTo>
                  <a:lnTo>
                    <a:pt x="24054" y="1327"/>
                  </a:lnTo>
                  <a:lnTo>
                    <a:pt x="23370" y="1180"/>
                  </a:lnTo>
                  <a:cubicBezTo>
                    <a:pt x="23234" y="1150"/>
                    <a:pt x="23130" y="1138"/>
                    <a:pt x="23051" y="1138"/>
                  </a:cubicBezTo>
                  <a:cubicBezTo>
                    <a:pt x="22736" y="1138"/>
                    <a:pt x="22824" y="1327"/>
                    <a:pt x="22824" y="1327"/>
                  </a:cubicBezTo>
                  <a:lnTo>
                    <a:pt x="22414" y="1620"/>
                  </a:lnTo>
                  <a:lnTo>
                    <a:pt x="22003" y="1620"/>
                  </a:lnTo>
                  <a:cubicBezTo>
                    <a:pt x="21867" y="1620"/>
                    <a:pt x="21867" y="1767"/>
                    <a:pt x="21867" y="1767"/>
                  </a:cubicBezTo>
                  <a:lnTo>
                    <a:pt x="21457" y="2061"/>
                  </a:lnTo>
                  <a:cubicBezTo>
                    <a:pt x="21457" y="2061"/>
                    <a:pt x="21183" y="1914"/>
                    <a:pt x="21047" y="1914"/>
                  </a:cubicBezTo>
                  <a:lnTo>
                    <a:pt x="20773" y="1914"/>
                  </a:lnTo>
                  <a:lnTo>
                    <a:pt x="20227" y="2212"/>
                  </a:lnTo>
                  <a:lnTo>
                    <a:pt x="19817" y="2355"/>
                  </a:lnTo>
                  <a:lnTo>
                    <a:pt x="18450" y="2355"/>
                  </a:lnTo>
                  <a:lnTo>
                    <a:pt x="18040" y="2502"/>
                  </a:lnTo>
                  <a:lnTo>
                    <a:pt x="17493" y="2939"/>
                  </a:lnTo>
                  <a:lnTo>
                    <a:pt x="16263" y="3237"/>
                  </a:lnTo>
                  <a:lnTo>
                    <a:pt x="15853" y="3380"/>
                  </a:lnTo>
                  <a:lnTo>
                    <a:pt x="15716" y="3380"/>
                  </a:lnTo>
                  <a:lnTo>
                    <a:pt x="15306" y="3527"/>
                  </a:lnTo>
                  <a:lnTo>
                    <a:pt x="15033" y="3527"/>
                  </a:lnTo>
                  <a:lnTo>
                    <a:pt x="14622" y="3965"/>
                  </a:lnTo>
                  <a:lnTo>
                    <a:pt x="13392" y="3965"/>
                  </a:lnTo>
                  <a:lnTo>
                    <a:pt x="12846" y="3671"/>
                  </a:lnTo>
                  <a:lnTo>
                    <a:pt x="12436" y="3814"/>
                  </a:lnTo>
                  <a:lnTo>
                    <a:pt x="11205" y="3814"/>
                  </a:lnTo>
                  <a:lnTo>
                    <a:pt x="10249" y="3671"/>
                  </a:lnTo>
                  <a:lnTo>
                    <a:pt x="9018" y="3377"/>
                  </a:lnTo>
                  <a:lnTo>
                    <a:pt x="8198" y="3377"/>
                  </a:lnTo>
                  <a:cubicBezTo>
                    <a:pt x="8198" y="3377"/>
                    <a:pt x="8198" y="3373"/>
                    <a:pt x="7378" y="3083"/>
                  </a:cubicBezTo>
                  <a:lnTo>
                    <a:pt x="6968" y="2936"/>
                  </a:lnTo>
                  <a:lnTo>
                    <a:pt x="6285" y="2352"/>
                  </a:lnTo>
                  <a:lnTo>
                    <a:pt x="5601" y="2352"/>
                  </a:lnTo>
                  <a:cubicBezTo>
                    <a:pt x="5601" y="2352"/>
                    <a:pt x="5328" y="2058"/>
                    <a:pt x="5191" y="2058"/>
                  </a:cubicBezTo>
                  <a:cubicBezTo>
                    <a:pt x="5055" y="2058"/>
                    <a:pt x="4508" y="2201"/>
                    <a:pt x="4508" y="2201"/>
                  </a:cubicBezTo>
                  <a:lnTo>
                    <a:pt x="3961" y="2201"/>
                  </a:lnTo>
                  <a:cubicBezTo>
                    <a:pt x="3961" y="2201"/>
                    <a:pt x="3551" y="1907"/>
                    <a:pt x="3414" y="1907"/>
                  </a:cubicBezTo>
                  <a:cubicBezTo>
                    <a:pt x="3278" y="1907"/>
                    <a:pt x="2868" y="1470"/>
                    <a:pt x="2594" y="1323"/>
                  </a:cubicBezTo>
                  <a:cubicBezTo>
                    <a:pt x="2321" y="1173"/>
                    <a:pt x="2184" y="1026"/>
                    <a:pt x="2184" y="1026"/>
                  </a:cubicBezTo>
                  <a:lnTo>
                    <a:pt x="1501" y="732"/>
                  </a:lnTo>
                  <a:lnTo>
                    <a:pt x="715" y="684"/>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8"/>
            <p:cNvSpPr/>
            <p:nvPr/>
          </p:nvSpPr>
          <p:spPr>
            <a:xfrm>
              <a:off x="866800" y="3238275"/>
              <a:ext cx="7397250" cy="1731775"/>
            </a:xfrm>
            <a:custGeom>
              <a:avLst/>
              <a:gdLst/>
              <a:ahLst/>
              <a:cxnLst/>
              <a:rect l="l" t="t" r="r" b="b"/>
              <a:pathLst>
                <a:path w="295890" h="69271" extrusionOk="0">
                  <a:moveTo>
                    <a:pt x="295890" y="25579"/>
                  </a:moveTo>
                  <a:lnTo>
                    <a:pt x="295890" y="51159"/>
                  </a:lnTo>
                  <a:lnTo>
                    <a:pt x="283308" y="50467"/>
                  </a:lnTo>
                  <a:lnTo>
                    <a:pt x="256484" y="53786"/>
                  </a:lnTo>
                  <a:lnTo>
                    <a:pt x="238509" y="54477"/>
                  </a:lnTo>
                  <a:lnTo>
                    <a:pt x="213622" y="58763"/>
                  </a:lnTo>
                  <a:lnTo>
                    <a:pt x="196891" y="59593"/>
                  </a:lnTo>
                  <a:lnTo>
                    <a:pt x="187904" y="61390"/>
                  </a:lnTo>
                  <a:lnTo>
                    <a:pt x="175011" y="64432"/>
                  </a:lnTo>
                  <a:lnTo>
                    <a:pt x="160769" y="67750"/>
                  </a:lnTo>
                  <a:lnTo>
                    <a:pt x="157313" y="68995"/>
                  </a:lnTo>
                  <a:lnTo>
                    <a:pt x="142933" y="69271"/>
                  </a:lnTo>
                  <a:lnTo>
                    <a:pt x="134222" y="68442"/>
                  </a:lnTo>
                  <a:lnTo>
                    <a:pt x="122331" y="68304"/>
                  </a:lnTo>
                  <a:lnTo>
                    <a:pt x="110026" y="68165"/>
                  </a:lnTo>
                  <a:lnTo>
                    <a:pt x="96890" y="65400"/>
                  </a:lnTo>
                  <a:lnTo>
                    <a:pt x="79469" y="64432"/>
                  </a:lnTo>
                  <a:lnTo>
                    <a:pt x="55411" y="58901"/>
                  </a:lnTo>
                  <a:lnTo>
                    <a:pt x="36641" y="57104"/>
                  </a:lnTo>
                  <a:lnTo>
                    <a:pt x="16869" y="50467"/>
                  </a:lnTo>
                  <a:lnTo>
                    <a:pt x="0" y="41342"/>
                  </a:lnTo>
                  <a:lnTo>
                    <a:pt x="553" y="0"/>
                  </a:lnTo>
                  <a:close/>
                </a:path>
              </a:pathLst>
            </a:custGeom>
            <a:solidFill>
              <a:schemeClr val="accent6"/>
            </a:solidFill>
            <a:ln>
              <a:noFill/>
            </a:ln>
          </p:spPr>
        </p:sp>
        <p:sp>
          <p:nvSpPr>
            <p:cNvPr id="1163" name="Google Shape;1163;p18"/>
            <p:cNvSpPr/>
            <p:nvPr/>
          </p:nvSpPr>
          <p:spPr>
            <a:xfrm>
              <a:off x="873650" y="1097050"/>
              <a:ext cx="7390323" cy="3865500"/>
            </a:xfrm>
            <a:custGeom>
              <a:avLst/>
              <a:gdLst/>
              <a:ahLst/>
              <a:cxnLst/>
              <a:rect l="l" t="t" r="r" b="b"/>
              <a:pathLst>
                <a:path w="27857" h="12316" extrusionOk="0">
                  <a:moveTo>
                    <a:pt x="1" y="0"/>
                  </a:moveTo>
                  <a:lnTo>
                    <a:pt x="1" y="7"/>
                  </a:lnTo>
                  <a:lnTo>
                    <a:pt x="1" y="8089"/>
                  </a:lnTo>
                  <a:lnTo>
                    <a:pt x="684" y="9240"/>
                  </a:lnTo>
                  <a:cubicBezTo>
                    <a:pt x="684" y="9240"/>
                    <a:pt x="635" y="9082"/>
                    <a:pt x="861" y="9082"/>
                  </a:cubicBezTo>
                  <a:cubicBezTo>
                    <a:pt x="1012" y="9082"/>
                    <a:pt x="1285" y="9152"/>
                    <a:pt x="1778" y="9387"/>
                  </a:cubicBezTo>
                  <a:cubicBezTo>
                    <a:pt x="3008" y="9971"/>
                    <a:pt x="4098" y="10556"/>
                    <a:pt x="4098" y="10556"/>
                  </a:cubicBezTo>
                  <a:lnTo>
                    <a:pt x="6128" y="10699"/>
                  </a:lnTo>
                  <a:cubicBezTo>
                    <a:pt x="6112" y="10689"/>
                    <a:pt x="6108" y="10686"/>
                    <a:pt x="6111" y="10686"/>
                  </a:cubicBezTo>
                  <a:lnTo>
                    <a:pt x="6111" y="10686"/>
                  </a:lnTo>
                  <a:cubicBezTo>
                    <a:pt x="6116" y="10686"/>
                    <a:pt x="6145" y="10699"/>
                    <a:pt x="6145" y="10699"/>
                  </a:cubicBezTo>
                  <a:lnTo>
                    <a:pt x="6128" y="10699"/>
                  </a:lnTo>
                  <a:cubicBezTo>
                    <a:pt x="6175" y="10733"/>
                    <a:pt x="6346" y="10846"/>
                    <a:pt x="6828" y="11140"/>
                  </a:cubicBezTo>
                  <a:lnTo>
                    <a:pt x="7785" y="11724"/>
                  </a:lnTo>
                  <a:lnTo>
                    <a:pt x="9425" y="11724"/>
                  </a:lnTo>
                  <a:lnTo>
                    <a:pt x="10519" y="12022"/>
                  </a:lnTo>
                  <a:lnTo>
                    <a:pt x="11311" y="12251"/>
                  </a:lnTo>
                  <a:lnTo>
                    <a:pt x="12418" y="12029"/>
                  </a:lnTo>
                  <a:lnTo>
                    <a:pt x="12432" y="12022"/>
                  </a:lnTo>
                  <a:lnTo>
                    <a:pt x="12432" y="12029"/>
                  </a:lnTo>
                  <a:lnTo>
                    <a:pt x="12466" y="12022"/>
                  </a:lnTo>
                  <a:lnTo>
                    <a:pt x="14667" y="12316"/>
                  </a:lnTo>
                  <a:lnTo>
                    <a:pt x="18330" y="10706"/>
                  </a:lnTo>
                  <a:lnTo>
                    <a:pt x="20527" y="10706"/>
                  </a:lnTo>
                  <a:lnTo>
                    <a:pt x="22174" y="10409"/>
                  </a:lnTo>
                  <a:lnTo>
                    <a:pt x="22909" y="9531"/>
                  </a:lnTo>
                  <a:lnTo>
                    <a:pt x="24559" y="9674"/>
                  </a:lnTo>
                  <a:lnTo>
                    <a:pt x="26022" y="9821"/>
                  </a:lnTo>
                  <a:lnTo>
                    <a:pt x="26391" y="9527"/>
                  </a:lnTo>
                  <a:lnTo>
                    <a:pt x="27857" y="9527"/>
                  </a:lnTo>
                  <a:lnTo>
                    <a:pt x="278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18"/>
          <p:cNvGrpSpPr/>
          <p:nvPr/>
        </p:nvGrpSpPr>
        <p:grpSpPr>
          <a:xfrm>
            <a:off x="605204" y="93604"/>
            <a:ext cx="299035" cy="345618"/>
            <a:chOff x="897854" y="106279"/>
            <a:chExt cx="299035" cy="345618"/>
          </a:xfrm>
        </p:grpSpPr>
        <p:sp>
          <p:nvSpPr>
            <p:cNvPr id="1165" name="Google Shape;1165;p18"/>
            <p:cNvSpPr/>
            <p:nvPr/>
          </p:nvSpPr>
          <p:spPr>
            <a:xfrm>
              <a:off x="1044577" y="109465"/>
              <a:ext cx="5590" cy="4809"/>
            </a:xfrm>
            <a:custGeom>
              <a:avLst/>
              <a:gdLst/>
              <a:ahLst/>
              <a:cxnLst/>
              <a:rect l="l" t="t" r="r" b="b"/>
              <a:pathLst>
                <a:path w="93" h="80" extrusionOk="0">
                  <a:moveTo>
                    <a:pt x="1" y="0"/>
                  </a:moveTo>
                  <a:lnTo>
                    <a:pt x="1" y="79"/>
                  </a:lnTo>
                  <a:lnTo>
                    <a:pt x="93" y="79"/>
                  </a:lnTo>
                  <a:lnTo>
                    <a:pt x="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8"/>
            <p:cNvSpPr/>
            <p:nvPr/>
          </p:nvSpPr>
          <p:spPr>
            <a:xfrm>
              <a:off x="1041451" y="274340"/>
              <a:ext cx="7153" cy="9497"/>
            </a:xfrm>
            <a:custGeom>
              <a:avLst/>
              <a:gdLst/>
              <a:ahLst/>
              <a:cxnLst/>
              <a:rect l="l" t="t" r="r" b="b"/>
              <a:pathLst>
                <a:path w="119" h="158" extrusionOk="0">
                  <a:moveTo>
                    <a:pt x="40" y="0"/>
                  </a:moveTo>
                  <a:lnTo>
                    <a:pt x="40" y="66"/>
                  </a:lnTo>
                  <a:lnTo>
                    <a:pt x="0" y="92"/>
                  </a:lnTo>
                  <a:lnTo>
                    <a:pt x="40" y="158"/>
                  </a:lnTo>
                  <a:lnTo>
                    <a:pt x="105" y="105"/>
                  </a:lnTo>
                  <a:cubicBezTo>
                    <a:pt x="118" y="105"/>
                    <a:pt x="118" y="92"/>
                    <a:pt x="118" y="79"/>
                  </a:cubicBez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8"/>
            <p:cNvSpPr/>
            <p:nvPr/>
          </p:nvSpPr>
          <p:spPr>
            <a:xfrm>
              <a:off x="898636" y="358731"/>
              <a:ext cx="7213" cy="7153"/>
            </a:xfrm>
            <a:custGeom>
              <a:avLst/>
              <a:gdLst/>
              <a:ahLst/>
              <a:cxnLst/>
              <a:rect l="l" t="t" r="r" b="b"/>
              <a:pathLst>
                <a:path w="120" h="119" extrusionOk="0">
                  <a:moveTo>
                    <a:pt x="80" y="0"/>
                  </a:moveTo>
                  <a:lnTo>
                    <a:pt x="1" y="40"/>
                  </a:lnTo>
                  <a:lnTo>
                    <a:pt x="40" y="119"/>
                  </a:lnTo>
                  <a:lnTo>
                    <a:pt x="119" y="66"/>
                  </a:lnTo>
                  <a:lnTo>
                    <a:pt x="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8"/>
            <p:cNvSpPr/>
            <p:nvPr/>
          </p:nvSpPr>
          <p:spPr>
            <a:xfrm>
              <a:off x="1046200" y="276684"/>
              <a:ext cx="7153" cy="7153"/>
            </a:xfrm>
            <a:custGeom>
              <a:avLst/>
              <a:gdLst/>
              <a:ahLst/>
              <a:cxnLst/>
              <a:rect l="l" t="t" r="r" b="b"/>
              <a:pathLst>
                <a:path w="119" h="119" extrusionOk="0">
                  <a:moveTo>
                    <a:pt x="39" y="1"/>
                  </a:moveTo>
                  <a:lnTo>
                    <a:pt x="0" y="79"/>
                  </a:lnTo>
                  <a:lnTo>
                    <a:pt x="79" y="119"/>
                  </a:lnTo>
                  <a:lnTo>
                    <a:pt x="118" y="40"/>
                  </a:lnTo>
                  <a:lnTo>
                    <a:pt x="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8"/>
            <p:cNvSpPr/>
            <p:nvPr/>
          </p:nvSpPr>
          <p:spPr>
            <a:xfrm>
              <a:off x="1188955" y="358731"/>
              <a:ext cx="6371" cy="7153"/>
            </a:xfrm>
            <a:custGeom>
              <a:avLst/>
              <a:gdLst/>
              <a:ahLst/>
              <a:cxnLst/>
              <a:rect l="l" t="t" r="r" b="b"/>
              <a:pathLst>
                <a:path w="106" h="119" extrusionOk="0">
                  <a:moveTo>
                    <a:pt x="40" y="0"/>
                  </a:moveTo>
                  <a:lnTo>
                    <a:pt x="1" y="79"/>
                  </a:lnTo>
                  <a:lnTo>
                    <a:pt x="66" y="119"/>
                  </a:lnTo>
                  <a:lnTo>
                    <a:pt x="105" y="40"/>
                  </a:lnTo>
                  <a:lnTo>
                    <a:pt x="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8"/>
            <p:cNvSpPr/>
            <p:nvPr/>
          </p:nvSpPr>
          <p:spPr>
            <a:xfrm>
              <a:off x="1045358" y="123650"/>
              <a:ext cx="4809" cy="139690"/>
            </a:xfrm>
            <a:custGeom>
              <a:avLst/>
              <a:gdLst/>
              <a:ahLst/>
              <a:cxnLst/>
              <a:rect l="l" t="t" r="r" b="b"/>
              <a:pathLst>
                <a:path w="80" h="2324" extrusionOk="0">
                  <a:moveTo>
                    <a:pt x="1" y="1"/>
                  </a:moveTo>
                  <a:lnTo>
                    <a:pt x="1" y="184"/>
                  </a:lnTo>
                  <a:lnTo>
                    <a:pt x="80" y="184"/>
                  </a:lnTo>
                  <a:lnTo>
                    <a:pt x="80" y="1"/>
                  </a:lnTo>
                  <a:close/>
                  <a:moveTo>
                    <a:pt x="1" y="368"/>
                  </a:moveTo>
                  <a:lnTo>
                    <a:pt x="1" y="552"/>
                  </a:lnTo>
                  <a:lnTo>
                    <a:pt x="80" y="552"/>
                  </a:lnTo>
                  <a:lnTo>
                    <a:pt x="80" y="368"/>
                  </a:lnTo>
                  <a:close/>
                  <a:moveTo>
                    <a:pt x="1" y="735"/>
                  </a:moveTo>
                  <a:lnTo>
                    <a:pt x="1" y="906"/>
                  </a:lnTo>
                  <a:lnTo>
                    <a:pt x="80" y="906"/>
                  </a:lnTo>
                  <a:lnTo>
                    <a:pt x="80" y="735"/>
                  </a:lnTo>
                  <a:close/>
                  <a:moveTo>
                    <a:pt x="1" y="1077"/>
                  </a:moveTo>
                  <a:lnTo>
                    <a:pt x="1" y="1260"/>
                  </a:lnTo>
                  <a:lnTo>
                    <a:pt x="80" y="1260"/>
                  </a:lnTo>
                  <a:lnTo>
                    <a:pt x="80" y="1077"/>
                  </a:lnTo>
                  <a:close/>
                  <a:moveTo>
                    <a:pt x="1" y="1431"/>
                  </a:moveTo>
                  <a:lnTo>
                    <a:pt x="1" y="1615"/>
                  </a:lnTo>
                  <a:lnTo>
                    <a:pt x="80" y="1615"/>
                  </a:lnTo>
                  <a:lnTo>
                    <a:pt x="80" y="1431"/>
                  </a:lnTo>
                  <a:close/>
                  <a:moveTo>
                    <a:pt x="1" y="1785"/>
                  </a:moveTo>
                  <a:lnTo>
                    <a:pt x="1" y="1956"/>
                  </a:lnTo>
                  <a:lnTo>
                    <a:pt x="80" y="1956"/>
                  </a:lnTo>
                  <a:lnTo>
                    <a:pt x="80" y="1785"/>
                  </a:lnTo>
                  <a:close/>
                  <a:moveTo>
                    <a:pt x="1" y="2140"/>
                  </a:moveTo>
                  <a:lnTo>
                    <a:pt x="1" y="2323"/>
                  </a:lnTo>
                  <a:lnTo>
                    <a:pt x="80" y="2323"/>
                  </a:lnTo>
                  <a:lnTo>
                    <a:pt x="80" y="21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8"/>
            <p:cNvSpPr/>
            <p:nvPr/>
          </p:nvSpPr>
          <p:spPr>
            <a:xfrm>
              <a:off x="912100" y="284558"/>
              <a:ext cx="123100" cy="73451"/>
            </a:xfrm>
            <a:custGeom>
              <a:avLst/>
              <a:gdLst/>
              <a:ahLst/>
              <a:cxnLst/>
              <a:rect l="l" t="t" r="r" b="b"/>
              <a:pathLst>
                <a:path w="2048" h="1222" extrusionOk="0">
                  <a:moveTo>
                    <a:pt x="1995" y="1"/>
                  </a:moveTo>
                  <a:lnTo>
                    <a:pt x="1850" y="93"/>
                  </a:lnTo>
                  <a:lnTo>
                    <a:pt x="1890" y="171"/>
                  </a:lnTo>
                  <a:lnTo>
                    <a:pt x="2047" y="66"/>
                  </a:lnTo>
                  <a:lnTo>
                    <a:pt x="1995" y="1"/>
                  </a:lnTo>
                  <a:close/>
                  <a:moveTo>
                    <a:pt x="1693" y="185"/>
                  </a:moveTo>
                  <a:lnTo>
                    <a:pt x="1536" y="263"/>
                  </a:lnTo>
                  <a:lnTo>
                    <a:pt x="1588" y="329"/>
                  </a:lnTo>
                  <a:lnTo>
                    <a:pt x="1732" y="250"/>
                  </a:lnTo>
                  <a:lnTo>
                    <a:pt x="1693" y="185"/>
                  </a:lnTo>
                  <a:close/>
                  <a:moveTo>
                    <a:pt x="1378" y="368"/>
                  </a:moveTo>
                  <a:lnTo>
                    <a:pt x="1234" y="447"/>
                  </a:lnTo>
                  <a:lnTo>
                    <a:pt x="1273" y="513"/>
                  </a:lnTo>
                  <a:lnTo>
                    <a:pt x="1431" y="434"/>
                  </a:lnTo>
                  <a:lnTo>
                    <a:pt x="1378" y="368"/>
                  </a:lnTo>
                  <a:close/>
                  <a:moveTo>
                    <a:pt x="1063" y="552"/>
                  </a:moveTo>
                  <a:lnTo>
                    <a:pt x="919" y="631"/>
                  </a:lnTo>
                  <a:lnTo>
                    <a:pt x="958" y="696"/>
                  </a:lnTo>
                  <a:lnTo>
                    <a:pt x="1116" y="605"/>
                  </a:lnTo>
                  <a:lnTo>
                    <a:pt x="1063" y="552"/>
                  </a:lnTo>
                  <a:close/>
                  <a:moveTo>
                    <a:pt x="774" y="723"/>
                  </a:moveTo>
                  <a:lnTo>
                    <a:pt x="617" y="814"/>
                  </a:lnTo>
                  <a:lnTo>
                    <a:pt x="669" y="880"/>
                  </a:lnTo>
                  <a:lnTo>
                    <a:pt x="814" y="788"/>
                  </a:lnTo>
                  <a:lnTo>
                    <a:pt x="774" y="723"/>
                  </a:lnTo>
                  <a:close/>
                  <a:moveTo>
                    <a:pt x="459" y="893"/>
                  </a:moveTo>
                  <a:lnTo>
                    <a:pt x="315" y="972"/>
                  </a:lnTo>
                  <a:lnTo>
                    <a:pt x="354" y="1051"/>
                  </a:lnTo>
                  <a:lnTo>
                    <a:pt x="512" y="959"/>
                  </a:lnTo>
                  <a:lnTo>
                    <a:pt x="459" y="893"/>
                  </a:lnTo>
                  <a:close/>
                  <a:moveTo>
                    <a:pt x="144" y="1077"/>
                  </a:moveTo>
                  <a:lnTo>
                    <a:pt x="0" y="1156"/>
                  </a:lnTo>
                  <a:lnTo>
                    <a:pt x="53" y="1221"/>
                  </a:lnTo>
                  <a:lnTo>
                    <a:pt x="197" y="1143"/>
                  </a:lnTo>
                  <a:lnTo>
                    <a:pt x="144" y="107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8"/>
            <p:cNvSpPr/>
            <p:nvPr/>
          </p:nvSpPr>
          <p:spPr>
            <a:xfrm>
              <a:off x="1059604" y="286181"/>
              <a:ext cx="122319" cy="71828"/>
            </a:xfrm>
            <a:custGeom>
              <a:avLst/>
              <a:gdLst/>
              <a:ahLst/>
              <a:cxnLst/>
              <a:rect l="l" t="t" r="r" b="b"/>
              <a:pathLst>
                <a:path w="2035" h="1195" extrusionOk="0">
                  <a:moveTo>
                    <a:pt x="53" y="0"/>
                  </a:moveTo>
                  <a:lnTo>
                    <a:pt x="0" y="66"/>
                  </a:lnTo>
                  <a:lnTo>
                    <a:pt x="145" y="144"/>
                  </a:lnTo>
                  <a:lnTo>
                    <a:pt x="197" y="79"/>
                  </a:lnTo>
                  <a:lnTo>
                    <a:pt x="53" y="0"/>
                  </a:lnTo>
                  <a:close/>
                  <a:moveTo>
                    <a:pt x="368" y="158"/>
                  </a:moveTo>
                  <a:lnTo>
                    <a:pt x="315" y="223"/>
                  </a:lnTo>
                  <a:lnTo>
                    <a:pt x="460" y="302"/>
                  </a:lnTo>
                  <a:lnTo>
                    <a:pt x="512" y="236"/>
                  </a:lnTo>
                  <a:lnTo>
                    <a:pt x="368" y="158"/>
                  </a:lnTo>
                  <a:close/>
                  <a:moveTo>
                    <a:pt x="683" y="341"/>
                  </a:moveTo>
                  <a:lnTo>
                    <a:pt x="630" y="407"/>
                  </a:lnTo>
                  <a:lnTo>
                    <a:pt x="775" y="486"/>
                  </a:lnTo>
                  <a:lnTo>
                    <a:pt x="827" y="420"/>
                  </a:lnTo>
                  <a:lnTo>
                    <a:pt x="683" y="341"/>
                  </a:lnTo>
                  <a:close/>
                  <a:moveTo>
                    <a:pt x="971" y="525"/>
                  </a:moveTo>
                  <a:lnTo>
                    <a:pt x="919" y="578"/>
                  </a:lnTo>
                  <a:lnTo>
                    <a:pt x="1076" y="669"/>
                  </a:lnTo>
                  <a:lnTo>
                    <a:pt x="1116" y="604"/>
                  </a:lnTo>
                  <a:lnTo>
                    <a:pt x="971" y="525"/>
                  </a:lnTo>
                  <a:close/>
                  <a:moveTo>
                    <a:pt x="1286" y="696"/>
                  </a:moveTo>
                  <a:lnTo>
                    <a:pt x="1234" y="761"/>
                  </a:lnTo>
                  <a:lnTo>
                    <a:pt x="1378" y="853"/>
                  </a:lnTo>
                  <a:lnTo>
                    <a:pt x="1431" y="787"/>
                  </a:lnTo>
                  <a:lnTo>
                    <a:pt x="1286" y="696"/>
                  </a:lnTo>
                  <a:close/>
                  <a:moveTo>
                    <a:pt x="1575" y="866"/>
                  </a:moveTo>
                  <a:lnTo>
                    <a:pt x="1536" y="932"/>
                  </a:lnTo>
                  <a:lnTo>
                    <a:pt x="1693" y="1024"/>
                  </a:lnTo>
                  <a:lnTo>
                    <a:pt x="1733" y="945"/>
                  </a:lnTo>
                  <a:lnTo>
                    <a:pt x="1575" y="866"/>
                  </a:lnTo>
                  <a:close/>
                  <a:moveTo>
                    <a:pt x="1890" y="1050"/>
                  </a:moveTo>
                  <a:lnTo>
                    <a:pt x="1838" y="1116"/>
                  </a:lnTo>
                  <a:lnTo>
                    <a:pt x="1995" y="1194"/>
                  </a:lnTo>
                  <a:lnTo>
                    <a:pt x="2034" y="1129"/>
                  </a:lnTo>
                  <a:lnTo>
                    <a:pt x="1890" y="10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8"/>
            <p:cNvSpPr/>
            <p:nvPr/>
          </p:nvSpPr>
          <p:spPr>
            <a:xfrm>
              <a:off x="897854" y="106279"/>
              <a:ext cx="299035" cy="175213"/>
            </a:xfrm>
            <a:custGeom>
              <a:avLst/>
              <a:gdLst/>
              <a:ahLst/>
              <a:cxnLst/>
              <a:rect l="l" t="t" r="r" b="b"/>
              <a:pathLst>
                <a:path w="4975" h="2915" extrusionOk="0">
                  <a:moveTo>
                    <a:pt x="2481" y="106"/>
                  </a:moveTo>
                  <a:lnTo>
                    <a:pt x="4844" y="1458"/>
                  </a:lnTo>
                  <a:lnTo>
                    <a:pt x="2481" y="2822"/>
                  </a:lnTo>
                  <a:lnTo>
                    <a:pt x="119" y="1458"/>
                  </a:lnTo>
                  <a:lnTo>
                    <a:pt x="2481" y="106"/>
                  </a:lnTo>
                  <a:close/>
                  <a:moveTo>
                    <a:pt x="2468" y="1"/>
                  </a:moveTo>
                  <a:lnTo>
                    <a:pt x="27" y="1444"/>
                  </a:lnTo>
                  <a:cubicBezTo>
                    <a:pt x="1" y="1444"/>
                    <a:pt x="1" y="1458"/>
                    <a:pt x="1" y="1471"/>
                  </a:cubicBezTo>
                  <a:cubicBezTo>
                    <a:pt x="1" y="1497"/>
                    <a:pt x="1" y="1510"/>
                    <a:pt x="27" y="1510"/>
                  </a:cubicBezTo>
                  <a:lnTo>
                    <a:pt x="2468" y="2914"/>
                  </a:lnTo>
                  <a:lnTo>
                    <a:pt x="2481" y="2914"/>
                  </a:lnTo>
                  <a:cubicBezTo>
                    <a:pt x="2494" y="2914"/>
                    <a:pt x="2494" y="2901"/>
                    <a:pt x="2507" y="2888"/>
                  </a:cubicBezTo>
                  <a:lnTo>
                    <a:pt x="4962" y="1484"/>
                  </a:lnTo>
                  <a:cubicBezTo>
                    <a:pt x="4975" y="1484"/>
                    <a:pt x="4975" y="1458"/>
                    <a:pt x="4975" y="1444"/>
                  </a:cubicBezTo>
                  <a:cubicBezTo>
                    <a:pt x="4975" y="1431"/>
                    <a:pt x="4975" y="1418"/>
                    <a:pt x="4962" y="1418"/>
                  </a:cubicBezTo>
                  <a:lnTo>
                    <a:pt x="2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8"/>
            <p:cNvSpPr/>
            <p:nvPr/>
          </p:nvSpPr>
          <p:spPr>
            <a:xfrm>
              <a:off x="897854" y="193856"/>
              <a:ext cx="299035" cy="258041"/>
            </a:xfrm>
            <a:custGeom>
              <a:avLst/>
              <a:gdLst/>
              <a:ahLst/>
              <a:cxnLst/>
              <a:rect l="l" t="t" r="r" b="b"/>
              <a:pathLst>
                <a:path w="4975" h="4293" extrusionOk="0">
                  <a:moveTo>
                    <a:pt x="1" y="1"/>
                  </a:moveTo>
                  <a:lnTo>
                    <a:pt x="1" y="2848"/>
                  </a:lnTo>
                  <a:cubicBezTo>
                    <a:pt x="1" y="2862"/>
                    <a:pt x="1" y="2875"/>
                    <a:pt x="27" y="2875"/>
                  </a:cubicBezTo>
                  <a:lnTo>
                    <a:pt x="2468" y="4292"/>
                  </a:lnTo>
                  <a:lnTo>
                    <a:pt x="2507" y="4292"/>
                  </a:lnTo>
                  <a:lnTo>
                    <a:pt x="4962" y="2862"/>
                  </a:lnTo>
                  <a:cubicBezTo>
                    <a:pt x="4975" y="2862"/>
                    <a:pt x="4975" y="2848"/>
                    <a:pt x="4975" y="2822"/>
                  </a:cubicBezTo>
                  <a:lnTo>
                    <a:pt x="4975" y="1"/>
                  </a:lnTo>
                  <a:lnTo>
                    <a:pt x="4896" y="1"/>
                  </a:lnTo>
                  <a:lnTo>
                    <a:pt x="4896" y="2809"/>
                  </a:lnTo>
                  <a:lnTo>
                    <a:pt x="2494" y="4200"/>
                  </a:lnTo>
                  <a:lnTo>
                    <a:pt x="93" y="2809"/>
                  </a:ln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8"/>
            <p:cNvSpPr/>
            <p:nvPr/>
          </p:nvSpPr>
          <p:spPr>
            <a:xfrm>
              <a:off x="1044577" y="279028"/>
              <a:ext cx="5590" cy="169683"/>
            </a:xfrm>
            <a:custGeom>
              <a:avLst/>
              <a:gdLst/>
              <a:ahLst/>
              <a:cxnLst/>
              <a:rect l="l" t="t" r="r" b="b"/>
              <a:pathLst>
                <a:path w="93" h="2823" extrusionOk="0">
                  <a:moveTo>
                    <a:pt x="1" y="1"/>
                  </a:moveTo>
                  <a:lnTo>
                    <a:pt x="1" y="2823"/>
                  </a:lnTo>
                  <a:lnTo>
                    <a:pt x="93" y="2823"/>
                  </a:lnTo>
                  <a:lnTo>
                    <a:pt x="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6" name="Google Shape;1176;p18"/>
          <p:cNvSpPr txBox="1">
            <a:spLocks noGrp="1"/>
          </p:cNvSpPr>
          <p:nvPr>
            <p:ph type="title" hasCustomPrompt="1"/>
          </p:nvPr>
        </p:nvSpPr>
        <p:spPr>
          <a:xfrm>
            <a:off x="1274913" y="1833600"/>
            <a:ext cx="1517100" cy="770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300"/>
              <a:buNone/>
              <a:defRPr sz="3000">
                <a:solidFill>
                  <a:schemeClr val="dk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1177" name="Google Shape;1177;p18"/>
          <p:cNvSpPr txBox="1">
            <a:spLocks noGrp="1"/>
          </p:cNvSpPr>
          <p:nvPr>
            <p:ph type="subTitle" idx="1"/>
          </p:nvPr>
        </p:nvSpPr>
        <p:spPr>
          <a:xfrm>
            <a:off x="1215663" y="3495725"/>
            <a:ext cx="1635600" cy="7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2pPr>
            <a:lvl3pPr lvl="2"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3pPr>
            <a:lvl4pPr lvl="3"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4pPr>
            <a:lvl5pPr lvl="4"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5pPr>
            <a:lvl6pPr lvl="5"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6pPr>
            <a:lvl7pPr lvl="6"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7pPr>
            <a:lvl8pPr lvl="7"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8pPr>
            <a:lvl9pPr lvl="8"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9pPr>
          </a:lstStyle>
          <a:p>
            <a:endParaRPr/>
          </a:p>
        </p:txBody>
      </p:sp>
      <p:sp>
        <p:nvSpPr>
          <p:cNvPr id="1178" name="Google Shape;1178;p18"/>
          <p:cNvSpPr txBox="1">
            <a:spLocks noGrp="1"/>
          </p:cNvSpPr>
          <p:nvPr>
            <p:ph type="title" idx="2"/>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9" name="Google Shape;1179;p18"/>
          <p:cNvSpPr txBox="1">
            <a:spLocks noGrp="1"/>
          </p:cNvSpPr>
          <p:nvPr>
            <p:ph type="subTitle" idx="3"/>
          </p:nvPr>
        </p:nvSpPr>
        <p:spPr>
          <a:xfrm>
            <a:off x="1085763" y="3136200"/>
            <a:ext cx="18954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1180" name="Google Shape;1180;p18"/>
          <p:cNvSpPr txBox="1">
            <a:spLocks noGrp="1"/>
          </p:cNvSpPr>
          <p:nvPr>
            <p:ph type="title" idx="4" hasCustomPrompt="1"/>
          </p:nvPr>
        </p:nvSpPr>
        <p:spPr>
          <a:xfrm>
            <a:off x="3819900" y="1833600"/>
            <a:ext cx="1517100" cy="770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300"/>
              <a:buNone/>
              <a:defRPr sz="3000">
                <a:solidFill>
                  <a:schemeClr val="accent1"/>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1181" name="Google Shape;1181;p18"/>
          <p:cNvSpPr txBox="1">
            <a:spLocks noGrp="1"/>
          </p:cNvSpPr>
          <p:nvPr>
            <p:ph type="subTitle" idx="5"/>
          </p:nvPr>
        </p:nvSpPr>
        <p:spPr>
          <a:xfrm>
            <a:off x="3752994" y="3495725"/>
            <a:ext cx="1635600" cy="7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2pPr>
            <a:lvl3pPr lvl="2"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3pPr>
            <a:lvl4pPr lvl="3"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4pPr>
            <a:lvl5pPr lvl="4"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5pPr>
            <a:lvl6pPr lvl="5"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6pPr>
            <a:lvl7pPr lvl="6"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7pPr>
            <a:lvl8pPr lvl="7"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8pPr>
            <a:lvl9pPr lvl="8"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9pPr>
          </a:lstStyle>
          <a:p>
            <a:endParaRPr/>
          </a:p>
        </p:txBody>
      </p:sp>
      <p:sp>
        <p:nvSpPr>
          <p:cNvPr id="1182" name="Google Shape;1182;p18"/>
          <p:cNvSpPr txBox="1">
            <a:spLocks noGrp="1"/>
          </p:cNvSpPr>
          <p:nvPr>
            <p:ph type="subTitle" idx="6"/>
          </p:nvPr>
        </p:nvSpPr>
        <p:spPr>
          <a:xfrm>
            <a:off x="3623094" y="3136200"/>
            <a:ext cx="18954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1183" name="Google Shape;1183;p18"/>
          <p:cNvSpPr txBox="1">
            <a:spLocks noGrp="1"/>
          </p:cNvSpPr>
          <p:nvPr>
            <p:ph type="title" idx="7" hasCustomPrompt="1"/>
          </p:nvPr>
        </p:nvSpPr>
        <p:spPr>
          <a:xfrm>
            <a:off x="6349575" y="1833600"/>
            <a:ext cx="1517100" cy="770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300"/>
              <a:buNone/>
              <a:defRPr sz="3000">
                <a:solidFill>
                  <a:schemeClr val="accent5"/>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1184" name="Google Shape;1184;p18"/>
          <p:cNvSpPr txBox="1">
            <a:spLocks noGrp="1"/>
          </p:cNvSpPr>
          <p:nvPr>
            <p:ph type="subTitle" idx="8"/>
          </p:nvPr>
        </p:nvSpPr>
        <p:spPr>
          <a:xfrm>
            <a:off x="6290325" y="3495725"/>
            <a:ext cx="1635600" cy="7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2pPr>
            <a:lvl3pPr lvl="2"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3pPr>
            <a:lvl4pPr lvl="3"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4pPr>
            <a:lvl5pPr lvl="4"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5pPr>
            <a:lvl6pPr lvl="5"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6pPr>
            <a:lvl7pPr lvl="6"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7pPr>
            <a:lvl8pPr lvl="7"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8pPr>
            <a:lvl9pPr lvl="8" rtl="0">
              <a:spcBef>
                <a:spcPts val="0"/>
              </a:spcBef>
              <a:spcAft>
                <a:spcPts val="0"/>
              </a:spcAft>
              <a:buSzPts val="1400"/>
              <a:buFont typeface="Assistant ExtraLight"/>
              <a:buNone/>
              <a:defRPr sz="1400">
                <a:latin typeface="Assistant ExtraLight"/>
                <a:ea typeface="Assistant ExtraLight"/>
                <a:cs typeface="Assistant ExtraLight"/>
                <a:sym typeface="Assistant ExtraLight"/>
              </a:defRPr>
            </a:lvl9pPr>
          </a:lstStyle>
          <a:p>
            <a:endParaRPr/>
          </a:p>
        </p:txBody>
      </p:sp>
      <p:sp>
        <p:nvSpPr>
          <p:cNvPr id="1185" name="Google Shape;1185;p18"/>
          <p:cNvSpPr txBox="1">
            <a:spLocks noGrp="1"/>
          </p:cNvSpPr>
          <p:nvPr>
            <p:ph type="subTitle" idx="9"/>
          </p:nvPr>
        </p:nvSpPr>
        <p:spPr>
          <a:xfrm>
            <a:off x="6160425" y="3136200"/>
            <a:ext cx="18954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pic>
        <p:nvPicPr>
          <p:cNvPr id="1186" name="Google Shape;1186;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87" name="Google Shape;1187;p18"/>
          <p:cNvSpPr/>
          <p:nvPr/>
        </p:nvSpPr>
        <p:spPr>
          <a:xfrm rot="2106298">
            <a:off x="8852724" y="643303"/>
            <a:ext cx="160976" cy="18861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8"/>
          <p:cNvSpPr/>
          <p:nvPr/>
        </p:nvSpPr>
        <p:spPr>
          <a:xfrm rot="2106298">
            <a:off x="943724" y="4819153"/>
            <a:ext cx="160976" cy="18861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8"/>
          <p:cNvSpPr/>
          <p:nvPr/>
        </p:nvSpPr>
        <p:spPr>
          <a:xfrm rot="-1680844">
            <a:off x="4432079" y="144509"/>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8"/>
          <p:cNvSpPr/>
          <p:nvPr/>
        </p:nvSpPr>
        <p:spPr>
          <a:xfrm rot="2700000">
            <a:off x="4432081" y="4596658"/>
            <a:ext cx="243363" cy="285176"/>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8"/>
          <p:cNvSpPr/>
          <p:nvPr/>
        </p:nvSpPr>
        <p:spPr>
          <a:xfrm rot="-5400000">
            <a:off x="-375275" y="35241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8"/>
          <p:cNvSpPr/>
          <p:nvPr/>
        </p:nvSpPr>
        <p:spPr>
          <a:xfrm rot="3600238">
            <a:off x="8220721" y="760848"/>
            <a:ext cx="948228" cy="327998"/>
          </a:xfrm>
          <a:custGeom>
            <a:avLst/>
            <a:gdLst/>
            <a:ahLst/>
            <a:cxnLst/>
            <a:rect l="l" t="t" r="r" b="b"/>
            <a:pathLst>
              <a:path w="18337" h="6343" extrusionOk="0">
                <a:moveTo>
                  <a:pt x="15630" y="1205"/>
                </a:moveTo>
                <a:lnTo>
                  <a:pt x="15630" y="1205"/>
                </a:lnTo>
                <a:cubicBezTo>
                  <a:pt x="15353" y="1854"/>
                  <a:pt x="15073" y="2514"/>
                  <a:pt x="14796" y="3167"/>
                </a:cubicBezTo>
                <a:cubicBezTo>
                  <a:pt x="14567" y="3713"/>
                  <a:pt x="14338" y="4267"/>
                  <a:pt x="14021" y="4766"/>
                </a:cubicBezTo>
                <a:cubicBezTo>
                  <a:pt x="13286" y="3809"/>
                  <a:pt x="12582" y="2832"/>
                  <a:pt x="11912" y="1831"/>
                </a:cubicBezTo>
                <a:cubicBezTo>
                  <a:pt x="12811" y="1714"/>
                  <a:pt x="13703" y="1591"/>
                  <a:pt x="14591" y="1427"/>
                </a:cubicBezTo>
                <a:cubicBezTo>
                  <a:pt x="14936" y="1362"/>
                  <a:pt x="15288" y="1291"/>
                  <a:pt x="15630" y="1205"/>
                </a:cubicBezTo>
                <a:close/>
                <a:moveTo>
                  <a:pt x="10764" y="1974"/>
                </a:moveTo>
                <a:lnTo>
                  <a:pt x="10764" y="1974"/>
                </a:lnTo>
                <a:cubicBezTo>
                  <a:pt x="10504" y="2586"/>
                  <a:pt x="10245" y="3197"/>
                  <a:pt x="9982" y="3812"/>
                </a:cubicBezTo>
                <a:cubicBezTo>
                  <a:pt x="9753" y="4359"/>
                  <a:pt x="9527" y="4913"/>
                  <a:pt x="9206" y="5412"/>
                </a:cubicBezTo>
                <a:cubicBezTo>
                  <a:pt x="8451" y="4431"/>
                  <a:pt x="7726" y="3423"/>
                  <a:pt x="7043" y="2388"/>
                </a:cubicBezTo>
                <a:cubicBezTo>
                  <a:pt x="7200" y="2370"/>
                  <a:pt x="7361" y="2360"/>
                  <a:pt x="7518" y="2343"/>
                </a:cubicBezTo>
                <a:cubicBezTo>
                  <a:pt x="8604" y="2230"/>
                  <a:pt x="9684" y="2107"/>
                  <a:pt x="10764" y="1974"/>
                </a:cubicBezTo>
                <a:close/>
                <a:moveTo>
                  <a:pt x="5912" y="2500"/>
                </a:moveTo>
                <a:lnTo>
                  <a:pt x="5912" y="2500"/>
                </a:lnTo>
                <a:cubicBezTo>
                  <a:pt x="5655" y="3095"/>
                  <a:pt x="5403" y="3686"/>
                  <a:pt x="5150" y="4284"/>
                </a:cubicBezTo>
                <a:cubicBezTo>
                  <a:pt x="4921" y="4831"/>
                  <a:pt x="4695" y="5388"/>
                  <a:pt x="4374" y="5887"/>
                </a:cubicBezTo>
                <a:cubicBezTo>
                  <a:pt x="3602" y="4885"/>
                  <a:pt x="2870" y="3857"/>
                  <a:pt x="2173" y="2801"/>
                </a:cubicBezTo>
                <a:cubicBezTo>
                  <a:pt x="3421" y="2716"/>
                  <a:pt x="4668" y="2613"/>
                  <a:pt x="5912" y="2500"/>
                </a:cubicBezTo>
                <a:close/>
                <a:moveTo>
                  <a:pt x="18079" y="0"/>
                </a:moveTo>
                <a:cubicBezTo>
                  <a:pt x="18054" y="0"/>
                  <a:pt x="18028" y="6"/>
                  <a:pt x="18001" y="19"/>
                </a:cubicBezTo>
                <a:cubicBezTo>
                  <a:pt x="15975" y="1010"/>
                  <a:pt x="13682" y="1260"/>
                  <a:pt x="11478" y="1543"/>
                </a:cubicBezTo>
                <a:cubicBezTo>
                  <a:pt x="9079" y="1851"/>
                  <a:pt x="6681" y="2104"/>
                  <a:pt x="4275" y="2302"/>
                </a:cubicBezTo>
                <a:cubicBezTo>
                  <a:pt x="2925" y="2415"/>
                  <a:pt x="1572" y="2507"/>
                  <a:pt x="219" y="2586"/>
                </a:cubicBezTo>
                <a:cubicBezTo>
                  <a:pt x="3" y="2599"/>
                  <a:pt x="0" y="2924"/>
                  <a:pt x="209" y="2924"/>
                </a:cubicBezTo>
                <a:cubicBezTo>
                  <a:pt x="212" y="2924"/>
                  <a:pt x="215" y="2924"/>
                  <a:pt x="219" y="2924"/>
                </a:cubicBezTo>
                <a:cubicBezTo>
                  <a:pt x="748" y="2893"/>
                  <a:pt x="1282" y="2859"/>
                  <a:pt x="1811" y="2825"/>
                </a:cubicBezTo>
                <a:cubicBezTo>
                  <a:pt x="1811" y="2849"/>
                  <a:pt x="1818" y="2880"/>
                  <a:pt x="1838" y="2907"/>
                </a:cubicBezTo>
                <a:cubicBezTo>
                  <a:pt x="2601" y="4069"/>
                  <a:pt x="3410" y="5196"/>
                  <a:pt x="4265" y="6293"/>
                </a:cubicBezTo>
                <a:cubicBezTo>
                  <a:pt x="4292" y="6329"/>
                  <a:pt x="4329" y="6343"/>
                  <a:pt x="4367" y="6343"/>
                </a:cubicBezTo>
                <a:cubicBezTo>
                  <a:pt x="4429" y="6343"/>
                  <a:pt x="4494" y="6306"/>
                  <a:pt x="4528" y="6259"/>
                </a:cubicBezTo>
                <a:cubicBezTo>
                  <a:pt x="4924" y="5709"/>
                  <a:pt x="5177" y="5077"/>
                  <a:pt x="5444" y="4455"/>
                </a:cubicBezTo>
                <a:cubicBezTo>
                  <a:pt x="5724" y="3795"/>
                  <a:pt x="6004" y="3129"/>
                  <a:pt x="6288" y="2466"/>
                </a:cubicBezTo>
                <a:cubicBezTo>
                  <a:pt x="6411" y="2452"/>
                  <a:pt x="6540" y="2439"/>
                  <a:pt x="6663" y="2432"/>
                </a:cubicBezTo>
                <a:cubicBezTo>
                  <a:pt x="6663" y="2432"/>
                  <a:pt x="6663" y="2435"/>
                  <a:pt x="6667" y="2435"/>
                </a:cubicBezTo>
                <a:cubicBezTo>
                  <a:pt x="7432" y="3597"/>
                  <a:pt x="8239" y="4725"/>
                  <a:pt x="9093" y="5822"/>
                </a:cubicBezTo>
                <a:cubicBezTo>
                  <a:pt x="9122" y="5859"/>
                  <a:pt x="9160" y="5874"/>
                  <a:pt x="9199" y="5874"/>
                </a:cubicBezTo>
                <a:cubicBezTo>
                  <a:pt x="9262" y="5874"/>
                  <a:pt x="9326" y="5836"/>
                  <a:pt x="9360" y="5788"/>
                </a:cubicBezTo>
                <a:cubicBezTo>
                  <a:pt x="9756" y="5237"/>
                  <a:pt x="10009" y="4605"/>
                  <a:pt x="10272" y="3987"/>
                </a:cubicBezTo>
                <a:cubicBezTo>
                  <a:pt x="10562" y="3303"/>
                  <a:pt x="10853" y="2623"/>
                  <a:pt x="11143" y="1940"/>
                </a:cubicBezTo>
                <a:cubicBezTo>
                  <a:pt x="11143" y="1936"/>
                  <a:pt x="11150" y="1933"/>
                  <a:pt x="11150" y="1926"/>
                </a:cubicBezTo>
                <a:cubicBezTo>
                  <a:pt x="11280" y="1909"/>
                  <a:pt x="11410" y="1892"/>
                  <a:pt x="11543" y="1875"/>
                </a:cubicBezTo>
                <a:cubicBezTo>
                  <a:pt x="12288" y="3003"/>
                  <a:pt x="13081" y="4106"/>
                  <a:pt x="13908" y="5172"/>
                </a:cubicBezTo>
                <a:cubicBezTo>
                  <a:pt x="13935" y="5209"/>
                  <a:pt x="13973" y="5224"/>
                  <a:pt x="14012" y="5224"/>
                </a:cubicBezTo>
                <a:cubicBezTo>
                  <a:pt x="14073" y="5224"/>
                  <a:pt x="14137" y="5187"/>
                  <a:pt x="14171" y="5138"/>
                </a:cubicBezTo>
                <a:cubicBezTo>
                  <a:pt x="14571" y="4588"/>
                  <a:pt x="14820" y="3956"/>
                  <a:pt x="15087" y="3337"/>
                </a:cubicBezTo>
                <a:cubicBezTo>
                  <a:pt x="15377" y="2654"/>
                  <a:pt x="15668" y="1974"/>
                  <a:pt x="15958" y="1291"/>
                </a:cubicBezTo>
                <a:cubicBezTo>
                  <a:pt x="15982" y="1236"/>
                  <a:pt x="15982" y="1171"/>
                  <a:pt x="15958" y="1120"/>
                </a:cubicBezTo>
                <a:cubicBezTo>
                  <a:pt x="16717" y="918"/>
                  <a:pt x="17462" y="658"/>
                  <a:pt x="18169" y="310"/>
                </a:cubicBezTo>
                <a:cubicBezTo>
                  <a:pt x="18337" y="227"/>
                  <a:pt x="18233" y="0"/>
                  <a:pt x="18079"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8"/>
          <p:cNvSpPr/>
          <p:nvPr/>
        </p:nvSpPr>
        <p:spPr>
          <a:xfrm>
            <a:off x="6914100" y="1040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4" name="Google Shape;1194;p18"/>
          <p:cNvGrpSpPr/>
          <p:nvPr/>
        </p:nvGrpSpPr>
        <p:grpSpPr>
          <a:xfrm>
            <a:off x="114308" y="2490439"/>
            <a:ext cx="328335" cy="328757"/>
            <a:chOff x="360058" y="1434064"/>
            <a:chExt cx="328335" cy="328757"/>
          </a:xfrm>
        </p:grpSpPr>
        <p:sp>
          <p:nvSpPr>
            <p:cNvPr id="1195" name="Google Shape;1195;p18"/>
            <p:cNvSpPr/>
            <p:nvPr/>
          </p:nvSpPr>
          <p:spPr>
            <a:xfrm rot="2151499">
              <a:off x="407031" y="1480330"/>
              <a:ext cx="234389" cy="23622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8"/>
            <p:cNvSpPr/>
            <p:nvPr/>
          </p:nvSpPr>
          <p:spPr>
            <a:xfrm rot="2151499">
              <a:off x="486371" y="1565411"/>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18"/>
          <p:cNvGrpSpPr/>
          <p:nvPr/>
        </p:nvGrpSpPr>
        <p:grpSpPr>
          <a:xfrm>
            <a:off x="114308" y="812076"/>
            <a:ext cx="328335" cy="328757"/>
            <a:chOff x="360058" y="1873876"/>
            <a:chExt cx="328335" cy="328757"/>
          </a:xfrm>
        </p:grpSpPr>
        <p:sp>
          <p:nvSpPr>
            <p:cNvPr id="1198" name="Google Shape;1198;p18"/>
            <p:cNvSpPr/>
            <p:nvPr/>
          </p:nvSpPr>
          <p:spPr>
            <a:xfrm rot="2151499">
              <a:off x="407031" y="1920143"/>
              <a:ext cx="234389" cy="23622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8"/>
            <p:cNvSpPr/>
            <p:nvPr/>
          </p:nvSpPr>
          <p:spPr>
            <a:xfrm rot="2151499">
              <a:off x="486371" y="200522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18"/>
          <p:cNvGrpSpPr/>
          <p:nvPr/>
        </p:nvGrpSpPr>
        <p:grpSpPr>
          <a:xfrm>
            <a:off x="7679283" y="4700451"/>
            <a:ext cx="328335" cy="328757"/>
            <a:chOff x="360058" y="1979576"/>
            <a:chExt cx="328335" cy="328757"/>
          </a:xfrm>
        </p:grpSpPr>
        <p:sp>
          <p:nvSpPr>
            <p:cNvPr id="1201" name="Google Shape;1201;p18"/>
            <p:cNvSpPr/>
            <p:nvPr/>
          </p:nvSpPr>
          <p:spPr>
            <a:xfrm rot="2151499">
              <a:off x="407031" y="2025843"/>
              <a:ext cx="234389" cy="23622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8"/>
            <p:cNvSpPr/>
            <p:nvPr/>
          </p:nvSpPr>
          <p:spPr>
            <a:xfrm rot="2151499">
              <a:off x="486371" y="211092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18"/>
          <p:cNvSpPr/>
          <p:nvPr/>
        </p:nvSpPr>
        <p:spPr>
          <a:xfrm rot="-5400000">
            <a:off x="8599651" y="38875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18"/>
          <p:cNvGrpSpPr/>
          <p:nvPr/>
        </p:nvGrpSpPr>
        <p:grpSpPr>
          <a:xfrm>
            <a:off x="8189153" y="-9"/>
            <a:ext cx="856021" cy="861063"/>
            <a:chOff x="8189153" y="-9"/>
            <a:chExt cx="856021" cy="861063"/>
          </a:xfrm>
        </p:grpSpPr>
        <p:sp>
          <p:nvSpPr>
            <p:cNvPr id="1205" name="Google Shape;1205;p18"/>
            <p:cNvSpPr/>
            <p:nvPr/>
          </p:nvSpPr>
          <p:spPr>
            <a:xfrm rot="3172017">
              <a:off x="8304337" y="130504"/>
              <a:ext cx="625652" cy="600037"/>
            </a:xfrm>
            <a:custGeom>
              <a:avLst/>
              <a:gdLst/>
              <a:ahLst/>
              <a:cxnLst/>
              <a:rect l="l" t="t" r="r" b="b"/>
              <a:pathLst>
                <a:path w="8869" h="8506" extrusionOk="0">
                  <a:moveTo>
                    <a:pt x="5828" y="1"/>
                  </a:moveTo>
                  <a:cubicBezTo>
                    <a:pt x="5114" y="1"/>
                    <a:pt x="4387" y="193"/>
                    <a:pt x="3722" y="475"/>
                  </a:cubicBezTo>
                  <a:cubicBezTo>
                    <a:pt x="2687" y="909"/>
                    <a:pt x="1757" y="1544"/>
                    <a:pt x="749" y="2036"/>
                  </a:cubicBezTo>
                  <a:cubicBezTo>
                    <a:pt x="534" y="2142"/>
                    <a:pt x="308" y="2245"/>
                    <a:pt x="172" y="2443"/>
                  </a:cubicBezTo>
                  <a:cubicBezTo>
                    <a:pt x="1" y="2686"/>
                    <a:pt x="18" y="3014"/>
                    <a:pt x="49" y="3314"/>
                  </a:cubicBezTo>
                  <a:cubicBezTo>
                    <a:pt x="226" y="5047"/>
                    <a:pt x="718" y="6752"/>
                    <a:pt x="1487" y="8321"/>
                  </a:cubicBezTo>
                  <a:lnTo>
                    <a:pt x="1518" y="8505"/>
                  </a:lnTo>
                  <a:cubicBezTo>
                    <a:pt x="2406" y="7200"/>
                    <a:pt x="3954" y="6564"/>
                    <a:pt x="5332" y="5799"/>
                  </a:cubicBezTo>
                  <a:cubicBezTo>
                    <a:pt x="5947" y="5457"/>
                    <a:pt x="6545" y="5078"/>
                    <a:pt x="7115" y="4664"/>
                  </a:cubicBezTo>
                  <a:cubicBezTo>
                    <a:pt x="7778" y="4182"/>
                    <a:pt x="8445" y="3595"/>
                    <a:pt x="8626" y="2798"/>
                  </a:cubicBezTo>
                  <a:cubicBezTo>
                    <a:pt x="8868" y="1705"/>
                    <a:pt x="8038" y="577"/>
                    <a:pt x="6989" y="195"/>
                  </a:cubicBezTo>
                  <a:cubicBezTo>
                    <a:pt x="6614" y="60"/>
                    <a:pt x="6223" y="1"/>
                    <a:pt x="582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8"/>
            <p:cNvSpPr/>
            <p:nvPr/>
          </p:nvSpPr>
          <p:spPr>
            <a:xfrm rot="3172017">
              <a:off x="8484232" y="156596"/>
              <a:ext cx="59468" cy="261008"/>
            </a:xfrm>
            <a:custGeom>
              <a:avLst/>
              <a:gdLst/>
              <a:ahLst/>
              <a:cxnLst/>
              <a:rect l="l" t="t" r="r" b="b"/>
              <a:pathLst>
                <a:path w="843" h="3700" extrusionOk="0">
                  <a:moveTo>
                    <a:pt x="206" y="0"/>
                  </a:moveTo>
                  <a:cubicBezTo>
                    <a:pt x="106" y="0"/>
                    <a:pt x="1" y="83"/>
                    <a:pt x="30" y="210"/>
                  </a:cubicBezTo>
                  <a:cubicBezTo>
                    <a:pt x="255" y="1311"/>
                    <a:pt x="481" y="2411"/>
                    <a:pt x="505" y="3535"/>
                  </a:cubicBezTo>
                  <a:cubicBezTo>
                    <a:pt x="506" y="3645"/>
                    <a:pt x="592" y="3699"/>
                    <a:pt x="676" y="3699"/>
                  </a:cubicBezTo>
                  <a:cubicBezTo>
                    <a:pt x="760" y="3699"/>
                    <a:pt x="843" y="3645"/>
                    <a:pt x="839" y="3535"/>
                  </a:cubicBezTo>
                  <a:cubicBezTo>
                    <a:pt x="819" y="2380"/>
                    <a:pt x="590" y="1246"/>
                    <a:pt x="354" y="122"/>
                  </a:cubicBezTo>
                  <a:cubicBezTo>
                    <a:pt x="335" y="37"/>
                    <a:pt x="272"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8"/>
            <p:cNvSpPr/>
            <p:nvPr/>
          </p:nvSpPr>
          <p:spPr>
            <a:xfrm rot="3172017">
              <a:off x="8456201" y="166411"/>
              <a:ext cx="185318" cy="298608"/>
            </a:xfrm>
            <a:custGeom>
              <a:avLst/>
              <a:gdLst/>
              <a:ahLst/>
              <a:cxnLst/>
              <a:rect l="l" t="t" r="r" b="b"/>
              <a:pathLst>
                <a:path w="2627" h="4233" extrusionOk="0">
                  <a:moveTo>
                    <a:pt x="1066" y="0"/>
                  </a:moveTo>
                  <a:cubicBezTo>
                    <a:pt x="985" y="0"/>
                    <a:pt x="903" y="12"/>
                    <a:pt x="826" y="35"/>
                  </a:cubicBezTo>
                  <a:cubicBezTo>
                    <a:pt x="505" y="124"/>
                    <a:pt x="279" y="387"/>
                    <a:pt x="84" y="644"/>
                  </a:cubicBezTo>
                  <a:cubicBezTo>
                    <a:pt x="0" y="773"/>
                    <a:pt x="122" y="895"/>
                    <a:pt x="245" y="895"/>
                  </a:cubicBezTo>
                  <a:cubicBezTo>
                    <a:pt x="297" y="895"/>
                    <a:pt x="348" y="873"/>
                    <a:pt x="385" y="821"/>
                  </a:cubicBezTo>
                  <a:cubicBezTo>
                    <a:pt x="518" y="640"/>
                    <a:pt x="679" y="439"/>
                    <a:pt x="901" y="367"/>
                  </a:cubicBezTo>
                  <a:cubicBezTo>
                    <a:pt x="952" y="351"/>
                    <a:pt x="1007" y="342"/>
                    <a:pt x="1062" y="342"/>
                  </a:cubicBezTo>
                  <a:cubicBezTo>
                    <a:pt x="1206" y="342"/>
                    <a:pt x="1348" y="403"/>
                    <a:pt x="1400" y="551"/>
                  </a:cubicBezTo>
                  <a:cubicBezTo>
                    <a:pt x="1478" y="763"/>
                    <a:pt x="1349" y="1002"/>
                    <a:pt x="1229" y="1173"/>
                  </a:cubicBezTo>
                  <a:cubicBezTo>
                    <a:pt x="1096" y="1370"/>
                    <a:pt x="936" y="1540"/>
                    <a:pt x="826" y="1749"/>
                  </a:cubicBezTo>
                  <a:lnTo>
                    <a:pt x="826" y="1749"/>
                  </a:lnTo>
                  <a:cubicBezTo>
                    <a:pt x="817" y="1764"/>
                    <a:pt x="807" y="1780"/>
                    <a:pt x="798" y="1795"/>
                  </a:cubicBezTo>
                  <a:cubicBezTo>
                    <a:pt x="800" y="1796"/>
                    <a:pt x="801" y="1797"/>
                    <a:pt x="802" y="1797"/>
                  </a:cubicBezTo>
                  <a:lnTo>
                    <a:pt x="802" y="1797"/>
                  </a:lnTo>
                  <a:cubicBezTo>
                    <a:pt x="802" y="1798"/>
                    <a:pt x="802" y="1798"/>
                    <a:pt x="802" y="1799"/>
                  </a:cubicBezTo>
                  <a:cubicBezTo>
                    <a:pt x="740" y="1931"/>
                    <a:pt x="852" y="2053"/>
                    <a:pt x="962" y="2053"/>
                  </a:cubicBezTo>
                  <a:cubicBezTo>
                    <a:pt x="1011" y="2053"/>
                    <a:pt x="1060" y="2029"/>
                    <a:pt x="1092" y="1969"/>
                  </a:cubicBezTo>
                  <a:cubicBezTo>
                    <a:pt x="1205" y="1770"/>
                    <a:pt x="1418" y="1639"/>
                    <a:pt x="1640" y="1639"/>
                  </a:cubicBezTo>
                  <a:cubicBezTo>
                    <a:pt x="1707" y="1639"/>
                    <a:pt x="1774" y="1650"/>
                    <a:pt x="1841" y="1676"/>
                  </a:cubicBezTo>
                  <a:cubicBezTo>
                    <a:pt x="2145" y="1788"/>
                    <a:pt x="2299" y="2106"/>
                    <a:pt x="2230" y="2414"/>
                  </a:cubicBezTo>
                  <a:cubicBezTo>
                    <a:pt x="2158" y="2752"/>
                    <a:pt x="1919" y="3029"/>
                    <a:pt x="1673" y="3264"/>
                  </a:cubicBezTo>
                  <a:cubicBezTo>
                    <a:pt x="1396" y="3524"/>
                    <a:pt x="1089" y="3743"/>
                    <a:pt x="751" y="3921"/>
                  </a:cubicBezTo>
                  <a:cubicBezTo>
                    <a:pt x="587" y="4008"/>
                    <a:pt x="688" y="4233"/>
                    <a:pt x="840" y="4233"/>
                  </a:cubicBezTo>
                  <a:cubicBezTo>
                    <a:pt x="866" y="4233"/>
                    <a:pt x="893" y="4226"/>
                    <a:pt x="921" y="4211"/>
                  </a:cubicBezTo>
                  <a:cubicBezTo>
                    <a:pt x="1349" y="3985"/>
                    <a:pt x="1752" y="3692"/>
                    <a:pt x="2080" y="3333"/>
                  </a:cubicBezTo>
                  <a:cubicBezTo>
                    <a:pt x="2370" y="3015"/>
                    <a:pt x="2627" y="2602"/>
                    <a:pt x="2575" y="2154"/>
                  </a:cubicBezTo>
                  <a:cubicBezTo>
                    <a:pt x="2534" y="1754"/>
                    <a:pt x="2230" y="1406"/>
                    <a:pt x="1834" y="1320"/>
                  </a:cubicBezTo>
                  <a:cubicBezTo>
                    <a:pt x="1771" y="1307"/>
                    <a:pt x="1708" y="1301"/>
                    <a:pt x="1645" y="1301"/>
                  </a:cubicBezTo>
                  <a:cubicBezTo>
                    <a:pt x="1610" y="1301"/>
                    <a:pt x="1576" y="1303"/>
                    <a:pt x="1541" y="1306"/>
                  </a:cubicBezTo>
                  <a:lnTo>
                    <a:pt x="1541" y="1306"/>
                  </a:lnTo>
                  <a:cubicBezTo>
                    <a:pt x="1578" y="1251"/>
                    <a:pt x="1611" y="1193"/>
                    <a:pt x="1639" y="1132"/>
                  </a:cubicBezTo>
                  <a:cubicBezTo>
                    <a:pt x="1772" y="849"/>
                    <a:pt x="1817" y="497"/>
                    <a:pt x="1605" y="240"/>
                  </a:cubicBezTo>
                  <a:cubicBezTo>
                    <a:pt x="1475" y="76"/>
                    <a:pt x="1272" y="0"/>
                    <a:pt x="1066"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8"/>
            <p:cNvSpPr/>
            <p:nvPr/>
          </p:nvSpPr>
          <p:spPr>
            <a:xfrm rot="3172017">
              <a:off x="8602678" y="283199"/>
              <a:ext cx="143204" cy="239916"/>
            </a:xfrm>
            <a:custGeom>
              <a:avLst/>
              <a:gdLst/>
              <a:ahLst/>
              <a:cxnLst/>
              <a:rect l="l" t="t" r="r" b="b"/>
              <a:pathLst>
                <a:path w="2030" h="3401" extrusionOk="0">
                  <a:moveTo>
                    <a:pt x="929" y="1"/>
                  </a:moveTo>
                  <a:cubicBezTo>
                    <a:pt x="893" y="1"/>
                    <a:pt x="855" y="12"/>
                    <a:pt x="813" y="39"/>
                  </a:cubicBezTo>
                  <a:cubicBezTo>
                    <a:pt x="745" y="83"/>
                    <a:pt x="724" y="155"/>
                    <a:pt x="738" y="230"/>
                  </a:cubicBezTo>
                  <a:cubicBezTo>
                    <a:pt x="772" y="428"/>
                    <a:pt x="796" y="623"/>
                    <a:pt x="810" y="825"/>
                  </a:cubicBezTo>
                  <a:cubicBezTo>
                    <a:pt x="824" y="999"/>
                    <a:pt x="844" y="1197"/>
                    <a:pt x="813" y="1372"/>
                  </a:cubicBezTo>
                  <a:cubicBezTo>
                    <a:pt x="803" y="1417"/>
                    <a:pt x="788" y="1475"/>
                    <a:pt x="755" y="1475"/>
                  </a:cubicBezTo>
                  <a:cubicBezTo>
                    <a:pt x="747" y="1475"/>
                    <a:pt x="736" y="1471"/>
                    <a:pt x="724" y="1460"/>
                  </a:cubicBezTo>
                  <a:cubicBezTo>
                    <a:pt x="666" y="1419"/>
                    <a:pt x="642" y="1286"/>
                    <a:pt x="619" y="1228"/>
                  </a:cubicBezTo>
                  <a:cubicBezTo>
                    <a:pt x="540" y="1033"/>
                    <a:pt x="461" y="845"/>
                    <a:pt x="383" y="654"/>
                  </a:cubicBezTo>
                  <a:cubicBezTo>
                    <a:pt x="348" y="577"/>
                    <a:pt x="276" y="544"/>
                    <a:pt x="207" y="544"/>
                  </a:cubicBezTo>
                  <a:cubicBezTo>
                    <a:pt x="101" y="544"/>
                    <a:pt x="0" y="623"/>
                    <a:pt x="48" y="743"/>
                  </a:cubicBezTo>
                  <a:cubicBezTo>
                    <a:pt x="161" y="1016"/>
                    <a:pt x="256" y="1300"/>
                    <a:pt x="386" y="1563"/>
                  </a:cubicBezTo>
                  <a:cubicBezTo>
                    <a:pt x="459" y="1715"/>
                    <a:pt x="594" y="1819"/>
                    <a:pt x="742" y="1819"/>
                  </a:cubicBezTo>
                  <a:cubicBezTo>
                    <a:pt x="810" y="1819"/>
                    <a:pt x="881" y="1797"/>
                    <a:pt x="950" y="1747"/>
                  </a:cubicBezTo>
                  <a:cubicBezTo>
                    <a:pt x="1176" y="1587"/>
                    <a:pt x="1155" y="1279"/>
                    <a:pt x="1145" y="1033"/>
                  </a:cubicBezTo>
                  <a:cubicBezTo>
                    <a:pt x="1145" y="1021"/>
                    <a:pt x="1144" y="1008"/>
                    <a:pt x="1144" y="995"/>
                  </a:cubicBezTo>
                  <a:lnTo>
                    <a:pt x="1144" y="995"/>
                  </a:lnTo>
                  <a:cubicBezTo>
                    <a:pt x="1155" y="1027"/>
                    <a:pt x="1166" y="1059"/>
                    <a:pt x="1176" y="1091"/>
                  </a:cubicBezTo>
                  <a:cubicBezTo>
                    <a:pt x="1268" y="1372"/>
                    <a:pt x="1329" y="1665"/>
                    <a:pt x="1398" y="1952"/>
                  </a:cubicBezTo>
                  <a:cubicBezTo>
                    <a:pt x="1432" y="2093"/>
                    <a:pt x="1466" y="2236"/>
                    <a:pt x="1497" y="2376"/>
                  </a:cubicBezTo>
                  <a:cubicBezTo>
                    <a:pt x="1531" y="2516"/>
                    <a:pt x="1579" y="2667"/>
                    <a:pt x="1565" y="2810"/>
                  </a:cubicBezTo>
                  <a:cubicBezTo>
                    <a:pt x="1550" y="2961"/>
                    <a:pt x="1425" y="3066"/>
                    <a:pt x="1289" y="3066"/>
                  </a:cubicBezTo>
                  <a:cubicBezTo>
                    <a:pt x="1243" y="3066"/>
                    <a:pt x="1196" y="3054"/>
                    <a:pt x="1152" y="3029"/>
                  </a:cubicBezTo>
                  <a:cubicBezTo>
                    <a:pt x="1123" y="3013"/>
                    <a:pt x="1096" y="3006"/>
                    <a:pt x="1069" y="3006"/>
                  </a:cubicBezTo>
                  <a:cubicBezTo>
                    <a:pt x="920" y="3006"/>
                    <a:pt x="821" y="3229"/>
                    <a:pt x="981" y="3319"/>
                  </a:cubicBezTo>
                  <a:cubicBezTo>
                    <a:pt x="1076" y="3374"/>
                    <a:pt x="1182" y="3400"/>
                    <a:pt x="1288" y="3400"/>
                  </a:cubicBezTo>
                  <a:cubicBezTo>
                    <a:pt x="1468" y="3400"/>
                    <a:pt x="1646" y="3324"/>
                    <a:pt x="1767" y="3183"/>
                  </a:cubicBezTo>
                  <a:cubicBezTo>
                    <a:pt x="2030" y="2868"/>
                    <a:pt x="1852" y="2400"/>
                    <a:pt x="1770" y="2052"/>
                  </a:cubicBezTo>
                  <a:cubicBezTo>
                    <a:pt x="1671" y="1641"/>
                    <a:pt x="1596" y="1221"/>
                    <a:pt x="1445" y="828"/>
                  </a:cubicBezTo>
                  <a:cubicBezTo>
                    <a:pt x="1374" y="637"/>
                    <a:pt x="1288" y="449"/>
                    <a:pt x="1203" y="264"/>
                  </a:cubicBezTo>
                  <a:cubicBezTo>
                    <a:pt x="1147" y="149"/>
                    <a:pt x="1057" y="1"/>
                    <a:pt x="9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18"/>
          <p:cNvGrpSpPr/>
          <p:nvPr/>
        </p:nvGrpSpPr>
        <p:grpSpPr>
          <a:xfrm rot="-131527">
            <a:off x="694148" y="2573800"/>
            <a:ext cx="372182" cy="971175"/>
            <a:chOff x="4961815" y="3122190"/>
            <a:chExt cx="328020" cy="856015"/>
          </a:xfrm>
        </p:grpSpPr>
        <p:sp>
          <p:nvSpPr>
            <p:cNvPr id="1210" name="Google Shape;1210;p18"/>
            <p:cNvSpPr/>
            <p:nvPr/>
          </p:nvSpPr>
          <p:spPr>
            <a:xfrm rot="-5059525">
              <a:off x="4713158" y="3425774"/>
              <a:ext cx="825333" cy="24884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8"/>
            <p:cNvSpPr/>
            <p:nvPr/>
          </p:nvSpPr>
          <p:spPr>
            <a:xfrm rot="-5059525">
              <a:off x="5040076" y="3321488"/>
              <a:ext cx="69006"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8"/>
            <p:cNvSpPr/>
            <p:nvPr/>
          </p:nvSpPr>
          <p:spPr>
            <a:xfrm rot="-5059525">
              <a:off x="5011151" y="3844929"/>
              <a:ext cx="66098"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8"/>
            <p:cNvSpPr/>
            <p:nvPr/>
          </p:nvSpPr>
          <p:spPr>
            <a:xfrm rot="-5059525">
              <a:off x="5242418" y="314597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8"/>
            <p:cNvSpPr/>
            <p:nvPr/>
          </p:nvSpPr>
          <p:spPr>
            <a:xfrm rot="-5059525">
              <a:off x="5194218" y="3623975"/>
              <a:ext cx="72341"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8"/>
            <p:cNvSpPr/>
            <p:nvPr/>
          </p:nvSpPr>
          <p:spPr>
            <a:xfrm rot="-5059525">
              <a:off x="5070201" y="3423062"/>
              <a:ext cx="66654"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8"/>
            <p:cNvSpPr/>
            <p:nvPr/>
          </p:nvSpPr>
          <p:spPr>
            <a:xfrm rot="-5059525">
              <a:off x="5145825" y="3521614"/>
              <a:ext cx="66098"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8"/>
            <p:cNvSpPr/>
            <p:nvPr/>
          </p:nvSpPr>
          <p:spPr>
            <a:xfrm rot="-5059525">
              <a:off x="5141468" y="3160038"/>
              <a:ext cx="66355"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8"/>
            <p:cNvSpPr/>
            <p:nvPr/>
          </p:nvSpPr>
          <p:spPr>
            <a:xfrm rot="-5059525">
              <a:off x="5102892" y="3727485"/>
              <a:ext cx="66954"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8"/>
            <p:cNvSpPr/>
            <p:nvPr/>
          </p:nvSpPr>
          <p:spPr>
            <a:xfrm rot="-5059525">
              <a:off x="4971229" y="3901429"/>
              <a:ext cx="66227"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8"/>
            <p:cNvSpPr/>
            <p:nvPr/>
          </p:nvSpPr>
          <p:spPr>
            <a:xfrm rot="-5059525">
              <a:off x="5035673" y="3546214"/>
              <a:ext cx="65799" cy="27096"/>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8"/>
            <p:cNvSpPr/>
            <p:nvPr/>
          </p:nvSpPr>
          <p:spPr>
            <a:xfrm rot="-5059525">
              <a:off x="5029642" y="3402933"/>
              <a:ext cx="51305"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8"/>
            <p:cNvSpPr/>
            <p:nvPr/>
          </p:nvSpPr>
          <p:spPr>
            <a:xfrm rot="-5059525">
              <a:off x="4965846" y="3643553"/>
              <a:ext cx="67509"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8"/>
            <p:cNvSpPr/>
            <p:nvPr/>
          </p:nvSpPr>
          <p:spPr>
            <a:xfrm rot="-5059525">
              <a:off x="5008148" y="3241591"/>
              <a:ext cx="64901"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8"/>
            <p:cNvSpPr/>
            <p:nvPr/>
          </p:nvSpPr>
          <p:spPr>
            <a:xfrm rot="-5059525">
              <a:off x="5145495" y="3897065"/>
              <a:ext cx="69134"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8"/>
            <p:cNvSpPr/>
            <p:nvPr/>
          </p:nvSpPr>
          <p:spPr>
            <a:xfrm rot="-5059525">
              <a:off x="5151330" y="3761179"/>
              <a:ext cx="70160"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8"/>
            <p:cNvSpPr/>
            <p:nvPr/>
          </p:nvSpPr>
          <p:spPr>
            <a:xfrm rot="-5059525">
              <a:off x="5087602" y="3150800"/>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8"/>
            <p:cNvSpPr/>
            <p:nvPr/>
          </p:nvSpPr>
          <p:spPr>
            <a:xfrm rot="-5059525">
              <a:off x="5191078" y="3408907"/>
              <a:ext cx="64175"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8"/>
            <p:cNvSpPr/>
            <p:nvPr/>
          </p:nvSpPr>
          <p:spPr>
            <a:xfrm rot="-5059525">
              <a:off x="5211484" y="3497729"/>
              <a:ext cx="72212"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8"/>
            <p:cNvSpPr/>
            <p:nvPr/>
          </p:nvSpPr>
          <p:spPr>
            <a:xfrm rot="-5059525">
              <a:off x="5088290" y="3225522"/>
              <a:ext cx="76018" cy="29333"/>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8"/>
            <p:cNvSpPr/>
            <p:nvPr/>
          </p:nvSpPr>
          <p:spPr>
            <a:xfrm rot="-5059525">
              <a:off x="5065304" y="3834575"/>
              <a:ext cx="73965"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8"/>
            <p:cNvSpPr/>
            <p:nvPr/>
          </p:nvSpPr>
          <p:spPr>
            <a:xfrm rot="-5059525">
              <a:off x="4984077" y="3502943"/>
              <a:ext cx="60925"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8"/>
            <p:cNvSpPr/>
            <p:nvPr/>
          </p:nvSpPr>
          <p:spPr>
            <a:xfrm rot="-5059525">
              <a:off x="5002427" y="3706036"/>
              <a:ext cx="66654" cy="2752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8"/>
            <p:cNvSpPr/>
            <p:nvPr/>
          </p:nvSpPr>
          <p:spPr>
            <a:xfrm rot="-5059525">
              <a:off x="5079232" y="3638345"/>
              <a:ext cx="72811"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8"/>
            <p:cNvSpPr/>
            <p:nvPr/>
          </p:nvSpPr>
          <p:spPr>
            <a:xfrm rot="-5059525">
              <a:off x="5224674" y="3234347"/>
              <a:ext cx="73110"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8"/>
            <p:cNvSpPr/>
            <p:nvPr/>
          </p:nvSpPr>
          <p:spPr>
            <a:xfrm rot="-5059525">
              <a:off x="5120701" y="3344710"/>
              <a:ext cx="76274"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8"/>
            <p:cNvSpPr/>
            <p:nvPr/>
          </p:nvSpPr>
          <p:spPr>
            <a:xfrm rot="-5059525">
              <a:off x="5175885" y="3273867"/>
              <a:ext cx="62550"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18"/>
          <p:cNvGrpSpPr/>
          <p:nvPr/>
        </p:nvGrpSpPr>
        <p:grpSpPr>
          <a:xfrm>
            <a:off x="8189148" y="1214287"/>
            <a:ext cx="308208" cy="861623"/>
            <a:chOff x="114298" y="656475"/>
            <a:chExt cx="308208" cy="861623"/>
          </a:xfrm>
        </p:grpSpPr>
        <p:sp>
          <p:nvSpPr>
            <p:cNvPr id="1238" name="Google Shape;1238;p18"/>
            <p:cNvSpPr/>
            <p:nvPr/>
          </p:nvSpPr>
          <p:spPr>
            <a:xfrm rot="-5400000">
              <a:off x="103675" y="1022850"/>
              <a:ext cx="107412" cy="86166"/>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8"/>
            <p:cNvSpPr/>
            <p:nvPr/>
          </p:nvSpPr>
          <p:spPr>
            <a:xfrm rot="-5400000">
              <a:off x="89285" y="1336898"/>
              <a:ext cx="83136" cy="3248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8"/>
            <p:cNvSpPr/>
            <p:nvPr/>
          </p:nvSpPr>
          <p:spPr>
            <a:xfrm rot="-5400000">
              <a:off x="76165" y="1166251"/>
              <a:ext cx="94917" cy="18027"/>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8"/>
            <p:cNvSpPr/>
            <p:nvPr/>
          </p:nvSpPr>
          <p:spPr>
            <a:xfrm rot="-5400000">
              <a:off x="89307" y="1254230"/>
              <a:ext cx="78406" cy="2780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8"/>
            <p:cNvSpPr/>
            <p:nvPr/>
          </p:nvSpPr>
          <p:spPr>
            <a:xfrm rot="-5400000">
              <a:off x="108898" y="1112946"/>
              <a:ext cx="13298" cy="1874"/>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8"/>
            <p:cNvSpPr/>
            <p:nvPr/>
          </p:nvSpPr>
          <p:spPr>
            <a:xfrm rot="-5400000">
              <a:off x="234977" y="1440341"/>
              <a:ext cx="63189" cy="86523"/>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8"/>
            <p:cNvSpPr/>
            <p:nvPr/>
          </p:nvSpPr>
          <p:spPr>
            <a:xfrm rot="-5400000">
              <a:off x="282053" y="1215831"/>
              <a:ext cx="86171" cy="6996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8"/>
            <p:cNvSpPr/>
            <p:nvPr/>
          </p:nvSpPr>
          <p:spPr>
            <a:xfrm rot="-5400000">
              <a:off x="301598" y="1376125"/>
              <a:ext cx="73096" cy="62873"/>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8"/>
            <p:cNvSpPr/>
            <p:nvPr/>
          </p:nvSpPr>
          <p:spPr>
            <a:xfrm rot="-5400000">
              <a:off x="99437" y="1414568"/>
              <a:ext cx="64215" cy="3360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8"/>
            <p:cNvSpPr/>
            <p:nvPr/>
          </p:nvSpPr>
          <p:spPr>
            <a:xfrm rot="-5400000">
              <a:off x="335176" y="1114956"/>
              <a:ext cx="95498" cy="7666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8"/>
            <p:cNvSpPr/>
            <p:nvPr/>
          </p:nvSpPr>
          <p:spPr>
            <a:xfrm rot="-5400000">
              <a:off x="295663" y="1300039"/>
              <a:ext cx="73854" cy="66398"/>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8"/>
            <p:cNvSpPr/>
            <p:nvPr/>
          </p:nvSpPr>
          <p:spPr>
            <a:xfrm rot="-5400000">
              <a:off x="110928" y="1470015"/>
              <a:ext cx="41233" cy="33868"/>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8"/>
            <p:cNvSpPr/>
            <p:nvPr/>
          </p:nvSpPr>
          <p:spPr>
            <a:xfrm rot="-5400000">
              <a:off x="112823" y="938821"/>
              <a:ext cx="83940" cy="8036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8"/>
            <p:cNvSpPr/>
            <p:nvPr/>
          </p:nvSpPr>
          <p:spPr>
            <a:xfrm rot="-5400000">
              <a:off x="159655" y="1454040"/>
              <a:ext cx="52658" cy="63498"/>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8"/>
            <p:cNvSpPr/>
            <p:nvPr/>
          </p:nvSpPr>
          <p:spPr>
            <a:xfrm rot="-5400000">
              <a:off x="106888" y="764068"/>
              <a:ext cx="93534" cy="78089"/>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8"/>
            <p:cNvSpPr/>
            <p:nvPr/>
          </p:nvSpPr>
          <p:spPr>
            <a:xfrm rot="-5400000">
              <a:off x="349120" y="1215519"/>
              <a:ext cx="83449" cy="62695"/>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8"/>
            <p:cNvSpPr/>
            <p:nvPr/>
          </p:nvSpPr>
          <p:spPr>
            <a:xfrm rot="-5400000">
              <a:off x="398585" y="1123924"/>
              <a:ext cx="42438" cy="4775"/>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8"/>
            <p:cNvSpPr/>
            <p:nvPr/>
          </p:nvSpPr>
          <p:spPr>
            <a:xfrm rot="-5400000">
              <a:off x="353916" y="1028917"/>
              <a:ext cx="120354" cy="1619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8"/>
            <p:cNvSpPr/>
            <p:nvPr/>
          </p:nvSpPr>
          <p:spPr>
            <a:xfrm rot="-5400000">
              <a:off x="114564" y="854925"/>
              <a:ext cx="80236" cy="80142"/>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8"/>
            <p:cNvSpPr/>
            <p:nvPr/>
          </p:nvSpPr>
          <p:spPr>
            <a:xfrm rot="-5400000">
              <a:off x="358759" y="1299681"/>
              <a:ext cx="72917" cy="53681"/>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8"/>
            <p:cNvSpPr/>
            <p:nvPr/>
          </p:nvSpPr>
          <p:spPr>
            <a:xfrm rot="-5400000">
              <a:off x="386135" y="934892"/>
              <a:ext cx="55737" cy="1610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8"/>
            <p:cNvSpPr/>
            <p:nvPr/>
          </p:nvSpPr>
          <p:spPr>
            <a:xfrm rot="-5400000">
              <a:off x="361526" y="1378891"/>
              <a:ext cx="73096" cy="48237"/>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8"/>
            <p:cNvSpPr/>
            <p:nvPr/>
          </p:nvSpPr>
          <p:spPr>
            <a:xfrm rot="-5400000">
              <a:off x="363668" y="1459395"/>
              <a:ext cx="72783" cy="4399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8"/>
            <p:cNvSpPr/>
            <p:nvPr/>
          </p:nvSpPr>
          <p:spPr>
            <a:xfrm rot="-5400000">
              <a:off x="185401" y="667254"/>
              <a:ext cx="94427" cy="73761"/>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8"/>
            <p:cNvSpPr/>
            <p:nvPr/>
          </p:nvSpPr>
          <p:spPr>
            <a:xfrm rot="-5400000">
              <a:off x="112533" y="670735"/>
              <a:ext cx="82244" cy="7871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8"/>
            <p:cNvSpPr/>
            <p:nvPr/>
          </p:nvSpPr>
          <p:spPr>
            <a:xfrm rot="-5400000">
              <a:off x="245149" y="1016267"/>
              <a:ext cx="121291" cy="61981"/>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8"/>
            <p:cNvSpPr/>
            <p:nvPr/>
          </p:nvSpPr>
          <p:spPr>
            <a:xfrm rot="-5400000">
              <a:off x="266458" y="663349"/>
              <a:ext cx="90009" cy="76260"/>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8"/>
            <p:cNvSpPr/>
            <p:nvPr/>
          </p:nvSpPr>
          <p:spPr>
            <a:xfrm rot="-5400000">
              <a:off x="404989" y="798807"/>
              <a:ext cx="30390" cy="4016"/>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8"/>
            <p:cNvSpPr/>
            <p:nvPr/>
          </p:nvSpPr>
          <p:spPr>
            <a:xfrm rot="-5400000">
              <a:off x="372212" y="858895"/>
              <a:ext cx="85903" cy="14056"/>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8"/>
            <p:cNvSpPr/>
            <p:nvPr/>
          </p:nvSpPr>
          <p:spPr>
            <a:xfrm rot="-5400000">
              <a:off x="344279" y="662903"/>
              <a:ext cx="84029" cy="71798"/>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8"/>
            <p:cNvSpPr/>
            <p:nvPr/>
          </p:nvSpPr>
          <p:spPr>
            <a:xfrm rot="-5400000">
              <a:off x="263981" y="848030"/>
              <a:ext cx="88000" cy="6019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8"/>
            <p:cNvSpPr/>
            <p:nvPr/>
          </p:nvSpPr>
          <p:spPr>
            <a:xfrm rot="-5400000">
              <a:off x="214027" y="1219602"/>
              <a:ext cx="82199" cy="71574"/>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8"/>
            <p:cNvSpPr/>
            <p:nvPr/>
          </p:nvSpPr>
          <p:spPr>
            <a:xfrm rot="-5400000">
              <a:off x="138392" y="1226787"/>
              <a:ext cx="79343" cy="7353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8"/>
            <p:cNvSpPr/>
            <p:nvPr/>
          </p:nvSpPr>
          <p:spPr>
            <a:xfrm rot="-5400000">
              <a:off x="194035" y="1130709"/>
              <a:ext cx="101433" cy="7367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8"/>
            <p:cNvSpPr/>
            <p:nvPr/>
          </p:nvSpPr>
          <p:spPr>
            <a:xfrm rot="-5400000">
              <a:off x="265319" y="1121181"/>
              <a:ext cx="96256" cy="74430"/>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8"/>
            <p:cNvSpPr/>
            <p:nvPr/>
          </p:nvSpPr>
          <p:spPr>
            <a:xfrm rot="-5400000">
              <a:off x="220586" y="1301936"/>
              <a:ext cx="79299" cy="7724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8"/>
            <p:cNvSpPr/>
            <p:nvPr/>
          </p:nvSpPr>
          <p:spPr>
            <a:xfrm rot="-5400000">
              <a:off x="116660" y="1127452"/>
              <a:ext cx="102816" cy="8710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8"/>
            <p:cNvSpPr/>
            <p:nvPr/>
          </p:nvSpPr>
          <p:spPr>
            <a:xfrm rot="-5400000">
              <a:off x="307979" y="1451898"/>
              <a:ext cx="70820" cy="61579"/>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8"/>
            <p:cNvSpPr/>
            <p:nvPr/>
          </p:nvSpPr>
          <p:spPr>
            <a:xfrm rot="-5400000">
              <a:off x="151266" y="1393975"/>
              <a:ext cx="69570" cy="59080"/>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8"/>
            <p:cNvSpPr/>
            <p:nvPr/>
          </p:nvSpPr>
          <p:spPr>
            <a:xfrm rot="-5400000">
              <a:off x="314024" y="1007632"/>
              <a:ext cx="121737" cy="65952"/>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8"/>
            <p:cNvSpPr/>
            <p:nvPr/>
          </p:nvSpPr>
          <p:spPr>
            <a:xfrm rot="-5400000">
              <a:off x="226186" y="1373760"/>
              <a:ext cx="74301" cy="82284"/>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8"/>
            <p:cNvSpPr/>
            <p:nvPr/>
          </p:nvSpPr>
          <p:spPr>
            <a:xfrm rot="-5400000">
              <a:off x="140779" y="1314542"/>
              <a:ext cx="85858" cy="6590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8"/>
            <p:cNvSpPr/>
            <p:nvPr/>
          </p:nvSpPr>
          <p:spPr>
            <a:xfrm rot="-5400000">
              <a:off x="343431" y="747780"/>
              <a:ext cx="80860" cy="72110"/>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8"/>
            <p:cNvSpPr/>
            <p:nvPr/>
          </p:nvSpPr>
          <p:spPr>
            <a:xfrm rot="-5400000">
              <a:off x="340777" y="919921"/>
              <a:ext cx="61047" cy="5564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8"/>
            <p:cNvSpPr/>
            <p:nvPr/>
          </p:nvSpPr>
          <p:spPr>
            <a:xfrm rot="-5400000">
              <a:off x="265543" y="760476"/>
              <a:ext cx="87733" cy="65729"/>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8"/>
            <p:cNvSpPr/>
            <p:nvPr/>
          </p:nvSpPr>
          <p:spPr>
            <a:xfrm rot="-5400000">
              <a:off x="329933" y="837677"/>
              <a:ext cx="91704" cy="65060"/>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8"/>
            <p:cNvSpPr/>
            <p:nvPr/>
          </p:nvSpPr>
          <p:spPr>
            <a:xfrm rot="-5400000">
              <a:off x="200216" y="933309"/>
              <a:ext cx="71712" cy="6702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8"/>
            <p:cNvSpPr/>
            <p:nvPr/>
          </p:nvSpPr>
          <p:spPr>
            <a:xfrm rot="-5400000">
              <a:off x="189484" y="765184"/>
              <a:ext cx="92151" cy="70816"/>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8"/>
            <p:cNvSpPr/>
            <p:nvPr/>
          </p:nvSpPr>
          <p:spPr>
            <a:xfrm rot="-5400000">
              <a:off x="274022" y="927374"/>
              <a:ext cx="63769" cy="5845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8"/>
            <p:cNvSpPr/>
            <p:nvPr/>
          </p:nvSpPr>
          <p:spPr>
            <a:xfrm rot="-5400000">
              <a:off x="179510" y="1022515"/>
              <a:ext cx="113035" cy="64435"/>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8"/>
            <p:cNvSpPr/>
            <p:nvPr/>
          </p:nvSpPr>
          <p:spPr>
            <a:xfrm rot="-5400000">
              <a:off x="194192" y="852091"/>
              <a:ext cx="82690" cy="71128"/>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8"/>
            <p:cNvSpPr/>
            <p:nvPr/>
          </p:nvSpPr>
          <p:spPr>
            <a:xfrm rot="-5400000">
              <a:off x="418488" y="973358"/>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8"/>
            <p:cNvSpPr/>
            <p:nvPr/>
          </p:nvSpPr>
          <p:spPr>
            <a:xfrm rot="-5400000">
              <a:off x="393186" y="1176447"/>
              <a:ext cx="57968" cy="45"/>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8"/>
            <p:cNvSpPr/>
            <p:nvPr/>
          </p:nvSpPr>
          <p:spPr>
            <a:xfrm rot="-5400000">
              <a:off x="418399" y="911195"/>
              <a:ext cx="7542" cy="45"/>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8"/>
            <p:cNvSpPr/>
            <p:nvPr/>
          </p:nvSpPr>
          <p:spPr>
            <a:xfrm rot="-5400000">
              <a:off x="418176" y="1101120"/>
              <a:ext cx="7988" cy="45"/>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8"/>
            <p:cNvSpPr/>
            <p:nvPr/>
          </p:nvSpPr>
          <p:spPr>
            <a:xfrm rot="-5400000">
              <a:off x="391958" y="755431"/>
              <a:ext cx="60422" cy="45"/>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8"/>
            <p:cNvSpPr/>
            <p:nvPr/>
          </p:nvSpPr>
          <p:spPr>
            <a:xfrm rot="-5400000">
              <a:off x="418644" y="819468"/>
              <a:ext cx="7051" cy="45"/>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8"/>
            <p:cNvSpPr/>
            <p:nvPr/>
          </p:nvSpPr>
          <p:spPr>
            <a:xfrm rot="-5400000">
              <a:off x="377703" y="1514305"/>
              <a:ext cx="45" cy="691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8"/>
            <p:cNvSpPr/>
            <p:nvPr/>
          </p:nvSpPr>
          <p:spPr>
            <a:xfrm rot="-5400000">
              <a:off x="418421" y="1441409"/>
              <a:ext cx="7497" cy="45"/>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8"/>
            <p:cNvSpPr/>
            <p:nvPr/>
          </p:nvSpPr>
          <p:spPr>
            <a:xfrm rot="-5400000">
              <a:off x="418421" y="1286337"/>
              <a:ext cx="7497" cy="45"/>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8"/>
            <p:cNvSpPr/>
            <p:nvPr/>
          </p:nvSpPr>
          <p:spPr>
            <a:xfrm rot="-5400000">
              <a:off x="418488" y="1362802"/>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8"/>
            <p:cNvSpPr/>
            <p:nvPr/>
          </p:nvSpPr>
          <p:spPr>
            <a:xfrm rot="-5400000">
              <a:off x="-161805" y="933474"/>
              <a:ext cx="860995" cy="30762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9">
    <p:bg>
      <p:bgPr>
        <a:solidFill>
          <a:schemeClr val="lt1"/>
        </a:solidFill>
        <a:effectLst/>
      </p:bgPr>
    </p:bg>
    <p:spTree>
      <p:nvGrpSpPr>
        <p:cNvPr id="1" name="Shape 1300"/>
        <p:cNvGrpSpPr/>
        <p:nvPr/>
      </p:nvGrpSpPr>
      <p:grpSpPr>
        <a:xfrm>
          <a:off x="0" y="0"/>
          <a:ext cx="0" cy="0"/>
          <a:chOff x="0" y="0"/>
          <a:chExt cx="0" cy="0"/>
        </a:xfrm>
      </p:grpSpPr>
      <p:grpSp>
        <p:nvGrpSpPr>
          <p:cNvPr id="1301" name="Google Shape;1301;p19"/>
          <p:cNvGrpSpPr/>
          <p:nvPr/>
        </p:nvGrpSpPr>
        <p:grpSpPr>
          <a:xfrm>
            <a:off x="210888" y="154385"/>
            <a:ext cx="8732378" cy="4792635"/>
            <a:chOff x="398675" y="283391"/>
            <a:chExt cx="8240425" cy="4522634"/>
          </a:xfrm>
        </p:grpSpPr>
        <p:sp>
          <p:nvSpPr>
            <p:cNvPr id="1302" name="Google Shape;1302;p19"/>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9"/>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9"/>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05" name="Google Shape;1305;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06" name="Google Shape;1306;p19"/>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7" name="Google Shape;1307;p19"/>
          <p:cNvSpPr/>
          <p:nvPr/>
        </p:nvSpPr>
        <p:spPr>
          <a:xfrm rot="5400000">
            <a:off x="-257170" y="3872537"/>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9"/>
          <p:cNvSpPr/>
          <p:nvPr/>
        </p:nvSpPr>
        <p:spPr>
          <a:xfrm rot="1622037">
            <a:off x="5476874"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9"/>
          <p:cNvSpPr/>
          <p:nvPr/>
        </p:nvSpPr>
        <p:spPr>
          <a:xfrm rot="-1110008">
            <a:off x="8813249"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9"/>
          <p:cNvSpPr/>
          <p:nvPr/>
        </p:nvSpPr>
        <p:spPr>
          <a:xfrm rot="1622037">
            <a:off x="114799" y="119787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9"/>
          <p:cNvSpPr/>
          <p:nvPr/>
        </p:nvSpPr>
        <p:spPr>
          <a:xfrm rot="-1621900" flipH="1">
            <a:off x="1953328"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9"/>
          <p:cNvSpPr/>
          <p:nvPr/>
        </p:nvSpPr>
        <p:spPr>
          <a:xfrm>
            <a:off x="428635" y="374437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9"/>
          <p:cNvSpPr/>
          <p:nvPr/>
        </p:nvSpPr>
        <p:spPr>
          <a:xfrm>
            <a:off x="784131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4" name="Google Shape;1314;p19"/>
          <p:cNvGrpSpPr/>
          <p:nvPr/>
        </p:nvGrpSpPr>
        <p:grpSpPr>
          <a:xfrm>
            <a:off x="482363" y="4785375"/>
            <a:ext cx="644818" cy="230477"/>
            <a:chOff x="482363" y="4785375"/>
            <a:chExt cx="644818" cy="230477"/>
          </a:xfrm>
        </p:grpSpPr>
        <p:sp>
          <p:nvSpPr>
            <p:cNvPr id="1315" name="Google Shape;1315;p19"/>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9"/>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9"/>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9"/>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9"/>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9"/>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9"/>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9"/>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9"/>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9"/>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9"/>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9"/>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9"/>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9"/>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9"/>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9"/>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9"/>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9"/>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9"/>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9"/>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9"/>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9"/>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9"/>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9"/>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9"/>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9"/>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9"/>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2" name="Google Shape;1342;p19"/>
          <p:cNvSpPr/>
          <p:nvPr/>
        </p:nvSpPr>
        <p:spPr>
          <a:xfrm>
            <a:off x="8179685" y="48177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3" name="Google Shape;1343;p19"/>
          <p:cNvGrpSpPr/>
          <p:nvPr/>
        </p:nvGrpSpPr>
        <p:grpSpPr>
          <a:xfrm>
            <a:off x="78625" y="62544"/>
            <a:ext cx="778749" cy="634816"/>
            <a:chOff x="78625" y="62544"/>
            <a:chExt cx="778749" cy="634816"/>
          </a:xfrm>
        </p:grpSpPr>
        <p:sp>
          <p:nvSpPr>
            <p:cNvPr id="1344" name="Google Shape;1344;p19"/>
            <p:cNvSpPr/>
            <p:nvPr/>
          </p:nvSpPr>
          <p:spPr>
            <a:xfrm rot="-809720">
              <a:off x="126222" y="135555"/>
              <a:ext cx="683555" cy="488793"/>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9"/>
            <p:cNvSpPr/>
            <p:nvPr/>
          </p:nvSpPr>
          <p:spPr>
            <a:xfrm rot="-809720">
              <a:off x="751715" y="142285"/>
              <a:ext cx="92697" cy="97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6" name="Google Shape;1346;p19"/>
          <p:cNvSpPr/>
          <p:nvPr/>
        </p:nvSpPr>
        <p:spPr>
          <a:xfrm rot="-1165136">
            <a:off x="8707002" y="4598397"/>
            <a:ext cx="326915" cy="340430"/>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7" name="Google Shape;1347;p19"/>
          <p:cNvGrpSpPr/>
          <p:nvPr/>
        </p:nvGrpSpPr>
        <p:grpSpPr>
          <a:xfrm>
            <a:off x="8313925" y="3809706"/>
            <a:ext cx="644795" cy="795789"/>
            <a:chOff x="8313925" y="3809706"/>
            <a:chExt cx="644795" cy="795789"/>
          </a:xfrm>
        </p:grpSpPr>
        <p:sp>
          <p:nvSpPr>
            <p:cNvPr id="1348" name="Google Shape;1348;p19"/>
            <p:cNvSpPr/>
            <p:nvPr/>
          </p:nvSpPr>
          <p:spPr>
            <a:xfrm rot="3618024">
              <a:off x="8230980" y="416016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9"/>
            <p:cNvSpPr/>
            <p:nvPr/>
          </p:nvSpPr>
          <p:spPr>
            <a:xfrm rot="3618024">
              <a:off x="8420668" y="382909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9"/>
            <p:cNvSpPr/>
            <p:nvPr/>
          </p:nvSpPr>
          <p:spPr>
            <a:xfrm rot="3618024">
              <a:off x="8743746" y="4247893"/>
              <a:ext cx="188655" cy="170180"/>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2">
    <p:bg>
      <p:bgPr>
        <a:solidFill>
          <a:schemeClr val="lt1"/>
        </a:solidFill>
        <a:effectLst/>
      </p:bgPr>
    </p:bg>
    <p:spTree>
      <p:nvGrpSpPr>
        <p:cNvPr id="1" name="Shape 1916"/>
        <p:cNvGrpSpPr/>
        <p:nvPr/>
      </p:nvGrpSpPr>
      <p:grpSpPr>
        <a:xfrm>
          <a:off x="0" y="0"/>
          <a:ext cx="0" cy="0"/>
          <a:chOff x="0" y="0"/>
          <a:chExt cx="0" cy="0"/>
        </a:xfrm>
      </p:grpSpPr>
      <p:sp>
        <p:nvSpPr>
          <p:cNvPr id="1917" name="Google Shape;1917;p24"/>
          <p:cNvSpPr/>
          <p:nvPr/>
        </p:nvSpPr>
        <p:spPr>
          <a:xfrm rot="5400000">
            <a:off x="5236181" y="1218937"/>
            <a:ext cx="4881431" cy="2705607"/>
          </a:xfrm>
          <a:custGeom>
            <a:avLst/>
            <a:gdLst/>
            <a:ahLst/>
            <a:cxnLst/>
            <a:rect l="l" t="t" r="r" b="b"/>
            <a:pathLst>
              <a:path w="16642" h="9224" extrusionOk="0">
                <a:moveTo>
                  <a:pt x="127" y="250"/>
                </a:moveTo>
                <a:cubicBezTo>
                  <a:pt x="31" y="315"/>
                  <a:pt x="76" y="2563"/>
                  <a:pt x="76" y="2823"/>
                </a:cubicBezTo>
                <a:cubicBezTo>
                  <a:pt x="76" y="3086"/>
                  <a:pt x="66" y="4073"/>
                  <a:pt x="66" y="4186"/>
                </a:cubicBezTo>
                <a:cubicBezTo>
                  <a:pt x="66" y="4302"/>
                  <a:pt x="124" y="5826"/>
                  <a:pt x="93" y="6008"/>
                </a:cubicBezTo>
                <a:cubicBezTo>
                  <a:pt x="66" y="6185"/>
                  <a:pt x="1" y="7415"/>
                  <a:pt x="1" y="7549"/>
                </a:cubicBezTo>
                <a:cubicBezTo>
                  <a:pt x="1" y="7682"/>
                  <a:pt x="25" y="9073"/>
                  <a:pt x="25" y="9073"/>
                </a:cubicBezTo>
                <a:cubicBezTo>
                  <a:pt x="25" y="9073"/>
                  <a:pt x="568" y="9189"/>
                  <a:pt x="646" y="9189"/>
                </a:cubicBezTo>
                <a:cubicBezTo>
                  <a:pt x="722" y="9189"/>
                  <a:pt x="1091" y="9039"/>
                  <a:pt x="1166" y="9039"/>
                </a:cubicBezTo>
                <a:cubicBezTo>
                  <a:pt x="1241" y="9039"/>
                  <a:pt x="1624" y="8967"/>
                  <a:pt x="1685" y="8926"/>
                </a:cubicBezTo>
                <a:cubicBezTo>
                  <a:pt x="1747" y="8881"/>
                  <a:pt x="1760" y="8762"/>
                  <a:pt x="1836" y="8710"/>
                </a:cubicBezTo>
                <a:cubicBezTo>
                  <a:pt x="1907" y="8659"/>
                  <a:pt x="2307" y="8516"/>
                  <a:pt x="2358" y="8550"/>
                </a:cubicBezTo>
                <a:cubicBezTo>
                  <a:pt x="2410" y="8584"/>
                  <a:pt x="2676" y="8611"/>
                  <a:pt x="2755" y="8697"/>
                </a:cubicBezTo>
                <a:cubicBezTo>
                  <a:pt x="2827" y="8779"/>
                  <a:pt x="3076" y="8796"/>
                  <a:pt x="3151" y="8796"/>
                </a:cubicBezTo>
                <a:cubicBezTo>
                  <a:pt x="3223" y="8796"/>
                  <a:pt x="3647" y="8745"/>
                  <a:pt x="3722" y="8796"/>
                </a:cubicBezTo>
                <a:cubicBezTo>
                  <a:pt x="3794" y="8847"/>
                  <a:pt x="4091" y="8929"/>
                  <a:pt x="4166" y="8977"/>
                </a:cubicBezTo>
                <a:cubicBezTo>
                  <a:pt x="4238" y="9028"/>
                  <a:pt x="4935" y="8895"/>
                  <a:pt x="4935" y="8895"/>
                </a:cubicBezTo>
                <a:cubicBezTo>
                  <a:pt x="4935" y="8895"/>
                  <a:pt x="5181" y="9028"/>
                  <a:pt x="5331" y="8994"/>
                </a:cubicBezTo>
                <a:cubicBezTo>
                  <a:pt x="5482" y="8960"/>
                  <a:pt x="5878" y="8731"/>
                  <a:pt x="6049" y="8731"/>
                </a:cubicBezTo>
                <a:cubicBezTo>
                  <a:pt x="6223" y="8731"/>
                  <a:pt x="6667" y="8748"/>
                  <a:pt x="6739" y="8748"/>
                </a:cubicBezTo>
                <a:cubicBezTo>
                  <a:pt x="6814" y="8748"/>
                  <a:pt x="7013" y="9011"/>
                  <a:pt x="7112" y="9028"/>
                </a:cubicBezTo>
                <a:cubicBezTo>
                  <a:pt x="7211" y="9045"/>
                  <a:pt x="7607" y="8912"/>
                  <a:pt x="7706" y="8977"/>
                </a:cubicBezTo>
                <a:cubicBezTo>
                  <a:pt x="7805" y="9039"/>
                  <a:pt x="8051" y="9056"/>
                  <a:pt x="8130" y="9107"/>
                </a:cubicBezTo>
                <a:cubicBezTo>
                  <a:pt x="8205" y="9158"/>
                  <a:pt x="8550" y="8946"/>
                  <a:pt x="8598" y="8977"/>
                </a:cubicBezTo>
                <a:cubicBezTo>
                  <a:pt x="8649" y="9008"/>
                  <a:pt x="9217" y="9107"/>
                  <a:pt x="9415" y="9107"/>
                </a:cubicBezTo>
                <a:cubicBezTo>
                  <a:pt x="9610" y="9107"/>
                  <a:pt x="9712" y="8878"/>
                  <a:pt x="9787" y="8830"/>
                </a:cubicBezTo>
                <a:cubicBezTo>
                  <a:pt x="9859" y="8779"/>
                  <a:pt x="10307" y="8830"/>
                  <a:pt x="10354" y="8765"/>
                </a:cubicBezTo>
                <a:cubicBezTo>
                  <a:pt x="10406" y="8704"/>
                  <a:pt x="10785" y="8792"/>
                  <a:pt x="10874" y="8847"/>
                </a:cubicBezTo>
                <a:cubicBezTo>
                  <a:pt x="10959" y="8902"/>
                  <a:pt x="11123" y="8998"/>
                  <a:pt x="11468" y="8998"/>
                </a:cubicBezTo>
                <a:cubicBezTo>
                  <a:pt x="11814" y="8998"/>
                  <a:pt x="12237" y="8898"/>
                  <a:pt x="12408" y="8898"/>
                </a:cubicBezTo>
                <a:cubicBezTo>
                  <a:pt x="12582" y="8898"/>
                  <a:pt x="13204" y="9080"/>
                  <a:pt x="13447" y="9062"/>
                </a:cubicBezTo>
                <a:cubicBezTo>
                  <a:pt x="13693" y="9045"/>
                  <a:pt x="14633" y="8929"/>
                  <a:pt x="14633" y="8929"/>
                </a:cubicBezTo>
                <a:cubicBezTo>
                  <a:pt x="14633" y="8929"/>
                  <a:pt x="15056" y="9223"/>
                  <a:pt x="15279" y="9141"/>
                </a:cubicBezTo>
                <a:cubicBezTo>
                  <a:pt x="15501" y="9062"/>
                  <a:pt x="15873" y="9175"/>
                  <a:pt x="16119" y="9175"/>
                </a:cubicBezTo>
                <a:cubicBezTo>
                  <a:pt x="16369" y="9175"/>
                  <a:pt x="16642" y="9158"/>
                  <a:pt x="16642" y="9076"/>
                </a:cubicBezTo>
                <a:lnTo>
                  <a:pt x="16642" y="4747"/>
                </a:lnTo>
                <a:cubicBezTo>
                  <a:pt x="16642" y="3745"/>
                  <a:pt x="16492" y="2450"/>
                  <a:pt x="16519" y="1709"/>
                </a:cubicBezTo>
                <a:cubicBezTo>
                  <a:pt x="16543" y="971"/>
                  <a:pt x="16642" y="151"/>
                  <a:pt x="16642" y="151"/>
                </a:cubicBezTo>
                <a:cubicBezTo>
                  <a:pt x="16642" y="151"/>
                  <a:pt x="15156" y="0"/>
                  <a:pt x="14660" y="52"/>
                </a:cubicBezTo>
                <a:cubicBezTo>
                  <a:pt x="14165" y="103"/>
                  <a:pt x="11516" y="134"/>
                  <a:pt x="10573" y="168"/>
                </a:cubicBezTo>
                <a:cubicBezTo>
                  <a:pt x="9633" y="202"/>
                  <a:pt x="9456" y="233"/>
                  <a:pt x="8369" y="202"/>
                </a:cubicBezTo>
                <a:cubicBezTo>
                  <a:pt x="7279" y="168"/>
                  <a:pt x="4552" y="202"/>
                  <a:pt x="4108" y="168"/>
                </a:cubicBezTo>
                <a:cubicBezTo>
                  <a:pt x="3671" y="134"/>
                  <a:pt x="127" y="250"/>
                  <a:pt x="127" y="2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4"/>
          <p:cNvSpPr/>
          <p:nvPr/>
        </p:nvSpPr>
        <p:spPr>
          <a:xfrm rot="-5400000">
            <a:off x="-973619" y="1218937"/>
            <a:ext cx="4881431" cy="2705607"/>
          </a:xfrm>
          <a:custGeom>
            <a:avLst/>
            <a:gdLst/>
            <a:ahLst/>
            <a:cxnLst/>
            <a:rect l="l" t="t" r="r" b="b"/>
            <a:pathLst>
              <a:path w="16642" h="9224" extrusionOk="0">
                <a:moveTo>
                  <a:pt x="127" y="250"/>
                </a:moveTo>
                <a:cubicBezTo>
                  <a:pt x="31" y="315"/>
                  <a:pt x="76" y="2563"/>
                  <a:pt x="76" y="2823"/>
                </a:cubicBezTo>
                <a:cubicBezTo>
                  <a:pt x="76" y="3086"/>
                  <a:pt x="66" y="4073"/>
                  <a:pt x="66" y="4186"/>
                </a:cubicBezTo>
                <a:cubicBezTo>
                  <a:pt x="66" y="4302"/>
                  <a:pt x="124" y="5826"/>
                  <a:pt x="93" y="6008"/>
                </a:cubicBezTo>
                <a:cubicBezTo>
                  <a:pt x="66" y="6185"/>
                  <a:pt x="1" y="7415"/>
                  <a:pt x="1" y="7549"/>
                </a:cubicBezTo>
                <a:cubicBezTo>
                  <a:pt x="1" y="7682"/>
                  <a:pt x="25" y="9073"/>
                  <a:pt x="25" y="9073"/>
                </a:cubicBezTo>
                <a:cubicBezTo>
                  <a:pt x="25" y="9073"/>
                  <a:pt x="568" y="9189"/>
                  <a:pt x="646" y="9189"/>
                </a:cubicBezTo>
                <a:cubicBezTo>
                  <a:pt x="722" y="9189"/>
                  <a:pt x="1091" y="9039"/>
                  <a:pt x="1166" y="9039"/>
                </a:cubicBezTo>
                <a:cubicBezTo>
                  <a:pt x="1241" y="9039"/>
                  <a:pt x="1624" y="8967"/>
                  <a:pt x="1685" y="8926"/>
                </a:cubicBezTo>
                <a:cubicBezTo>
                  <a:pt x="1747" y="8881"/>
                  <a:pt x="1760" y="8762"/>
                  <a:pt x="1836" y="8710"/>
                </a:cubicBezTo>
                <a:cubicBezTo>
                  <a:pt x="1907" y="8659"/>
                  <a:pt x="2307" y="8516"/>
                  <a:pt x="2358" y="8550"/>
                </a:cubicBezTo>
                <a:cubicBezTo>
                  <a:pt x="2410" y="8584"/>
                  <a:pt x="2676" y="8611"/>
                  <a:pt x="2755" y="8697"/>
                </a:cubicBezTo>
                <a:cubicBezTo>
                  <a:pt x="2827" y="8779"/>
                  <a:pt x="3076" y="8796"/>
                  <a:pt x="3151" y="8796"/>
                </a:cubicBezTo>
                <a:cubicBezTo>
                  <a:pt x="3223" y="8796"/>
                  <a:pt x="3647" y="8745"/>
                  <a:pt x="3722" y="8796"/>
                </a:cubicBezTo>
                <a:cubicBezTo>
                  <a:pt x="3794" y="8847"/>
                  <a:pt x="4091" y="8929"/>
                  <a:pt x="4166" y="8977"/>
                </a:cubicBezTo>
                <a:cubicBezTo>
                  <a:pt x="4238" y="9028"/>
                  <a:pt x="4935" y="8895"/>
                  <a:pt x="4935" y="8895"/>
                </a:cubicBezTo>
                <a:cubicBezTo>
                  <a:pt x="4935" y="8895"/>
                  <a:pt x="5181" y="9028"/>
                  <a:pt x="5331" y="8994"/>
                </a:cubicBezTo>
                <a:cubicBezTo>
                  <a:pt x="5482" y="8960"/>
                  <a:pt x="5878" y="8731"/>
                  <a:pt x="6049" y="8731"/>
                </a:cubicBezTo>
                <a:cubicBezTo>
                  <a:pt x="6223" y="8731"/>
                  <a:pt x="6667" y="8748"/>
                  <a:pt x="6739" y="8748"/>
                </a:cubicBezTo>
                <a:cubicBezTo>
                  <a:pt x="6814" y="8748"/>
                  <a:pt x="7013" y="9011"/>
                  <a:pt x="7112" y="9028"/>
                </a:cubicBezTo>
                <a:cubicBezTo>
                  <a:pt x="7211" y="9045"/>
                  <a:pt x="7607" y="8912"/>
                  <a:pt x="7706" y="8977"/>
                </a:cubicBezTo>
                <a:cubicBezTo>
                  <a:pt x="7805" y="9039"/>
                  <a:pt x="8051" y="9056"/>
                  <a:pt x="8130" y="9107"/>
                </a:cubicBezTo>
                <a:cubicBezTo>
                  <a:pt x="8205" y="9158"/>
                  <a:pt x="8550" y="8946"/>
                  <a:pt x="8598" y="8977"/>
                </a:cubicBezTo>
                <a:cubicBezTo>
                  <a:pt x="8649" y="9008"/>
                  <a:pt x="9217" y="9107"/>
                  <a:pt x="9415" y="9107"/>
                </a:cubicBezTo>
                <a:cubicBezTo>
                  <a:pt x="9610" y="9107"/>
                  <a:pt x="9712" y="8878"/>
                  <a:pt x="9787" y="8830"/>
                </a:cubicBezTo>
                <a:cubicBezTo>
                  <a:pt x="9859" y="8779"/>
                  <a:pt x="10307" y="8830"/>
                  <a:pt x="10354" y="8765"/>
                </a:cubicBezTo>
                <a:cubicBezTo>
                  <a:pt x="10406" y="8704"/>
                  <a:pt x="10785" y="8792"/>
                  <a:pt x="10874" y="8847"/>
                </a:cubicBezTo>
                <a:cubicBezTo>
                  <a:pt x="10959" y="8902"/>
                  <a:pt x="11123" y="8998"/>
                  <a:pt x="11468" y="8998"/>
                </a:cubicBezTo>
                <a:cubicBezTo>
                  <a:pt x="11814" y="8998"/>
                  <a:pt x="12237" y="8898"/>
                  <a:pt x="12408" y="8898"/>
                </a:cubicBezTo>
                <a:cubicBezTo>
                  <a:pt x="12582" y="8898"/>
                  <a:pt x="13204" y="9080"/>
                  <a:pt x="13447" y="9062"/>
                </a:cubicBezTo>
                <a:cubicBezTo>
                  <a:pt x="13693" y="9045"/>
                  <a:pt x="14633" y="8929"/>
                  <a:pt x="14633" y="8929"/>
                </a:cubicBezTo>
                <a:cubicBezTo>
                  <a:pt x="14633" y="8929"/>
                  <a:pt x="15056" y="9223"/>
                  <a:pt x="15279" y="9141"/>
                </a:cubicBezTo>
                <a:cubicBezTo>
                  <a:pt x="15501" y="9062"/>
                  <a:pt x="15873" y="9175"/>
                  <a:pt x="16119" y="9175"/>
                </a:cubicBezTo>
                <a:cubicBezTo>
                  <a:pt x="16369" y="9175"/>
                  <a:pt x="16642" y="9158"/>
                  <a:pt x="16642" y="9076"/>
                </a:cubicBezTo>
                <a:lnTo>
                  <a:pt x="16642" y="4747"/>
                </a:lnTo>
                <a:cubicBezTo>
                  <a:pt x="16642" y="3745"/>
                  <a:pt x="16492" y="2450"/>
                  <a:pt x="16519" y="1709"/>
                </a:cubicBezTo>
                <a:cubicBezTo>
                  <a:pt x="16543" y="971"/>
                  <a:pt x="16642" y="151"/>
                  <a:pt x="16642" y="151"/>
                </a:cubicBezTo>
                <a:cubicBezTo>
                  <a:pt x="16642" y="151"/>
                  <a:pt x="15156" y="0"/>
                  <a:pt x="14660" y="52"/>
                </a:cubicBezTo>
                <a:cubicBezTo>
                  <a:pt x="14165" y="103"/>
                  <a:pt x="11516" y="134"/>
                  <a:pt x="10573" y="168"/>
                </a:cubicBezTo>
                <a:cubicBezTo>
                  <a:pt x="9633" y="202"/>
                  <a:pt x="9456" y="233"/>
                  <a:pt x="8369" y="202"/>
                </a:cubicBezTo>
                <a:cubicBezTo>
                  <a:pt x="7279" y="168"/>
                  <a:pt x="4552" y="202"/>
                  <a:pt x="4108" y="168"/>
                </a:cubicBezTo>
                <a:cubicBezTo>
                  <a:pt x="3671" y="134"/>
                  <a:pt x="127" y="250"/>
                  <a:pt x="127" y="2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9" name="Google Shape;1919;p24"/>
          <p:cNvGrpSpPr/>
          <p:nvPr/>
        </p:nvGrpSpPr>
        <p:grpSpPr>
          <a:xfrm>
            <a:off x="1091737" y="619049"/>
            <a:ext cx="6960527" cy="3905402"/>
            <a:chOff x="1100599" y="700099"/>
            <a:chExt cx="6960527" cy="3905402"/>
          </a:xfrm>
        </p:grpSpPr>
        <p:sp>
          <p:nvSpPr>
            <p:cNvPr id="1920" name="Google Shape;1920;p24"/>
            <p:cNvSpPr/>
            <p:nvPr/>
          </p:nvSpPr>
          <p:spPr>
            <a:xfrm rot="5400000">
              <a:off x="4115212" y="65958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4"/>
            <p:cNvSpPr/>
            <p:nvPr/>
          </p:nvSpPr>
          <p:spPr>
            <a:xfrm rot="5400000">
              <a:off x="1141112" y="65958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2" name="Google Shape;1922;p24"/>
          <p:cNvSpPr txBox="1">
            <a:spLocks noGrp="1"/>
          </p:cNvSpPr>
          <p:nvPr>
            <p:ph type="ctrTitle"/>
          </p:nvPr>
        </p:nvSpPr>
        <p:spPr>
          <a:xfrm>
            <a:off x="2112900" y="1236800"/>
            <a:ext cx="4918200" cy="1603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5200"/>
              <a:buNone/>
              <a:defRPr sz="9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23" name="Google Shape;1923;p24"/>
          <p:cNvSpPr txBox="1">
            <a:spLocks noGrp="1"/>
          </p:cNvSpPr>
          <p:nvPr>
            <p:ph type="subTitle" idx="1"/>
          </p:nvPr>
        </p:nvSpPr>
        <p:spPr>
          <a:xfrm>
            <a:off x="2486300" y="2767925"/>
            <a:ext cx="4214100" cy="98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atin typeface="Assistant ExtraLight"/>
                <a:ea typeface="Assistant ExtraLight"/>
                <a:cs typeface="Assistant ExtraLight"/>
                <a:sym typeface="Assistant Extra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924" name="Google Shape;1924;p24"/>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925" name="Google Shape;1925;p24"/>
          <p:cNvGrpSpPr/>
          <p:nvPr/>
        </p:nvGrpSpPr>
        <p:grpSpPr>
          <a:xfrm>
            <a:off x="8083328" y="1023681"/>
            <a:ext cx="760496" cy="866087"/>
            <a:chOff x="8219399" y="1023675"/>
            <a:chExt cx="626129" cy="713063"/>
          </a:xfrm>
        </p:grpSpPr>
        <p:sp>
          <p:nvSpPr>
            <p:cNvPr id="1926" name="Google Shape;1926;p24"/>
            <p:cNvSpPr/>
            <p:nvPr/>
          </p:nvSpPr>
          <p:spPr>
            <a:xfrm rot="2134697">
              <a:off x="8265484" y="1303377"/>
              <a:ext cx="497978" cy="318197"/>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rot="9334673">
              <a:off x="8578723" y="1161192"/>
              <a:ext cx="244072" cy="143145"/>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8" name="Google Shape;1928;p24"/>
            <p:cNvSpPr/>
            <p:nvPr/>
          </p:nvSpPr>
          <p:spPr>
            <a:xfrm rot="9334673">
              <a:off x="8727417" y="1337119"/>
              <a:ext cx="109894" cy="63538"/>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929" name="Google Shape;1929;p24"/>
            <p:cNvSpPr/>
            <p:nvPr/>
          </p:nvSpPr>
          <p:spPr>
            <a:xfrm rot="9334673">
              <a:off x="8460594" y="1035690"/>
              <a:ext cx="96893" cy="179207"/>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1930" name="Google Shape;1930;p24"/>
          <p:cNvGrpSpPr/>
          <p:nvPr/>
        </p:nvGrpSpPr>
        <p:grpSpPr>
          <a:xfrm>
            <a:off x="8219407" y="41500"/>
            <a:ext cx="890234" cy="803120"/>
            <a:chOff x="276032" y="4267550"/>
            <a:chExt cx="890234" cy="803120"/>
          </a:xfrm>
        </p:grpSpPr>
        <p:sp>
          <p:nvSpPr>
            <p:cNvPr id="1931" name="Google Shape;1931;p24"/>
            <p:cNvSpPr/>
            <p:nvPr/>
          </p:nvSpPr>
          <p:spPr>
            <a:xfrm rot="2328056">
              <a:off x="277455" y="4510592"/>
              <a:ext cx="887388" cy="317035"/>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4"/>
            <p:cNvSpPr/>
            <p:nvPr/>
          </p:nvSpPr>
          <p:spPr>
            <a:xfrm rot="2328056">
              <a:off x="914978" y="4719907"/>
              <a:ext cx="74194" cy="33142"/>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4"/>
            <p:cNvSpPr/>
            <p:nvPr/>
          </p:nvSpPr>
          <p:spPr>
            <a:xfrm rot="2328056">
              <a:off x="461095" y="4388912"/>
              <a:ext cx="71068" cy="33142"/>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4"/>
            <p:cNvSpPr/>
            <p:nvPr/>
          </p:nvSpPr>
          <p:spPr>
            <a:xfrm rot="2328056">
              <a:off x="987649" y="5010721"/>
              <a:ext cx="13837" cy="302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4"/>
            <p:cNvSpPr/>
            <p:nvPr/>
          </p:nvSpPr>
          <p:spPr>
            <a:xfrm rot="2328056">
              <a:off x="532167" y="4738816"/>
              <a:ext cx="46061" cy="46"/>
            </a:xfrm>
            <a:custGeom>
              <a:avLst/>
              <a:gdLst/>
              <a:ahLst/>
              <a:cxnLst/>
              <a:rect l="l" t="t" r="r" b="b"/>
              <a:pathLst>
                <a:path w="1002" h="1" extrusionOk="0">
                  <a:moveTo>
                    <a:pt x="1" y="1"/>
                  </a:moveTo>
                  <a:lnTo>
                    <a:pt x="1" y="1"/>
                  </a:lnTo>
                  <a:lnTo>
                    <a:pt x="1002" y="1"/>
                  </a:lnTo>
                  <a:lnTo>
                    <a:pt x="1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4"/>
            <p:cNvSpPr/>
            <p:nvPr/>
          </p:nvSpPr>
          <p:spPr>
            <a:xfrm rot="2328056">
              <a:off x="533723" y="4719004"/>
              <a:ext cx="77780" cy="2951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4"/>
            <p:cNvSpPr/>
            <p:nvPr/>
          </p:nvSpPr>
          <p:spPr>
            <a:xfrm rot="2328056">
              <a:off x="803626" y="4692182"/>
              <a:ext cx="71666" cy="34843"/>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rot="2328056">
              <a:off x="664219" y="4719715"/>
              <a:ext cx="71068" cy="31993"/>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rot="2328056">
              <a:off x="994342" y="4918124"/>
              <a:ext cx="71344" cy="3603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rot="2328056">
              <a:off x="503630" y="4552949"/>
              <a:ext cx="71988" cy="3682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4"/>
            <p:cNvSpPr/>
            <p:nvPr/>
          </p:nvSpPr>
          <p:spPr>
            <a:xfrm rot="2328056">
              <a:off x="435587" y="4311376"/>
              <a:ext cx="71206" cy="3617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4"/>
            <p:cNvSpPr/>
            <p:nvPr/>
          </p:nvSpPr>
          <p:spPr>
            <a:xfrm rot="2328056">
              <a:off x="715904" y="4584424"/>
              <a:ext cx="70746" cy="34521"/>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4"/>
            <p:cNvSpPr/>
            <p:nvPr/>
          </p:nvSpPr>
          <p:spPr>
            <a:xfrm rot="2328056">
              <a:off x="864517" y="4654704"/>
              <a:ext cx="55163" cy="302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4"/>
            <p:cNvSpPr/>
            <p:nvPr/>
          </p:nvSpPr>
          <p:spPr>
            <a:xfrm rot="2328056">
              <a:off x="677415" y="4462779"/>
              <a:ext cx="72585" cy="22800"/>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4"/>
            <p:cNvSpPr/>
            <p:nvPr/>
          </p:nvSpPr>
          <p:spPr>
            <a:xfrm rot="2328056">
              <a:off x="1015515" y="4733930"/>
              <a:ext cx="69781" cy="25788"/>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4"/>
            <p:cNvSpPr/>
            <p:nvPr/>
          </p:nvSpPr>
          <p:spPr>
            <a:xfrm rot="2328056">
              <a:off x="383352" y="4603876"/>
              <a:ext cx="8045" cy="46"/>
            </a:xfrm>
            <a:custGeom>
              <a:avLst/>
              <a:gdLst/>
              <a:ahLst/>
              <a:cxnLst/>
              <a:rect l="l" t="t" r="r" b="b"/>
              <a:pathLst>
                <a:path w="175" h="1" extrusionOk="0">
                  <a:moveTo>
                    <a:pt x="0" y="1"/>
                  </a:moveTo>
                  <a:lnTo>
                    <a:pt x="0" y="1"/>
                  </a:lnTo>
                  <a:lnTo>
                    <a:pt x="175" y="1"/>
                  </a:lnTo>
                  <a:lnTo>
                    <a:pt x="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4"/>
            <p:cNvSpPr/>
            <p:nvPr/>
          </p:nvSpPr>
          <p:spPr>
            <a:xfrm rot="2328056">
              <a:off x="383468" y="4603549"/>
              <a:ext cx="8045" cy="414"/>
            </a:xfrm>
            <a:custGeom>
              <a:avLst/>
              <a:gdLst/>
              <a:ahLst/>
              <a:cxnLst/>
              <a:rect l="l" t="t" r="r" b="b"/>
              <a:pathLst>
                <a:path w="175" h="9" extrusionOk="0">
                  <a:moveTo>
                    <a:pt x="76" y="1"/>
                  </a:moveTo>
                  <a:cubicBezTo>
                    <a:pt x="50" y="1"/>
                    <a:pt x="25" y="3"/>
                    <a:pt x="0" y="9"/>
                  </a:cubicBezTo>
                  <a:lnTo>
                    <a:pt x="175" y="9"/>
                  </a:lnTo>
                  <a:cubicBezTo>
                    <a:pt x="161" y="9"/>
                    <a:pt x="154" y="5"/>
                    <a:pt x="140" y="5"/>
                  </a:cubicBezTo>
                  <a:cubicBezTo>
                    <a:pt x="119" y="2"/>
                    <a:pt x="97" y="1"/>
                    <a:pt x="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4"/>
            <p:cNvSpPr/>
            <p:nvPr/>
          </p:nvSpPr>
          <p:spPr>
            <a:xfrm rot="2328056">
              <a:off x="319145" y="4504789"/>
              <a:ext cx="74332" cy="3530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4"/>
            <p:cNvSpPr/>
            <p:nvPr/>
          </p:nvSpPr>
          <p:spPr>
            <a:xfrm rot="2328056">
              <a:off x="436902" y="4587088"/>
              <a:ext cx="75435" cy="3801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4"/>
            <p:cNvSpPr/>
            <p:nvPr/>
          </p:nvSpPr>
          <p:spPr>
            <a:xfrm rot="2328056">
              <a:off x="1075804" y="4848997"/>
              <a:ext cx="29558" cy="29143"/>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4"/>
            <p:cNvSpPr/>
            <p:nvPr/>
          </p:nvSpPr>
          <p:spPr>
            <a:xfrm rot="2328056">
              <a:off x="737376" y="4831167"/>
              <a:ext cx="69000" cy="32958"/>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4"/>
            <p:cNvSpPr/>
            <p:nvPr/>
          </p:nvSpPr>
          <p:spPr>
            <a:xfrm rot="2328056">
              <a:off x="635241" y="4834207"/>
              <a:ext cx="77182" cy="46"/>
            </a:xfrm>
            <a:custGeom>
              <a:avLst/>
              <a:gdLst/>
              <a:ahLst/>
              <a:cxnLst/>
              <a:rect l="l" t="t" r="r" b="b"/>
              <a:pathLst>
                <a:path w="1679" h="1" extrusionOk="0">
                  <a:moveTo>
                    <a:pt x="1" y="1"/>
                  </a:moveTo>
                  <a:lnTo>
                    <a:pt x="1" y="1"/>
                  </a:lnTo>
                  <a:lnTo>
                    <a:pt x="1679" y="1"/>
                  </a:lnTo>
                  <a:lnTo>
                    <a:pt x="1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4"/>
            <p:cNvSpPr/>
            <p:nvPr/>
          </p:nvSpPr>
          <p:spPr>
            <a:xfrm rot="2328056">
              <a:off x="640781" y="4817310"/>
              <a:ext cx="77642" cy="1875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4"/>
            <p:cNvSpPr/>
            <p:nvPr/>
          </p:nvSpPr>
          <p:spPr>
            <a:xfrm rot="2328056">
              <a:off x="961903" y="4827509"/>
              <a:ext cx="81733" cy="37371"/>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4"/>
            <p:cNvSpPr/>
            <p:nvPr/>
          </p:nvSpPr>
          <p:spPr>
            <a:xfrm rot="2328056">
              <a:off x="423726" y="4451293"/>
              <a:ext cx="79527" cy="42014"/>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4"/>
            <p:cNvSpPr/>
            <p:nvPr/>
          </p:nvSpPr>
          <p:spPr>
            <a:xfrm rot="2328056">
              <a:off x="797948" y="4557503"/>
              <a:ext cx="65506" cy="2491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4"/>
            <p:cNvSpPr/>
            <p:nvPr/>
          </p:nvSpPr>
          <p:spPr>
            <a:xfrm rot="2328056">
              <a:off x="592152" y="4457466"/>
              <a:ext cx="71666" cy="35073"/>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4"/>
            <p:cNvSpPr/>
            <p:nvPr/>
          </p:nvSpPr>
          <p:spPr>
            <a:xfrm rot="2328056">
              <a:off x="596035" y="4582127"/>
              <a:ext cx="78285" cy="35625"/>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4"/>
            <p:cNvSpPr/>
            <p:nvPr/>
          </p:nvSpPr>
          <p:spPr>
            <a:xfrm rot="2328056">
              <a:off x="865662" y="4972098"/>
              <a:ext cx="78607" cy="32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4"/>
            <p:cNvSpPr/>
            <p:nvPr/>
          </p:nvSpPr>
          <p:spPr>
            <a:xfrm rot="2328056">
              <a:off x="831484" y="4795236"/>
              <a:ext cx="82009" cy="3686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4"/>
            <p:cNvSpPr/>
            <p:nvPr/>
          </p:nvSpPr>
          <p:spPr>
            <a:xfrm rot="2328056">
              <a:off x="872032" y="4890972"/>
              <a:ext cx="67253" cy="3263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24"/>
          <p:cNvGrpSpPr/>
          <p:nvPr/>
        </p:nvGrpSpPr>
        <p:grpSpPr>
          <a:xfrm>
            <a:off x="275975" y="72825"/>
            <a:ext cx="890252" cy="318211"/>
            <a:chOff x="275975" y="72825"/>
            <a:chExt cx="890252" cy="318211"/>
          </a:xfrm>
        </p:grpSpPr>
        <p:sp>
          <p:nvSpPr>
            <p:cNvPr id="1963" name="Google Shape;1963;p24"/>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4"/>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4"/>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4"/>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4"/>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4"/>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4"/>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4"/>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4"/>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4"/>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4"/>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4"/>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4"/>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4"/>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4"/>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4"/>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4"/>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4"/>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4"/>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4"/>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4"/>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4"/>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4"/>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4"/>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4"/>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4"/>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4"/>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 name="Google Shape;1990;p24"/>
          <p:cNvGrpSpPr/>
          <p:nvPr/>
        </p:nvGrpSpPr>
        <p:grpSpPr>
          <a:xfrm>
            <a:off x="232480" y="2767921"/>
            <a:ext cx="814426" cy="980409"/>
            <a:chOff x="300807" y="3005561"/>
            <a:chExt cx="677785" cy="815920"/>
          </a:xfrm>
        </p:grpSpPr>
        <p:sp>
          <p:nvSpPr>
            <p:cNvPr id="1991" name="Google Shape;1991;p24"/>
            <p:cNvSpPr/>
            <p:nvPr/>
          </p:nvSpPr>
          <p:spPr>
            <a:xfrm rot="-6913607">
              <a:off x="286906" y="320511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992" name="Google Shape;1992;p24"/>
            <p:cNvSpPr/>
            <p:nvPr/>
          </p:nvSpPr>
          <p:spPr>
            <a:xfrm rot="-6913607">
              <a:off x="805480" y="360648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993" name="Google Shape;1993;p24"/>
            <p:cNvSpPr/>
            <p:nvPr/>
          </p:nvSpPr>
          <p:spPr>
            <a:xfrm rot="-6913607">
              <a:off x="560059" y="307323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994" name="Google Shape;1994;p24"/>
            <p:cNvSpPr/>
            <p:nvPr/>
          </p:nvSpPr>
          <p:spPr>
            <a:xfrm rot="-6913607">
              <a:off x="849432" y="358653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1995" name="Google Shape;1995;p24"/>
          <p:cNvGrpSpPr/>
          <p:nvPr/>
        </p:nvGrpSpPr>
        <p:grpSpPr>
          <a:xfrm>
            <a:off x="41557" y="4244675"/>
            <a:ext cx="890234" cy="803120"/>
            <a:chOff x="114307" y="4340350"/>
            <a:chExt cx="890234" cy="803120"/>
          </a:xfrm>
        </p:grpSpPr>
        <p:sp>
          <p:nvSpPr>
            <p:cNvPr id="1996" name="Google Shape;1996;p24"/>
            <p:cNvSpPr/>
            <p:nvPr/>
          </p:nvSpPr>
          <p:spPr>
            <a:xfrm rot="2328056">
              <a:off x="115730" y="4583392"/>
              <a:ext cx="887388" cy="317035"/>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4"/>
            <p:cNvSpPr/>
            <p:nvPr/>
          </p:nvSpPr>
          <p:spPr>
            <a:xfrm rot="2328056">
              <a:off x="753253" y="4792707"/>
              <a:ext cx="74194" cy="33142"/>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4"/>
            <p:cNvSpPr/>
            <p:nvPr/>
          </p:nvSpPr>
          <p:spPr>
            <a:xfrm rot="2328056">
              <a:off x="299370" y="4461712"/>
              <a:ext cx="71068" cy="33142"/>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4"/>
            <p:cNvSpPr/>
            <p:nvPr/>
          </p:nvSpPr>
          <p:spPr>
            <a:xfrm rot="2328056">
              <a:off x="825924" y="5083521"/>
              <a:ext cx="13837" cy="302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4"/>
            <p:cNvSpPr/>
            <p:nvPr/>
          </p:nvSpPr>
          <p:spPr>
            <a:xfrm rot="2328056">
              <a:off x="370442" y="4811616"/>
              <a:ext cx="46061" cy="46"/>
            </a:xfrm>
            <a:custGeom>
              <a:avLst/>
              <a:gdLst/>
              <a:ahLst/>
              <a:cxnLst/>
              <a:rect l="l" t="t" r="r" b="b"/>
              <a:pathLst>
                <a:path w="1002" h="1" extrusionOk="0">
                  <a:moveTo>
                    <a:pt x="1" y="1"/>
                  </a:moveTo>
                  <a:lnTo>
                    <a:pt x="1" y="1"/>
                  </a:lnTo>
                  <a:lnTo>
                    <a:pt x="1002" y="1"/>
                  </a:lnTo>
                  <a:lnTo>
                    <a:pt x="1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4"/>
            <p:cNvSpPr/>
            <p:nvPr/>
          </p:nvSpPr>
          <p:spPr>
            <a:xfrm rot="2328056">
              <a:off x="371998" y="4791804"/>
              <a:ext cx="77780" cy="2951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4"/>
            <p:cNvSpPr/>
            <p:nvPr/>
          </p:nvSpPr>
          <p:spPr>
            <a:xfrm rot="2328056">
              <a:off x="641901" y="4764982"/>
              <a:ext cx="71666" cy="34843"/>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4"/>
            <p:cNvSpPr/>
            <p:nvPr/>
          </p:nvSpPr>
          <p:spPr>
            <a:xfrm rot="2328056">
              <a:off x="502494" y="4792515"/>
              <a:ext cx="71068" cy="31993"/>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4"/>
            <p:cNvSpPr/>
            <p:nvPr/>
          </p:nvSpPr>
          <p:spPr>
            <a:xfrm rot="2328056">
              <a:off x="832617" y="4990924"/>
              <a:ext cx="71344" cy="3603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4"/>
            <p:cNvSpPr/>
            <p:nvPr/>
          </p:nvSpPr>
          <p:spPr>
            <a:xfrm rot="2328056">
              <a:off x="341905" y="4625749"/>
              <a:ext cx="71988" cy="3682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4"/>
            <p:cNvSpPr/>
            <p:nvPr/>
          </p:nvSpPr>
          <p:spPr>
            <a:xfrm rot="2328056">
              <a:off x="273862" y="4384176"/>
              <a:ext cx="71206" cy="3617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4"/>
            <p:cNvSpPr/>
            <p:nvPr/>
          </p:nvSpPr>
          <p:spPr>
            <a:xfrm rot="2328056">
              <a:off x="554179" y="4657224"/>
              <a:ext cx="70746" cy="34521"/>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4"/>
            <p:cNvSpPr/>
            <p:nvPr/>
          </p:nvSpPr>
          <p:spPr>
            <a:xfrm rot="2328056">
              <a:off x="702792" y="4727504"/>
              <a:ext cx="55163" cy="302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4"/>
            <p:cNvSpPr/>
            <p:nvPr/>
          </p:nvSpPr>
          <p:spPr>
            <a:xfrm rot="2328056">
              <a:off x="515690" y="4535579"/>
              <a:ext cx="72585" cy="22800"/>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4"/>
            <p:cNvSpPr/>
            <p:nvPr/>
          </p:nvSpPr>
          <p:spPr>
            <a:xfrm rot="2328056">
              <a:off x="853790" y="4806730"/>
              <a:ext cx="69781" cy="25788"/>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4"/>
            <p:cNvSpPr/>
            <p:nvPr/>
          </p:nvSpPr>
          <p:spPr>
            <a:xfrm rot="2328056">
              <a:off x="221627" y="4676676"/>
              <a:ext cx="8045" cy="46"/>
            </a:xfrm>
            <a:custGeom>
              <a:avLst/>
              <a:gdLst/>
              <a:ahLst/>
              <a:cxnLst/>
              <a:rect l="l" t="t" r="r" b="b"/>
              <a:pathLst>
                <a:path w="175" h="1" extrusionOk="0">
                  <a:moveTo>
                    <a:pt x="0" y="1"/>
                  </a:moveTo>
                  <a:lnTo>
                    <a:pt x="0" y="1"/>
                  </a:lnTo>
                  <a:lnTo>
                    <a:pt x="175" y="1"/>
                  </a:lnTo>
                  <a:lnTo>
                    <a:pt x="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4"/>
            <p:cNvSpPr/>
            <p:nvPr/>
          </p:nvSpPr>
          <p:spPr>
            <a:xfrm rot="2328056">
              <a:off x="221743" y="4676349"/>
              <a:ext cx="8045" cy="414"/>
            </a:xfrm>
            <a:custGeom>
              <a:avLst/>
              <a:gdLst/>
              <a:ahLst/>
              <a:cxnLst/>
              <a:rect l="l" t="t" r="r" b="b"/>
              <a:pathLst>
                <a:path w="175" h="9" extrusionOk="0">
                  <a:moveTo>
                    <a:pt x="76" y="1"/>
                  </a:moveTo>
                  <a:cubicBezTo>
                    <a:pt x="50" y="1"/>
                    <a:pt x="25" y="3"/>
                    <a:pt x="0" y="9"/>
                  </a:cubicBezTo>
                  <a:lnTo>
                    <a:pt x="175" y="9"/>
                  </a:lnTo>
                  <a:cubicBezTo>
                    <a:pt x="161" y="9"/>
                    <a:pt x="154" y="5"/>
                    <a:pt x="140" y="5"/>
                  </a:cubicBezTo>
                  <a:cubicBezTo>
                    <a:pt x="119" y="2"/>
                    <a:pt x="97" y="1"/>
                    <a:pt x="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4"/>
            <p:cNvSpPr/>
            <p:nvPr/>
          </p:nvSpPr>
          <p:spPr>
            <a:xfrm rot="2328056">
              <a:off x="157420" y="4577589"/>
              <a:ext cx="74332" cy="3530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4"/>
            <p:cNvSpPr/>
            <p:nvPr/>
          </p:nvSpPr>
          <p:spPr>
            <a:xfrm rot="2328056">
              <a:off x="275177" y="4659888"/>
              <a:ext cx="75435" cy="3801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4"/>
            <p:cNvSpPr/>
            <p:nvPr/>
          </p:nvSpPr>
          <p:spPr>
            <a:xfrm rot="2328056">
              <a:off x="914079" y="4921797"/>
              <a:ext cx="29558" cy="29143"/>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4"/>
            <p:cNvSpPr/>
            <p:nvPr/>
          </p:nvSpPr>
          <p:spPr>
            <a:xfrm rot="2328056">
              <a:off x="575651" y="4903967"/>
              <a:ext cx="69000" cy="32958"/>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4"/>
            <p:cNvSpPr/>
            <p:nvPr/>
          </p:nvSpPr>
          <p:spPr>
            <a:xfrm rot="2328056">
              <a:off x="473516" y="4907007"/>
              <a:ext cx="77182" cy="46"/>
            </a:xfrm>
            <a:custGeom>
              <a:avLst/>
              <a:gdLst/>
              <a:ahLst/>
              <a:cxnLst/>
              <a:rect l="l" t="t" r="r" b="b"/>
              <a:pathLst>
                <a:path w="1679" h="1" extrusionOk="0">
                  <a:moveTo>
                    <a:pt x="1" y="1"/>
                  </a:moveTo>
                  <a:lnTo>
                    <a:pt x="1" y="1"/>
                  </a:lnTo>
                  <a:lnTo>
                    <a:pt x="1679" y="1"/>
                  </a:lnTo>
                  <a:lnTo>
                    <a:pt x="1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4"/>
            <p:cNvSpPr/>
            <p:nvPr/>
          </p:nvSpPr>
          <p:spPr>
            <a:xfrm rot="2328056">
              <a:off x="479056" y="4890110"/>
              <a:ext cx="77642" cy="1875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4"/>
            <p:cNvSpPr/>
            <p:nvPr/>
          </p:nvSpPr>
          <p:spPr>
            <a:xfrm rot="2328056">
              <a:off x="800178" y="4900309"/>
              <a:ext cx="81733" cy="37371"/>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4"/>
            <p:cNvSpPr/>
            <p:nvPr/>
          </p:nvSpPr>
          <p:spPr>
            <a:xfrm rot="2328056">
              <a:off x="262001" y="4524093"/>
              <a:ext cx="79527" cy="42014"/>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4"/>
            <p:cNvSpPr/>
            <p:nvPr/>
          </p:nvSpPr>
          <p:spPr>
            <a:xfrm rot="2328056">
              <a:off x="636223" y="4630303"/>
              <a:ext cx="65506" cy="2491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4"/>
            <p:cNvSpPr/>
            <p:nvPr/>
          </p:nvSpPr>
          <p:spPr>
            <a:xfrm rot="2328056">
              <a:off x="430427" y="4530266"/>
              <a:ext cx="71666" cy="35073"/>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4"/>
            <p:cNvSpPr/>
            <p:nvPr/>
          </p:nvSpPr>
          <p:spPr>
            <a:xfrm rot="2328056">
              <a:off x="434310" y="4654927"/>
              <a:ext cx="78285" cy="35625"/>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4"/>
            <p:cNvSpPr/>
            <p:nvPr/>
          </p:nvSpPr>
          <p:spPr>
            <a:xfrm rot="2328056">
              <a:off x="703937" y="5044898"/>
              <a:ext cx="78607" cy="32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4"/>
            <p:cNvSpPr/>
            <p:nvPr/>
          </p:nvSpPr>
          <p:spPr>
            <a:xfrm rot="2328056">
              <a:off x="669759" y="4868036"/>
              <a:ext cx="82009" cy="3686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4"/>
            <p:cNvSpPr/>
            <p:nvPr/>
          </p:nvSpPr>
          <p:spPr>
            <a:xfrm rot="2328056">
              <a:off x="710307" y="4963772"/>
              <a:ext cx="67253" cy="3263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7" name="Google Shape;2027;p24"/>
          <p:cNvSpPr/>
          <p:nvPr/>
        </p:nvSpPr>
        <p:spPr>
          <a:xfrm rot="-692474">
            <a:off x="4431325" y="4686502"/>
            <a:ext cx="271988" cy="31871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4"/>
          <p:cNvSpPr/>
          <p:nvPr/>
        </p:nvSpPr>
        <p:spPr>
          <a:xfrm rot="912559">
            <a:off x="4423427" y="144401"/>
            <a:ext cx="271987" cy="31871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4"/>
          <p:cNvSpPr/>
          <p:nvPr/>
        </p:nvSpPr>
        <p:spPr>
          <a:xfrm rot="-940668">
            <a:off x="1213055" y="2221656"/>
            <a:ext cx="301643" cy="28016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4"/>
          <p:cNvSpPr/>
          <p:nvPr/>
        </p:nvSpPr>
        <p:spPr>
          <a:xfrm rot="1474191">
            <a:off x="7372119" y="2174482"/>
            <a:ext cx="316311" cy="247120"/>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4"/>
          <p:cNvSpPr/>
          <p:nvPr/>
        </p:nvSpPr>
        <p:spPr>
          <a:xfrm rot="-940787">
            <a:off x="1576424" y="883739"/>
            <a:ext cx="275671" cy="25605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4"/>
          <p:cNvSpPr/>
          <p:nvPr/>
        </p:nvSpPr>
        <p:spPr>
          <a:xfrm rot="-940819">
            <a:off x="7155746" y="4044356"/>
            <a:ext cx="282904" cy="262772"/>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4"/>
          <p:cNvSpPr/>
          <p:nvPr/>
        </p:nvSpPr>
        <p:spPr>
          <a:xfrm rot="940895" flipH="1">
            <a:off x="1750452" y="3779271"/>
            <a:ext cx="251127" cy="233282"/>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4"/>
          <p:cNvSpPr/>
          <p:nvPr/>
        </p:nvSpPr>
        <p:spPr>
          <a:xfrm rot="940847" flipH="1">
            <a:off x="6953925" y="878584"/>
            <a:ext cx="309367" cy="287378"/>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5" name="Google Shape;2035;p24"/>
          <p:cNvGrpSpPr/>
          <p:nvPr/>
        </p:nvGrpSpPr>
        <p:grpSpPr>
          <a:xfrm>
            <a:off x="8130090" y="4474896"/>
            <a:ext cx="944416" cy="631574"/>
            <a:chOff x="587665" y="-205429"/>
            <a:chExt cx="944416" cy="631574"/>
          </a:xfrm>
        </p:grpSpPr>
        <p:sp>
          <p:nvSpPr>
            <p:cNvPr id="2036" name="Google Shape;2036;p24"/>
            <p:cNvSpPr/>
            <p:nvPr/>
          </p:nvSpPr>
          <p:spPr>
            <a:xfrm rot="-1335388">
              <a:off x="614738" y="-48681"/>
              <a:ext cx="890270" cy="318079"/>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4"/>
            <p:cNvSpPr/>
            <p:nvPr/>
          </p:nvSpPr>
          <p:spPr>
            <a:xfrm rot="-1335388">
              <a:off x="1193880" y="-76315"/>
              <a:ext cx="74435"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4"/>
            <p:cNvSpPr/>
            <p:nvPr/>
          </p:nvSpPr>
          <p:spPr>
            <a:xfrm rot="-1335388">
              <a:off x="683759" y="162848"/>
              <a:ext cx="71299"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4"/>
            <p:cNvSpPr/>
            <p:nvPr/>
          </p:nvSpPr>
          <p:spPr>
            <a:xfrm rot="-1335388">
              <a:off x="1498806" y="28317"/>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4"/>
            <p:cNvSpPr/>
            <p:nvPr/>
          </p:nvSpPr>
          <p:spPr>
            <a:xfrm rot="-1335388">
              <a:off x="1005482" y="257324"/>
              <a:ext cx="78032"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4"/>
            <p:cNvSpPr/>
            <p:nvPr/>
          </p:nvSpPr>
          <p:spPr>
            <a:xfrm rot="-1335388">
              <a:off x="1116884" y="8653"/>
              <a:ext cx="71899"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4"/>
            <p:cNvSpPr/>
            <p:nvPr/>
          </p:nvSpPr>
          <p:spPr>
            <a:xfrm rot="-1335388">
              <a:off x="1072284" y="145407"/>
              <a:ext cx="71299"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4"/>
            <p:cNvSpPr/>
            <p:nvPr/>
          </p:nvSpPr>
          <p:spPr>
            <a:xfrm rot="-1335388">
              <a:off x="1408437" y="-49265"/>
              <a:ext cx="71576"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4"/>
            <p:cNvSpPr/>
            <p:nvPr/>
          </p:nvSpPr>
          <p:spPr>
            <a:xfrm rot="-1335388">
              <a:off x="849797" y="203781"/>
              <a:ext cx="72221"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4"/>
            <p:cNvSpPr/>
            <p:nvPr/>
          </p:nvSpPr>
          <p:spPr>
            <a:xfrm rot="-1335388">
              <a:off x="604601" y="146755"/>
              <a:ext cx="71437"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4"/>
            <p:cNvSpPr/>
            <p:nvPr/>
          </p:nvSpPr>
          <p:spPr>
            <a:xfrm rot="-1335388">
              <a:off x="979792" y="33842"/>
              <a:ext cx="70976"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4"/>
            <p:cNvSpPr/>
            <p:nvPr/>
          </p:nvSpPr>
          <p:spPr>
            <a:xfrm rot="-1335388">
              <a:off x="1115815" y="-54576"/>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4"/>
            <p:cNvSpPr/>
            <p:nvPr/>
          </p:nvSpPr>
          <p:spPr>
            <a:xfrm rot="-1335388">
              <a:off x="848690" y="10806"/>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4"/>
            <p:cNvSpPr/>
            <p:nvPr/>
          </p:nvSpPr>
          <p:spPr>
            <a:xfrm rot="-1335388">
              <a:off x="1252911" y="-153930"/>
              <a:ext cx="70008"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4"/>
            <p:cNvSpPr/>
            <p:nvPr/>
          </p:nvSpPr>
          <p:spPr>
            <a:xfrm rot="-1335388">
              <a:off x="716684" y="341729"/>
              <a:ext cx="74573"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4"/>
            <p:cNvSpPr/>
            <p:nvPr/>
          </p:nvSpPr>
          <p:spPr>
            <a:xfrm rot="-1335388">
              <a:off x="847007" y="277114"/>
              <a:ext cx="75680"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4"/>
            <p:cNvSpPr/>
            <p:nvPr/>
          </p:nvSpPr>
          <p:spPr>
            <a:xfrm rot="-1335388">
              <a:off x="1395085" y="-134212"/>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4"/>
            <p:cNvSpPr/>
            <p:nvPr/>
          </p:nvSpPr>
          <p:spPr>
            <a:xfrm rot="-1335388">
              <a:off x="1206605" y="135944"/>
              <a:ext cx="69224"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4"/>
            <p:cNvSpPr/>
            <p:nvPr/>
          </p:nvSpPr>
          <p:spPr>
            <a:xfrm rot="-1335388">
              <a:off x="1139074" y="213903"/>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4"/>
            <p:cNvSpPr/>
            <p:nvPr/>
          </p:nvSpPr>
          <p:spPr>
            <a:xfrm rot="-1335388">
              <a:off x="1311032" y="-69680"/>
              <a:ext cx="81999"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4"/>
            <p:cNvSpPr/>
            <p:nvPr/>
          </p:nvSpPr>
          <p:spPr>
            <a:xfrm rot="-1335388">
              <a:off x="722090" y="219929"/>
              <a:ext cx="79785"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4"/>
            <p:cNvSpPr/>
            <p:nvPr/>
          </p:nvSpPr>
          <p:spPr>
            <a:xfrm rot="-1335388">
              <a:off x="993125" y="-46468"/>
              <a:ext cx="65719"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4"/>
            <p:cNvSpPr/>
            <p:nvPr/>
          </p:nvSpPr>
          <p:spPr>
            <a:xfrm rot="-1335388">
              <a:off x="808260" y="80308"/>
              <a:ext cx="71899"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4"/>
            <p:cNvSpPr/>
            <p:nvPr/>
          </p:nvSpPr>
          <p:spPr>
            <a:xfrm rot="-1335388">
              <a:off x="918117" y="134367"/>
              <a:ext cx="78540"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4"/>
            <p:cNvSpPr/>
            <p:nvPr/>
          </p:nvSpPr>
          <p:spPr>
            <a:xfrm rot="-1335388">
              <a:off x="1389940" y="87624"/>
              <a:ext cx="78863"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rot="-1335388">
              <a:off x="1219092" y="29161"/>
              <a:ext cx="82275"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rot="-1335388">
              <a:off x="1324789" y="47610"/>
              <a:ext cx="67471"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CUSTOM_15">
    <p:bg>
      <p:bgPr>
        <a:solidFill>
          <a:schemeClr val="lt1"/>
        </a:solidFill>
        <a:effectLst/>
      </p:bgPr>
    </p:bg>
    <p:spTree>
      <p:nvGrpSpPr>
        <p:cNvPr id="1" name="Shape 2178"/>
        <p:cNvGrpSpPr/>
        <p:nvPr/>
      </p:nvGrpSpPr>
      <p:grpSpPr>
        <a:xfrm>
          <a:off x="0" y="0"/>
          <a:ext cx="0" cy="0"/>
          <a:chOff x="0" y="0"/>
          <a:chExt cx="0" cy="0"/>
        </a:xfrm>
      </p:grpSpPr>
      <p:sp>
        <p:nvSpPr>
          <p:cNvPr id="2179" name="Google Shape;2179;p27"/>
          <p:cNvSpPr/>
          <p:nvPr/>
        </p:nvSpPr>
        <p:spPr>
          <a:xfrm rot="5400000">
            <a:off x="3516531"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7"/>
          <p:cNvSpPr/>
          <p:nvPr/>
        </p:nvSpPr>
        <p:spPr>
          <a:xfrm rot="5400000">
            <a:off x="1018831"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7"/>
          <p:cNvSpPr/>
          <p:nvPr/>
        </p:nvSpPr>
        <p:spPr>
          <a:xfrm rot="5400000">
            <a:off x="-1570125" y="2512129"/>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7"/>
          <p:cNvSpPr txBox="1">
            <a:spLocks noGrp="1"/>
          </p:cNvSpPr>
          <p:nvPr>
            <p:ph type="subTitle" idx="1"/>
          </p:nvPr>
        </p:nvSpPr>
        <p:spPr>
          <a:xfrm>
            <a:off x="732275" y="1412800"/>
            <a:ext cx="3801600" cy="31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Char char="●"/>
              <a:defRPr sz="1400">
                <a:latin typeface="Assistant ExtraLight"/>
                <a:ea typeface="Assistant ExtraLight"/>
                <a:cs typeface="Assistant ExtraLight"/>
                <a:sym typeface="Assistant ExtraLight"/>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83" name="Google Shape;2183;p27"/>
          <p:cNvSpPr txBox="1">
            <a:spLocks noGrp="1"/>
          </p:cNvSpPr>
          <p:nvPr>
            <p:ph type="subTitle" idx="2"/>
          </p:nvPr>
        </p:nvSpPr>
        <p:spPr>
          <a:xfrm>
            <a:off x="4572000" y="1412909"/>
            <a:ext cx="3801600" cy="310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latin typeface="Assistant ExtraLight"/>
                <a:ea typeface="Assistant ExtraLight"/>
                <a:cs typeface="Assistant ExtraLight"/>
                <a:sym typeface="Assistant ExtraLight"/>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84" name="Google Shape;2184;p27"/>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185" name="Google Shape;2185;p2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86" name="Google Shape;2186;p27"/>
          <p:cNvSpPr/>
          <p:nvPr/>
        </p:nvSpPr>
        <p:spPr>
          <a:xfrm rot="5400000" flipH="1">
            <a:off x="8220961" y="1607812"/>
            <a:ext cx="1319372" cy="27010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7"/>
          <p:cNvSpPr/>
          <p:nvPr/>
        </p:nvSpPr>
        <p:spPr>
          <a:xfrm rot="-912552" flipH="1">
            <a:off x="8763501" y="3944688"/>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7"/>
          <p:cNvSpPr/>
          <p:nvPr/>
        </p:nvSpPr>
        <p:spPr>
          <a:xfrm rot="1110051" flipH="1">
            <a:off x="151799" y="14060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7"/>
          <p:cNvSpPr/>
          <p:nvPr/>
        </p:nvSpPr>
        <p:spPr>
          <a:xfrm flipH="1">
            <a:off x="202342" y="177912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7"/>
          <p:cNvSpPr/>
          <p:nvPr/>
        </p:nvSpPr>
        <p:spPr>
          <a:xfrm rot="-1417294" flipH="1">
            <a:off x="7349276" y="4798498"/>
            <a:ext cx="174369" cy="204325"/>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7"/>
          <p:cNvSpPr/>
          <p:nvPr/>
        </p:nvSpPr>
        <p:spPr>
          <a:xfrm flipH="1">
            <a:off x="8231251" y="1003113"/>
            <a:ext cx="237695" cy="1620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7"/>
          <p:cNvSpPr/>
          <p:nvPr/>
        </p:nvSpPr>
        <p:spPr>
          <a:xfrm rot="-1010514">
            <a:off x="171024" y="580075"/>
            <a:ext cx="436298" cy="278784"/>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rgbClr val="0D0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7"/>
          <p:cNvSpPr/>
          <p:nvPr/>
        </p:nvSpPr>
        <p:spPr>
          <a:xfrm rot="-1142661" flipH="1">
            <a:off x="7983123" y="512623"/>
            <a:ext cx="309301" cy="322080"/>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17">
    <p:bg>
      <p:bgPr>
        <a:solidFill>
          <a:schemeClr val="lt1"/>
        </a:solidFill>
        <a:effectLst/>
      </p:bgPr>
    </p:bg>
    <p:spTree>
      <p:nvGrpSpPr>
        <p:cNvPr id="1" name="Shape 2318"/>
        <p:cNvGrpSpPr/>
        <p:nvPr/>
      </p:nvGrpSpPr>
      <p:grpSpPr>
        <a:xfrm>
          <a:off x="0" y="0"/>
          <a:ext cx="0" cy="0"/>
          <a:chOff x="0" y="0"/>
          <a:chExt cx="0" cy="0"/>
        </a:xfrm>
      </p:grpSpPr>
      <p:sp>
        <p:nvSpPr>
          <p:cNvPr id="2319" name="Google Shape;2319;p29"/>
          <p:cNvSpPr txBox="1">
            <a:spLocks noGrp="1"/>
          </p:cNvSpPr>
          <p:nvPr>
            <p:ph type="subTitle" idx="1"/>
          </p:nvPr>
        </p:nvSpPr>
        <p:spPr>
          <a:xfrm>
            <a:off x="1691649" y="1473800"/>
            <a:ext cx="2542800" cy="386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20" name="Google Shape;2320;p29"/>
          <p:cNvSpPr txBox="1">
            <a:spLocks noGrp="1"/>
          </p:cNvSpPr>
          <p:nvPr>
            <p:ph type="subTitle" idx="2"/>
          </p:nvPr>
        </p:nvSpPr>
        <p:spPr>
          <a:xfrm>
            <a:off x="1691638" y="1860506"/>
            <a:ext cx="2542800" cy="89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1" name="Google Shape;2321;p29"/>
          <p:cNvSpPr txBox="1">
            <a:spLocks noGrp="1"/>
          </p:cNvSpPr>
          <p:nvPr>
            <p:ph type="subTitle" idx="3"/>
          </p:nvPr>
        </p:nvSpPr>
        <p:spPr>
          <a:xfrm>
            <a:off x="4903875" y="1473800"/>
            <a:ext cx="2542800" cy="386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22" name="Google Shape;2322;p29"/>
          <p:cNvSpPr txBox="1">
            <a:spLocks noGrp="1"/>
          </p:cNvSpPr>
          <p:nvPr>
            <p:ph type="subTitle" idx="4"/>
          </p:nvPr>
        </p:nvSpPr>
        <p:spPr>
          <a:xfrm>
            <a:off x="4903875" y="1860506"/>
            <a:ext cx="2542800" cy="89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3" name="Google Shape;2323;p29"/>
          <p:cNvSpPr txBox="1">
            <a:spLocks noGrp="1"/>
          </p:cNvSpPr>
          <p:nvPr>
            <p:ph type="subTitle" idx="5"/>
          </p:nvPr>
        </p:nvSpPr>
        <p:spPr>
          <a:xfrm>
            <a:off x="1691649" y="3188375"/>
            <a:ext cx="2542800" cy="386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24" name="Google Shape;2324;p29"/>
          <p:cNvSpPr txBox="1">
            <a:spLocks noGrp="1"/>
          </p:cNvSpPr>
          <p:nvPr>
            <p:ph type="subTitle" idx="6"/>
          </p:nvPr>
        </p:nvSpPr>
        <p:spPr>
          <a:xfrm>
            <a:off x="1691638" y="3574125"/>
            <a:ext cx="2542800" cy="89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5" name="Google Shape;2325;p29"/>
          <p:cNvSpPr txBox="1">
            <a:spLocks noGrp="1"/>
          </p:cNvSpPr>
          <p:nvPr>
            <p:ph type="subTitle" idx="7"/>
          </p:nvPr>
        </p:nvSpPr>
        <p:spPr>
          <a:xfrm>
            <a:off x="4903875" y="3188375"/>
            <a:ext cx="2542800" cy="386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26" name="Google Shape;2326;p29"/>
          <p:cNvSpPr txBox="1">
            <a:spLocks noGrp="1"/>
          </p:cNvSpPr>
          <p:nvPr>
            <p:ph type="subTitle" idx="8"/>
          </p:nvPr>
        </p:nvSpPr>
        <p:spPr>
          <a:xfrm>
            <a:off x="4903950" y="3574125"/>
            <a:ext cx="2542800" cy="89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7" name="Google Shape;2327;p29"/>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328" name="Google Shape;2328;p29"/>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329" name="Google Shape;2329;p29"/>
          <p:cNvGrpSpPr/>
          <p:nvPr/>
        </p:nvGrpSpPr>
        <p:grpSpPr>
          <a:xfrm>
            <a:off x="8295075" y="26707"/>
            <a:ext cx="928746" cy="927598"/>
            <a:chOff x="-86975" y="4154357"/>
            <a:chExt cx="928746" cy="927598"/>
          </a:xfrm>
        </p:grpSpPr>
        <p:sp>
          <p:nvSpPr>
            <p:cNvPr id="2330" name="Google Shape;2330;p29"/>
            <p:cNvSpPr/>
            <p:nvPr/>
          </p:nvSpPr>
          <p:spPr>
            <a:xfrm rot="-2490741">
              <a:off x="45294" y="42927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9"/>
            <p:cNvSpPr/>
            <p:nvPr/>
          </p:nvSpPr>
          <p:spPr>
            <a:xfrm rot="-2490741">
              <a:off x="216231" y="45844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9"/>
            <p:cNvSpPr/>
            <p:nvPr/>
          </p:nvSpPr>
          <p:spPr>
            <a:xfrm rot="-2490741">
              <a:off x="304999" y="45533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9"/>
            <p:cNvSpPr/>
            <p:nvPr/>
          </p:nvSpPr>
          <p:spPr>
            <a:xfrm rot="-2490741">
              <a:off x="360811" y="44743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9"/>
            <p:cNvSpPr/>
            <p:nvPr/>
          </p:nvSpPr>
          <p:spPr>
            <a:xfrm rot="-2490741">
              <a:off x="410122" y="43602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9"/>
            <p:cNvSpPr/>
            <p:nvPr/>
          </p:nvSpPr>
          <p:spPr>
            <a:xfrm rot="-2490741">
              <a:off x="463872" y="44102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9"/>
            <p:cNvSpPr/>
            <p:nvPr/>
          </p:nvSpPr>
          <p:spPr>
            <a:xfrm rot="-2490741">
              <a:off x="517360" y="44699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9"/>
            <p:cNvSpPr/>
            <p:nvPr/>
          </p:nvSpPr>
          <p:spPr>
            <a:xfrm rot="-2490741">
              <a:off x="182807" y="47130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9"/>
            <p:cNvSpPr/>
            <p:nvPr/>
          </p:nvSpPr>
          <p:spPr>
            <a:xfrm rot="-2490741">
              <a:off x="247082" y="47705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9"/>
            <p:cNvSpPr/>
            <p:nvPr/>
          </p:nvSpPr>
          <p:spPr>
            <a:xfrm rot="-2490741">
              <a:off x="297495" y="48038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9"/>
            <p:cNvSpPr/>
            <p:nvPr/>
          </p:nvSpPr>
          <p:spPr>
            <a:xfrm rot="-2490741">
              <a:off x="552320" y="44670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9"/>
            <p:cNvSpPr/>
            <p:nvPr/>
          </p:nvSpPr>
          <p:spPr>
            <a:xfrm rot="-2490741">
              <a:off x="613142" y="4383699"/>
              <a:ext cx="19848" cy="32428"/>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9"/>
            <p:cNvSpPr/>
            <p:nvPr/>
          </p:nvSpPr>
          <p:spPr>
            <a:xfrm rot="-2490741">
              <a:off x="166589" y="47777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9"/>
            <p:cNvSpPr/>
            <p:nvPr/>
          </p:nvSpPr>
          <p:spPr>
            <a:xfrm rot="-2490741">
              <a:off x="80959" y="47472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4" name="Google Shape;2344;p29"/>
          <p:cNvSpPr/>
          <p:nvPr/>
        </p:nvSpPr>
        <p:spPr>
          <a:xfrm>
            <a:off x="131375" y="17522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9"/>
          <p:cNvSpPr/>
          <p:nvPr/>
        </p:nvSpPr>
        <p:spPr>
          <a:xfrm rot="-1680814">
            <a:off x="2036257" y="4728608"/>
            <a:ext cx="155490" cy="18221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9"/>
          <p:cNvSpPr/>
          <p:nvPr/>
        </p:nvSpPr>
        <p:spPr>
          <a:xfrm rot="2449083">
            <a:off x="4436014" y="4660350"/>
            <a:ext cx="271989" cy="31872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9"/>
          <p:cNvSpPr/>
          <p:nvPr/>
        </p:nvSpPr>
        <p:spPr>
          <a:xfrm rot="-1680892">
            <a:off x="8827225" y="1066211"/>
            <a:ext cx="166429" cy="19503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9"/>
          <p:cNvSpPr/>
          <p:nvPr/>
        </p:nvSpPr>
        <p:spPr>
          <a:xfrm rot="10800000">
            <a:off x="7332800" y="472822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9"/>
          <p:cNvSpPr/>
          <p:nvPr/>
        </p:nvSpPr>
        <p:spPr>
          <a:xfrm rot="-1680814">
            <a:off x="7082982" y="4821133"/>
            <a:ext cx="155490" cy="18221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0" name="Google Shape;2350;p29"/>
          <p:cNvGrpSpPr/>
          <p:nvPr/>
        </p:nvGrpSpPr>
        <p:grpSpPr>
          <a:xfrm>
            <a:off x="305988" y="1611499"/>
            <a:ext cx="250137" cy="252072"/>
            <a:chOff x="721088" y="3132699"/>
            <a:chExt cx="250137" cy="252072"/>
          </a:xfrm>
        </p:grpSpPr>
        <p:sp>
          <p:nvSpPr>
            <p:cNvPr id="2351" name="Google Shape;2351;p29"/>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9"/>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3" name="Google Shape;2353;p29"/>
          <p:cNvSpPr/>
          <p:nvPr/>
        </p:nvSpPr>
        <p:spPr>
          <a:xfrm rot="-1680844">
            <a:off x="4399766" y="158672"/>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4" name="Google Shape;2354;p29"/>
          <p:cNvGrpSpPr/>
          <p:nvPr/>
        </p:nvGrpSpPr>
        <p:grpSpPr>
          <a:xfrm>
            <a:off x="8779563" y="4001524"/>
            <a:ext cx="250137" cy="252072"/>
            <a:chOff x="721088" y="3132699"/>
            <a:chExt cx="250137" cy="252072"/>
          </a:xfrm>
        </p:grpSpPr>
        <p:sp>
          <p:nvSpPr>
            <p:cNvPr id="2355" name="Google Shape;2355;p29"/>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9"/>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7" name="Google Shape;2357;p29"/>
          <p:cNvGrpSpPr/>
          <p:nvPr/>
        </p:nvGrpSpPr>
        <p:grpSpPr>
          <a:xfrm>
            <a:off x="159038" y="3255687"/>
            <a:ext cx="250137" cy="252072"/>
            <a:chOff x="721088" y="3132699"/>
            <a:chExt cx="250137" cy="252072"/>
          </a:xfrm>
        </p:grpSpPr>
        <p:sp>
          <p:nvSpPr>
            <p:cNvPr id="2358" name="Google Shape;2358;p29"/>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9"/>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18">
    <p:bg>
      <p:bgPr>
        <a:solidFill>
          <a:schemeClr val="lt1"/>
        </a:solidFill>
        <a:effectLst/>
      </p:bgPr>
    </p:bg>
    <p:spTree>
      <p:nvGrpSpPr>
        <p:cNvPr id="1" name="Shape 2360"/>
        <p:cNvGrpSpPr/>
        <p:nvPr/>
      </p:nvGrpSpPr>
      <p:grpSpPr>
        <a:xfrm>
          <a:off x="0" y="0"/>
          <a:ext cx="0" cy="0"/>
          <a:chOff x="0" y="0"/>
          <a:chExt cx="0" cy="0"/>
        </a:xfrm>
      </p:grpSpPr>
      <p:sp>
        <p:nvSpPr>
          <p:cNvPr id="2361" name="Google Shape;2361;p30"/>
          <p:cNvSpPr/>
          <p:nvPr/>
        </p:nvSpPr>
        <p:spPr>
          <a:xfrm rot="5400000">
            <a:off x="-991702" y="1257356"/>
            <a:ext cx="2967476" cy="69632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0"/>
          <p:cNvSpPr/>
          <p:nvPr/>
        </p:nvSpPr>
        <p:spPr>
          <a:xfrm rot="5400000">
            <a:off x="-1288467" y="1524565"/>
            <a:ext cx="2969193" cy="16362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0"/>
          <p:cNvSpPr/>
          <p:nvPr/>
        </p:nvSpPr>
        <p:spPr>
          <a:xfrm rot="5400000">
            <a:off x="-699545" y="1522393"/>
            <a:ext cx="2969901" cy="167264"/>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0"/>
          <p:cNvSpPr/>
          <p:nvPr/>
        </p:nvSpPr>
        <p:spPr>
          <a:xfrm rot="-5400000">
            <a:off x="7168229" y="3201816"/>
            <a:ext cx="2967476" cy="69632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0"/>
          <p:cNvSpPr/>
          <p:nvPr/>
        </p:nvSpPr>
        <p:spPr>
          <a:xfrm rot="-5400000">
            <a:off x="7463277" y="3467308"/>
            <a:ext cx="2969193" cy="16362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0"/>
          <p:cNvSpPr/>
          <p:nvPr/>
        </p:nvSpPr>
        <p:spPr>
          <a:xfrm rot="-5400000">
            <a:off x="6873648" y="3465843"/>
            <a:ext cx="2969901" cy="167264"/>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0"/>
          <p:cNvSpPr txBox="1">
            <a:spLocks noGrp="1"/>
          </p:cNvSpPr>
          <p:nvPr>
            <p:ph type="subTitle" idx="1"/>
          </p:nvPr>
        </p:nvSpPr>
        <p:spPr>
          <a:xfrm>
            <a:off x="1204950" y="1318575"/>
            <a:ext cx="2072700" cy="500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68" name="Google Shape;2368;p30"/>
          <p:cNvSpPr txBox="1">
            <a:spLocks noGrp="1"/>
          </p:cNvSpPr>
          <p:nvPr>
            <p:ph type="subTitle" idx="2"/>
          </p:nvPr>
        </p:nvSpPr>
        <p:spPr>
          <a:xfrm>
            <a:off x="1023550" y="1681600"/>
            <a:ext cx="2227200" cy="5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9" name="Google Shape;2369;p30"/>
          <p:cNvSpPr txBox="1">
            <a:spLocks noGrp="1"/>
          </p:cNvSpPr>
          <p:nvPr>
            <p:ph type="subTitle" idx="3"/>
          </p:nvPr>
        </p:nvSpPr>
        <p:spPr>
          <a:xfrm>
            <a:off x="5866350" y="1318575"/>
            <a:ext cx="22272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0" name="Google Shape;2370;p30"/>
          <p:cNvSpPr txBox="1">
            <a:spLocks noGrp="1"/>
          </p:cNvSpPr>
          <p:nvPr>
            <p:ph type="subTitle" idx="4"/>
          </p:nvPr>
        </p:nvSpPr>
        <p:spPr>
          <a:xfrm>
            <a:off x="5866350" y="1681600"/>
            <a:ext cx="2227200" cy="5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1" name="Google Shape;2371;p30"/>
          <p:cNvSpPr txBox="1">
            <a:spLocks noGrp="1"/>
          </p:cNvSpPr>
          <p:nvPr>
            <p:ph type="subTitle" idx="5"/>
          </p:nvPr>
        </p:nvSpPr>
        <p:spPr>
          <a:xfrm>
            <a:off x="1204950" y="2486575"/>
            <a:ext cx="2072700" cy="500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2" name="Google Shape;2372;p30"/>
          <p:cNvSpPr txBox="1">
            <a:spLocks noGrp="1"/>
          </p:cNvSpPr>
          <p:nvPr>
            <p:ph type="subTitle" idx="6"/>
          </p:nvPr>
        </p:nvSpPr>
        <p:spPr>
          <a:xfrm>
            <a:off x="1023550" y="2849596"/>
            <a:ext cx="2227200" cy="5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3" name="Google Shape;2373;p30"/>
          <p:cNvSpPr txBox="1">
            <a:spLocks noGrp="1"/>
          </p:cNvSpPr>
          <p:nvPr>
            <p:ph type="subTitle" idx="7"/>
          </p:nvPr>
        </p:nvSpPr>
        <p:spPr>
          <a:xfrm>
            <a:off x="5866350" y="2486575"/>
            <a:ext cx="22272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4" name="Google Shape;2374;p30"/>
          <p:cNvSpPr txBox="1">
            <a:spLocks noGrp="1"/>
          </p:cNvSpPr>
          <p:nvPr>
            <p:ph type="subTitle" idx="8"/>
          </p:nvPr>
        </p:nvSpPr>
        <p:spPr>
          <a:xfrm>
            <a:off x="5866350" y="2849596"/>
            <a:ext cx="2227200" cy="5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5" name="Google Shape;2375;p30"/>
          <p:cNvSpPr txBox="1">
            <a:spLocks noGrp="1"/>
          </p:cNvSpPr>
          <p:nvPr>
            <p:ph type="subTitle" idx="9"/>
          </p:nvPr>
        </p:nvSpPr>
        <p:spPr>
          <a:xfrm>
            <a:off x="1204950" y="3654900"/>
            <a:ext cx="2072700" cy="500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6" name="Google Shape;2376;p30"/>
          <p:cNvSpPr txBox="1">
            <a:spLocks noGrp="1"/>
          </p:cNvSpPr>
          <p:nvPr>
            <p:ph type="subTitle" idx="13"/>
          </p:nvPr>
        </p:nvSpPr>
        <p:spPr>
          <a:xfrm>
            <a:off x="1023550" y="4017925"/>
            <a:ext cx="2227200" cy="5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7" name="Google Shape;2377;p30"/>
          <p:cNvSpPr txBox="1">
            <a:spLocks noGrp="1"/>
          </p:cNvSpPr>
          <p:nvPr>
            <p:ph type="subTitle" idx="14"/>
          </p:nvPr>
        </p:nvSpPr>
        <p:spPr>
          <a:xfrm>
            <a:off x="5866350" y="3654900"/>
            <a:ext cx="22272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378" name="Google Shape;2378;p30"/>
          <p:cNvSpPr txBox="1">
            <a:spLocks noGrp="1"/>
          </p:cNvSpPr>
          <p:nvPr>
            <p:ph type="subTitle" idx="15"/>
          </p:nvPr>
        </p:nvSpPr>
        <p:spPr>
          <a:xfrm>
            <a:off x="5866350" y="4017925"/>
            <a:ext cx="2227200" cy="5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9" name="Google Shape;2379;p30"/>
          <p:cNvSpPr txBox="1">
            <a:spLocks noGrp="1"/>
          </p:cNvSpPr>
          <p:nvPr>
            <p:ph type="title"/>
          </p:nvPr>
        </p:nvSpPr>
        <p:spPr>
          <a:xfrm>
            <a:off x="1204950" y="538775"/>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380" name="Google Shape;2380;p3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381" name="Google Shape;2381;p30"/>
          <p:cNvGrpSpPr/>
          <p:nvPr/>
        </p:nvGrpSpPr>
        <p:grpSpPr>
          <a:xfrm>
            <a:off x="114298" y="615000"/>
            <a:ext cx="308208" cy="861623"/>
            <a:chOff x="114298" y="656475"/>
            <a:chExt cx="308208" cy="861623"/>
          </a:xfrm>
        </p:grpSpPr>
        <p:sp>
          <p:nvSpPr>
            <p:cNvPr id="2382" name="Google Shape;2382;p30"/>
            <p:cNvSpPr/>
            <p:nvPr/>
          </p:nvSpPr>
          <p:spPr>
            <a:xfrm rot="-5400000">
              <a:off x="103675" y="1022850"/>
              <a:ext cx="107412" cy="86166"/>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0"/>
            <p:cNvSpPr/>
            <p:nvPr/>
          </p:nvSpPr>
          <p:spPr>
            <a:xfrm rot="-5400000">
              <a:off x="89285" y="1336898"/>
              <a:ext cx="83136" cy="3248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0"/>
            <p:cNvSpPr/>
            <p:nvPr/>
          </p:nvSpPr>
          <p:spPr>
            <a:xfrm rot="-5400000">
              <a:off x="76165" y="1166251"/>
              <a:ext cx="94917" cy="18027"/>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0"/>
            <p:cNvSpPr/>
            <p:nvPr/>
          </p:nvSpPr>
          <p:spPr>
            <a:xfrm rot="-5400000">
              <a:off x="89307" y="1254230"/>
              <a:ext cx="78406" cy="2780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0"/>
            <p:cNvSpPr/>
            <p:nvPr/>
          </p:nvSpPr>
          <p:spPr>
            <a:xfrm rot="-5400000">
              <a:off x="108898" y="1112946"/>
              <a:ext cx="13298" cy="1874"/>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0"/>
            <p:cNvSpPr/>
            <p:nvPr/>
          </p:nvSpPr>
          <p:spPr>
            <a:xfrm rot="-5400000">
              <a:off x="234977" y="1440341"/>
              <a:ext cx="63189" cy="86523"/>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0"/>
            <p:cNvSpPr/>
            <p:nvPr/>
          </p:nvSpPr>
          <p:spPr>
            <a:xfrm rot="-5400000">
              <a:off x="282053" y="1215831"/>
              <a:ext cx="86171" cy="6996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0"/>
            <p:cNvSpPr/>
            <p:nvPr/>
          </p:nvSpPr>
          <p:spPr>
            <a:xfrm rot="-5400000">
              <a:off x="301598" y="1376125"/>
              <a:ext cx="73096" cy="62873"/>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0"/>
            <p:cNvSpPr/>
            <p:nvPr/>
          </p:nvSpPr>
          <p:spPr>
            <a:xfrm rot="-5400000">
              <a:off x="99437" y="1414568"/>
              <a:ext cx="64215" cy="3360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0"/>
            <p:cNvSpPr/>
            <p:nvPr/>
          </p:nvSpPr>
          <p:spPr>
            <a:xfrm rot="-5400000">
              <a:off x="335176" y="1114956"/>
              <a:ext cx="95498" cy="7666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0"/>
            <p:cNvSpPr/>
            <p:nvPr/>
          </p:nvSpPr>
          <p:spPr>
            <a:xfrm rot="-5400000">
              <a:off x="295663" y="1300039"/>
              <a:ext cx="73854" cy="66398"/>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0"/>
            <p:cNvSpPr/>
            <p:nvPr/>
          </p:nvSpPr>
          <p:spPr>
            <a:xfrm rot="-5400000">
              <a:off x="110928" y="1470015"/>
              <a:ext cx="41233" cy="33868"/>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0"/>
            <p:cNvSpPr/>
            <p:nvPr/>
          </p:nvSpPr>
          <p:spPr>
            <a:xfrm rot="-5400000">
              <a:off x="112823" y="938821"/>
              <a:ext cx="83940" cy="8036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0"/>
            <p:cNvSpPr/>
            <p:nvPr/>
          </p:nvSpPr>
          <p:spPr>
            <a:xfrm rot="-5400000">
              <a:off x="159655" y="1454040"/>
              <a:ext cx="52658" cy="63498"/>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0"/>
            <p:cNvSpPr/>
            <p:nvPr/>
          </p:nvSpPr>
          <p:spPr>
            <a:xfrm rot="-5400000">
              <a:off x="106888" y="764068"/>
              <a:ext cx="93534" cy="78089"/>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0"/>
            <p:cNvSpPr/>
            <p:nvPr/>
          </p:nvSpPr>
          <p:spPr>
            <a:xfrm rot="-5400000">
              <a:off x="349120" y="1215519"/>
              <a:ext cx="83449" cy="62695"/>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0"/>
            <p:cNvSpPr/>
            <p:nvPr/>
          </p:nvSpPr>
          <p:spPr>
            <a:xfrm rot="-5400000">
              <a:off x="398585" y="1123924"/>
              <a:ext cx="42438" cy="4775"/>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0"/>
            <p:cNvSpPr/>
            <p:nvPr/>
          </p:nvSpPr>
          <p:spPr>
            <a:xfrm rot="-5400000">
              <a:off x="353916" y="1028917"/>
              <a:ext cx="120354" cy="1619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0"/>
            <p:cNvSpPr/>
            <p:nvPr/>
          </p:nvSpPr>
          <p:spPr>
            <a:xfrm rot="-5400000">
              <a:off x="114564" y="854925"/>
              <a:ext cx="80236" cy="80142"/>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0"/>
            <p:cNvSpPr/>
            <p:nvPr/>
          </p:nvSpPr>
          <p:spPr>
            <a:xfrm rot="-5400000">
              <a:off x="358759" y="1299681"/>
              <a:ext cx="72917" cy="53681"/>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0"/>
            <p:cNvSpPr/>
            <p:nvPr/>
          </p:nvSpPr>
          <p:spPr>
            <a:xfrm rot="-5400000">
              <a:off x="386135" y="934892"/>
              <a:ext cx="55737" cy="1610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0"/>
            <p:cNvSpPr/>
            <p:nvPr/>
          </p:nvSpPr>
          <p:spPr>
            <a:xfrm rot="-5400000">
              <a:off x="361526" y="1378891"/>
              <a:ext cx="73096" cy="48237"/>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0"/>
            <p:cNvSpPr/>
            <p:nvPr/>
          </p:nvSpPr>
          <p:spPr>
            <a:xfrm rot="-5400000">
              <a:off x="363668" y="1459395"/>
              <a:ext cx="72783" cy="4399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0"/>
            <p:cNvSpPr/>
            <p:nvPr/>
          </p:nvSpPr>
          <p:spPr>
            <a:xfrm rot="-5400000">
              <a:off x="185401" y="667254"/>
              <a:ext cx="94427" cy="73761"/>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0"/>
            <p:cNvSpPr/>
            <p:nvPr/>
          </p:nvSpPr>
          <p:spPr>
            <a:xfrm rot="-5400000">
              <a:off x="112533" y="670735"/>
              <a:ext cx="82244" cy="7871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0"/>
            <p:cNvSpPr/>
            <p:nvPr/>
          </p:nvSpPr>
          <p:spPr>
            <a:xfrm rot="-5400000">
              <a:off x="245149" y="1016267"/>
              <a:ext cx="121291" cy="61981"/>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0"/>
            <p:cNvSpPr/>
            <p:nvPr/>
          </p:nvSpPr>
          <p:spPr>
            <a:xfrm rot="-5400000">
              <a:off x="266458" y="663349"/>
              <a:ext cx="90009" cy="76260"/>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0"/>
            <p:cNvSpPr/>
            <p:nvPr/>
          </p:nvSpPr>
          <p:spPr>
            <a:xfrm rot="-5400000">
              <a:off x="404989" y="798807"/>
              <a:ext cx="30390" cy="4016"/>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0"/>
            <p:cNvSpPr/>
            <p:nvPr/>
          </p:nvSpPr>
          <p:spPr>
            <a:xfrm rot="-5400000">
              <a:off x="372212" y="858895"/>
              <a:ext cx="85903" cy="14056"/>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0"/>
            <p:cNvSpPr/>
            <p:nvPr/>
          </p:nvSpPr>
          <p:spPr>
            <a:xfrm rot="-5400000">
              <a:off x="344279" y="662903"/>
              <a:ext cx="84029" cy="71798"/>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0"/>
            <p:cNvSpPr/>
            <p:nvPr/>
          </p:nvSpPr>
          <p:spPr>
            <a:xfrm rot="-5400000">
              <a:off x="263981" y="848030"/>
              <a:ext cx="88000" cy="6019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0"/>
            <p:cNvSpPr/>
            <p:nvPr/>
          </p:nvSpPr>
          <p:spPr>
            <a:xfrm rot="-5400000">
              <a:off x="214027" y="1219602"/>
              <a:ext cx="82199" cy="71574"/>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0"/>
            <p:cNvSpPr/>
            <p:nvPr/>
          </p:nvSpPr>
          <p:spPr>
            <a:xfrm rot="-5400000">
              <a:off x="138392" y="1226787"/>
              <a:ext cx="79343" cy="7353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0"/>
            <p:cNvSpPr/>
            <p:nvPr/>
          </p:nvSpPr>
          <p:spPr>
            <a:xfrm rot="-5400000">
              <a:off x="194035" y="1130709"/>
              <a:ext cx="101433" cy="7367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0"/>
            <p:cNvSpPr/>
            <p:nvPr/>
          </p:nvSpPr>
          <p:spPr>
            <a:xfrm rot="-5400000">
              <a:off x="265319" y="1121181"/>
              <a:ext cx="96256" cy="74430"/>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0"/>
            <p:cNvSpPr/>
            <p:nvPr/>
          </p:nvSpPr>
          <p:spPr>
            <a:xfrm rot="-5400000">
              <a:off x="220586" y="1301936"/>
              <a:ext cx="79299" cy="7724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0"/>
            <p:cNvSpPr/>
            <p:nvPr/>
          </p:nvSpPr>
          <p:spPr>
            <a:xfrm rot="-5400000">
              <a:off x="116660" y="1127452"/>
              <a:ext cx="102816" cy="8710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0"/>
            <p:cNvSpPr/>
            <p:nvPr/>
          </p:nvSpPr>
          <p:spPr>
            <a:xfrm rot="-5400000">
              <a:off x="307979" y="1451898"/>
              <a:ext cx="70820" cy="61579"/>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0"/>
            <p:cNvSpPr/>
            <p:nvPr/>
          </p:nvSpPr>
          <p:spPr>
            <a:xfrm rot="-5400000">
              <a:off x="151266" y="1393975"/>
              <a:ext cx="69570" cy="59080"/>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0"/>
            <p:cNvSpPr/>
            <p:nvPr/>
          </p:nvSpPr>
          <p:spPr>
            <a:xfrm rot="-5400000">
              <a:off x="314024" y="1007632"/>
              <a:ext cx="121737" cy="65952"/>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0"/>
            <p:cNvSpPr/>
            <p:nvPr/>
          </p:nvSpPr>
          <p:spPr>
            <a:xfrm rot="-5400000">
              <a:off x="226186" y="1373760"/>
              <a:ext cx="74301" cy="82284"/>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0"/>
            <p:cNvSpPr/>
            <p:nvPr/>
          </p:nvSpPr>
          <p:spPr>
            <a:xfrm rot="-5400000">
              <a:off x="140779" y="1314542"/>
              <a:ext cx="85858" cy="6590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0"/>
            <p:cNvSpPr/>
            <p:nvPr/>
          </p:nvSpPr>
          <p:spPr>
            <a:xfrm rot="-5400000">
              <a:off x="343431" y="747780"/>
              <a:ext cx="80860" cy="72110"/>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0"/>
            <p:cNvSpPr/>
            <p:nvPr/>
          </p:nvSpPr>
          <p:spPr>
            <a:xfrm rot="-5400000">
              <a:off x="340777" y="919921"/>
              <a:ext cx="61047" cy="5564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0"/>
            <p:cNvSpPr/>
            <p:nvPr/>
          </p:nvSpPr>
          <p:spPr>
            <a:xfrm rot="-5400000">
              <a:off x="265543" y="760476"/>
              <a:ext cx="87733" cy="65729"/>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0"/>
            <p:cNvSpPr/>
            <p:nvPr/>
          </p:nvSpPr>
          <p:spPr>
            <a:xfrm rot="-5400000">
              <a:off x="329933" y="837677"/>
              <a:ext cx="91704" cy="65060"/>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0"/>
            <p:cNvSpPr/>
            <p:nvPr/>
          </p:nvSpPr>
          <p:spPr>
            <a:xfrm rot="-5400000">
              <a:off x="200216" y="933309"/>
              <a:ext cx="71712" cy="6702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0"/>
            <p:cNvSpPr/>
            <p:nvPr/>
          </p:nvSpPr>
          <p:spPr>
            <a:xfrm rot="-5400000">
              <a:off x="189484" y="765184"/>
              <a:ext cx="92151" cy="70816"/>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0"/>
            <p:cNvSpPr/>
            <p:nvPr/>
          </p:nvSpPr>
          <p:spPr>
            <a:xfrm rot="-5400000">
              <a:off x="274022" y="927374"/>
              <a:ext cx="63769" cy="5845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0"/>
            <p:cNvSpPr/>
            <p:nvPr/>
          </p:nvSpPr>
          <p:spPr>
            <a:xfrm rot="-5400000">
              <a:off x="179510" y="1022515"/>
              <a:ext cx="113035" cy="64435"/>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0"/>
            <p:cNvSpPr/>
            <p:nvPr/>
          </p:nvSpPr>
          <p:spPr>
            <a:xfrm rot="-5400000">
              <a:off x="194192" y="852091"/>
              <a:ext cx="82690" cy="71128"/>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0"/>
            <p:cNvSpPr/>
            <p:nvPr/>
          </p:nvSpPr>
          <p:spPr>
            <a:xfrm rot="-5400000">
              <a:off x="418488" y="973358"/>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0"/>
            <p:cNvSpPr/>
            <p:nvPr/>
          </p:nvSpPr>
          <p:spPr>
            <a:xfrm rot="-5400000">
              <a:off x="393186" y="1176447"/>
              <a:ext cx="57968" cy="45"/>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0"/>
            <p:cNvSpPr/>
            <p:nvPr/>
          </p:nvSpPr>
          <p:spPr>
            <a:xfrm rot="-5400000">
              <a:off x="418399" y="911195"/>
              <a:ext cx="7542" cy="45"/>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0"/>
            <p:cNvSpPr/>
            <p:nvPr/>
          </p:nvSpPr>
          <p:spPr>
            <a:xfrm rot="-5400000">
              <a:off x="418176" y="1101120"/>
              <a:ext cx="7988" cy="45"/>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0"/>
            <p:cNvSpPr/>
            <p:nvPr/>
          </p:nvSpPr>
          <p:spPr>
            <a:xfrm rot="-5400000">
              <a:off x="391958" y="755431"/>
              <a:ext cx="60422" cy="45"/>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0"/>
            <p:cNvSpPr/>
            <p:nvPr/>
          </p:nvSpPr>
          <p:spPr>
            <a:xfrm rot="-5400000">
              <a:off x="418644" y="819468"/>
              <a:ext cx="7051" cy="45"/>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0"/>
            <p:cNvSpPr/>
            <p:nvPr/>
          </p:nvSpPr>
          <p:spPr>
            <a:xfrm rot="-5400000">
              <a:off x="377703" y="1514305"/>
              <a:ext cx="45" cy="691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0"/>
            <p:cNvSpPr/>
            <p:nvPr/>
          </p:nvSpPr>
          <p:spPr>
            <a:xfrm rot="-5400000">
              <a:off x="418421" y="1441409"/>
              <a:ext cx="7497" cy="45"/>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0"/>
            <p:cNvSpPr/>
            <p:nvPr/>
          </p:nvSpPr>
          <p:spPr>
            <a:xfrm rot="-5400000">
              <a:off x="418421" y="1286337"/>
              <a:ext cx="7497" cy="45"/>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0"/>
            <p:cNvSpPr/>
            <p:nvPr/>
          </p:nvSpPr>
          <p:spPr>
            <a:xfrm rot="-5400000">
              <a:off x="418488" y="1362802"/>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0"/>
            <p:cNvSpPr/>
            <p:nvPr/>
          </p:nvSpPr>
          <p:spPr>
            <a:xfrm rot="-5400000">
              <a:off x="-161805" y="933474"/>
              <a:ext cx="860995" cy="30762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4" name="Google Shape;2444;p30"/>
          <p:cNvGrpSpPr/>
          <p:nvPr/>
        </p:nvGrpSpPr>
        <p:grpSpPr>
          <a:xfrm>
            <a:off x="209226" y="114300"/>
            <a:ext cx="450802" cy="459129"/>
            <a:chOff x="174651" y="3865675"/>
            <a:chExt cx="450802" cy="459129"/>
          </a:xfrm>
        </p:grpSpPr>
        <p:sp>
          <p:nvSpPr>
            <p:cNvPr id="2445" name="Google Shape;2445;p30"/>
            <p:cNvSpPr/>
            <p:nvPr/>
          </p:nvSpPr>
          <p:spPr>
            <a:xfrm rot="2111771">
              <a:off x="245458" y="3923357"/>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0"/>
            <p:cNvSpPr/>
            <p:nvPr/>
          </p:nvSpPr>
          <p:spPr>
            <a:xfrm rot="2111771">
              <a:off x="327652" y="3937084"/>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0"/>
            <p:cNvSpPr/>
            <p:nvPr/>
          </p:nvSpPr>
          <p:spPr>
            <a:xfrm rot="2111771">
              <a:off x="490303" y="4096724"/>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8" name="Google Shape;2448;p30"/>
          <p:cNvGrpSpPr/>
          <p:nvPr/>
        </p:nvGrpSpPr>
        <p:grpSpPr>
          <a:xfrm>
            <a:off x="973175" y="114309"/>
            <a:ext cx="304296" cy="303241"/>
            <a:chOff x="67525" y="2193359"/>
            <a:chExt cx="304296" cy="303241"/>
          </a:xfrm>
        </p:grpSpPr>
        <p:sp>
          <p:nvSpPr>
            <p:cNvPr id="2449" name="Google Shape;2449;p30"/>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0"/>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1" name="Google Shape;2451;p30"/>
          <p:cNvGrpSpPr/>
          <p:nvPr/>
        </p:nvGrpSpPr>
        <p:grpSpPr>
          <a:xfrm>
            <a:off x="282488" y="2212659"/>
            <a:ext cx="304296" cy="303241"/>
            <a:chOff x="282488" y="2212659"/>
            <a:chExt cx="304296" cy="303241"/>
          </a:xfrm>
        </p:grpSpPr>
        <p:sp>
          <p:nvSpPr>
            <p:cNvPr id="2452" name="Google Shape;2452;p30"/>
            <p:cNvSpPr/>
            <p:nvPr/>
          </p:nvSpPr>
          <p:spPr>
            <a:xfrm rot="4146022">
              <a:off x="317442" y="22461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0"/>
            <p:cNvSpPr/>
            <p:nvPr/>
          </p:nvSpPr>
          <p:spPr>
            <a:xfrm rot="4146022">
              <a:off x="398736" y="23264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4" name="Google Shape;2454;p30"/>
          <p:cNvGrpSpPr/>
          <p:nvPr/>
        </p:nvGrpSpPr>
        <p:grpSpPr>
          <a:xfrm rot="-2700000">
            <a:off x="45761" y="4035487"/>
            <a:ext cx="777740" cy="558862"/>
            <a:chOff x="5289825" y="1156350"/>
            <a:chExt cx="368300" cy="264650"/>
          </a:xfrm>
        </p:grpSpPr>
        <p:sp>
          <p:nvSpPr>
            <p:cNvPr id="2455" name="Google Shape;2455;p30"/>
            <p:cNvSpPr/>
            <p:nvPr/>
          </p:nvSpPr>
          <p:spPr>
            <a:xfrm>
              <a:off x="5376125" y="1156350"/>
              <a:ext cx="78750" cy="264650"/>
            </a:xfrm>
            <a:custGeom>
              <a:avLst/>
              <a:gdLst/>
              <a:ahLst/>
              <a:cxnLst/>
              <a:rect l="l" t="t" r="r" b="b"/>
              <a:pathLst>
                <a:path w="3150" h="10586" extrusionOk="0">
                  <a:moveTo>
                    <a:pt x="1653" y="1320"/>
                  </a:moveTo>
                  <a:cubicBezTo>
                    <a:pt x="1869" y="2878"/>
                    <a:pt x="2074" y="4443"/>
                    <a:pt x="2275" y="6001"/>
                  </a:cubicBezTo>
                  <a:cubicBezTo>
                    <a:pt x="1732" y="6118"/>
                    <a:pt x="1202" y="6247"/>
                    <a:pt x="676" y="6408"/>
                  </a:cubicBezTo>
                  <a:cubicBezTo>
                    <a:pt x="884" y="5000"/>
                    <a:pt x="1185" y="3606"/>
                    <a:pt x="1469" y="2212"/>
                  </a:cubicBezTo>
                  <a:cubicBezTo>
                    <a:pt x="1527" y="1915"/>
                    <a:pt x="1588" y="1614"/>
                    <a:pt x="1653" y="1320"/>
                  </a:cubicBezTo>
                  <a:close/>
                  <a:moveTo>
                    <a:pt x="1694" y="0"/>
                  </a:moveTo>
                  <a:cubicBezTo>
                    <a:pt x="1628" y="0"/>
                    <a:pt x="1565" y="38"/>
                    <a:pt x="1547" y="124"/>
                  </a:cubicBezTo>
                  <a:cubicBezTo>
                    <a:pt x="1305" y="1313"/>
                    <a:pt x="1062" y="2502"/>
                    <a:pt x="823" y="3695"/>
                  </a:cubicBezTo>
                  <a:cubicBezTo>
                    <a:pt x="635" y="4628"/>
                    <a:pt x="461" y="5564"/>
                    <a:pt x="324" y="6507"/>
                  </a:cubicBezTo>
                  <a:cubicBezTo>
                    <a:pt x="276" y="6521"/>
                    <a:pt x="228" y="6534"/>
                    <a:pt x="187" y="6552"/>
                  </a:cubicBezTo>
                  <a:cubicBezTo>
                    <a:pt x="1" y="6611"/>
                    <a:pt x="55" y="6885"/>
                    <a:pt x="223" y="6885"/>
                  </a:cubicBezTo>
                  <a:cubicBezTo>
                    <a:pt x="240" y="6885"/>
                    <a:pt x="257" y="6882"/>
                    <a:pt x="276" y="6876"/>
                  </a:cubicBezTo>
                  <a:lnTo>
                    <a:pt x="276" y="6876"/>
                  </a:lnTo>
                  <a:cubicBezTo>
                    <a:pt x="259" y="6996"/>
                    <a:pt x="245" y="7119"/>
                    <a:pt x="228" y="7238"/>
                  </a:cubicBezTo>
                  <a:cubicBezTo>
                    <a:pt x="153" y="7915"/>
                    <a:pt x="102" y="8588"/>
                    <a:pt x="88" y="9268"/>
                  </a:cubicBezTo>
                  <a:cubicBezTo>
                    <a:pt x="87" y="9378"/>
                    <a:pt x="169" y="9432"/>
                    <a:pt x="254" y="9432"/>
                  </a:cubicBezTo>
                  <a:cubicBezTo>
                    <a:pt x="338" y="9432"/>
                    <a:pt x="423" y="9378"/>
                    <a:pt x="427" y="9268"/>
                  </a:cubicBezTo>
                  <a:cubicBezTo>
                    <a:pt x="444" y="8431"/>
                    <a:pt x="515" y="7597"/>
                    <a:pt x="625" y="6770"/>
                  </a:cubicBezTo>
                  <a:cubicBezTo>
                    <a:pt x="1182" y="6603"/>
                    <a:pt x="1746" y="6459"/>
                    <a:pt x="2313" y="6333"/>
                  </a:cubicBezTo>
                  <a:cubicBezTo>
                    <a:pt x="2395" y="6986"/>
                    <a:pt x="2477" y="7635"/>
                    <a:pt x="2552" y="8291"/>
                  </a:cubicBezTo>
                  <a:cubicBezTo>
                    <a:pt x="2637" y="9002"/>
                    <a:pt x="2719" y="9712"/>
                    <a:pt x="2801" y="10427"/>
                  </a:cubicBezTo>
                  <a:cubicBezTo>
                    <a:pt x="2813" y="10532"/>
                    <a:pt x="2904" y="10585"/>
                    <a:pt x="2988" y="10585"/>
                  </a:cubicBezTo>
                  <a:cubicBezTo>
                    <a:pt x="3072" y="10585"/>
                    <a:pt x="3150" y="10532"/>
                    <a:pt x="3136" y="10427"/>
                  </a:cubicBezTo>
                  <a:cubicBezTo>
                    <a:pt x="2979" y="9039"/>
                    <a:pt x="2812" y="7655"/>
                    <a:pt x="2641" y="6265"/>
                  </a:cubicBezTo>
                  <a:cubicBezTo>
                    <a:pt x="2672" y="6258"/>
                    <a:pt x="2706" y="6254"/>
                    <a:pt x="2737" y="6244"/>
                  </a:cubicBezTo>
                  <a:cubicBezTo>
                    <a:pt x="2936" y="6205"/>
                    <a:pt x="2869" y="5916"/>
                    <a:pt x="2684" y="5916"/>
                  </a:cubicBezTo>
                  <a:cubicBezTo>
                    <a:pt x="2672" y="5916"/>
                    <a:pt x="2660" y="5917"/>
                    <a:pt x="2648" y="5919"/>
                  </a:cubicBezTo>
                  <a:cubicBezTo>
                    <a:pt x="2631" y="5923"/>
                    <a:pt x="2617" y="5930"/>
                    <a:pt x="2600" y="5930"/>
                  </a:cubicBezTo>
                  <a:cubicBezTo>
                    <a:pt x="2467" y="4881"/>
                    <a:pt x="2330" y="3832"/>
                    <a:pt x="2190" y="2786"/>
                  </a:cubicBezTo>
                  <a:cubicBezTo>
                    <a:pt x="2091" y="2068"/>
                    <a:pt x="1992" y="1344"/>
                    <a:pt x="1889" y="626"/>
                  </a:cubicBezTo>
                  <a:cubicBezTo>
                    <a:pt x="1882" y="568"/>
                    <a:pt x="1851" y="534"/>
                    <a:pt x="1810" y="517"/>
                  </a:cubicBezTo>
                  <a:cubicBezTo>
                    <a:pt x="1831" y="414"/>
                    <a:pt x="1851" y="315"/>
                    <a:pt x="1872" y="213"/>
                  </a:cubicBezTo>
                  <a:cubicBezTo>
                    <a:pt x="1899" y="84"/>
                    <a:pt x="1793" y="0"/>
                    <a:pt x="1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0"/>
            <p:cNvSpPr/>
            <p:nvPr/>
          </p:nvSpPr>
          <p:spPr>
            <a:xfrm>
              <a:off x="5451075" y="1212600"/>
              <a:ext cx="76250" cy="155725"/>
            </a:xfrm>
            <a:custGeom>
              <a:avLst/>
              <a:gdLst/>
              <a:ahLst/>
              <a:cxnLst/>
              <a:rect l="l" t="t" r="r" b="b"/>
              <a:pathLst>
                <a:path w="3050" h="6229" extrusionOk="0">
                  <a:moveTo>
                    <a:pt x="1644" y="0"/>
                  </a:moveTo>
                  <a:cubicBezTo>
                    <a:pt x="1543" y="0"/>
                    <a:pt x="1439" y="82"/>
                    <a:pt x="1474" y="208"/>
                  </a:cubicBezTo>
                  <a:cubicBezTo>
                    <a:pt x="1700" y="1096"/>
                    <a:pt x="1929" y="1988"/>
                    <a:pt x="2158" y="2877"/>
                  </a:cubicBezTo>
                  <a:lnTo>
                    <a:pt x="2489" y="4182"/>
                  </a:lnTo>
                  <a:cubicBezTo>
                    <a:pt x="2544" y="4401"/>
                    <a:pt x="2602" y="4619"/>
                    <a:pt x="2640" y="4841"/>
                  </a:cubicBezTo>
                  <a:cubicBezTo>
                    <a:pt x="2254" y="4216"/>
                    <a:pt x="1871" y="3587"/>
                    <a:pt x="1485" y="2965"/>
                  </a:cubicBezTo>
                  <a:cubicBezTo>
                    <a:pt x="1235" y="2555"/>
                    <a:pt x="982" y="2145"/>
                    <a:pt x="729" y="1732"/>
                  </a:cubicBezTo>
                  <a:cubicBezTo>
                    <a:pt x="637" y="1578"/>
                    <a:pt x="528" y="1305"/>
                    <a:pt x="337" y="1257"/>
                  </a:cubicBezTo>
                  <a:cubicBezTo>
                    <a:pt x="314" y="1251"/>
                    <a:pt x="293" y="1249"/>
                    <a:pt x="272" y="1249"/>
                  </a:cubicBezTo>
                  <a:cubicBezTo>
                    <a:pt x="115" y="1249"/>
                    <a:pt x="0" y="1397"/>
                    <a:pt x="39" y="1554"/>
                  </a:cubicBezTo>
                  <a:cubicBezTo>
                    <a:pt x="56" y="1633"/>
                    <a:pt x="108" y="1667"/>
                    <a:pt x="166" y="1674"/>
                  </a:cubicBezTo>
                  <a:cubicBezTo>
                    <a:pt x="507" y="3153"/>
                    <a:pt x="849" y="4630"/>
                    <a:pt x="1187" y="6109"/>
                  </a:cubicBezTo>
                  <a:cubicBezTo>
                    <a:pt x="1206" y="6192"/>
                    <a:pt x="1270" y="6229"/>
                    <a:pt x="1337" y="6229"/>
                  </a:cubicBezTo>
                  <a:cubicBezTo>
                    <a:pt x="1437" y="6229"/>
                    <a:pt x="1543" y="6146"/>
                    <a:pt x="1512" y="6017"/>
                  </a:cubicBezTo>
                  <a:cubicBezTo>
                    <a:pt x="1222" y="4753"/>
                    <a:pt x="928" y="3485"/>
                    <a:pt x="637" y="2221"/>
                  </a:cubicBezTo>
                  <a:lnTo>
                    <a:pt x="637" y="2221"/>
                  </a:lnTo>
                  <a:cubicBezTo>
                    <a:pt x="699" y="2326"/>
                    <a:pt x="767" y="2436"/>
                    <a:pt x="832" y="2542"/>
                  </a:cubicBezTo>
                  <a:cubicBezTo>
                    <a:pt x="1040" y="2883"/>
                    <a:pt x="1252" y="3222"/>
                    <a:pt x="1461" y="3563"/>
                  </a:cubicBezTo>
                  <a:cubicBezTo>
                    <a:pt x="1878" y="4240"/>
                    <a:pt x="2295" y="4920"/>
                    <a:pt x="2711" y="5600"/>
                  </a:cubicBezTo>
                  <a:cubicBezTo>
                    <a:pt x="2746" y="5655"/>
                    <a:pt x="2799" y="5680"/>
                    <a:pt x="2853" y="5680"/>
                  </a:cubicBezTo>
                  <a:cubicBezTo>
                    <a:pt x="2938" y="5680"/>
                    <a:pt x="3023" y="5617"/>
                    <a:pt x="3029" y="5515"/>
                  </a:cubicBezTo>
                  <a:cubicBezTo>
                    <a:pt x="3050" y="5067"/>
                    <a:pt x="2954" y="4626"/>
                    <a:pt x="2845" y="4196"/>
                  </a:cubicBezTo>
                  <a:cubicBezTo>
                    <a:pt x="2728" y="3748"/>
                    <a:pt x="2612" y="3293"/>
                    <a:pt x="2493" y="2842"/>
                  </a:cubicBezTo>
                  <a:cubicBezTo>
                    <a:pt x="2264" y="1937"/>
                    <a:pt x="2028" y="1025"/>
                    <a:pt x="1799" y="119"/>
                  </a:cubicBezTo>
                  <a:cubicBezTo>
                    <a:pt x="1776" y="36"/>
                    <a:pt x="1711"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0"/>
            <p:cNvSpPr/>
            <p:nvPr/>
          </p:nvSpPr>
          <p:spPr>
            <a:xfrm>
              <a:off x="5518000" y="1226650"/>
              <a:ext cx="56650" cy="131175"/>
            </a:xfrm>
            <a:custGeom>
              <a:avLst/>
              <a:gdLst/>
              <a:ahLst/>
              <a:cxnLst/>
              <a:rect l="l" t="t" r="r" b="b"/>
              <a:pathLst>
                <a:path w="2266" h="5247" extrusionOk="0">
                  <a:moveTo>
                    <a:pt x="509" y="338"/>
                  </a:moveTo>
                  <a:cubicBezTo>
                    <a:pt x="767" y="338"/>
                    <a:pt x="1019" y="443"/>
                    <a:pt x="1213" y="620"/>
                  </a:cubicBezTo>
                  <a:cubicBezTo>
                    <a:pt x="1490" y="873"/>
                    <a:pt x="1654" y="1225"/>
                    <a:pt x="1760" y="1577"/>
                  </a:cubicBezTo>
                  <a:cubicBezTo>
                    <a:pt x="1979" y="2315"/>
                    <a:pt x="1975" y="3104"/>
                    <a:pt x="1763" y="3835"/>
                  </a:cubicBezTo>
                  <a:cubicBezTo>
                    <a:pt x="1678" y="4136"/>
                    <a:pt x="1555" y="4423"/>
                    <a:pt x="1401" y="4693"/>
                  </a:cubicBezTo>
                  <a:cubicBezTo>
                    <a:pt x="1063" y="3244"/>
                    <a:pt x="721" y="1795"/>
                    <a:pt x="383" y="346"/>
                  </a:cubicBezTo>
                  <a:cubicBezTo>
                    <a:pt x="425" y="341"/>
                    <a:pt x="467" y="338"/>
                    <a:pt x="509" y="338"/>
                  </a:cubicBezTo>
                  <a:close/>
                  <a:moveTo>
                    <a:pt x="509" y="1"/>
                  </a:moveTo>
                  <a:cubicBezTo>
                    <a:pt x="384" y="1"/>
                    <a:pt x="259" y="20"/>
                    <a:pt x="137" y="63"/>
                  </a:cubicBezTo>
                  <a:cubicBezTo>
                    <a:pt x="21" y="104"/>
                    <a:pt x="0" y="230"/>
                    <a:pt x="45" y="316"/>
                  </a:cubicBezTo>
                  <a:cubicBezTo>
                    <a:pt x="38" y="336"/>
                    <a:pt x="38" y="353"/>
                    <a:pt x="48" y="377"/>
                  </a:cubicBezTo>
                  <a:cubicBezTo>
                    <a:pt x="407" y="1915"/>
                    <a:pt x="766" y="3449"/>
                    <a:pt x="1124" y="4987"/>
                  </a:cubicBezTo>
                  <a:cubicBezTo>
                    <a:pt x="1131" y="5031"/>
                    <a:pt x="1159" y="5062"/>
                    <a:pt x="1189" y="5082"/>
                  </a:cubicBezTo>
                  <a:cubicBezTo>
                    <a:pt x="1185" y="5173"/>
                    <a:pt x="1276" y="5246"/>
                    <a:pt x="1369" y="5246"/>
                  </a:cubicBezTo>
                  <a:cubicBezTo>
                    <a:pt x="1420" y="5246"/>
                    <a:pt x="1471" y="5224"/>
                    <a:pt x="1507" y="5171"/>
                  </a:cubicBezTo>
                  <a:cubicBezTo>
                    <a:pt x="1996" y="4461"/>
                    <a:pt x="2256" y="3603"/>
                    <a:pt x="2266" y="2745"/>
                  </a:cubicBezTo>
                  <a:cubicBezTo>
                    <a:pt x="2262" y="1932"/>
                    <a:pt x="2068" y="931"/>
                    <a:pt x="1435" y="370"/>
                  </a:cubicBezTo>
                  <a:cubicBezTo>
                    <a:pt x="1181" y="145"/>
                    <a:pt x="847" y="1"/>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0"/>
            <p:cNvSpPr/>
            <p:nvPr/>
          </p:nvSpPr>
          <p:spPr>
            <a:xfrm>
              <a:off x="5289825" y="1294275"/>
              <a:ext cx="66125" cy="6142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0"/>
            <p:cNvSpPr/>
            <p:nvPr/>
          </p:nvSpPr>
          <p:spPr>
            <a:xfrm>
              <a:off x="5591975" y="1231250"/>
              <a:ext cx="66150" cy="61300"/>
            </a:xfrm>
            <a:custGeom>
              <a:avLst/>
              <a:gdLst/>
              <a:ahLst/>
              <a:cxnLst/>
              <a:rect l="l" t="t" r="r" b="b"/>
              <a:pathLst>
                <a:path w="2646" h="2452" extrusionOk="0">
                  <a:moveTo>
                    <a:pt x="1911" y="329"/>
                  </a:moveTo>
                  <a:cubicBezTo>
                    <a:pt x="2088" y="329"/>
                    <a:pt x="2227" y="490"/>
                    <a:pt x="2273" y="671"/>
                  </a:cubicBezTo>
                  <a:cubicBezTo>
                    <a:pt x="2338" y="955"/>
                    <a:pt x="2164" y="1242"/>
                    <a:pt x="1996" y="1451"/>
                  </a:cubicBezTo>
                  <a:cubicBezTo>
                    <a:pt x="1798" y="1693"/>
                    <a:pt x="1566" y="1912"/>
                    <a:pt x="1306" y="2086"/>
                  </a:cubicBezTo>
                  <a:cubicBezTo>
                    <a:pt x="1296" y="2096"/>
                    <a:pt x="1282" y="2103"/>
                    <a:pt x="1278" y="2107"/>
                  </a:cubicBezTo>
                  <a:cubicBezTo>
                    <a:pt x="1091" y="2096"/>
                    <a:pt x="906" y="1915"/>
                    <a:pt x="780" y="1796"/>
                  </a:cubicBezTo>
                  <a:cubicBezTo>
                    <a:pt x="592" y="1618"/>
                    <a:pt x="387" y="1386"/>
                    <a:pt x="376" y="1112"/>
                  </a:cubicBezTo>
                  <a:cubicBezTo>
                    <a:pt x="373" y="932"/>
                    <a:pt x="467" y="700"/>
                    <a:pt x="673" y="700"/>
                  </a:cubicBezTo>
                  <a:cubicBezTo>
                    <a:pt x="685" y="700"/>
                    <a:pt x="698" y="701"/>
                    <a:pt x="711" y="702"/>
                  </a:cubicBezTo>
                  <a:cubicBezTo>
                    <a:pt x="889" y="723"/>
                    <a:pt x="1043" y="877"/>
                    <a:pt x="1026" y="1061"/>
                  </a:cubicBezTo>
                  <a:cubicBezTo>
                    <a:pt x="1016" y="1166"/>
                    <a:pt x="1108" y="1225"/>
                    <a:pt x="1199" y="1225"/>
                  </a:cubicBezTo>
                  <a:cubicBezTo>
                    <a:pt x="1271" y="1225"/>
                    <a:pt x="1342" y="1187"/>
                    <a:pt x="1360" y="1105"/>
                  </a:cubicBezTo>
                  <a:cubicBezTo>
                    <a:pt x="1412" y="832"/>
                    <a:pt x="1487" y="494"/>
                    <a:pt x="1767" y="364"/>
                  </a:cubicBezTo>
                  <a:cubicBezTo>
                    <a:pt x="1817" y="340"/>
                    <a:pt x="1865" y="329"/>
                    <a:pt x="1911" y="329"/>
                  </a:cubicBezTo>
                  <a:close/>
                  <a:moveTo>
                    <a:pt x="1908" y="1"/>
                  </a:moveTo>
                  <a:cubicBezTo>
                    <a:pt x="1779" y="1"/>
                    <a:pt x="1648" y="39"/>
                    <a:pt x="1531" y="115"/>
                  </a:cubicBezTo>
                  <a:cubicBezTo>
                    <a:pt x="1354" y="224"/>
                    <a:pt x="1241" y="388"/>
                    <a:pt x="1162" y="569"/>
                  </a:cubicBezTo>
                  <a:cubicBezTo>
                    <a:pt x="1031" y="447"/>
                    <a:pt x="849" y="373"/>
                    <a:pt x="669" y="373"/>
                  </a:cubicBezTo>
                  <a:cubicBezTo>
                    <a:pt x="536" y="373"/>
                    <a:pt x="404" y="414"/>
                    <a:pt x="294" y="507"/>
                  </a:cubicBezTo>
                  <a:cubicBezTo>
                    <a:pt x="69" y="695"/>
                    <a:pt x="0" y="1013"/>
                    <a:pt x="62" y="1293"/>
                  </a:cubicBezTo>
                  <a:cubicBezTo>
                    <a:pt x="123" y="1591"/>
                    <a:pt x="335" y="1844"/>
                    <a:pt x="551" y="2049"/>
                  </a:cubicBezTo>
                  <a:cubicBezTo>
                    <a:pt x="736" y="2225"/>
                    <a:pt x="1000" y="2452"/>
                    <a:pt x="1274" y="2452"/>
                  </a:cubicBezTo>
                  <a:cubicBezTo>
                    <a:pt x="1292" y="2452"/>
                    <a:pt x="1311" y="2451"/>
                    <a:pt x="1330" y="2448"/>
                  </a:cubicBezTo>
                  <a:cubicBezTo>
                    <a:pt x="1378" y="2445"/>
                    <a:pt x="1422" y="2424"/>
                    <a:pt x="1453" y="2390"/>
                  </a:cubicBezTo>
                  <a:cubicBezTo>
                    <a:pt x="1456" y="2387"/>
                    <a:pt x="1466" y="2387"/>
                    <a:pt x="1470" y="2380"/>
                  </a:cubicBezTo>
                  <a:cubicBezTo>
                    <a:pt x="1740" y="2199"/>
                    <a:pt x="1982" y="1984"/>
                    <a:pt x="2198" y="1738"/>
                  </a:cubicBezTo>
                  <a:cubicBezTo>
                    <a:pt x="2396" y="1498"/>
                    <a:pt x="2574" y="1228"/>
                    <a:pt x="2611" y="911"/>
                  </a:cubicBezTo>
                  <a:cubicBezTo>
                    <a:pt x="2645" y="634"/>
                    <a:pt x="2550" y="337"/>
                    <a:pt x="2334" y="156"/>
                  </a:cubicBezTo>
                  <a:cubicBezTo>
                    <a:pt x="2209" y="52"/>
                    <a:pt x="2059" y="1"/>
                    <a:pt x="1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0" name="Google Shape;2460;p30"/>
          <p:cNvSpPr/>
          <p:nvPr/>
        </p:nvSpPr>
        <p:spPr>
          <a:xfrm>
            <a:off x="274800" y="4790646"/>
            <a:ext cx="983252" cy="201282"/>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1" name="Google Shape;2461;p30"/>
          <p:cNvGrpSpPr/>
          <p:nvPr/>
        </p:nvGrpSpPr>
        <p:grpSpPr>
          <a:xfrm>
            <a:off x="8701323" y="3654900"/>
            <a:ext cx="308208" cy="861623"/>
            <a:chOff x="114298" y="656475"/>
            <a:chExt cx="308208" cy="861623"/>
          </a:xfrm>
        </p:grpSpPr>
        <p:sp>
          <p:nvSpPr>
            <p:cNvPr id="2462" name="Google Shape;2462;p30"/>
            <p:cNvSpPr/>
            <p:nvPr/>
          </p:nvSpPr>
          <p:spPr>
            <a:xfrm rot="-5400000">
              <a:off x="103675" y="1022850"/>
              <a:ext cx="107412" cy="86166"/>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0"/>
            <p:cNvSpPr/>
            <p:nvPr/>
          </p:nvSpPr>
          <p:spPr>
            <a:xfrm rot="-5400000">
              <a:off x="89285" y="1336898"/>
              <a:ext cx="83136" cy="3248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0"/>
            <p:cNvSpPr/>
            <p:nvPr/>
          </p:nvSpPr>
          <p:spPr>
            <a:xfrm rot="-5400000">
              <a:off x="76165" y="1166251"/>
              <a:ext cx="94917" cy="18027"/>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0"/>
            <p:cNvSpPr/>
            <p:nvPr/>
          </p:nvSpPr>
          <p:spPr>
            <a:xfrm rot="-5400000">
              <a:off x="89307" y="1254230"/>
              <a:ext cx="78406" cy="2780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0"/>
            <p:cNvSpPr/>
            <p:nvPr/>
          </p:nvSpPr>
          <p:spPr>
            <a:xfrm rot="-5400000">
              <a:off x="108898" y="1112946"/>
              <a:ext cx="13298" cy="1874"/>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0"/>
            <p:cNvSpPr/>
            <p:nvPr/>
          </p:nvSpPr>
          <p:spPr>
            <a:xfrm rot="-5400000">
              <a:off x="234977" y="1440341"/>
              <a:ext cx="63189" cy="86523"/>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0"/>
            <p:cNvSpPr/>
            <p:nvPr/>
          </p:nvSpPr>
          <p:spPr>
            <a:xfrm rot="-5400000">
              <a:off x="282053" y="1215831"/>
              <a:ext cx="86171" cy="6996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0"/>
            <p:cNvSpPr/>
            <p:nvPr/>
          </p:nvSpPr>
          <p:spPr>
            <a:xfrm rot="-5400000">
              <a:off x="301598" y="1376125"/>
              <a:ext cx="73096" cy="62873"/>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0"/>
            <p:cNvSpPr/>
            <p:nvPr/>
          </p:nvSpPr>
          <p:spPr>
            <a:xfrm rot="-5400000">
              <a:off x="99437" y="1414568"/>
              <a:ext cx="64215" cy="3360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0"/>
            <p:cNvSpPr/>
            <p:nvPr/>
          </p:nvSpPr>
          <p:spPr>
            <a:xfrm rot="-5400000">
              <a:off x="335176" y="1114956"/>
              <a:ext cx="95498" cy="7666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0"/>
            <p:cNvSpPr/>
            <p:nvPr/>
          </p:nvSpPr>
          <p:spPr>
            <a:xfrm rot="-5400000">
              <a:off x="295663" y="1300039"/>
              <a:ext cx="73854" cy="66398"/>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0"/>
            <p:cNvSpPr/>
            <p:nvPr/>
          </p:nvSpPr>
          <p:spPr>
            <a:xfrm rot="-5400000">
              <a:off x="110928" y="1470015"/>
              <a:ext cx="41233" cy="33868"/>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0"/>
            <p:cNvSpPr/>
            <p:nvPr/>
          </p:nvSpPr>
          <p:spPr>
            <a:xfrm rot="-5400000">
              <a:off x="112823" y="938821"/>
              <a:ext cx="83940" cy="8036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0"/>
            <p:cNvSpPr/>
            <p:nvPr/>
          </p:nvSpPr>
          <p:spPr>
            <a:xfrm rot="-5400000">
              <a:off x="159655" y="1454040"/>
              <a:ext cx="52658" cy="63498"/>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0"/>
            <p:cNvSpPr/>
            <p:nvPr/>
          </p:nvSpPr>
          <p:spPr>
            <a:xfrm rot="-5400000">
              <a:off x="106888" y="764068"/>
              <a:ext cx="93534" cy="78089"/>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0"/>
            <p:cNvSpPr/>
            <p:nvPr/>
          </p:nvSpPr>
          <p:spPr>
            <a:xfrm rot="-5400000">
              <a:off x="349120" y="1215519"/>
              <a:ext cx="83449" cy="62695"/>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0"/>
            <p:cNvSpPr/>
            <p:nvPr/>
          </p:nvSpPr>
          <p:spPr>
            <a:xfrm rot="-5400000">
              <a:off x="398585" y="1123924"/>
              <a:ext cx="42438" cy="4775"/>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0"/>
            <p:cNvSpPr/>
            <p:nvPr/>
          </p:nvSpPr>
          <p:spPr>
            <a:xfrm rot="-5400000">
              <a:off x="353916" y="1028917"/>
              <a:ext cx="120354" cy="1619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0"/>
            <p:cNvSpPr/>
            <p:nvPr/>
          </p:nvSpPr>
          <p:spPr>
            <a:xfrm rot="-5400000">
              <a:off x="114564" y="854925"/>
              <a:ext cx="80236" cy="80142"/>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0"/>
            <p:cNvSpPr/>
            <p:nvPr/>
          </p:nvSpPr>
          <p:spPr>
            <a:xfrm rot="-5400000">
              <a:off x="358759" y="1299681"/>
              <a:ext cx="72917" cy="53681"/>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0"/>
            <p:cNvSpPr/>
            <p:nvPr/>
          </p:nvSpPr>
          <p:spPr>
            <a:xfrm rot="-5400000">
              <a:off x="386135" y="934892"/>
              <a:ext cx="55737" cy="1610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0"/>
            <p:cNvSpPr/>
            <p:nvPr/>
          </p:nvSpPr>
          <p:spPr>
            <a:xfrm rot="-5400000">
              <a:off x="361526" y="1378891"/>
              <a:ext cx="73096" cy="48237"/>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0"/>
            <p:cNvSpPr/>
            <p:nvPr/>
          </p:nvSpPr>
          <p:spPr>
            <a:xfrm rot="-5400000">
              <a:off x="363668" y="1459395"/>
              <a:ext cx="72783" cy="4399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0"/>
            <p:cNvSpPr/>
            <p:nvPr/>
          </p:nvSpPr>
          <p:spPr>
            <a:xfrm rot="-5400000">
              <a:off x="185401" y="667254"/>
              <a:ext cx="94427" cy="73761"/>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0"/>
            <p:cNvSpPr/>
            <p:nvPr/>
          </p:nvSpPr>
          <p:spPr>
            <a:xfrm rot="-5400000">
              <a:off x="112533" y="670735"/>
              <a:ext cx="82244" cy="7871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0"/>
            <p:cNvSpPr/>
            <p:nvPr/>
          </p:nvSpPr>
          <p:spPr>
            <a:xfrm rot="-5400000">
              <a:off x="245149" y="1016267"/>
              <a:ext cx="121291" cy="61981"/>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0"/>
            <p:cNvSpPr/>
            <p:nvPr/>
          </p:nvSpPr>
          <p:spPr>
            <a:xfrm rot="-5400000">
              <a:off x="266458" y="663349"/>
              <a:ext cx="90009" cy="76260"/>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0"/>
            <p:cNvSpPr/>
            <p:nvPr/>
          </p:nvSpPr>
          <p:spPr>
            <a:xfrm rot="-5400000">
              <a:off x="404989" y="798807"/>
              <a:ext cx="30390" cy="4016"/>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0"/>
            <p:cNvSpPr/>
            <p:nvPr/>
          </p:nvSpPr>
          <p:spPr>
            <a:xfrm rot="-5400000">
              <a:off x="372212" y="858895"/>
              <a:ext cx="85903" cy="14056"/>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0"/>
            <p:cNvSpPr/>
            <p:nvPr/>
          </p:nvSpPr>
          <p:spPr>
            <a:xfrm rot="-5400000">
              <a:off x="344279" y="662903"/>
              <a:ext cx="84029" cy="71798"/>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0"/>
            <p:cNvSpPr/>
            <p:nvPr/>
          </p:nvSpPr>
          <p:spPr>
            <a:xfrm rot="-5400000">
              <a:off x="263981" y="848030"/>
              <a:ext cx="88000" cy="6019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0"/>
            <p:cNvSpPr/>
            <p:nvPr/>
          </p:nvSpPr>
          <p:spPr>
            <a:xfrm rot="-5400000">
              <a:off x="214027" y="1219602"/>
              <a:ext cx="82199" cy="71574"/>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0"/>
            <p:cNvSpPr/>
            <p:nvPr/>
          </p:nvSpPr>
          <p:spPr>
            <a:xfrm rot="-5400000">
              <a:off x="138392" y="1226787"/>
              <a:ext cx="79343" cy="7353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0"/>
            <p:cNvSpPr/>
            <p:nvPr/>
          </p:nvSpPr>
          <p:spPr>
            <a:xfrm rot="-5400000">
              <a:off x="194035" y="1130709"/>
              <a:ext cx="101433" cy="7367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0"/>
            <p:cNvSpPr/>
            <p:nvPr/>
          </p:nvSpPr>
          <p:spPr>
            <a:xfrm rot="-5400000">
              <a:off x="265319" y="1121181"/>
              <a:ext cx="96256" cy="74430"/>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0"/>
            <p:cNvSpPr/>
            <p:nvPr/>
          </p:nvSpPr>
          <p:spPr>
            <a:xfrm rot="-5400000">
              <a:off x="220586" y="1301936"/>
              <a:ext cx="79299" cy="7724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0"/>
            <p:cNvSpPr/>
            <p:nvPr/>
          </p:nvSpPr>
          <p:spPr>
            <a:xfrm rot="-5400000">
              <a:off x="116660" y="1127452"/>
              <a:ext cx="102816" cy="8710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0"/>
            <p:cNvSpPr/>
            <p:nvPr/>
          </p:nvSpPr>
          <p:spPr>
            <a:xfrm rot="-5400000">
              <a:off x="307979" y="1451898"/>
              <a:ext cx="70820" cy="61579"/>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0"/>
            <p:cNvSpPr/>
            <p:nvPr/>
          </p:nvSpPr>
          <p:spPr>
            <a:xfrm rot="-5400000">
              <a:off x="151266" y="1393975"/>
              <a:ext cx="69570" cy="59080"/>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0"/>
            <p:cNvSpPr/>
            <p:nvPr/>
          </p:nvSpPr>
          <p:spPr>
            <a:xfrm rot="-5400000">
              <a:off x="314024" y="1007632"/>
              <a:ext cx="121737" cy="65952"/>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0"/>
            <p:cNvSpPr/>
            <p:nvPr/>
          </p:nvSpPr>
          <p:spPr>
            <a:xfrm rot="-5400000">
              <a:off x="226186" y="1373760"/>
              <a:ext cx="74301" cy="82284"/>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0"/>
            <p:cNvSpPr/>
            <p:nvPr/>
          </p:nvSpPr>
          <p:spPr>
            <a:xfrm rot="-5400000">
              <a:off x="140779" y="1314542"/>
              <a:ext cx="85858" cy="6590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0"/>
            <p:cNvSpPr/>
            <p:nvPr/>
          </p:nvSpPr>
          <p:spPr>
            <a:xfrm rot="-5400000">
              <a:off x="343431" y="747780"/>
              <a:ext cx="80860" cy="72110"/>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0"/>
            <p:cNvSpPr/>
            <p:nvPr/>
          </p:nvSpPr>
          <p:spPr>
            <a:xfrm rot="-5400000">
              <a:off x="340777" y="919921"/>
              <a:ext cx="61047" cy="5564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0"/>
            <p:cNvSpPr/>
            <p:nvPr/>
          </p:nvSpPr>
          <p:spPr>
            <a:xfrm rot="-5400000">
              <a:off x="265543" y="760476"/>
              <a:ext cx="87733" cy="65729"/>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0"/>
            <p:cNvSpPr/>
            <p:nvPr/>
          </p:nvSpPr>
          <p:spPr>
            <a:xfrm rot="-5400000">
              <a:off x="329933" y="837677"/>
              <a:ext cx="91704" cy="65060"/>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0"/>
            <p:cNvSpPr/>
            <p:nvPr/>
          </p:nvSpPr>
          <p:spPr>
            <a:xfrm rot="-5400000">
              <a:off x="200216" y="933309"/>
              <a:ext cx="71712" cy="6702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0"/>
            <p:cNvSpPr/>
            <p:nvPr/>
          </p:nvSpPr>
          <p:spPr>
            <a:xfrm rot="-5400000">
              <a:off x="189484" y="765184"/>
              <a:ext cx="92151" cy="70816"/>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0"/>
            <p:cNvSpPr/>
            <p:nvPr/>
          </p:nvSpPr>
          <p:spPr>
            <a:xfrm rot="-5400000">
              <a:off x="274022" y="927374"/>
              <a:ext cx="63769" cy="5845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0"/>
            <p:cNvSpPr/>
            <p:nvPr/>
          </p:nvSpPr>
          <p:spPr>
            <a:xfrm rot="-5400000">
              <a:off x="179510" y="1022515"/>
              <a:ext cx="113035" cy="64435"/>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0"/>
            <p:cNvSpPr/>
            <p:nvPr/>
          </p:nvSpPr>
          <p:spPr>
            <a:xfrm rot="-5400000">
              <a:off x="194192" y="852091"/>
              <a:ext cx="82690" cy="71128"/>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0"/>
            <p:cNvSpPr/>
            <p:nvPr/>
          </p:nvSpPr>
          <p:spPr>
            <a:xfrm rot="-5400000">
              <a:off x="418488" y="973358"/>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0"/>
            <p:cNvSpPr/>
            <p:nvPr/>
          </p:nvSpPr>
          <p:spPr>
            <a:xfrm rot="-5400000">
              <a:off x="393186" y="1176447"/>
              <a:ext cx="57968" cy="45"/>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0"/>
            <p:cNvSpPr/>
            <p:nvPr/>
          </p:nvSpPr>
          <p:spPr>
            <a:xfrm rot="-5400000">
              <a:off x="418399" y="911195"/>
              <a:ext cx="7542" cy="45"/>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0"/>
            <p:cNvSpPr/>
            <p:nvPr/>
          </p:nvSpPr>
          <p:spPr>
            <a:xfrm rot="-5400000">
              <a:off x="418176" y="1101120"/>
              <a:ext cx="7988" cy="45"/>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0"/>
            <p:cNvSpPr/>
            <p:nvPr/>
          </p:nvSpPr>
          <p:spPr>
            <a:xfrm rot="-5400000">
              <a:off x="391958" y="755431"/>
              <a:ext cx="60422" cy="45"/>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0"/>
            <p:cNvSpPr/>
            <p:nvPr/>
          </p:nvSpPr>
          <p:spPr>
            <a:xfrm rot="-5400000">
              <a:off x="418644" y="819468"/>
              <a:ext cx="7051" cy="45"/>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0"/>
            <p:cNvSpPr/>
            <p:nvPr/>
          </p:nvSpPr>
          <p:spPr>
            <a:xfrm rot="-5400000">
              <a:off x="377703" y="1514305"/>
              <a:ext cx="45" cy="691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0"/>
            <p:cNvSpPr/>
            <p:nvPr/>
          </p:nvSpPr>
          <p:spPr>
            <a:xfrm rot="-5400000">
              <a:off x="418421" y="1441409"/>
              <a:ext cx="7497" cy="45"/>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0"/>
            <p:cNvSpPr/>
            <p:nvPr/>
          </p:nvSpPr>
          <p:spPr>
            <a:xfrm rot="-5400000">
              <a:off x="418421" y="1286337"/>
              <a:ext cx="7497" cy="45"/>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0"/>
            <p:cNvSpPr/>
            <p:nvPr/>
          </p:nvSpPr>
          <p:spPr>
            <a:xfrm rot="-5400000">
              <a:off x="418488" y="1362802"/>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0"/>
            <p:cNvSpPr/>
            <p:nvPr/>
          </p:nvSpPr>
          <p:spPr>
            <a:xfrm rot="-5400000">
              <a:off x="-161805" y="933474"/>
              <a:ext cx="860995" cy="30762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30"/>
          <p:cNvGrpSpPr/>
          <p:nvPr/>
        </p:nvGrpSpPr>
        <p:grpSpPr>
          <a:xfrm>
            <a:off x="6321050" y="4715709"/>
            <a:ext cx="304296" cy="303241"/>
            <a:chOff x="6321050" y="4715709"/>
            <a:chExt cx="304296" cy="303241"/>
          </a:xfrm>
        </p:grpSpPr>
        <p:sp>
          <p:nvSpPr>
            <p:cNvPr id="2525" name="Google Shape;2525;p30"/>
            <p:cNvSpPr/>
            <p:nvPr/>
          </p:nvSpPr>
          <p:spPr>
            <a:xfrm rot="4146022">
              <a:off x="6356004" y="474921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0"/>
            <p:cNvSpPr/>
            <p:nvPr/>
          </p:nvSpPr>
          <p:spPr>
            <a:xfrm rot="4146022">
              <a:off x="6437299" y="482952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0"/>
          <p:cNvSpPr/>
          <p:nvPr/>
        </p:nvSpPr>
        <p:spPr>
          <a:xfrm rot="5400000">
            <a:off x="8607460" y="821222"/>
            <a:ext cx="495925" cy="20724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8" name="Google Shape;2528;p30"/>
          <p:cNvGrpSpPr/>
          <p:nvPr/>
        </p:nvGrpSpPr>
        <p:grpSpPr>
          <a:xfrm>
            <a:off x="7939050" y="114309"/>
            <a:ext cx="304296" cy="303241"/>
            <a:chOff x="-86975" y="2193359"/>
            <a:chExt cx="304296" cy="303241"/>
          </a:xfrm>
        </p:grpSpPr>
        <p:sp>
          <p:nvSpPr>
            <p:cNvPr id="2529" name="Google Shape;2529;p30"/>
            <p:cNvSpPr/>
            <p:nvPr/>
          </p:nvSpPr>
          <p:spPr>
            <a:xfrm rot="4146022">
              <a:off x="-52021"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0"/>
            <p:cNvSpPr/>
            <p:nvPr/>
          </p:nvSpPr>
          <p:spPr>
            <a:xfrm rot="4146022">
              <a:off x="292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24">
    <p:bg>
      <p:bgPr>
        <a:solidFill>
          <a:schemeClr val="lt1"/>
        </a:solidFill>
        <a:effectLst/>
      </p:bgPr>
    </p:bg>
    <p:spTree>
      <p:nvGrpSpPr>
        <p:cNvPr id="1" name="Shape 2560"/>
        <p:cNvGrpSpPr/>
        <p:nvPr/>
      </p:nvGrpSpPr>
      <p:grpSpPr>
        <a:xfrm>
          <a:off x="0" y="0"/>
          <a:ext cx="0" cy="0"/>
          <a:chOff x="0" y="0"/>
          <a:chExt cx="0" cy="0"/>
        </a:xfrm>
      </p:grpSpPr>
      <p:grpSp>
        <p:nvGrpSpPr>
          <p:cNvPr id="2561" name="Google Shape;2561;p32"/>
          <p:cNvGrpSpPr/>
          <p:nvPr/>
        </p:nvGrpSpPr>
        <p:grpSpPr>
          <a:xfrm flipH="1">
            <a:off x="210888" y="154385"/>
            <a:ext cx="8732378" cy="4792635"/>
            <a:chOff x="398675" y="283391"/>
            <a:chExt cx="8240425" cy="4522634"/>
          </a:xfrm>
        </p:grpSpPr>
        <p:sp>
          <p:nvSpPr>
            <p:cNvPr id="2562" name="Google Shape;2562;p32"/>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2"/>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2"/>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65" name="Google Shape;2565;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66" name="Google Shape;2566;p32"/>
          <p:cNvSpPr/>
          <p:nvPr/>
        </p:nvSpPr>
        <p:spPr>
          <a:xfrm rot="5400000">
            <a:off x="-292845" y="34026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2"/>
          <p:cNvSpPr/>
          <p:nvPr/>
        </p:nvSpPr>
        <p:spPr>
          <a:xfrm rot="1622037">
            <a:off x="5476874"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2"/>
          <p:cNvSpPr/>
          <p:nvPr/>
        </p:nvSpPr>
        <p:spPr>
          <a:xfrm rot="-1110008">
            <a:off x="8813249"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2"/>
          <p:cNvSpPr/>
          <p:nvPr/>
        </p:nvSpPr>
        <p:spPr>
          <a:xfrm rot="1622037">
            <a:off x="114799" y="119787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2"/>
          <p:cNvSpPr/>
          <p:nvPr/>
        </p:nvSpPr>
        <p:spPr>
          <a:xfrm rot="-1621900" flipH="1">
            <a:off x="1953328"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2"/>
          <p:cNvSpPr/>
          <p:nvPr/>
        </p:nvSpPr>
        <p:spPr>
          <a:xfrm>
            <a:off x="428635" y="374437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2"/>
          <p:cNvSpPr/>
          <p:nvPr/>
        </p:nvSpPr>
        <p:spPr>
          <a:xfrm>
            <a:off x="784131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3" name="Google Shape;2573;p32"/>
          <p:cNvGrpSpPr/>
          <p:nvPr/>
        </p:nvGrpSpPr>
        <p:grpSpPr>
          <a:xfrm>
            <a:off x="611126" y="4750842"/>
            <a:ext cx="778747" cy="278347"/>
            <a:chOff x="482363" y="4785375"/>
            <a:chExt cx="644818" cy="230477"/>
          </a:xfrm>
        </p:grpSpPr>
        <p:sp>
          <p:nvSpPr>
            <p:cNvPr id="2574" name="Google Shape;2574;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32"/>
          <p:cNvSpPr/>
          <p:nvPr/>
        </p:nvSpPr>
        <p:spPr>
          <a:xfrm>
            <a:off x="8380910" y="4726988"/>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2" name="Google Shape;2602;p32"/>
          <p:cNvGrpSpPr/>
          <p:nvPr/>
        </p:nvGrpSpPr>
        <p:grpSpPr>
          <a:xfrm>
            <a:off x="8422889" y="343009"/>
            <a:ext cx="644831" cy="676180"/>
            <a:chOff x="7781835" y="967047"/>
            <a:chExt cx="719999" cy="755086"/>
          </a:xfrm>
        </p:grpSpPr>
        <p:sp>
          <p:nvSpPr>
            <p:cNvPr id="2603" name="Google Shape;2603;p32"/>
            <p:cNvSpPr/>
            <p:nvPr/>
          </p:nvSpPr>
          <p:spPr>
            <a:xfrm rot="1017010">
              <a:off x="7859565" y="1035930"/>
              <a:ext cx="564539" cy="617322"/>
            </a:xfrm>
            <a:custGeom>
              <a:avLst/>
              <a:gdLst/>
              <a:ahLst/>
              <a:cxnLst/>
              <a:rect l="l" t="t" r="r" b="b"/>
              <a:pathLst>
                <a:path w="7225" h="7901" extrusionOk="0">
                  <a:moveTo>
                    <a:pt x="6237" y="0"/>
                  </a:moveTo>
                  <a:cubicBezTo>
                    <a:pt x="5875" y="0"/>
                    <a:pt x="0" y="779"/>
                    <a:pt x="0" y="933"/>
                  </a:cubicBezTo>
                  <a:cubicBezTo>
                    <a:pt x="0" y="1094"/>
                    <a:pt x="1771" y="7901"/>
                    <a:pt x="1976" y="7901"/>
                  </a:cubicBezTo>
                  <a:cubicBezTo>
                    <a:pt x="2184" y="7901"/>
                    <a:pt x="5769" y="7798"/>
                    <a:pt x="5769" y="7798"/>
                  </a:cubicBezTo>
                  <a:lnTo>
                    <a:pt x="7224" y="2861"/>
                  </a:lnTo>
                  <a:lnTo>
                    <a:pt x="62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2"/>
            <p:cNvSpPr/>
            <p:nvPr/>
          </p:nvSpPr>
          <p:spPr>
            <a:xfrm rot="1017010">
              <a:off x="8026067" y="1127553"/>
              <a:ext cx="309813" cy="490279"/>
            </a:xfrm>
            <a:custGeom>
              <a:avLst/>
              <a:gdLst/>
              <a:ahLst/>
              <a:cxnLst/>
              <a:rect l="l" t="t" r="r" b="b"/>
              <a:pathLst>
                <a:path w="3965" h="6275" extrusionOk="0">
                  <a:moveTo>
                    <a:pt x="394" y="1"/>
                  </a:moveTo>
                  <a:lnTo>
                    <a:pt x="1" y="1648"/>
                  </a:lnTo>
                  <a:lnTo>
                    <a:pt x="144" y="1692"/>
                  </a:lnTo>
                  <a:cubicBezTo>
                    <a:pt x="342" y="1152"/>
                    <a:pt x="657" y="479"/>
                    <a:pt x="1248" y="479"/>
                  </a:cubicBezTo>
                  <a:lnTo>
                    <a:pt x="3575" y="479"/>
                  </a:lnTo>
                  <a:cubicBezTo>
                    <a:pt x="2324" y="2605"/>
                    <a:pt x="1306" y="4156"/>
                    <a:pt x="1214" y="5704"/>
                  </a:cubicBezTo>
                  <a:lnTo>
                    <a:pt x="1214" y="5772"/>
                  </a:lnTo>
                  <a:cubicBezTo>
                    <a:pt x="1214" y="6138"/>
                    <a:pt x="1392" y="6275"/>
                    <a:pt x="1590" y="6275"/>
                  </a:cubicBezTo>
                  <a:cubicBezTo>
                    <a:pt x="1778" y="6275"/>
                    <a:pt x="1938" y="6070"/>
                    <a:pt x="1938" y="5687"/>
                  </a:cubicBezTo>
                  <a:cubicBezTo>
                    <a:pt x="1938" y="5625"/>
                    <a:pt x="1931" y="5352"/>
                    <a:pt x="1931" y="5301"/>
                  </a:cubicBezTo>
                  <a:cubicBezTo>
                    <a:pt x="1931" y="3558"/>
                    <a:pt x="3110" y="1699"/>
                    <a:pt x="3965" y="298"/>
                  </a:cubicBezTo>
                  <a:lnTo>
                    <a:pt x="3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5" name="Google Shape;2605;p32"/>
          <p:cNvGrpSpPr/>
          <p:nvPr/>
        </p:nvGrpSpPr>
        <p:grpSpPr>
          <a:xfrm>
            <a:off x="78625" y="178944"/>
            <a:ext cx="778749" cy="634816"/>
            <a:chOff x="78625" y="62544"/>
            <a:chExt cx="778749" cy="634816"/>
          </a:xfrm>
        </p:grpSpPr>
        <p:sp>
          <p:nvSpPr>
            <p:cNvPr id="2606" name="Google Shape;2606;p32"/>
            <p:cNvSpPr/>
            <p:nvPr/>
          </p:nvSpPr>
          <p:spPr>
            <a:xfrm rot="-809720">
              <a:off x="126222" y="135555"/>
              <a:ext cx="683555" cy="488793"/>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2"/>
            <p:cNvSpPr/>
            <p:nvPr/>
          </p:nvSpPr>
          <p:spPr>
            <a:xfrm rot="-809720">
              <a:off x="751715" y="142285"/>
              <a:ext cx="92697" cy="97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8" name="Google Shape;2608;p32"/>
          <p:cNvGrpSpPr/>
          <p:nvPr/>
        </p:nvGrpSpPr>
        <p:grpSpPr>
          <a:xfrm>
            <a:off x="114301" y="4320095"/>
            <a:ext cx="557555" cy="663555"/>
            <a:chOff x="114299" y="4319915"/>
            <a:chExt cx="557555" cy="663621"/>
          </a:xfrm>
        </p:grpSpPr>
        <p:sp>
          <p:nvSpPr>
            <p:cNvPr id="2609" name="Google Shape;2609;p32"/>
            <p:cNvSpPr/>
            <p:nvPr/>
          </p:nvSpPr>
          <p:spPr>
            <a:xfrm>
              <a:off x="114299" y="4319915"/>
              <a:ext cx="557555" cy="663621"/>
            </a:xfrm>
            <a:custGeom>
              <a:avLst/>
              <a:gdLst/>
              <a:ahLst/>
              <a:cxnLst/>
              <a:rect l="l" t="t" r="r" b="b"/>
              <a:pathLst>
                <a:path w="9097" h="10828" extrusionOk="0">
                  <a:moveTo>
                    <a:pt x="0" y="1"/>
                  </a:moveTo>
                  <a:lnTo>
                    <a:pt x="1268" y="10262"/>
                  </a:lnTo>
                  <a:cubicBezTo>
                    <a:pt x="1268" y="10262"/>
                    <a:pt x="4366" y="10827"/>
                    <a:pt x="5258" y="10827"/>
                  </a:cubicBezTo>
                  <a:cubicBezTo>
                    <a:pt x="5411" y="10827"/>
                    <a:pt x="5499" y="10811"/>
                    <a:pt x="5495" y="10772"/>
                  </a:cubicBezTo>
                  <a:cubicBezTo>
                    <a:pt x="5471" y="10508"/>
                    <a:pt x="9097" y="2027"/>
                    <a:pt x="9097" y="202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2"/>
            <p:cNvSpPr/>
            <p:nvPr/>
          </p:nvSpPr>
          <p:spPr>
            <a:xfrm>
              <a:off x="146966" y="4399712"/>
              <a:ext cx="455385" cy="468359"/>
            </a:xfrm>
            <a:custGeom>
              <a:avLst/>
              <a:gdLst/>
              <a:ahLst/>
              <a:cxnLst/>
              <a:rect l="l" t="t" r="r" b="b"/>
              <a:pathLst>
                <a:path w="7430" h="7642" extrusionOk="0">
                  <a:moveTo>
                    <a:pt x="55" y="1"/>
                  </a:moveTo>
                  <a:lnTo>
                    <a:pt x="0" y="247"/>
                  </a:lnTo>
                  <a:lnTo>
                    <a:pt x="568" y="377"/>
                  </a:lnTo>
                  <a:lnTo>
                    <a:pt x="1719" y="7293"/>
                  </a:lnTo>
                  <a:lnTo>
                    <a:pt x="3298" y="7641"/>
                  </a:lnTo>
                  <a:lnTo>
                    <a:pt x="6763" y="1757"/>
                  </a:lnTo>
                  <a:lnTo>
                    <a:pt x="7375" y="1894"/>
                  </a:lnTo>
                  <a:lnTo>
                    <a:pt x="7429" y="1644"/>
                  </a:lnTo>
                  <a:lnTo>
                    <a:pt x="5557" y="1224"/>
                  </a:lnTo>
                  <a:lnTo>
                    <a:pt x="5502" y="1474"/>
                  </a:lnTo>
                  <a:lnTo>
                    <a:pt x="6428" y="1679"/>
                  </a:lnTo>
                  <a:lnTo>
                    <a:pt x="3910" y="5947"/>
                  </a:lnTo>
                  <a:lnTo>
                    <a:pt x="3274" y="975"/>
                  </a:lnTo>
                  <a:lnTo>
                    <a:pt x="4145" y="1169"/>
                  </a:lnTo>
                  <a:lnTo>
                    <a:pt x="4200" y="923"/>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1" name="Google Shape;2611;p32"/>
          <p:cNvSpPr/>
          <p:nvPr/>
        </p:nvSpPr>
        <p:spPr>
          <a:xfrm rot="-1165154">
            <a:off x="8656877" y="4606965"/>
            <a:ext cx="389697" cy="405816"/>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2" name="Google Shape;2612;p32"/>
          <p:cNvGrpSpPr/>
          <p:nvPr/>
        </p:nvGrpSpPr>
        <p:grpSpPr>
          <a:xfrm>
            <a:off x="8380900" y="3809706"/>
            <a:ext cx="644795" cy="795789"/>
            <a:chOff x="8313925" y="3809706"/>
            <a:chExt cx="644795" cy="795789"/>
          </a:xfrm>
        </p:grpSpPr>
        <p:sp>
          <p:nvSpPr>
            <p:cNvPr id="2613" name="Google Shape;2613;p32"/>
            <p:cNvSpPr/>
            <p:nvPr/>
          </p:nvSpPr>
          <p:spPr>
            <a:xfrm rot="3618024">
              <a:off x="8230980" y="416016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2"/>
            <p:cNvSpPr/>
            <p:nvPr/>
          </p:nvSpPr>
          <p:spPr>
            <a:xfrm rot="3618024">
              <a:off x="8420668" y="382909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2"/>
            <p:cNvSpPr/>
            <p:nvPr/>
          </p:nvSpPr>
          <p:spPr>
            <a:xfrm rot="3618024">
              <a:off x="8743746" y="4247893"/>
              <a:ext cx="188655" cy="170180"/>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6" name="Google Shape;2616;p32"/>
          <p:cNvGrpSpPr/>
          <p:nvPr/>
        </p:nvGrpSpPr>
        <p:grpSpPr>
          <a:xfrm>
            <a:off x="8246951" y="75817"/>
            <a:ext cx="778747" cy="278347"/>
            <a:chOff x="482363" y="4785375"/>
            <a:chExt cx="644818" cy="230477"/>
          </a:xfrm>
        </p:grpSpPr>
        <p:sp>
          <p:nvSpPr>
            <p:cNvPr id="2617" name="Google Shape;2617;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25">
    <p:bg>
      <p:bgPr>
        <a:solidFill>
          <a:schemeClr val="lt1"/>
        </a:solidFill>
        <a:effectLst/>
      </p:bgPr>
    </p:bg>
    <p:spTree>
      <p:nvGrpSpPr>
        <p:cNvPr id="1" name="Shape 2644"/>
        <p:cNvGrpSpPr/>
        <p:nvPr/>
      </p:nvGrpSpPr>
      <p:grpSpPr>
        <a:xfrm>
          <a:off x="0" y="0"/>
          <a:ext cx="0" cy="0"/>
          <a:chOff x="0" y="0"/>
          <a:chExt cx="0" cy="0"/>
        </a:xfrm>
      </p:grpSpPr>
      <p:grpSp>
        <p:nvGrpSpPr>
          <p:cNvPr id="2645" name="Google Shape;2645;p33"/>
          <p:cNvGrpSpPr/>
          <p:nvPr/>
        </p:nvGrpSpPr>
        <p:grpSpPr>
          <a:xfrm>
            <a:off x="210888" y="154385"/>
            <a:ext cx="8732378" cy="4792635"/>
            <a:chOff x="398675" y="283391"/>
            <a:chExt cx="8240425" cy="4522634"/>
          </a:xfrm>
        </p:grpSpPr>
        <p:sp>
          <p:nvSpPr>
            <p:cNvPr id="2646" name="Google Shape;2646;p33"/>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3"/>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3"/>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49" name="Google Shape;2649;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650" name="Google Shape;2650;p33"/>
          <p:cNvGrpSpPr/>
          <p:nvPr/>
        </p:nvGrpSpPr>
        <p:grpSpPr>
          <a:xfrm rot="710823">
            <a:off x="209864" y="18717"/>
            <a:ext cx="515593" cy="1038549"/>
            <a:chOff x="58675" y="287248"/>
            <a:chExt cx="515592" cy="1038548"/>
          </a:xfrm>
        </p:grpSpPr>
        <p:sp>
          <p:nvSpPr>
            <p:cNvPr id="2651" name="Google Shape;2651;p33"/>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3"/>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3"/>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3"/>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3"/>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3"/>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3"/>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3"/>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3"/>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3"/>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3"/>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3"/>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3"/>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3"/>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3"/>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3"/>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3"/>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3"/>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3"/>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3"/>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3"/>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3"/>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3"/>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3"/>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3"/>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3"/>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3"/>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3"/>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3"/>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3"/>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3"/>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3"/>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3"/>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3"/>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3"/>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3"/>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2" name="Google Shape;2712;p33"/>
          <p:cNvSpPr/>
          <p:nvPr/>
        </p:nvSpPr>
        <p:spPr>
          <a:xfrm rot="857805">
            <a:off x="7524534" y="186537"/>
            <a:ext cx="847863" cy="287410"/>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660200" y="2363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rot="-1680891">
            <a:off x="8727376" y="261081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rot="-1680844">
            <a:off x="4455404" y="158922"/>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rot="2449001">
            <a:off x="2015186" y="4640527"/>
            <a:ext cx="189983"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rot="1014929">
            <a:off x="8466920" y="867780"/>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rot="-5400000">
            <a:off x="-54037" y="40440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rot="-3586650">
            <a:off x="6469286" y="4673654"/>
            <a:ext cx="189984"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0" name="Google Shape;2720;p33"/>
          <p:cNvGrpSpPr/>
          <p:nvPr/>
        </p:nvGrpSpPr>
        <p:grpSpPr>
          <a:xfrm>
            <a:off x="108741" y="1132578"/>
            <a:ext cx="298097" cy="297912"/>
            <a:chOff x="1832541" y="4437115"/>
            <a:chExt cx="298097" cy="297912"/>
          </a:xfrm>
        </p:grpSpPr>
        <p:sp>
          <p:nvSpPr>
            <p:cNvPr id="2721" name="Google Shape;2721;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33"/>
          <p:cNvGrpSpPr/>
          <p:nvPr/>
        </p:nvGrpSpPr>
        <p:grpSpPr>
          <a:xfrm>
            <a:off x="122513" y="3026699"/>
            <a:ext cx="250137" cy="252072"/>
            <a:chOff x="721088" y="3132699"/>
            <a:chExt cx="250137" cy="252072"/>
          </a:xfrm>
        </p:grpSpPr>
        <p:sp>
          <p:nvSpPr>
            <p:cNvPr id="2724" name="Google Shape;2724;p33"/>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 name="Google Shape;2726;p33"/>
          <p:cNvGrpSpPr/>
          <p:nvPr/>
        </p:nvGrpSpPr>
        <p:grpSpPr>
          <a:xfrm>
            <a:off x="468903" y="4021153"/>
            <a:ext cx="298097" cy="297912"/>
            <a:chOff x="1832541" y="4437115"/>
            <a:chExt cx="298097" cy="297912"/>
          </a:xfrm>
        </p:grpSpPr>
        <p:sp>
          <p:nvSpPr>
            <p:cNvPr id="2727" name="Google Shape;2727;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9" name="Google Shape;2729;p33"/>
          <p:cNvGrpSpPr/>
          <p:nvPr/>
        </p:nvGrpSpPr>
        <p:grpSpPr>
          <a:xfrm>
            <a:off x="3552066" y="4739628"/>
            <a:ext cx="298097" cy="297912"/>
            <a:chOff x="1832541" y="4437115"/>
            <a:chExt cx="298097" cy="297912"/>
          </a:xfrm>
        </p:grpSpPr>
        <p:sp>
          <p:nvSpPr>
            <p:cNvPr id="2730" name="Google Shape;2730;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33"/>
          <p:cNvGrpSpPr/>
          <p:nvPr/>
        </p:nvGrpSpPr>
        <p:grpSpPr>
          <a:xfrm rot="-3310899">
            <a:off x="5438073" y="4766049"/>
            <a:ext cx="298110" cy="297925"/>
            <a:chOff x="1832541" y="4437115"/>
            <a:chExt cx="298097" cy="297912"/>
          </a:xfrm>
        </p:grpSpPr>
        <p:sp>
          <p:nvSpPr>
            <p:cNvPr id="2733" name="Google Shape;273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5" name="Google Shape;2735;p33"/>
          <p:cNvSpPr/>
          <p:nvPr/>
        </p:nvSpPr>
        <p:spPr>
          <a:xfrm>
            <a:off x="7005875" y="47075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6" name="Google Shape;2736;p33"/>
          <p:cNvGrpSpPr/>
          <p:nvPr/>
        </p:nvGrpSpPr>
        <p:grpSpPr>
          <a:xfrm rot="-1766784">
            <a:off x="8140027" y="4484935"/>
            <a:ext cx="829628" cy="396777"/>
            <a:chOff x="8008075" y="4689688"/>
            <a:chExt cx="829643" cy="396784"/>
          </a:xfrm>
        </p:grpSpPr>
        <p:sp>
          <p:nvSpPr>
            <p:cNvPr id="2737" name="Google Shape;2737;p33"/>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8" name="Google Shape;2738;p33"/>
            <p:cNvGrpSpPr/>
            <p:nvPr/>
          </p:nvGrpSpPr>
          <p:grpSpPr>
            <a:xfrm>
              <a:off x="8008075" y="4689688"/>
              <a:ext cx="829643" cy="396784"/>
              <a:chOff x="8008075" y="4689688"/>
              <a:chExt cx="829643" cy="396784"/>
            </a:xfrm>
          </p:grpSpPr>
          <p:sp>
            <p:nvSpPr>
              <p:cNvPr id="2739" name="Google Shape;2739;p33"/>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0" name="Google Shape;2740;p33"/>
              <p:cNvGrpSpPr/>
              <p:nvPr/>
            </p:nvGrpSpPr>
            <p:grpSpPr>
              <a:xfrm>
                <a:off x="8008075" y="4689688"/>
                <a:ext cx="829643" cy="396784"/>
                <a:chOff x="8008075" y="4689688"/>
                <a:chExt cx="829643" cy="396784"/>
              </a:xfrm>
            </p:grpSpPr>
            <p:sp>
              <p:nvSpPr>
                <p:cNvPr id="2741" name="Google Shape;2741;p33"/>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48" name="Google Shape;2748;p33"/>
          <p:cNvGrpSpPr/>
          <p:nvPr/>
        </p:nvGrpSpPr>
        <p:grpSpPr>
          <a:xfrm rot="5555092">
            <a:off x="8257035" y="3523087"/>
            <a:ext cx="928762" cy="927614"/>
            <a:chOff x="8332425" y="1086157"/>
            <a:chExt cx="928746" cy="927598"/>
          </a:xfrm>
        </p:grpSpPr>
        <p:sp>
          <p:nvSpPr>
            <p:cNvPr id="2749" name="Google Shape;2749;p33"/>
            <p:cNvSpPr/>
            <p:nvPr/>
          </p:nvSpPr>
          <p:spPr>
            <a:xfrm rot="-2490741">
              <a:off x="8464694" y="12245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rot="-2490741">
              <a:off x="8635631" y="15162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rot="-2490741">
              <a:off x="8724399" y="14851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rot="-2490741">
              <a:off x="8780211" y="14061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rot="-2490741">
              <a:off x="8829522" y="12920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rot="-2490741">
              <a:off x="8883272" y="13420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rot="-2490741">
              <a:off x="8936760" y="14017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rot="-2490741">
              <a:off x="8602207" y="16448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rot="-2490741">
              <a:off x="8666482" y="17023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rot="-2490741">
              <a:off x="8716895" y="17356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rot="-2490741">
              <a:off x="8971720" y="13988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rot="-2490741">
              <a:off x="8585989" y="17095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rot="-2490741">
              <a:off x="8500359" y="16790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33"/>
          <p:cNvGrpSpPr/>
          <p:nvPr/>
        </p:nvGrpSpPr>
        <p:grpSpPr>
          <a:xfrm>
            <a:off x="8689291" y="1242278"/>
            <a:ext cx="298097" cy="297912"/>
            <a:chOff x="1832541" y="4437115"/>
            <a:chExt cx="298097" cy="297912"/>
          </a:xfrm>
        </p:grpSpPr>
        <p:sp>
          <p:nvSpPr>
            <p:cNvPr id="2763" name="Google Shape;276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5" name="Google Shape;2765;p33"/>
          <p:cNvSpPr/>
          <p:nvPr/>
        </p:nvSpPr>
        <p:spPr>
          <a:xfrm>
            <a:off x="8631100" y="8973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8717030" y="9939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33"/>
          <p:cNvGrpSpPr/>
          <p:nvPr/>
        </p:nvGrpSpPr>
        <p:grpSpPr>
          <a:xfrm>
            <a:off x="8394758" y="114302"/>
            <a:ext cx="653324" cy="677733"/>
            <a:chOff x="517108" y="4323052"/>
            <a:chExt cx="653324" cy="677733"/>
          </a:xfrm>
        </p:grpSpPr>
        <p:sp>
          <p:nvSpPr>
            <p:cNvPr id="2768" name="Google Shape;2768;p33"/>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63"/>
        <p:cNvGrpSpPr/>
        <p:nvPr/>
      </p:nvGrpSpPr>
      <p:grpSpPr>
        <a:xfrm>
          <a:off x="0" y="0"/>
          <a:ext cx="0" cy="0"/>
          <a:chOff x="0" y="0"/>
          <a:chExt cx="0" cy="0"/>
        </a:xfrm>
      </p:grpSpPr>
      <p:sp>
        <p:nvSpPr>
          <p:cNvPr id="64" name="Google Shape;64;p3"/>
          <p:cNvSpPr/>
          <p:nvPr/>
        </p:nvSpPr>
        <p:spPr>
          <a:xfrm>
            <a:off x="5232287" y="538024"/>
            <a:ext cx="2727173" cy="4067473"/>
          </a:xfrm>
          <a:custGeom>
            <a:avLst/>
            <a:gdLst/>
            <a:ahLst/>
            <a:cxnLst/>
            <a:rect l="l" t="t" r="r" b="b"/>
            <a:pathLst>
              <a:path w="30157" h="44978" extrusionOk="0">
                <a:moveTo>
                  <a:pt x="0" y="5842"/>
                </a:moveTo>
                <a:cubicBezTo>
                  <a:pt x="0" y="5842"/>
                  <a:pt x="5" y="5843"/>
                  <a:pt x="14" y="5844"/>
                </a:cubicBezTo>
                <a:lnTo>
                  <a:pt x="14" y="5844"/>
                </a:lnTo>
                <a:lnTo>
                  <a:pt x="14" y="5842"/>
                </a:lnTo>
                <a:close/>
                <a:moveTo>
                  <a:pt x="28786" y="1"/>
                </a:moveTo>
                <a:cubicBezTo>
                  <a:pt x="28605" y="1"/>
                  <a:pt x="28312" y="156"/>
                  <a:pt x="28175" y="183"/>
                </a:cubicBezTo>
                <a:cubicBezTo>
                  <a:pt x="27997" y="218"/>
                  <a:pt x="27775" y="252"/>
                  <a:pt x="27604" y="320"/>
                </a:cubicBezTo>
                <a:cubicBezTo>
                  <a:pt x="27581" y="329"/>
                  <a:pt x="27556" y="333"/>
                  <a:pt x="27530" y="333"/>
                </a:cubicBezTo>
                <a:cubicBezTo>
                  <a:pt x="27354" y="333"/>
                  <a:pt x="27102" y="162"/>
                  <a:pt x="26968" y="132"/>
                </a:cubicBezTo>
                <a:cubicBezTo>
                  <a:pt x="26846" y="105"/>
                  <a:pt x="26483" y="34"/>
                  <a:pt x="26237" y="34"/>
                </a:cubicBezTo>
                <a:cubicBezTo>
                  <a:pt x="26174" y="34"/>
                  <a:pt x="26118" y="39"/>
                  <a:pt x="26076" y="50"/>
                </a:cubicBezTo>
                <a:cubicBezTo>
                  <a:pt x="25962" y="81"/>
                  <a:pt x="25673" y="97"/>
                  <a:pt x="25386" y="97"/>
                </a:cubicBezTo>
                <a:cubicBezTo>
                  <a:pt x="25156" y="97"/>
                  <a:pt x="24928" y="87"/>
                  <a:pt x="24792" y="64"/>
                </a:cubicBezTo>
                <a:cubicBezTo>
                  <a:pt x="24732" y="54"/>
                  <a:pt x="24678" y="50"/>
                  <a:pt x="24627" y="50"/>
                </a:cubicBezTo>
                <a:cubicBezTo>
                  <a:pt x="24408" y="50"/>
                  <a:pt x="24260" y="128"/>
                  <a:pt x="24135" y="183"/>
                </a:cubicBezTo>
                <a:cubicBezTo>
                  <a:pt x="23978" y="252"/>
                  <a:pt x="23688" y="508"/>
                  <a:pt x="23585" y="593"/>
                </a:cubicBezTo>
                <a:cubicBezTo>
                  <a:pt x="23499" y="665"/>
                  <a:pt x="23118" y="835"/>
                  <a:pt x="22868" y="835"/>
                </a:cubicBezTo>
                <a:cubicBezTo>
                  <a:pt x="22821" y="835"/>
                  <a:pt x="22779" y="829"/>
                  <a:pt x="22745" y="816"/>
                </a:cubicBezTo>
                <a:cubicBezTo>
                  <a:pt x="22710" y="802"/>
                  <a:pt x="22668" y="796"/>
                  <a:pt x="22620" y="796"/>
                </a:cubicBezTo>
                <a:cubicBezTo>
                  <a:pt x="22362" y="796"/>
                  <a:pt x="21954" y="968"/>
                  <a:pt x="21853" y="1055"/>
                </a:cubicBezTo>
                <a:cubicBezTo>
                  <a:pt x="21733" y="1161"/>
                  <a:pt x="21385" y="1451"/>
                  <a:pt x="21231" y="1554"/>
                </a:cubicBezTo>
                <a:cubicBezTo>
                  <a:pt x="21077" y="1656"/>
                  <a:pt x="20958" y="1930"/>
                  <a:pt x="20838" y="1964"/>
                </a:cubicBezTo>
                <a:cubicBezTo>
                  <a:pt x="20718" y="1998"/>
                  <a:pt x="19809" y="2203"/>
                  <a:pt x="19673" y="2305"/>
                </a:cubicBezTo>
                <a:cubicBezTo>
                  <a:pt x="19533" y="2408"/>
                  <a:pt x="19293" y="2787"/>
                  <a:pt x="19123" y="2924"/>
                </a:cubicBezTo>
                <a:cubicBezTo>
                  <a:pt x="18952" y="3061"/>
                  <a:pt x="18316" y="3078"/>
                  <a:pt x="18145" y="3197"/>
                </a:cubicBezTo>
                <a:cubicBezTo>
                  <a:pt x="17974" y="3317"/>
                  <a:pt x="17284" y="3655"/>
                  <a:pt x="17284" y="3655"/>
                </a:cubicBezTo>
                <a:cubicBezTo>
                  <a:pt x="17284" y="3655"/>
                  <a:pt x="17268" y="4210"/>
                  <a:pt x="17205" y="4210"/>
                </a:cubicBezTo>
                <a:cubicBezTo>
                  <a:pt x="17203" y="4210"/>
                  <a:pt x="17201" y="4210"/>
                  <a:pt x="17199" y="4209"/>
                </a:cubicBezTo>
                <a:cubicBezTo>
                  <a:pt x="17130" y="4175"/>
                  <a:pt x="16631" y="3761"/>
                  <a:pt x="16478" y="3676"/>
                </a:cubicBezTo>
                <a:cubicBezTo>
                  <a:pt x="16450" y="3660"/>
                  <a:pt x="16396" y="3654"/>
                  <a:pt x="16325" y="3654"/>
                </a:cubicBezTo>
                <a:cubicBezTo>
                  <a:pt x="15998" y="3654"/>
                  <a:pt x="15311" y="3793"/>
                  <a:pt x="15227" y="3864"/>
                </a:cubicBezTo>
                <a:cubicBezTo>
                  <a:pt x="15125" y="3952"/>
                  <a:pt x="14591" y="4332"/>
                  <a:pt x="14523" y="4400"/>
                </a:cubicBezTo>
                <a:cubicBezTo>
                  <a:pt x="14448" y="4468"/>
                  <a:pt x="14089" y="4622"/>
                  <a:pt x="14004" y="4691"/>
                </a:cubicBezTo>
                <a:cubicBezTo>
                  <a:pt x="13918" y="4759"/>
                  <a:pt x="13317" y="4947"/>
                  <a:pt x="13317" y="5135"/>
                </a:cubicBezTo>
                <a:cubicBezTo>
                  <a:pt x="13317" y="5326"/>
                  <a:pt x="13009" y="5565"/>
                  <a:pt x="12941" y="5685"/>
                </a:cubicBezTo>
                <a:cubicBezTo>
                  <a:pt x="12873" y="5805"/>
                  <a:pt x="12493" y="5890"/>
                  <a:pt x="12288" y="5992"/>
                </a:cubicBezTo>
                <a:cubicBezTo>
                  <a:pt x="12083" y="6098"/>
                  <a:pt x="11687" y="6406"/>
                  <a:pt x="11499" y="6491"/>
                </a:cubicBezTo>
                <a:cubicBezTo>
                  <a:pt x="11452" y="6513"/>
                  <a:pt x="11389" y="6520"/>
                  <a:pt x="11318" y="6520"/>
                </a:cubicBezTo>
                <a:cubicBezTo>
                  <a:pt x="11154" y="6520"/>
                  <a:pt x="10949" y="6480"/>
                  <a:pt x="10818" y="6480"/>
                </a:cubicBezTo>
                <a:cubicBezTo>
                  <a:pt x="10781" y="6480"/>
                  <a:pt x="10749" y="6483"/>
                  <a:pt x="10727" y="6491"/>
                </a:cubicBezTo>
                <a:cubicBezTo>
                  <a:pt x="10719" y="6494"/>
                  <a:pt x="10710" y="6496"/>
                  <a:pt x="10699" y="6496"/>
                </a:cubicBezTo>
                <a:cubicBezTo>
                  <a:pt x="10525" y="6496"/>
                  <a:pt x="9995" y="6115"/>
                  <a:pt x="9883" y="6115"/>
                </a:cubicBezTo>
                <a:cubicBezTo>
                  <a:pt x="9763" y="6115"/>
                  <a:pt x="9042" y="5996"/>
                  <a:pt x="8905" y="5962"/>
                </a:cubicBezTo>
                <a:cubicBezTo>
                  <a:pt x="8895" y="5959"/>
                  <a:pt x="8884" y="5958"/>
                  <a:pt x="8873" y="5958"/>
                </a:cubicBezTo>
                <a:cubicBezTo>
                  <a:pt x="8737" y="5958"/>
                  <a:pt x="8566" y="6138"/>
                  <a:pt x="8424" y="6201"/>
                </a:cubicBezTo>
                <a:cubicBezTo>
                  <a:pt x="8266" y="6269"/>
                  <a:pt x="7942" y="6751"/>
                  <a:pt x="7839" y="6819"/>
                </a:cubicBezTo>
                <a:cubicBezTo>
                  <a:pt x="7737" y="6888"/>
                  <a:pt x="7320" y="7335"/>
                  <a:pt x="7183" y="7370"/>
                </a:cubicBezTo>
                <a:cubicBezTo>
                  <a:pt x="7146" y="7380"/>
                  <a:pt x="7081" y="7383"/>
                  <a:pt x="7002" y="7383"/>
                </a:cubicBezTo>
                <a:cubicBezTo>
                  <a:pt x="6786" y="7383"/>
                  <a:pt x="6468" y="7356"/>
                  <a:pt x="6343" y="7356"/>
                </a:cubicBezTo>
                <a:cubicBezTo>
                  <a:pt x="6168" y="7356"/>
                  <a:pt x="5912" y="7663"/>
                  <a:pt x="5827" y="7698"/>
                </a:cubicBezTo>
                <a:cubicBezTo>
                  <a:pt x="5741" y="7728"/>
                  <a:pt x="5242" y="8125"/>
                  <a:pt x="5174" y="8138"/>
                </a:cubicBezTo>
                <a:cubicBezTo>
                  <a:pt x="5171" y="8139"/>
                  <a:pt x="5168" y="8140"/>
                  <a:pt x="5165" y="8140"/>
                </a:cubicBezTo>
                <a:cubicBezTo>
                  <a:pt x="5073" y="8140"/>
                  <a:pt x="4737" y="7880"/>
                  <a:pt x="4654" y="7834"/>
                </a:cubicBezTo>
                <a:cubicBezTo>
                  <a:pt x="4569" y="7783"/>
                  <a:pt x="3814" y="7042"/>
                  <a:pt x="3711" y="7042"/>
                </a:cubicBezTo>
                <a:cubicBezTo>
                  <a:pt x="3609" y="7042"/>
                  <a:pt x="3264" y="6577"/>
                  <a:pt x="3059" y="6526"/>
                </a:cubicBezTo>
                <a:cubicBezTo>
                  <a:pt x="3036" y="6520"/>
                  <a:pt x="3011" y="6517"/>
                  <a:pt x="2984" y="6517"/>
                </a:cubicBezTo>
                <a:cubicBezTo>
                  <a:pt x="2766" y="6517"/>
                  <a:pt x="2425" y="6683"/>
                  <a:pt x="2334" y="6713"/>
                </a:cubicBezTo>
                <a:cubicBezTo>
                  <a:pt x="2330" y="6715"/>
                  <a:pt x="2325" y="6716"/>
                  <a:pt x="2320" y="6716"/>
                </a:cubicBezTo>
                <a:cubicBezTo>
                  <a:pt x="2199" y="6716"/>
                  <a:pt x="1832" y="6353"/>
                  <a:pt x="1750" y="6321"/>
                </a:cubicBezTo>
                <a:cubicBezTo>
                  <a:pt x="1667" y="6287"/>
                  <a:pt x="1288" y="5978"/>
                  <a:pt x="1127" y="5978"/>
                </a:cubicBezTo>
                <a:cubicBezTo>
                  <a:pt x="1122" y="5978"/>
                  <a:pt x="1118" y="5978"/>
                  <a:pt x="1114" y="5979"/>
                </a:cubicBezTo>
                <a:cubicBezTo>
                  <a:pt x="1106" y="5980"/>
                  <a:pt x="1096" y="5980"/>
                  <a:pt x="1084" y="5980"/>
                </a:cubicBezTo>
                <a:cubicBezTo>
                  <a:pt x="879" y="5980"/>
                  <a:pt x="125" y="5862"/>
                  <a:pt x="14" y="5844"/>
                </a:cubicBezTo>
                <a:lnTo>
                  <a:pt x="14" y="5844"/>
                </a:lnTo>
                <a:lnTo>
                  <a:pt x="14" y="43581"/>
                </a:lnTo>
                <a:lnTo>
                  <a:pt x="304" y="43957"/>
                </a:lnTo>
                <a:cubicBezTo>
                  <a:pt x="304" y="43957"/>
                  <a:pt x="1316" y="43717"/>
                  <a:pt x="1470" y="43598"/>
                </a:cubicBezTo>
                <a:cubicBezTo>
                  <a:pt x="1627" y="43478"/>
                  <a:pt x="1866" y="43410"/>
                  <a:pt x="2003" y="43410"/>
                </a:cubicBezTo>
                <a:cubicBezTo>
                  <a:pt x="2139" y="43410"/>
                  <a:pt x="2604" y="43632"/>
                  <a:pt x="2792" y="43683"/>
                </a:cubicBezTo>
                <a:cubicBezTo>
                  <a:pt x="2807" y="43687"/>
                  <a:pt x="2824" y="43689"/>
                  <a:pt x="2841" y="43689"/>
                </a:cubicBezTo>
                <a:cubicBezTo>
                  <a:pt x="3041" y="43689"/>
                  <a:pt x="3374" y="43444"/>
                  <a:pt x="3499" y="43444"/>
                </a:cubicBezTo>
                <a:cubicBezTo>
                  <a:pt x="3636" y="43444"/>
                  <a:pt x="4255" y="43034"/>
                  <a:pt x="4255" y="43034"/>
                </a:cubicBezTo>
                <a:cubicBezTo>
                  <a:pt x="4255" y="43034"/>
                  <a:pt x="4754" y="43567"/>
                  <a:pt x="4839" y="43584"/>
                </a:cubicBezTo>
                <a:cubicBezTo>
                  <a:pt x="4843" y="43585"/>
                  <a:pt x="4847" y="43585"/>
                  <a:pt x="4853" y="43585"/>
                </a:cubicBezTo>
                <a:cubicBezTo>
                  <a:pt x="4973" y="43585"/>
                  <a:pt x="5497" y="43413"/>
                  <a:pt x="5611" y="43396"/>
                </a:cubicBezTo>
                <a:cubicBezTo>
                  <a:pt x="5731" y="43379"/>
                  <a:pt x="5987" y="43174"/>
                  <a:pt x="6038" y="43140"/>
                </a:cubicBezTo>
                <a:cubicBezTo>
                  <a:pt x="6042" y="43138"/>
                  <a:pt x="6048" y="43137"/>
                  <a:pt x="6057" y="43137"/>
                </a:cubicBezTo>
                <a:cubicBezTo>
                  <a:pt x="6188" y="43137"/>
                  <a:pt x="6873" y="43354"/>
                  <a:pt x="6985" y="43482"/>
                </a:cubicBezTo>
                <a:cubicBezTo>
                  <a:pt x="7105" y="43622"/>
                  <a:pt x="7945" y="44049"/>
                  <a:pt x="8048" y="44110"/>
                </a:cubicBezTo>
                <a:cubicBezTo>
                  <a:pt x="8150" y="44165"/>
                  <a:pt x="8321" y="44288"/>
                  <a:pt x="8492" y="44374"/>
                </a:cubicBezTo>
                <a:cubicBezTo>
                  <a:pt x="8663" y="44459"/>
                  <a:pt x="9145" y="44647"/>
                  <a:pt x="9367" y="44698"/>
                </a:cubicBezTo>
                <a:cubicBezTo>
                  <a:pt x="9573" y="44745"/>
                  <a:pt x="10483" y="44978"/>
                  <a:pt x="10728" y="44978"/>
                </a:cubicBezTo>
                <a:cubicBezTo>
                  <a:pt x="10751" y="44978"/>
                  <a:pt x="10768" y="44976"/>
                  <a:pt x="10778" y="44972"/>
                </a:cubicBezTo>
                <a:cubicBezTo>
                  <a:pt x="10898" y="44920"/>
                  <a:pt x="11311" y="44664"/>
                  <a:pt x="11431" y="44647"/>
                </a:cubicBezTo>
                <a:cubicBezTo>
                  <a:pt x="11550" y="44630"/>
                  <a:pt x="11687" y="44356"/>
                  <a:pt x="11875" y="44339"/>
                </a:cubicBezTo>
                <a:cubicBezTo>
                  <a:pt x="11881" y="44339"/>
                  <a:pt x="11888" y="44339"/>
                  <a:pt x="11895" y="44339"/>
                </a:cubicBezTo>
                <a:cubicBezTo>
                  <a:pt x="12077" y="44339"/>
                  <a:pt x="12428" y="44531"/>
                  <a:pt x="12582" y="44531"/>
                </a:cubicBezTo>
                <a:cubicBezTo>
                  <a:pt x="12593" y="44531"/>
                  <a:pt x="12604" y="44530"/>
                  <a:pt x="12613" y="44527"/>
                </a:cubicBezTo>
                <a:cubicBezTo>
                  <a:pt x="12750" y="44493"/>
                  <a:pt x="13334" y="44391"/>
                  <a:pt x="13556" y="44288"/>
                </a:cubicBezTo>
                <a:cubicBezTo>
                  <a:pt x="13778" y="44186"/>
                  <a:pt x="14209" y="43448"/>
                  <a:pt x="14380" y="43277"/>
                </a:cubicBezTo>
                <a:cubicBezTo>
                  <a:pt x="14557" y="43106"/>
                  <a:pt x="14745" y="42436"/>
                  <a:pt x="14865" y="42282"/>
                </a:cubicBezTo>
                <a:cubicBezTo>
                  <a:pt x="14984" y="42129"/>
                  <a:pt x="15381" y="42094"/>
                  <a:pt x="15586" y="42043"/>
                </a:cubicBezTo>
                <a:cubicBezTo>
                  <a:pt x="15791" y="41988"/>
                  <a:pt x="16666" y="41613"/>
                  <a:pt x="16751" y="41544"/>
                </a:cubicBezTo>
                <a:cubicBezTo>
                  <a:pt x="16829" y="41482"/>
                  <a:pt x="17759" y="41264"/>
                  <a:pt x="18028" y="41264"/>
                </a:cubicBezTo>
                <a:cubicBezTo>
                  <a:pt x="18055" y="41264"/>
                  <a:pt x="18075" y="41266"/>
                  <a:pt x="18087" y="41271"/>
                </a:cubicBezTo>
                <a:cubicBezTo>
                  <a:pt x="18225" y="41320"/>
                  <a:pt x="18482" y="41649"/>
                  <a:pt x="18578" y="41649"/>
                </a:cubicBezTo>
                <a:cubicBezTo>
                  <a:pt x="18582" y="41649"/>
                  <a:pt x="18586" y="41648"/>
                  <a:pt x="18589" y="41647"/>
                </a:cubicBezTo>
                <a:cubicBezTo>
                  <a:pt x="18675" y="41613"/>
                  <a:pt x="19208" y="41404"/>
                  <a:pt x="19396" y="41336"/>
                </a:cubicBezTo>
                <a:cubicBezTo>
                  <a:pt x="19414" y="41330"/>
                  <a:pt x="19433" y="41327"/>
                  <a:pt x="19454" y="41327"/>
                </a:cubicBezTo>
                <a:cubicBezTo>
                  <a:pt x="19653" y="41327"/>
                  <a:pt x="19971" y="41582"/>
                  <a:pt x="20049" y="41613"/>
                </a:cubicBezTo>
                <a:cubicBezTo>
                  <a:pt x="20134" y="41647"/>
                  <a:pt x="20804" y="42180"/>
                  <a:pt x="20804" y="42180"/>
                </a:cubicBezTo>
                <a:cubicBezTo>
                  <a:pt x="20804" y="42180"/>
                  <a:pt x="21363" y="42354"/>
                  <a:pt x="21489" y="42354"/>
                </a:cubicBezTo>
                <a:cubicBezTo>
                  <a:pt x="21500" y="42354"/>
                  <a:pt x="21507" y="42353"/>
                  <a:pt x="21511" y="42351"/>
                </a:cubicBezTo>
                <a:cubicBezTo>
                  <a:pt x="21562" y="42316"/>
                  <a:pt x="22471" y="42197"/>
                  <a:pt x="22642" y="42163"/>
                </a:cubicBezTo>
                <a:cubicBezTo>
                  <a:pt x="22816" y="42129"/>
                  <a:pt x="22953" y="41818"/>
                  <a:pt x="23192" y="41647"/>
                </a:cubicBezTo>
                <a:cubicBezTo>
                  <a:pt x="23435" y="41476"/>
                  <a:pt x="23637" y="41165"/>
                  <a:pt x="23760" y="41008"/>
                </a:cubicBezTo>
                <a:cubicBezTo>
                  <a:pt x="23886" y="40851"/>
                  <a:pt x="24057" y="40543"/>
                  <a:pt x="24262" y="40475"/>
                </a:cubicBezTo>
                <a:cubicBezTo>
                  <a:pt x="24467" y="40406"/>
                  <a:pt x="25188" y="40270"/>
                  <a:pt x="25342" y="40218"/>
                </a:cubicBezTo>
                <a:cubicBezTo>
                  <a:pt x="25495" y="40167"/>
                  <a:pt x="25875" y="40133"/>
                  <a:pt x="26131" y="40133"/>
                </a:cubicBezTo>
                <a:cubicBezTo>
                  <a:pt x="26387" y="40133"/>
                  <a:pt x="26767" y="39996"/>
                  <a:pt x="26955" y="39894"/>
                </a:cubicBezTo>
                <a:cubicBezTo>
                  <a:pt x="27143" y="39791"/>
                  <a:pt x="27296" y="39689"/>
                  <a:pt x="27399" y="39655"/>
                </a:cubicBezTo>
                <a:cubicBezTo>
                  <a:pt x="27410" y="39651"/>
                  <a:pt x="27424" y="39649"/>
                  <a:pt x="27443" y="39649"/>
                </a:cubicBezTo>
                <a:cubicBezTo>
                  <a:pt x="27549" y="39649"/>
                  <a:pt x="27774" y="39701"/>
                  <a:pt x="27984" y="39701"/>
                </a:cubicBezTo>
                <a:cubicBezTo>
                  <a:pt x="28084" y="39701"/>
                  <a:pt x="28181" y="39689"/>
                  <a:pt x="28260" y="39655"/>
                </a:cubicBezTo>
                <a:cubicBezTo>
                  <a:pt x="28533" y="39531"/>
                  <a:pt x="30156" y="39139"/>
                  <a:pt x="30156" y="39139"/>
                </a:cubicBezTo>
                <a:lnTo>
                  <a:pt x="30156" y="768"/>
                </a:lnTo>
                <a:cubicBezTo>
                  <a:pt x="30156" y="768"/>
                  <a:pt x="29032" y="149"/>
                  <a:pt x="28896" y="33"/>
                </a:cubicBezTo>
                <a:cubicBezTo>
                  <a:pt x="28869" y="10"/>
                  <a:pt x="28831" y="1"/>
                  <a:pt x="28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1925" y="580798"/>
            <a:ext cx="2725636" cy="3945751"/>
          </a:xfrm>
          <a:custGeom>
            <a:avLst/>
            <a:gdLst/>
            <a:ahLst/>
            <a:cxnLst/>
            <a:rect l="l" t="t" r="r" b="b"/>
            <a:pathLst>
              <a:path w="30140" h="43632" extrusionOk="0">
                <a:moveTo>
                  <a:pt x="25798" y="1"/>
                </a:moveTo>
                <a:cubicBezTo>
                  <a:pt x="25255" y="1"/>
                  <a:pt x="24482" y="91"/>
                  <a:pt x="24160" y="305"/>
                </a:cubicBezTo>
                <a:cubicBezTo>
                  <a:pt x="23692" y="613"/>
                  <a:pt x="22458" y="1128"/>
                  <a:pt x="22048" y="1334"/>
                </a:cubicBezTo>
                <a:cubicBezTo>
                  <a:pt x="21638" y="1539"/>
                  <a:pt x="19837" y="2670"/>
                  <a:pt x="19472" y="2827"/>
                </a:cubicBezTo>
                <a:cubicBezTo>
                  <a:pt x="19109" y="2987"/>
                  <a:pt x="17517" y="4166"/>
                  <a:pt x="17312" y="4272"/>
                </a:cubicBezTo>
                <a:cubicBezTo>
                  <a:pt x="17295" y="4281"/>
                  <a:pt x="17270" y="4285"/>
                  <a:pt x="17240" y="4285"/>
                </a:cubicBezTo>
                <a:cubicBezTo>
                  <a:pt x="16963" y="4285"/>
                  <a:pt x="16182" y="3968"/>
                  <a:pt x="15707" y="3968"/>
                </a:cubicBezTo>
                <a:cubicBezTo>
                  <a:pt x="15608" y="3968"/>
                  <a:pt x="15522" y="3982"/>
                  <a:pt x="15457" y="4016"/>
                </a:cubicBezTo>
                <a:cubicBezTo>
                  <a:pt x="15047" y="4224"/>
                  <a:pt x="13810" y="5301"/>
                  <a:pt x="13191" y="5663"/>
                </a:cubicBezTo>
                <a:cubicBezTo>
                  <a:pt x="12569" y="6025"/>
                  <a:pt x="10977" y="6640"/>
                  <a:pt x="10768" y="6640"/>
                </a:cubicBezTo>
                <a:cubicBezTo>
                  <a:pt x="10560" y="6640"/>
                  <a:pt x="10150" y="6176"/>
                  <a:pt x="9740" y="6070"/>
                </a:cubicBezTo>
                <a:cubicBezTo>
                  <a:pt x="9713" y="6062"/>
                  <a:pt x="9682" y="6059"/>
                  <a:pt x="9649" y="6059"/>
                </a:cubicBezTo>
                <a:cubicBezTo>
                  <a:pt x="9183" y="6059"/>
                  <a:pt x="8175" y="6757"/>
                  <a:pt x="7935" y="6955"/>
                </a:cubicBezTo>
                <a:cubicBezTo>
                  <a:pt x="7679" y="7160"/>
                  <a:pt x="6651" y="7727"/>
                  <a:pt x="6391" y="7727"/>
                </a:cubicBezTo>
                <a:cubicBezTo>
                  <a:pt x="6128" y="7727"/>
                  <a:pt x="5154" y="8137"/>
                  <a:pt x="4946" y="8137"/>
                </a:cubicBezTo>
                <a:cubicBezTo>
                  <a:pt x="4740" y="8137"/>
                  <a:pt x="2991" y="6592"/>
                  <a:pt x="2677" y="6541"/>
                </a:cubicBezTo>
                <a:cubicBezTo>
                  <a:pt x="2369" y="6490"/>
                  <a:pt x="1" y="6070"/>
                  <a:pt x="1" y="6070"/>
                </a:cubicBezTo>
                <a:lnTo>
                  <a:pt x="1" y="42564"/>
                </a:lnTo>
                <a:cubicBezTo>
                  <a:pt x="1" y="42564"/>
                  <a:pt x="1076" y="42528"/>
                  <a:pt x="1930" y="42528"/>
                </a:cubicBezTo>
                <a:cubicBezTo>
                  <a:pt x="2356" y="42528"/>
                  <a:pt x="2728" y="42537"/>
                  <a:pt x="2882" y="42564"/>
                </a:cubicBezTo>
                <a:cubicBezTo>
                  <a:pt x="2901" y="42568"/>
                  <a:pt x="2923" y="42570"/>
                  <a:pt x="2946" y="42570"/>
                </a:cubicBezTo>
                <a:cubicBezTo>
                  <a:pt x="3447" y="42570"/>
                  <a:pt x="4632" y="41770"/>
                  <a:pt x="5013" y="41770"/>
                </a:cubicBezTo>
                <a:cubicBezTo>
                  <a:pt x="5025" y="41770"/>
                  <a:pt x="5035" y="41770"/>
                  <a:pt x="5045" y="41772"/>
                </a:cubicBezTo>
                <a:cubicBezTo>
                  <a:pt x="5403" y="41823"/>
                  <a:pt x="6589" y="42339"/>
                  <a:pt x="7204" y="42568"/>
                </a:cubicBezTo>
                <a:cubicBezTo>
                  <a:pt x="7826" y="42800"/>
                  <a:pt x="9162" y="43521"/>
                  <a:pt x="9781" y="43573"/>
                </a:cubicBezTo>
                <a:cubicBezTo>
                  <a:pt x="10138" y="43602"/>
                  <a:pt x="10289" y="43632"/>
                  <a:pt x="10502" y="43632"/>
                </a:cubicBezTo>
                <a:cubicBezTo>
                  <a:pt x="10658" y="43632"/>
                  <a:pt x="10847" y="43616"/>
                  <a:pt x="11175" y="43573"/>
                </a:cubicBezTo>
                <a:cubicBezTo>
                  <a:pt x="11947" y="43470"/>
                  <a:pt x="12101" y="43624"/>
                  <a:pt x="12924" y="43108"/>
                </a:cubicBezTo>
                <a:cubicBezTo>
                  <a:pt x="13748" y="42592"/>
                  <a:pt x="14261" y="41925"/>
                  <a:pt x="14729" y="41457"/>
                </a:cubicBezTo>
                <a:cubicBezTo>
                  <a:pt x="15193" y="40993"/>
                  <a:pt x="16683" y="40634"/>
                  <a:pt x="17046" y="40429"/>
                </a:cubicBezTo>
                <a:cubicBezTo>
                  <a:pt x="17145" y="40372"/>
                  <a:pt x="17389" y="40350"/>
                  <a:pt x="17701" y="40350"/>
                </a:cubicBezTo>
                <a:cubicBezTo>
                  <a:pt x="18510" y="40350"/>
                  <a:pt x="19780" y="40494"/>
                  <a:pt x="20189" y="40531"/>
                </a:cubicBezTo>
                <a:cubicBezTo>
                  <a:pt x="20733" y="40580"/>
                  <a:pt x="21692" y="41051"/>
                  <a:pt x="22092" y="41051"/>
                </a:cubicBezTo>
                <a:cubicBezTo>
                  <a:pt x="22112" y="41051"/>
                  <a:pt x="22130" y="41050"/>
                  <a:pt x="22147" y="41047"/>
                </a:cubicBezTo>
                <a:cubicBezTo>
                  <a:pt x="22506" y="40996"/>
                  <a:pt x="23022" y="39762"/>
                  <a:pt x="23381" y="39503"/>
                </a:cubicBezTo>
                <a:cubicBezTo>
                  <a:pt x="23740" y="39246"/>
                  <a:pt x="25185" y="39246"/>
                  <a:pt x="25906" y="38782"/>
                </a:cubicBezTo>
                <a:cubicBezTo>
                  <a:pt x="26627" y="38314"/>
                  <a:pt x="27191" y="38474"/>
                  <a:pt x="27656" y="38314"/>
                </a:cubicBezTo>
                <a:cubicBezTo>
                  <a:pt x="28124" y="38156"/>
                  <a:pt x="30140" y="38085"/>
                  <a:pt x="30140" y="38085"/>
                </a:cubicBezTo>
                <a:lnTo>
                  <a:pt x="30140" y="770"/>
                </a:lnTo>
                <a:cubicBezTo>
                  <a:pt x="30140" y="770"/>
                  <a:pt x="26627" y="151"/>
                  <a:pt x="26320" y="49"/>
                </a:cubicBezTo>
                <a:cubicBezTo>
                  <a:pt x="26226" y="18"/>
                  <a:pt x="26034"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txBox="1">
            <a:spLocks noGrp="1"/>
          </p:cNvSpPr>
          <p:nvPr>
            <p:ph type="title"/>
          </p:nvPr>
        </p:nvSpPr>
        <p:spPr>
          <a:xfrm>
            <a:off x="721100" y="2482937"/>
            <a:ext cx="3839700" cy="750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7" name="Google Shape;67;p3"/>
          <p:cNvSpPr txBox="1">
            <a:spLocks noGrp="1"/>
          </p:cNvSpPr>
          <p:nvPr>
            <p:ph type="title" idx="2" hasCustomPrompt="1"/>
          </p:nvPr>
        </p:nvSpPr>
        <p:spPr>
          <a:xfrm>
            <a:off x="721100" y="1262425"/>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3"/>
          <p:cNvSpPr txBox="1">
            <a:spLocks noGrp="1"/>
          </p:cNvSpPr>
          <p:nvPr>
            <p:ph type="subTitle" idx="1"/>
          </p:nvPr>
        </p:nvSpPr>
        <p:spPr>
          <a:xfrm>
            <a:off x="908600" y="3164963"/>
            <a:ext cx="3464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69" name="Google Shape;69;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 name="Google Shape;70;p3"/>
          <p:cNvSpPr/>
          <p:nvPr/>
        </p:nvSpPr>
        <p:spPr>
          <a:xfrm rot="5400000">
            <a:off x="8265825" y="376560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64025">
            <a:off x="136828"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912552">
            <a:off x="146213"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1110051">
            <a:off x="4481503" y="1361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3"/>
          <p:cNvGrpSpPr/>
          <p:nvPr/>
        </p:nvGrpSpPr>
        <p:grpSpPr>
          <a:xfrm>
            <a:off x="80485" y="2398859"/>
            <a:ext cx="317769" cy="318981"/>
            <a:chOff x="80485" y="2398859"/>
            <a:chExt cx="317769" cy="318981"/>
          </a:xfrm>
        </p:grpSpPr>
        <p:sp>
          <p:nvSpPr>
            <p:cNvPr id="75" name="Google Shape;75;p3"/>
            <p:cNvSpPr/>
            <p:nvPr/>
          </p:nvSpPr>
          <p:spPr>
            <a:xfrm rot="-1122350">
              <a:off x="114300" y="243231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122350">
              <a:off x="202221" y="253129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a:off x="25545" y="641911"/>
            <a:ext cx="677785" cy="815920"/>
            <a:chOff x="25545" y="641911"/>
            <a:chExt cx="677785" cy="815920"/>
          </a:xfrm>
        </p:grpSpPr>
        <p:sp>
          <p:nvSpPr>
            <p:cNvPr id="78" name="Google Shape;78;p3"/>
            <p:cNvSpPr/>
            <p:nvPr/>
          </p:nvSpPr>
          <p:spPr>
            <a:xfrm rot="-6913607">
              <a:off x="11644" y="84146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9" name="Google Shape;79;p3"/>
            <p:cNvSpPr/>
            <p:nvPr/>
          </p:nvSpPr>
          <p:spPr>
            <a:xfrm rot="-6913607">
              <a:off x="530217" y="124283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0" name="Google Shape;80;p3"/>
            <p:cNvSpPr/>
            <p:nvPr/>
          </p:nvSpPr>
          <p:spPr>
            <a:xfrm rot="-6913607">
              <a:off x="284797" y="70958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1" name="Google Shape;81;p3"/>
            <p:cNvSpPr/>
            <p:nvPr/>
          </p:nvSpPr>
          <p:spPr>
            <a:xfrm rot="-6913607">
              <a:off x="574169" y="122288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2" name="Google Shape;82;p3"/>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2914022" y="4606091"/>
            <a:ext cx="354243" cy="354040"/>
            <a:chOff x="2914022" y="4606091"/>
            <a:chExt cx="354243" cy="354040"/>
          </a:xfrm>
        </p:grpSpPr>
        <p:sp>
          <p:nvSpPr>
            <p:cNvPr id="85" name="Google Shape;85;p3"/>
            <p:cNvSpPr/>
            <p:nvPr/>
          </p:nvSpPr>
          <p:spPr>
            <a:xfrm rot="2954850">
              <a:off x="2966075" y="465707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2954850">
              <a:off x="3051226" y="474567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7"/>
        <p:cNvGrpSpPr/>
        <p:nvPr/>
      </p:nvGrpSpPr>
      <p:grpSpPr>
        <a:xfrm>
          <a:off x="0" y="0"/>
          <a:ext cx="0" cy="0"/>
          <a:chOff x="0" y="0"/>
          <a:chExt cx="0" cy="0"/>
        </a:xfrm>
      </p:grpSpPr>
      <p:sp>
        <p:nvSpPr>
          <p:cNvPr id="88" name="Google Shape;88;p4"/>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5400000">
            <a:off x="34963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92" name="Google Shape;92;p4"/>
          <p:cNvSpPr txBox="1">
            <a:spLocks noGrp="1"/>
          </p:cNvSpPr>
          <p:nvPr>
            <p:ph type="body" idx="1"/>
          </p:nvPr>
        </p:nvSpPr>
        <p:spPr>
          <a:xfrm>
            <a:off x="732275" y="1136950"/>
            <a:ext cx="7679400" cy="338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200"/>
            </a:lvl1pPr>
            <a:lvl2pPr marL="914400" lvl="1" indent="-349250">
              <a:lnSpc>
                <a:spcPct val="100000"/>
              </a:lnSpc>
              <a:spcBef>
                <a:spcPts val="0"/>
              </a:spcBef>
              <a:spcAft>
                <a:spcPts val="0"/>
              </a:spcAft>
              <a:buSzPts val="1900"/>
              <a:buFont typeface="Arial"/>
              <a:buAutoNum type="alphaLcPeriod"/>
              <a:defRPr sz="1200"/>
            </a:lvl2pPr>
            <a:lvl3pPr marL="1371600" lvl="2" indent="-381000">
              <a:lnSpc>
                <a:spcPct val="100000"/>
              </a:lnSpc>
              <a:spcBef>
                <a:spcPts val="0"/>
              </a:spcBef>
              <a:spcAft>
                <a:spcPts val="0"/>
              </a:spcAft>
              <a:buSzPts val="2400"/>
              <a:buFont typeface="Arial"/>
              <a:buAutoNum type="romanLcPeriod"/>
              <a:defRPr sz="1200"/>
            </a:lvl3pPr>
            <a:lvl4pPr marL="1828800" lvl="3" indent="-381000">
              <a:lnSpc>
                <a:spcPct val="100000"/>
              </a:lnSpc>
              <a:spcBef>
                <a:spcPts val="0"/>
              </a:spcBef>
              <a:spcAft>
                <a:spcPts val="0"/>
              </a:spcAft>
              <a:buSzPts val="2400"/>
              <a:buFont typeface="Arial"/>
              <a:buAutoNum type="arabicPeriod"/>
              <a:defRPr sz="1200"/>
            </a:lvl4pPr>
            <a:lvl5pPr marL="2286000" lvl="4" indent="-381000">
              <a:lnSpc>
                <a:spcPct val="100000"/>
              </a:lnSpc>
              <a:spcBef>
                <a:spcPts val="0"/>
              </a:spcBef>
              <a:spcAft>
                <a:spcPts val="0"/>
              </a:spcAft>
              <a:buSzPts val="2400"/>
              <a:buFont typeface="Arial"/>
              <a:buAutoNum type="alphaLcPeriod"/>
              <a:defRPr sz="1200"/>
            </a:lvl5pPr>
            <a:lvl6pPr marL="2743200" lvl="5" indent="-381000">
              <a:lnSpc>
                <a:spcPct val="100000"/>
              </a:lnSpc>
              <a:spcBef>
                <a:spcPts val="0"/>
              </a:spcBef>
              <a:spcAft>
                <a:spcPts val="0"/>
              </a:spcAft>
              <a:buSzPts val="2400"/>
              <a:buFont typeface="Arial"/>
              <a:buAutoNum type="romanLcPeriod"/>
              <a:defRPr sz="1200"/>
            </a:lvl6pPr>
            <a:lvl7pPr marL="3200400" lvl="6" indent="-381000">
              <a:lnSpc>
                <a:spcPct val="100000"/>
              </a:lnSpc>
              <a:spcBef>
                <a:spcPts val="0"/>
              </a:spcBef>
              <a:spcAft>
                <a:spcPts val="0"/>
              </a:spcAft>
              <a:buSzPts val="2400"/>
              <a:buFont typeface="Arial"/>
              <a:buAutoNum type="arabicPeriod"/>
              <a:defRPr sz="1200"/>
            </a:lvl7pPr>
            <a:lvl8pPr marL="3657600" lvl="7" indent="-381000">
              <a:lnSpc>
                <a:spcPct val="100000"/>
              </a:lnSpc>
              <a:spcBef>
                <a:spcPts val="0"/>
              </a:spcBef>
              <a:spcAft>
                <a:spcPts val="0"/>
              </a:spcAft>
              <a:buSzPts val="2400"/>
              <a:buFont typeface="Arial"/>
              <a:buAutoNum type="alphaLcPeriod"/>
              <a:defRPr sz="1200"/>
            </a:lvl8pPr>
            <a:lvl9pPr marL="4114800" lvl="8" indent="-381000">
              <a:lnSpc>
                <a:spcPct val="100000"/>
              </a:lnSpc>
              <a:spcBef>
                <a:spcPts val="0"/>
              </a:spcBef>
              <a:spcAft>
                <a:spcPts val="0"/>
              </a:spcAft>
              <a:buSzPts val="2400"/>
              <a:buFont typeface="Arial"/>
              <a:buAutoNum type="romanLcPeriod"/>
              <a:defRPr sz="1200"/>
            </a:lvl9pPr>
          </a:lstStyle>
          <a:p>
            <a:endParaRPr/>
          </a:p>
        </p:txBody>
      </p:sp>
      <p:sp>
        <p:nvSpPr>
          <p:cNvPr id="93" name="Google Shape;93;p4"/>
          <p:cNvSpPr txBox="1">
            <a:spLocks noGrp="1"/>
          </p:cNvSpPr>
          <p:nvPr>
            <p:ph type="title"/>
          </p:nvPr>
        </p:nvSpPr>
        <p:spPr>
          <a:xfrm>
            <a:off x="732275" y="538000"/>
            <a:ext cx="7206900" cy="539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4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4" name="Google Shape;94;p4"/>
          <p:cNvGrpSpPr/>
          <p:nvPr/>
        </p:nvGrpSpPr>
        <p:grpSpPr>
          <a:xfrm>
            <a:off x="68666" y="76188"/>
            <a:ext cx="839876" cy="582253"/>
            <a:chOff x="68666" y="76188"/>
            <a:chExt cx="839876" cy="582253"/>
          </a:xfrm>
        </p:grpSpPr>
        <p:sp>
          <p:nvSpPr>
            <p:cNvPr id="95" name="Google Shape;95;p4"/>
            <p:cNvSpPr/>
            <p:nvPr/>
          </p:nvSpPr>
          <p:spPr>
            <a:xfrm rot="-1535504">
              <a:off x="128022" y="372959"/>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1535504">
              <a:off x="151250" y="423942"/>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1535504">
              <a:off x="67920" y="275343"/>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1535504">
              <a:off x="46537" y="239062"/>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1535504">
              <a:off x="97304" y="323364"/>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1535504">
              <a:off x="96787" y="451459"/>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535504">
              <a:off x="55885" y="256702"/>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535504">
              <a:off x="118776" y="502913"/>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535504">
              <a:off x="79023" y="303482"/>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535504">
              <a:off x="114259" y="351927"/>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1535504">
              <a:off x="139992" y="402572"/>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4"/>
          <p:cNvSpPr/>
          <p:nvPr/>
        </p:nvSpPr>
        <p:spPr>
          <a:xfrm>
            <a:off x="958850" y="121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4"/>
          <p:cNvGrpSpPr/>
          <p:nvPr/>
        </p:nvGrpSpPr>
        <p:grpSpPr>
          <a:xfrm>
            <a:off x="7277461" y="71819"/>
            <a:ext cx="919886" cy="686410"/>
            <a:chOff x="7277461" y="71819"/>
            <a:chExt cx="919886" cy="686410"/>
          </a:xfrm>
        </p:grpSpPr>
        <p:sp>
          <p:nvSpPr>
            <p:cNvPr id="108" name="Google Shape;108;p4"/>
            <p:cNvSpPr/>
            <p:nvPr/>
          </p:nvSpPr>
          <p:spPr>
            <a:xfrm rot="2067823">
              <a:off x="7527250" y="91685"/>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2067823">
              <a:off x="7750570" y="401846"/>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2067823">
              <a:off x="7852856" y="413056"/>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2067823">
              <a:off x="8101423" y="451421"/>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2067823">
              <a:off x="8080312" y="590777"/>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2067823">
              <a:off x="8069211" y="680131"/>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2067823">
              <a:off x="7407348" y="267327"/>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2067823">
              <a:off x="7361063" y="330810"/>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2067823">
              <a:off x="7298973" y="427092"/>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8054446" y="-86526"/>
            <a:ext cx="1089545" cy="1107239"/>
            <a:chOff x="8054446" y="-86526"/>
            <a:chExt cx="1089545" cy="1107239"/>
          </a:xfrm>
        </p:grpSpPr>
        <p:sp>
          <p:nvSpPr>
            <p:cNvPr id="118" name="Google Shape;118;p4"/>
            <p:cNvSpPr/>
            <p:nvPr/>
          </p:nvSpPr>
          <p:spPr>
            <a:xfrm rot="3050436">
              <a:off x="8178115" y="107464"/>
              <a:ext cx="842207" cy="719259"/>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3050436">
              <a:off x="8449137" y="333260"/>
              <a:ext cx="148681" cy="287090"/>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3050436">
              <a:off x="8528404" y="299699"/>
              <a:ext cx="131843" cy="91178"/>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3050436">
              <a:off x="8577799" y="474270"/>
              <a:ext cx="160012" cy="228634"/>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3050436">
              <a:off x="8827597" y="452985"/>
              <a:ext cx="31981" cy="79635"/>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3050436">
              <a:off x="8825176" y="548454"/>
              <a:ext cx="41300" cy="39924"/>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3050436">
              <a:off x="8400695" y="338150"/>
              <a:ext cx="90119" cy="30922"/>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3050436">
              <a:off x="8399749" y="402066"/>
              <a:ext cx="59832" cy="36641"/>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171449">
            <a:off x="8591052" y="3643257"/>
            <a:ext cx="388848" cy="404935"/>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560888" y="4681972"/>
            <a:ext cx="320427" cy="37548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4"/>
          <p:cNvGrpSpPr/>
          <p:nvPr/>
        </p:nvGrpSpPr>
        <p:grpSpPr>
          <a:xfrm>
            <a:off x="7887526" y="4008480"/>
            <a:ext cx="898744" cy="986151"/>
            <a:chOff x="7887526" y="4008480"/>
            <a:chExt cx="898744" cy="986151"/>
          </a:xfrm>
        </p:grpSpPr>
        <p:sp>
          <p:nvSpPr>
            <p:cNvPr id="129" name="Google Shape;129;p4"/>
            <p:cNvSpPr/>
            <p:nvPr/>
          </p:nvSpPr>
          <p:spPr>
            <a:xfrm rot="-3035529">
              <a:off x="8192325" y="4352310"/>
              <a:ext cx="123092" cy="987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3035529">
              <a:off x="7973810" y="4618064"/>
              <a:ext cx="95272" cy="3722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3035529">
              <a:off x="8090061" y="4463596"/>
              <a:ext cx="108773" cy="20658"/>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3035529">
              <a:off x="8036290" y="4543775"/>
              <a:ext cx="89852" cy="31856"/>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3035529">
              <a:off x="8174330" y="4412628"/>
              <a:ext cx="15239" cy="2148"/>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3035529">
              <a:off x="8010499" y="4801349"/>
              <a:ext cx="72413" cy="9914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3035529">
              <a:off x="8218535" y="4647328"/>
              <a:ext cx="98750" cy="8017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3035529">
              <a:off x="8123515" y="4799641"/>
              <a:ext cx="83766" cy="72047"/>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3035529">
              <a:off x="7928355" y="4687192"/>
              <a:ext cx="73589" cy="38504"/>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3035529">
              <a:off x="8335306" y="4599180"/>
              <a:ext cx="109438" cy="8784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3035529">
              <a:off x="8172230" y="4727773"/>
              <a:ext cx="84635" cy="76087"/>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3035529">
              <a:off x="7901089" y="4736250"/>
              <a:ext cx="47253" cy="3881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3035529">
              <a:off x="8266723" y="4276783"/>
              <a:ext cx="96193" cy="9209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3035529">
              <a:off x="7943588" y="4757850"/>
              <a:ext cx="60344" cy="72763"/>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3035529">
              <a:off x="8388174" y="4121524"/>
              <a:ext cx="107188" cy="894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3035529">
              <a:off x="8281146" y="4695800"/>
              <a:ext cx="95630" cy="7184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3035529">
              <a:off x="8417989" y="4643313"/>
              <a:ext cx="48633" cy="5471"/>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3035529">
              <a:off x="8433248" y="4553550"/>
              <a:ext cx="137922" cy="18562"/>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3035529">
              <a:off x="8329859" y="4202449"/>
              <a:ext cx="91948" cy="9183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3035529">
              <a:off x="8233105" y="4774674"/>
              <a:ext cx="83561" cy="6151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3035529">
              <a:off x="8538627" y="4470247"/>
              <a:ext cx="63873" cy="1845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3035529">
              <a:off x="8179888" y="4847593"/>
              <a:ext cx="83766" cy="55276"/>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3035529">
              <a:off x="8124803" y="4920868"/>
              <a:ext cx="83408" cy="5041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3035529">
              <a:off x="8529580" y="4093810"/>
              <a:ext cx="108210" cy="84524"/>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3035529">
              <a:off x="8462314" y="4038805"/>
              <a:ext cx="94249" cy="90200"/>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3035529">
              <a:off x="8329369" y="4457601"/>
              <a:ext cx="138996" cy="71025"/>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3035529">
              <a:off x="8603857" y="4147388"/>
              <a:ext cx="103148" cy="87388"/>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3035529">
              <a:off x="8662020" y="4355827"/>
              <a:ext cx="34826" cy="4602"/>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3035529">
              <a:off x="8578402" y="4404069"/>
              <a:ext cx="98443" cy="16107"/>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3035529">
              <a:off x="8675489" y="4202013"/>
              <a:ext cx="96295" cy="8227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3035529">
              <a:off x="8473418" y="4310466"/>
              <a:ext cx="100846" cy="68979"/>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3035529">
              <a:off x="8155493" y="4599525"/>
              <a:ext cx="94198" cy="82018"/>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3035529">
              <a:off x="8082955" y="4549568"/>
              <a:ext cx="90925" cy="8426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3035529">
              <a:off x="8199192" y="4512997"/>
              <a:ext cx="116239" cy="8442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3035529">
              <a:off x="8269638" y="4554438"/>
              <a:ext cx="110307" cy="8529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3035529">
              <a:off x="8099721" y="4675403"/>
              <a:ext cx="90874" cy="8851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3035529">
              <a:off x="8127985" y="4452578"/>
              <a:ext cx="117825" cy="9981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3035529">
              <a:off x="8074809" y="4870714"/>
              <a:ext cx="81158" cy="7056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3035529">
              <a:off x="7979260" y="4705292"/>
              <a:ext cx="79726" cy="6770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3035529">
              <a:off x="8395131" y="4499706"/>
              <a:ext cx="139508" cy="75576"/>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3035529">
              <a:off x="8051246" y="4740596"/>
              <a:ext cx="85147" cy="9429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3035529">
              <a:off x="8023156" y="4632368"/>
              <a:ext cx="98392" cy="75524"/>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3035529">
              <a:off x="8613291" y="4275354"/>
              <a:ext cx="92664" cy="82632"/>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3035529">
              <a:off x="8494282" y="4420776"/>
              <a:ext cx="69958" cy="6376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3035529">
              <a:off x="8536517" y="4233262"/>
              <a:ext cx="100540" cy="75320"/>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3035529">
              <a:off x="8537093" y="4349992"/>
              <a:ext cx="105091" cy="74553"/>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3035529">
              <a:off x="8354559" y="4332771"/>
              <a:ext cx="82181" cy="7680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3035529">
              <a:off x="8463321" y="4183044"/>
              <a:ext cx="105602" cy="8114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3035529">
              <a:off x="8428377" y="4379435"/>
              <a:ext cx="73078" cy="6698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3035529">
              <a:off x="8266888" y="4412058"/>
              <a:ext cx="129535" cy="73837"/>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3035529">
              <a:off x="8405385" y="4259935"/>
              <a:ext cx="94761" cy="81507"/>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3035529">
              <a:off x="8551434" y="4512338"/>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rot="-3035529">
              <a:off x="8374695" y="4692155"/>
              <a:ext cx="66430"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rot="-3035529">
              <a:off x="8596554" y="4457299"/>
              <a:ext cx="8643"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rot="-3035529">
              <a:off x="8458132" y="4625460"/>
              <a:ext cx="9154"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3035529">
              <a:off x="8679569" y="4319384"/>
              <a:ext cx="69242"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3035529">
              <a:off x="8663564" y="4376083"/>
              <a:ext cx="8080"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3035529">
              <a:off x="8120248" y="4958070"/>
              <a:ext cx="51" cy="792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3035529">
              <a:off x="8210860" y="4926755"/>
              <a:ext cx="8591"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3035529">
              <a:off x="8323672" y="4789452"/>
              <a:ext cx="8591"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35529">
              <a:off x="8268122" y="4857155"/>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3035529">
              <a:off x="7843559" y="4325297"/>
              <a:ext cx="986679" cy="352516"/>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
          <p:cNvGrpSpPr/>
          <p:nvPr/>
        </p:nvGrpSpPr>
        <p:grpSpPr>
          <a:xfrm>
            <a:off x="124838" y="730349"/>
            <a:ext cx="250137" cy="252072"/>
            <a:chOff x="124838" y="730349"/>
            <a:chExt cx="250137" cy="252072"/>
          </a:xfrm>
        </p:grpSpPr>
        <p:sp>
          <p:nvSpPr>
            <p:cNvPr id="192" name="Google Shape;192;p4"/>
            <p:cNvSpPr/>
            <p:nvPr/>
          </p:nvSpPr>
          <p:spPr>
            <a:xfrm>
              <a:off x="124838" y="7303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10768" y="8269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94"/>
        <p:cNvGrpSpPr/>
        <p:nvPr/>
      </p:nvGrpSpPr>
      <p:grpSpPr>
        <a:xfrm>
          <a:off x="0" y="0"/>
          <a:ext cx="0" cy="0"/>
          <a:chOff x="0" y="0"/>
          <a:chExt cx="0" cy="0"/>
        </a:xfrm>
      </p:grpSpPr>
      <p:sp>
        <p:nvSpPr>
          <p:cNvPr id="195" name="Google Shape;195;p5"/>
          <p:cNvSpPr/>
          <p:nvPr/>
        </p:nvSpPr>
        <p:spPr>
          <a:xfrm>
            <a:off x="6089260" y="4352408"/>
            <a:ext cx="2938684" cy="689572"/>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6089260" y="4909207"/>
            <a:ext cx="2940385" cy="162040"/>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6088560" y="4323850"/>
            <a:ext cx="2941085" cy="165641"/>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16420" y="114300"/>
            <a:ext cx="1967574" cy="1389907"/>
          </a:xfrm>
          <a:custGeom>
            <a:avLst/>
            <a:gdLst/>
            <a:ahLst/>
            <a:cxnLst/>
            <a:rect l="l" t="t" r="r" b="b"/>
            <a:pathLst>
              <a:path w="22274" h="13570" extrusionOk="0">
                <a:moveTo>
                  <a:pt x="1" y="0"/>
                </a:moveTo>
                <a:lnTo>
                  <a:pt x="1" y="13570"/>
                </a:lnTo>
                <a:lnTo>
                  <a:pt x="1166" y="13337"/>
                </a:lnTo>
                <a:lnTo>
                  <a:pt x="2048" y="13337"/>
                </a:lnTo>
                <a:lnTo>
                  <a:pt x="2926" y="12896"/>
                </a:lnTo>
                <a:cubicBezTo>
                  <a:pt x="2926" y="12896"/>
                  <a:pt x="3510" y="12749"/>
                  <a:pt x="4245" y="12749"/>
                </a:cubicBezTo>
                <a:cubicBezTo>
                  <a:pt x="4979" y="12749"/>
                  <a:pt x="6005" y="13047"/>
                  <a:pt x="6005" y="13047"/>
                </a:cubicBezTo>
                <a:lnTo>
                  <a:pt x="6589" y="13047"/>
                </a:lnTo>
                <a:lnTo>
                  <a:pt x="7614" y="12606"/>
                </a:lnTo>
                <a:lnTo>
                  <a:pt x="9962" y="12022"/>
                </a:lnTo>
                <a:lnTo>
                  <a:pt x="11721" y="12315"/>
                </a:lnTo>
                <a:lnTo>
                  <a:pt x="14650" y="10703"/>
                </a:lnTo>
                <a:lnTo>
                  <a:pt x="16410" y="10703"/>
                </a:lnTo>
                <a:lnTo>
                  <a:pt x="17729" y="10409"/>
                </a:lnTo>
                <a:lnTo>
                  <a:pt x="18316" y="9531"/>
                </a:lnTo>
                <a:lnTo>
                  <a:pt x="19635" y="9674"/>
                </a:lnTo>
                <a:lnTo>
                  <a:pt x="20804" y="9821"/>
                </a:lnTo>
                <a:lnTo>
                  <a:pt x="21101" y="9524"/>
                </a:lnTo>
                <a:lnTo>
                  <a:pt x="22273" y="9524"/>
                </a:lnTo>
                <a:lnTo>
                  <a:pt x="22273"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14300" y="1024671"/>
            <a:ext cx="1968192" cy="480578"/>
          </a:xfrm>
          <a:custGeom>
            <a:avLst/>
            <a:gdLst/>
            <a:ahLst/>
            <a:cxnLst/>
            <a:rect l="l" t="t" r="r" b="b"/>
            <a:pathLst>
              <a:path w="22281" h="4692" extrusionOk="0">
                <a:moveTo>
                  <a:pt x="22256" y="0"/>
                </a:moveTo>
                <a:cubicBezTo>
                  <a:pt x="22256" y="0"/>
                  <a:pt x="22147" y="48"/>
                  <a:pt x="22000" y="48"/>
                </a:cubicBezTo>
                <a:lnTo>
                  <a:pt x="21706" y="48"/>
                </a:lnTo>
                <a:cubicBezTo>
                  <a:pt x="21559" y="48"/>
                  <a:pt x="21706" y="195"/>
                  <a:pt x="21706" y="195"/>
                </a:cubicBezTo>
                <a:lnTo>
                  <a:pt x="21122" y="338"/>
                </a:lnTo>
                <a:lnTo>
                  <a:pt x="18040" y="338"/>
                </a:lnTo>
                <a:lnTo>
                  <a:pt x="17455" y="632"/>
                </a:lnTo>
                <a:cubicBezTo>
                  <a:pt x="17455" y="632"/>
                  <a:pt x="17162" y="779"/>
                  <a:pt x="17162" y="926"/>
                </a:cubicBezTo>
                <a:cubicBezTo>
                  <a:pt x="17162" y="1073"/>
                  <a:pt x="16721" y="1223"/>
                  <a:pt x="16577" y="1223"/>
                </a:cubicBezTo>
                <a:lnTo>
                  <a:pt x="15989" y="1223"/>
                </a:lnTo>
                <a:cubicBezTo>
                  <a:pt x="15989" y="1223"/>
                  <a:pt x="15696" y="1367"/>
                  <a:pt x="15405" y="1517"/>
                </a:cubicBezTo>
                <a:cubicBezTo>
                  <a:pt x="15307" y="1565"/>
                  <a:pt x="15242" y="1581"/>
                  <a:pt x="15198" y="1581"/>
                </a:cubicBezTo>
                <a:cubicBezTo>
                  <a:pt x="15111" y="1581"/>
                  <a:pt x="15111" y="1517"/>
                  <a:pt x="15111" y="1517"/>
                </a:cubicBezTo>
                <a:lnTo>
                  <a:pt x="14670" y="1661"/>
                </a:lnTo>
                <a:lnTo>
                  <a:pt x="14086" y="1517"/>
                </a:lnTo>
                <a:lnTo>
                  <a:pt x="13502" y="1811"/>
                </a:lnTo>
                <a:lnTo>
                  <a:pt x="13204" y="1811"/>
                </a:lnTo>
                <a:lnTo>
                  <a:pt x="12911" y="2105"/>
                </a:lnTo>
                <a:lnTo>
                  <a:pt x="12477" y="2105"/>
                </a:lnTo>
                <a:lnTo>
                  <a:pt x="11889" y="2252"/>
                </a:lnTo>
                <a:lnTo>
                  <a:pt x="11889" y="2546"/>
                </a:lnTo>
                <a:lnTo>
                  <a:pt x="11595" y="2693"/>
                </a:lnTo>
                <a:lnTo>
                  <a:pt x="11011" y="2987"/>
                </a:lnTo>
                <a:cubicBezTo>
                  <a:pt x="11011" y="2987"/>
                  <a:pt x="10570" y="2987"/>
                  <a:pt x="10129" y="2840"/>
                </a:cubicBezTo>
                <a:cubicBezTo>
                  <a:pt x="9983" y="2792"/>
                  <a:pt x="9935" y="2776"/>
                  <a:pt x="9924" y="2776"/>
                </a:cubicBezTo>
                <a:cubicBezTo>
                  <a:pt x="9902" y="2776"/>
                  <a:pt x="10031" y="2840"/>
                  <a:pt x="9835" y="2840"/>
                </a:cubicBezTo>
                <a:cubicBezTo>
                  <a:pt x="9541" y="2840"/>
                  <a:pt x="9541" y="2987"/>
                  <a:pt x="9541" y="2987"/>
                </a:cubicBezTo>
                <a:lnTo>
                  <a:pt x="9247" y="3130"/>
                </a:lnTo>
                <a:lnTo>
                  <a:pt x="9101" y="3130"/>
                </a:lnTo>
                <a:lnTo>
                  <a:pt x="8660" y="2987"/>
                </a:lnTo>
                <a:lnTo>
                  <a:pt x="8024" y="3178"/>
                </a:lnTo>
                <a:lnTo>
                  <a:pt x="7635" y="3427"/>
                </a:lnTo>
                <a:lnTo>
                  <a:pt x="7194" y="3427"/>
                </a:lnTo>
                <a:lnTo>
                  <a:pt x="6459" y="3571"/>
                </a:lnTo>
                <a:lnTo>
                  <a:pt x="6165" y="3865"/>
                </a:lnTo>
                <a:lnTo>
                  <a:pt x="5724" y="3865"/>
                </a:lnTo>
                <a:lnTo>
                  <a:pt x="5431" y="3721"/>
                </a:lnTo>
                <a:cubicBezTo>
                  <a:pt x="5431" y="3721"/>
                  <a:pt x="4846" y="3721"/>
                  <a:pt x="4112" y="3574"/>
                </a:cubicBezTo>
                <a:cubicBezTo>
                  <a:pt x="3867" y="3527"/>
                  <a:pt x="3720" y="3511"/>
                  <a:pt x="3634" y="3511"/>
                </a:cubicBezTo>
                <a:cubicBezTo>
                  <a:pt x="3460" y="3511"/>
                  <a:pt x="3527" y="3574"/>
                  <a:pt x="3527" y="3574"/>
                </a:cubicBezTo>
                <a:cubicBezTo>
                  <a:pt x="3527" y="3574"/>
                  <a:pt x="3380" y="3721"/>
                  <a:pt x="3230" y="3721"/>
                </a:cubicBezTo>
                <a:lnTo>
                  <a:pt x="2201" y="3721"/>
                </a:lnTo>
                <a:lnTo>
                  <a:pt x="1761" y="4015"/>
                </a:lnTo>
                <a:lnTo>
                  <a:pt x="298" y="4015"/>
                </a:lnTo>
                <a:lnTo>
                  <a:pt x="1" y="3943"/>
                </a:lnTo>
                <a:lnTo>
                  <a:pt x="1" y="4692"/>
                </a:lnTo>
                <a:lnTo>
                  <a:pt x="1173" y="4456"/>
                </a:lnTo>
                <a:lnTo>
                  <a:pt x="2051" y="4456"/>
                </a:lnTo>
                <a:lnTo>
                  <a:pt x="2933" y="4015"/>
                </a:lnTo>
                <a:cubicBezTo>
                  <a:pt x="2933" y="4015"/>
                  <a:pt x="3517" y="3872"/>
                  <a:pt x="4252" y="3872"/>
                </a:cubicBezTo>
                <a:cubicBezTo>
                  <a:pt x="4986" y="3872"/>
                  <a:pt x="6011" y="4166"/>
                  <a:pt x="6011" y="4166"/>
                </a:cubicBezTo>
                <a:lnTo>
                  <a:pt x="6596" y="4166"/>
                </a:lnTo>
                <a:lnTo>
                  <a:pt x="7621" y="3725"/>
                </a:lnTo>
                <a:lnTo>
                  <a:pt x="9822" y="3284"/>
                </a:lnTo>
                <a:cubicBezTo>
                  <a:pt x="9822" y="3284"/>
                  <a:pt x="10703" y="3284"/>
                  <a:pt x="10994" y="3431"/>
                </a:cubicBezTo>
                <a:cubicBezTo>
                  <a:pt x="11047" y="3458"/>
                  <a:pt x="11147" y="3467"/>
                  <a:pt x="11255" y="3467"/>
                </a:cubicBezTo>
                <a:cubicBezTo>
                  <a:pt x="11473" y="3467"/>
                  <a:pt x="11728" y="3431"/>
                  <a:pt x="11728" y="3431"/>
                </a:cubicBezTo>
                <a:cubicBezTo>
                  <a:pt x="11728" y="3431"/>
                  <a:pt x="12897" y="2990"/>
                  <a:pt x="13310" y="2560"/>
                </a:cubicBezTo>
                <a:cubicBezTo>
                  <a:pt x="13351" y="2522"/>
                  <a:pt x="13505" y="2454"/>
                  <a:pt x="13505" y="2454"/>
                </a:cubicBezTo>
                <a:lnTo>
                  <a:pt x="13922" y="2406"/>
                </a:lnTo>
                <a:lnTo>
                  <a:pt x="14657" y="1821"/>
                </a:lnTo>
                <a:lnTo>
                  <a:pt x="16417" y="1821"/>
                </a:lnTo>
                <a:lnTo>
                  <a:pt x="17736" y="1524"/>
                </a:lnTo>
                <a:lnTo>
                  <a:pt x="18323" y="646"/>
                </a:lnTo>
                <a:lnTo>
                  <a:pt x="19642" y="789"/>
                </a:lnTo>
                <a:lnTo>
                  <a:pt x="20811" y="936"/>
                </a:lnTo>
                <a:lnTo>
                  <a:pt x="21108" y="643"/>
                </a:lnTo>
                <a:lnTo>
                  <a:pt x="22280" y="643"/>
                </a:lnTo>
                <a:lnTo>
                  <a:pt x="22280" y="45"/>
                </a:lnTo>
                <a:lnTo>
                  <a:pt x="22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1" name="Google Shape;201;p5"/>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 name="Google Shape;202;p5"/>
          <p:cNvSpPr txBox="1">
            <a:spLocks noGrp="1"/>
          </p:cNvSpPr>
          <p:nvPr>
            <p:ph type="subTitle" idx="1"/>
          </p:nvPr>
        </p:nvSpPr>
        <p:spPr>
          <a:xfrm>
            <a:off x="1685088" y="2734050"/>
            <a:ext cx="1835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3" name="Google Shape;203;p5"/>
          <p:cNvSpPr txBox="1">
            <a:spLocks noGrp="1"/>
          </p:cNvSpPr>
          <p:nvPr>
            <p:ph type="subTitle" idx="2"/>
          </p:nvPr>
        </p:nvSpPr>
        <p:spPr>
          <a:xfrm>
            <a:off x="1284588" y="3101000"/>
            <a:ext cx="26916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 name="Google Shape;204;p5"/>
          <p:cNvSpPr txBox="1">
            <a:spLocks noGrp="1"/>
          </p:cNvSpPr>
          <p:nvPr>
            <p:ph type="subTitle" idx="3"/>
          </p:nvPr>
        </p:nvSpPr>
        <p:spPr>
          <a:xfrm>
            <a:off x="5595900" y="2734050"/>
            <a:ext cx="1835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5" name="Google Shape;205;p5"/>
          <p:cNvSpPr txBox="1">
            <a:spLocks noGrp="1"/>
          </p:cNvSpPr>
          <p:nvPr>
            <p:ph type="subTitle" idx="4"/>
          </p:nvPr>
        </p:nvSpPr>
        <p:spPr>
          <a:xfrm>
            <a:off x="5167813" y="3101000"/>
            <a:ext cx="2691600" cy="8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06" name="Google Shape;206;p5"/>
          <p:cNvGrpSpPr/>
          <p:nvPr/>
        </p:nvGrpSpPr>
        <p:grpSpPr>
          <a:xfrm>
            <a:off x="8725388" y="3935977"/>
            <a:ext cx="304324" cy="779722"/>
            <a:chOff x="8725388" y="3935977"/>
            <a:chExt cx="304324" cy="779722"/>
          </a:xfrm>
        </p:grpSpPr>
        <p:sp>
          <p:nvSpPr>
            <p:cNvPr id="207" name="Google Shape;207;p5"/>
            <p:cNvSpPr/>
            <p:nvPr/>
          </p:nvSpPr>
          <p:spPr>
            <a:xfrm rot="-5526826">
              <a:off x="8850068" y="438174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08" name="Google Shape;208;p5"/>
            <p:cNvSpPr/>
            <p:nvPr/>
          </p:nvSpPr>
          <p:spPr>
            <a:xfrm rot="-5526826">
              <a:off x="8677698" y="415540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09" name="Google Shape;209;p5"/>
            <p:cNvSpPr/>
            <p:nvPr/>
          </p:nvSpPr>
          <p:spPr>
            <a:xfrm rot="-5526826">
              <a:off x="8891670" y="457348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0" name="Google Shape;210;p5"/>
            <p:cNvSpPr/>
            <p:nvPr/>
          </p:nvSpPr>
          <p:spPr>
            <a:xfrm rot="-5526826">
              <a:off x="8721822" y="434744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1" name="Google Shape;211;p5"/>
            <p:cNvSpPr/>
            <p:nvPr/>
          </p:nvSpPr>
          <p:spPr>
            <a:xfrm rot="-5526826">
              <a:off x="8705304" y="401684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2" name="Google Shape;212;p5"/>
            <p:cNvSpPr/>
            <p:nvPr/>
          </p:nvSpPr>
          <p:spPr>
            <a:xfrm rot="-5526826">
              <a:off x="8753748" y="455437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3" name="Google Shape;213;p5"/>
            <p:cNvSpPr/>
            <p:nvPr/>
          </p:nvSpPr>
          <p:spPr>
            <a:xfrm rot="-5526826">
              <a:off x="8961279" y="465203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4" name="Google Shape;214;p5"/>
            <p:cNvSpPr/>
            <p:nvPr/>
          </p:nvSpPr>
          <p:spPr>
            <a:xfrm rot="-5526826">
              <a:off x="8840454" y="450940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5" name="Google Shape;215;p5"/>
            <p:cNvSpPr/>
            <p:nvPr/>
          </p:nvSpPr>
          <p:spPr>
            <a:xfrm rot="-5526826">
              <a:off x="8748016" y="394793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6" name="Google Shape;216;p5"/>
            <p:cNvSpPr/>
            <p:nvPr/>
          </p:nvSpPr>
          <p:spPr>
            <a:xfrm rot="-5526826">
              <a:off x="8790843" y="413367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7" name="Google Shape;217;p5"/>
            <p:cNvSpPr/>
            <p:nvPr/>
          </p:nvSpPr>
          <p:spPr>
            <a:xfrm rot="-5526826">
              <a:off x="8914194" y="400145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8" name="Google Shape;218;p5"/>
            <p:cNvSpPr/>
            <p:nvPr/>
          </p:nvSpPr>
          <p:spPr>
            <a:xfrm rot="-5526826">
              <a:off x="8783461" y="396617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19" name="Google Shape;219;p5"/>
            <p:cNvSpPr/>
            <p:nvPr/>
          </p:nvSpPr>
          <p:spPr>
            <a:xfrm rot="-5526826">
              <a:off x="8940939" y="424218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0" name="Google Shape;220;p5"/>
            <p:cNvSpPr/>
            <p:nvPr/>
          </p:nvSpPr>
          <p:spPr>
            <a:xfrm rot="-5526826">
              <a:off x="8506382" y="418126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1" name="Google Shape;221;p5"/>
            <p:cNvSpPr/>
            <p:nvPr/>
          </p:nvSpPr>
          <p:spPr>
            <a:xfrm rot="-5526826">
              <a:off x="8717355" y="434528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2" name="Google Shape;222;p5"/>
            <p:cNvSpPr/>
            <p:nvPr/>
          </p:nvSpPr>
          <p:spPr>
            <a:xfrm rot="-5526826">
              <a:off x="8670339" y="415854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3" name="Google Shape;223;p5"/>
            <p:cNvSpPr/>
            <p:nvPr/>
          </p:nvSpPr>
          <p:spPr>
            <a:xfrm rot="-5526826">
              <a:off x="9014053" y="4474889"/>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4" name="Google Shape;224;p5"/>
            <p:cNvSpPr/>
            <p:nvPr/>
          </p:nvSpPr>
          <p:spPr>
            <a:xfrm rot="-5526826">
              <a:off x="9018047" y="4571812"/>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5" name="Google Shape;225;p5"/>
            <p:cNvSpPr/>
            <p:nvPr/>
          </p:nvSpPr>
          <p:spPr>
            <a:xfrm rot="-5526826">
              <a:off x="8828305" y="450132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6" name="Google Shape;226;p5"/>
            <p:cNvSpPr/>
            <p:nvPr/>
          </p:nvSpPr>
          <p:spPr>
            <a:xfrm rot="-5526826">
              <a:off x="9002026" y="4089987"/>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7" name="Google Shape;227;p5"/>
            <p:cNvSpPr/>
            <p:nvPr/>
          </p:nvSpPr>
          <p:spPr>
            <a:xfrm rot="-5526826">
              <a:off x="9003787" y="416609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28" name="Google Shape;228;p5"/>
            <p:cNvSpPr/>
            <p:nvPr/>
          </p:nvSpPr>
          <p:spPr>
            <a:xfrm rot="-5526826">
              <a:off x="8778480" y="413000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29" name="Google Shape;229;p5"/>
            <p:cNvSpPr/>
            <p:nvPr/>
          </p:nvSpPr>
          <p:spPr>
            <a:xfrm rot="-5526826">
              <a:off x="8780793" y="396294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0" name="Google Shape;230;p5"/>
            <p:cNvSpPr/>
            <p:nvPr/>
          </p:nvSpPr>
          <p:spPr>
            <a:xfrm rot="-5526826">
              <a:off x="9011898" y="4353253"/>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31" name="Google Shape;231;p5"/>
            <p:cNvSpPr/>
            <p:nvPr/>
          </p:nvSpPr>
          <p:spPr>
            <a:xfrm rot="-5526826">
              <a:off x="9013428" y="442684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32" name="Google Shape;232;p5"/>
            <p:cNvSpPr/>
            <p:nvPr/>
          </p:nvSpPr>
          <p:spPr>
            <a:xfrm rot="-5526826">
              <a:off x="8839572" y="437772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3" name="Google Shape;233;p5"/>
            <p:cNvSpPr/>
            <p:nvPr/>
          </p:nvSpPr>
          <p:spPr>
            <a:xfrm rot="-5526826">
              <a:off x="8756110" y="454365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4" name="Google Shape;234;p5"/>
            <p:cNvSpPr/>
            <p:nvPr/>
          </p:nvSpPr>
          <p:spPr>
            <a:xfrm rot="-5526826">
              <a:off x="8699527" y="401581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5" name="Google Shape;235;p5"/>
            <p:cNvSpPr/>
            <p:nvPr/>
          </p:nvSpPr>
          <p:spPr>
            <a:xfrm rot="-5526826">
              <a:off x="8956005" y="463985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6" name="Google Shape;236;p5"/>
            <p:cNvSpPr/>
            <p:nvPr/>
          </p:nvSpPr>
          <p:spPr>
            <a:xfrm rot="-5526826">
              <a:off x="9006669" y="4220830"/>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37" name="Google Shape;237;p5"/>
            <p:cNvSpPr/>
            <p:nvPr/>
          </p:nvSpPr>
          <p:spPr>
            <a:xfrm rot="-5526826">
              <a:off x="9008284" y="4286680"/>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38" name="Google Shape;238;p5"/>
            <p:cNvSpPr/>
            <p:nvPr/>
          </p:nvSpPr>
          <p:spPr>
            <a:xfrm rot="-5526826">
              <a:off x="8930423" y="423658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39" name="Google Shape;239;p5"/>
            <p:cNvSpPr/>
            <p:nvPr/>
          </p:nvSpPr>
          <p:spPr>
            <a:xfrm rot="-5526826">
              <a:off x="8745174" y="394043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40" name="Google Shape;240;p5"/>
            <p:cNvSpPr/>
            <p:nvPr/>
          </p:nvSpPr>
          <p:spPr>
            <a:xfrm rot="-5526826">
              <a:off x="8998210" y="3983604"/>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41" name="Google Shape;241;p5"/>
            <p:cNvSpPr/>
            <p:nvPr/>
          </p:nvSpPr>
          <p:spPr>
            <a:xfrm rot="-5526826">
              <a:off x="8998837" y="4038044"/>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42" name="Google Shape;242;p5"/>
            <p:cNvSpPr/>
            <p:nvPr/>
          </p:nvSpPr>
          <p:spPr>
            <a:xfrm rot="-5526826">
              <a:off x="8902949" y="399744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243" name="Google Shape;243;p5"/>
          <p:cNvSpPr/>
          <p:nvPr/>
        </p:nvSpPr>
        <p:spPr>
          <a:xfrm rot="4146022">
            <a:off x="8760354" y="338429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rot="4146022">
            <a:off x="8841649" y="346460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rot="10800000">
            <a:off x="7885260" y="114290"/>
            <a:ext cx="495925" cy="20724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rot="5400000">
            <a:off x="8678110" y="1124672"/>
            <a:ext cx="495925" cy="20724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rot="4146022">
            <a:off x="1048779" y="14781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rot="4146022">
            <a:off x="1130074" y="22812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5"/>
          <p:cNvGrpSpPr/>
          <p:nvPr/>
        </p:nvGrpSpPr>
        <p:grpSpPr>
          <a:xfrm>
            <a:off x="114298" y="797475"/>
            <a:ext cx="308208" cy="861623"/>
            <a:chOff x="114298" y="656475"/>
            <a:chExt cx="308208" cy="861623"/>
          </a:xfrm>
        </p:grpSpPr>
        <p:sp>
          <p:nvSpPr>
            <p:cNvPr id="250" name="Google Shape;250;p5"/>
            <p:cNvSpPr/>
            <p:nvPr/>
          </p:nvSpPr>
          <p:spPr>
            <a:xfrm rot="-5400000">
              <a:off x="103675" y="1022850"/>
              <a:ext cx="107412" cy="86166"/>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rot="-5400000">
              <a:off x="89285" y="1336898"/>
              <a:ext cx="83136" cy="3248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rot="-5400000">
              <a:off x="76165" y="1166251"/>
              <a:ext cx="94917" cy="18027"/>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rot="-5400000">
              <a:off x="89307" y="1254230"/>
              <a:ext cx="78406" cy="2780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rot="-5400000">
              <a:off x="108898" y="1112946"/>
              <a:ext cx="13298" cy="1874"/>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rot="-5400000">
              <a:off x="234977" y="1440341"/>
              <a:ext cx="63189" cy="86523"/>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rot="-5400000">
              <a:off x="282053" y="1215831"/>
              <a:ext cx="86171" cy="6996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rot="-5400000">
              <a:off x="301598" y="1376125"/>
              <a:ext cx="73096" cy="62873"/>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rot="-5400000">
              <a:off x="99437" y="1414568"/>
              <a:ext cx="64215" cy="3360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rot="-5400000">
              <a:off x="335176" y="1114956"/>
              <a:ext cx="95498" cy="7666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rot="-5400000">
              <a:off x="295663" y="1300039"/>
              <a:ext cx="73854" cy="66398"/>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rot="-5400000">
              <a:off x="110928" y="1470015"/>
              <a:ext cx="41233" cy="33868"/>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rot="-5400000">
              <a:off x="112823" y="938821"/>
              <a:ext cx="83940" cy="8036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rot="-5400000">
              <a:off x="159655" y="1454040"/>
              <a:ext cx="52658" cy="63498"/>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rot="-5400000">
              <a:off x="106888" y="764068"/>
              <a:ext cx="93534" cy="78089"/>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rot="-5400000">
              <a:off x="349120" y="1215519"/>
              <a:ext cx="83449" cy="62695"/>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rot="-5400000">
              <a:off x="398585" y="1123924"/>
              <a:ext cx="42438" cy="4775"/>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rot="-5400000">
              <a:off x="353916" y="1028917"/>
              <a:ext cx="120354" cy="1619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rot="-5400000">
              <a:off x="114564" y="854925"/>
              <a:ext cx="80236" cy="80142"/>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rot="-5400000">
              <a:off x="358759" y="1299681"/>
              <a:ext cx="72917" cy="53681"/>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rot="-5400000">
              <a:off x="386135" y="934892"/>
              <a:ext cx="55737" cy="1610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rot="-5400000">
              <a:off x="361526" y="1378891"/>
              <a:ext cx="73096" cy="48237"/>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rot="-5400000">
              <a:off x="363668" y="1459395"/>
              <a:ext cx="72783" cy="4399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rot="-5400000">
              <a:off x="185401" y="667254"/>
              <a:ext cx="94427" cy="73761"/>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rot="-5400000">
              <a:off x="112533" y="670735"/>
              <a:ext cx="82244" cy="7871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rot="-5400000">
              <a:off x="245149" y="1016267"/>
              <a:ext cx="121291" cy="61981"/>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rot="-5400000">
              <a:off x="266458" y="663349"/>
              <a:ext cx="90009" cy="76260"/>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rot="-5400000">
              <a:off x="404989" y="798807"/>
              <a:ext cx="30390" cy="4016"/>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rot="-5400000">
              <a:off x="372212" y="858895"/>
              <a:ext cx="85903" cy="14056"/>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rot="-5400000">
              <a:off x="344279" y="662903"/>
              <a:ext cx="84029" cy="71798"/>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rot="-5400000">
              <a:off x="263981" y="848030"/>
              <a:ext cx="88000" cy="6019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rot="-5400000">
              <a:off x="214027" y="1219602"/>
              <a:ext cx="82199" cy="71574"/>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rot="-5400000">
              <a:off x="138392" y="1226787"/>
              <a:ext cx="79343" cy="7353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rot="-5400000">
              <a:off x="194035" y="1130709"/>
              <a:ext cx="101433" cy="7367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rot="-5400000">
              <a:off x="265319" y="1121181"/>
              <a:ext cx="96256" cy="74430"/>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rot="-5400000">
              <a:off x="220586" y="1301936"/>
              <a:ext cx="79299" cy="7724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rot="-5400000">
              <a:off x="116660" y="1127452"/>
              <a:ext cx="102816" cy="8710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rot="-5400000">
              <a:off x="307979" y="1451898"/>
              <a:ext cx="70820" cy="61579"/>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rot="-5400000">
              <a:off x="151266" y="1393975"/>
              <a:ext cx="69570" cy="59080"/>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rot="-5400000">
              <a:off x="314024" y="1007632"/>
              <a:ext cx="121737" cy="65952"/>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rot="-5400000">
              <a:off x="226186" y="1373760"/>
              <a:ext cx="74301" cy="82284"/>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rot="-5400000">
              <a:off x="140779" y="1314542"/>
              <a:ext cx="85858" cy="6590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rot="-5400000">
              <a:off x="343431" y="747780"/>
              <a:ext cx="80860" cy="72110"/>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rot="-5400000">
              <a:off x="340777" y="919921"/>
              <a:ext cx="61047" cy="5564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rot="-5400000">
              <a:off x="265543" y="760476"/>
              <a:ext cx="87733" cy="65729"/>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rot="-5400000">
              <a:off x="329933" y="837677"/>
              <a:ext cx="91704" cy="65060"/>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rot="-5400000">
              <a:off x="200216" y="933309"/>
              <a:ext cx="71712" cy="6702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rot="-5400000">
              <a:off x="189484" y="765184"/>
              <a:ext cx="92151" cy="70816"/>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rot="-5400000">
              <a:off x="274022" y="927374"/>
              <a:ext cx="63769" cy="5845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rot="-5400000">
              <a:off x="179510" y="1022515"/>
              <a:ext cx="113035" cy="64435"/>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rot="-5400000">
              <a:off x="194192" y="852091"/>
              <a:ext cx="82690" cy="71128"/>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rot="-5400000">
              <a:off x="418488" y="973358"/>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rot="-5400000">
              <a:off x="393186" y="1176447"/>
              <a:ext cx="57968" cy="45"/>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rot="-5400000">
              <a:off x="418399" y="911195"/>
              <a:ext cx="7542" cy="45"/>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rot="-5400000">
              <a:off x="418176" y="1101120"/>
              <a:ext cx="7988" cy="45"/>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rot="-5400000">
              <a:off x="391958" y="755431"/>
              <a:ext cx="60422" cy="45"/>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rot="-5400000">
              <a:off x="418644" y="819468"/>
              <a:ext cx="7051" cy="45"/>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rot="-5400000">
              <a:off x="377703" y="1514305"/>
              <a:ext cx="45" cy="691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rot="-5400000">
              <a:off x="418421" y="1441409"/>
              <a:ext cx="7497" cy="45"/>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rot="-5400000">
              <a:off x="418421" y="1286337"/>
              <a:ext cx="7497" cy="45"/>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rot="-5400000">
              <a:off x="418488" y="1362802"/>
              <a:ext cx="7363" cy="45"/>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rot="-5400000">
              <a:off x="-161805" y="933474"/>
              <a:ext cx="860995" cy="30762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5"/>
          <p:cNvGrpSpPr/>
          <p:nvPr/>
        </p:nvGrpSpPr>
        <p:grpSpPr>
          <a:xfrm>
            <a:off x="67525" y="2193359"/>
            <a:ext cx="304296" cy="303241"/>
            <a:chOff x="67525" y="2193359"/>
            <a:chExt cx="304296" cy="303241"/>
          </a:xfrm>
        </p:grpSpPr>
        <p:sp>
          <p:nvSpPr>
            <p:cNvPr id="313" name="Google Shape;313;p5"/>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5"/>
          <p:cNvGrpSpPr/>
          <p:nvPr/>
        </p:nvGrpSpPr>
        <p:grpSpPr>
          <a:xfrm>
            <a:off x="53949" y="3538205"/>
            <a:ext cx="793965" cy="779723"/>
            <a:chOff x="3074" y="3053605"/>
            <a:chExt cx="793965" cy="779723"/>
          </a:xfrm>
        </p:grpSpPr>
        <p:sp>
          <p:nvSpPr>
            <p:cNvPr id="316" name="Google Shape;316;p5"/>
            <p:cNvSpPr/>
            <p:nvPr/>
          </p:nvSpPr>
          <p:spPr>
            <a:xfrm rot="-1516758">
              <a:off x="97065" y="3155408"/>
              <a:ext cx="605982" cy="576117"/>
            </a:xfrm>
            <a:custGeom>
              <a:avLst/>
              <a:gdLst/>
              <a:ahLst/>
              <a:cxnLst/>
              <a:rect l="l" t="t" r="r" b="b"/>
              <a:pathLst>
                <a:path w="7625" h="7249" extrusionOk="0">
                  <a:moveTo>
                    <a:pt x="383" y="668"/>
                  </a:moveTo>
                  <a:lnTo>
                    <a:pt x="383" y="668"/>
                  </a:lnTo>
                  <a:cubicBezTo>
                    <a:pt x="339" y="719"/>
                    <a:pt x="294" y="770"/>
                    <a:pt x="247" y="818"/>
                  </a:cubicBezTo>
                  <a:cubicBezTo>
                    <a:pt x="243" y="722"/>
                    <a:pt x="298" y="685"/>
                    <a:pt x="383" y="668"/>
                  </a:cubicBezTo>
                  <a:close/>
                  <a:moveTo>
                    <a:pt x="486" y="736"/>
                  </a:moveTo>
                  <a:lnTo>
                    <a:pt x="486" y="736"/>
                  </a:lnTo>
                  <a:cubicBezTo>
                    <a:pt x="469" y="941"/>
                    <a:pt x="312" y="1057"/>
                    <a:pt x="185" y="1225"/>
                  </a:cubicBezTo>
                  <a:cubicBezTo>
                    <a:pt x="175" y="968"/>
                    <a:pt x="394" y="893"/>
                    <a:pt x="486" y="736"/>
                  </a:cubicBezTo>
                  <a:close/>
                  <a:moveTo>
                    <a:pt x="418" y="1146"/>
                  </a:moveTo>
                  <a:lnTo>
                    <a:pt x="418" y="1146"/>
                  </a:lnTo>
                  <a:cubicBezTo>
                    <a:pt x="465" y="1354"/>
                    <a:pt x="281" y="1440"/>
                    <a:pt x="185" y="1597"/>
                  </a:cubicBezTo>
                  <a:cubicBezTo>
                    <a:pt x="127" y="1354"/>
                    <a:pt x="339" y="1286"/>
                    <a:pt x="418" y="1146"/>
                  </a:cubicBezTo>
                  <a:close/>
                  <a:moveTo>
                    <a:pt x="407" y="1522"/>
                  </a:moveTo>
                  <a:lnTo>
                    <a:pt x="407" y="1522"/>
                  </a:lnTo>
                  <a:cubicBezTo>
                    <a:pt x="459" y="1747"/>
                    <a:pt x="298" y="1857"/>
                    <a:pt x="195" y="1997"/>
                  </a:cubicBezTo>
                  <a:cubicBezTo>
                    <a:pt x="103" y="1761"/>
                    <a:pt x="305" y="1676"/>
                    <a:pt x="407" y="1522"/>
                  </a:cubicBezTo>
                  <a:close/>
                  <a:moveTo>
                    <a:pt x="400" y="1949"/>
                  </a:moveTo>
                  <a:lnTo>
                    <a:pt x="400" y="1949"/>
                  </a:lnTo>
                  <a:cubicBezTo>
                    <a:pt x="465" y="2157"/>
                    <a:pt x="325" y="2274"/>
                    <a:pt x="206" y="2403"/>
                  </a:cubicBezTo>
                  <a:cubicBezTo>
                    <a:pt x="117" y="2181"/>
                    <a:pt x="277" y="2072"/>
                    <a:pt x="400" y="1949"/>
                  </a:cubicBezTo>
                  <a:close/>
                  <a:moveTo>
                    <a:pt x="394" y="2403"/>
                  </a:moveTo>
                  <a:lnTo>
                    <a:pt x="394" y="2403"/>
                  </a:lnTo>
                  <a:cubicBezTo>
                    <a:pt x="445" y="2598"/>
                    <a:pt x="342" y="2745"/>
                    <a:pt x="219" y="2885"/>
                  </a:cubicBezTo>
                  <a:cubicBezTo>
                    <a:pt x="154" y="2677"/>
                    <a:pt x="209" y="2527"/>
                    <a:pt x="394" y="2403"/>
                  </a:cubicBezTo>
                  <a:close/>
                  <a:moveTo>
                    <a:pt x="380" y="2885"/>
                  </a:moveTo>
                  <a:lnTo>
                    <a:pt x="380" y="2885"/>
                  </a:lnTo>
                  <a:cubicBezTo>
                    <a:pt x="459" y="3077"/>
                    <a:pt x="298" y="3189"/>
                    <a:pt x="223" y="3336"/>
                  </a:cubicBezTo>
                  <a:cubicBezTo>
                    <a:pt x="141" y="3128"/>
                    <a:pt x="264" y="3008"/>
                    <a:pt x="380" y="2885"/>
                  </a:cubicBezTo>
                  <a:close/>
                  <a:moveTo>
                    <a:pt x="383" y="3336"/>
                  </a:moveTo>
                  <a:cubicBezTo>
                    <a:pt x="424" y="3541"/>
                    <a:pt x="411" y="3572"/>
                    <a:pt x="212" y="3811"/>
                  </a:cubicBezTo>
                  <a:cubicBezTo>
                    <a:pt x="168" y="3634"/>
                    <a:pt x="195" y="3555"/>
                    <a:pt x="383" y="3336"/>
                  </a:cubicBezTo>
                  <a:close/>
                  <a:moveTo>
                    <a:pt x="380" y="3794"/>
                  </a:moveTo>
                  <a:lnTo>
                    <a:pt x="380" y="3794"/>
                  </a:lnTo>
                  <a:cubicBezTo>
                    <a:pt x="435" y="3999"/>
                    <a:pt x="281" y="4112"/>
                    <a:pt x="212" y="4273"/>
                  </a:cubicBezTo>
                  <a:cubicBezTo>
                    <a:pt x="141" y="4054"/>
                    <a:pt x="281" y="3941"/>
                    <a:pt x="380" y="3794"/>
                  </a:cubicBezTo>
                  <a:close/>
                  <a:moveTo>
                    <a:pt x="376" y="4221"/>
                  </a:moveTo>
                  <a:lnTo>
                    <a:pt x="376" y="4221"/>
                  </a:lnTo>
                  <a:cubicBezTo>
                    <a:pt x="407" y="4406"/>
                    <a:pt x="271" y="4522"/>
                    <a:pt x="202" y="4686"/>
                  </a:cubicBezTo>
                  <a:cubicBezTo>
                    <a:pt x="124" y="4457"/>
                    <a:pt x="322" y="4368"/>
                    <a:pt x="376" y="4221"/>
                  </a:cubicBezTo>
                  <a:close/>
                  <a:moveTo>
                    <a:pt x="383" y="4611"/>
                  </a:moveTo>
                  <a:lnTo>
                    <a:pt x="383" y="4611"/>
                  </a:lnTo>
                  <a:cubicBezTo>
                    <a:pt x="397" y="4833"/>
                    <a:pt x="414" y="5028"/>
                    <a:pt x="209" y="5165"/>
                  </a:cubicBezTo>
                  <a:cubicBezTo>
                    <a:pt x="195" y="5069"/>
                    <a:pt x="175" y="4956"/>
                    <a:pt x="212" y="4874"/>
                  </a:cubicBezTo>
                  <a:cubicBezTo>
                    <a:pt x="253" y="4789"/>
                    <a:pt x="325" y="4713"/>
                    <a:pt x="383" y="4611"/>
                  </a:cubicBezTo>
                  <a:close/>
                  <a:moveTo>
                    <a:pt x="366" y="5195"/>
                  </a:moveTo>
                  <a:cubicBezTo>
                    <a:pt x="411" y="5380"/>
                    <a:pt x="383" y="5445"/>
                    <a:pt x="189" y="5636"/>
                  </a:cubicBezTo>
                  <a:cubicBezTo>
                    <a:pt x="144" y="5434"/>
                    <a:pt x="168" y="5380"/>
                    <a:pt x="366" y="5195"/>
                  </a:cubicBezTo>
                  <a:close/>
                  <a:moveTo>
                    <a:pt x="376" y="5622"/>
                  </a:moveTo>
                  <a:lnTo>
                    <a:pt x="376" y="5622"/>
                  </a:lnTo>
                  <a:cubicBezTo>
                    <a:pt x="400" y="5814"/>
                    <a:pt x="400" y="5814"/>
                    <a:pt x="206" y="6050"/>
                  </a:cubicBezTo>
                  <a:cubicBezTo>
                    <a:pt x="171" y="5848"/>
                    <a:pt x="206" y="5773"/>
                    <a:pt x="376" y="5622"/>
                  </a:cubicBezTo>
                  <a:close/>
                  <a:moveTo>
                    <a:pt x="407" y="5998"/>
                  </a:moveTo>
                  <a:cubicBezTo>
                    <a:pt x="582" y="6224"/>
                    <a:pt x="349" y="6343"/>
                    <a:pt x="277" y="6511"/>
                  </a:cubicBezTo>
                  <a:cubicBezTo>
                    <a:pt x="154" y="6289"/>
                    <a:pt x="271" y="6138"/>
                    <a:pt x="407" y="5998"/>
                  </a:cubicBezTo>
                  <a:close/>
                  <a:moveTo>
                    <a:pt x="1264" y="179"/>
                  </a:moveTo>
                  <a:cubicBezTo>
                    <a:pt x="1293" y="179"/>
                    <a:pt x="1321" y="180"/>
                    <a:pt x="1350" y="182"/>
                  </a:cubicBezTo>
                  <a:cubicBezTo>
                    <a:pt x="1930" y="218"/>
                    <a:pt x="2510" y="268"/>
                    <a:pt x="3089" y="268"/>
                  </a:cubicBezTo>
                  <a:cubicBezTo>
                    <a:pt x="3125" y="268"/>
                    <a:pt x="3160" y="268"/>
                    <a:pt x="3196" y="268"/>
                  </a:cubicBezTo>
                  <a:cubicBezTo>
                    <a:pt x="3437" y="264"/>
                    <a:pt x="3677" y="263"/>
                    <a:pt x="3917" y="263"/>
                  </a:cubicBezTo>
                  <a:cubicBezTo>
                    <a:pt x="4157" y="263"/>
                    <a:pt x="4397" y="264"/>
                    <a:pt x="4638" y="268"/>
                  </a:cubicBezTo>
                  <a:cubicBezTo>
                    <a:pt x="4662" y="268"/>
                    <a:pt x="4686" y="268"/>
                    <a:pt x="4710" y="268"/>
                  </a:cubicBezTo>
                  <a:cubicBezTo>
                    <a:pt x="5349" y="268"/>
                    <a:pt x="5984" y="225"/>
                    <a:pt x="6616" y="186"/>
                  </a:cubicBezTo>
                  <a:cubicBezTo>
                    <a:pt x="6648" y="184"/>
                    <a:pt x="6678" y="183"/>
                    <a:pt x="6707" y="183"/>
                  </a:cubicBezTo>
                  <a:cubicBezTo>
                    <a:pt x="7106" y="183"/>
                    <a:pt x="7255" y="380"/>
                    <a:pt x="7347" y="753"/>
                  </a:cubicBezTo>
                  <a:cubicBezTo>
                    <a:pt x="7406" y="1002"/>
                    <a:pt x="7416" y="1252"/>
                    <a:pt x="7423" y="1505"/>
                  </a:cubicBezTo>
                  <a:cubicBezTo>
                    <a:pt x="7450" y="2017"/>
                    <a:pt x="7440" y="2533"/>
                    <a:pt x="7447" y="3046"/>
                  </a:cubicBezTo>
                  <a:cubicBezTo>
                    <a:pt x="7457" y="3931"/>
                    <a:pt x="7453" y="4816"/>
                    <a:pt x="7457" y="5701"/>
                  </a:cubicBezTo>
                  <a:cubicBezTo>
                    <a:pt x="7457" y="5841"/>
                    <a:pt x="7436" y="5981"/>
                    <a:pt x="7388" y="6114"/>
                  </a:cubicBezTo>
                  <a:cubicBezTo>
                    <a:pt x="7286" y="6412"/>
                    <a:pt x="7036" y="6528"/>
                    <a:pt x="6753" y="6562"/>
                  </a:cubicBezTo>
                  <a:cubicBezTo>
                    <a:pt x="6206" y="6630"/>
                    <a:pt x="5653" y="6675"/>
                    <a:pt x="5099" y="6682"/>
                  </a:cubicBezTo>
                  <a:cubicBezTo>
                    <a:pt x="5088" y="6682"/>
                    <a:pt x="5077" y="6682"/>
                    <a:pt x="5066" y="6682"/>
                  </a:cubicBezTo>
                  <a:cubicBezTo>
                    <a:pt x="4712" y="6682"/>
                    <a:pt x="4355" y="6633"/>
                    <a:pt x="3999" y="6633"/>
                  </a:cubicBezTo>
                  <a:cubicBezTo>
                    <a:pt x="3977" y="6633"/>
                    <a:pt x="3955" y="6634"/>
                    <a:pt x="3934" y="6634"/>
                  </a:cubicBezTo>
                  <a:cubicBezTo>
                    <a:pt x="3576" y="6642"/>
                    <a:pt x="3220" y="6684"/>
                    <a:pt x="2863" y="6684"/>
                  </a:cubicBezTo>
                  <a:cubicBezTo>
                    <a:pt x="2790" y="6684"/>
                    <a:pt x="2718" y="6682"/>
                    <a:pt x="2645" y="6678"/>
                  </a:cubicBezTo>
                  <a:cubicBezTo>
                    <a:pt x="2150" y="6648"/>
                    <a:pt x="1648" y="6634"/>
                    <a:pt x="1162" y="6545"/>
                  </a:cubicBezTo>
                  <a:cubicBezTo>
                    <a:pt x="913" y="6497"/>
                    <a:pt x="701" y="6374"/>
                    <a:pt x="612" y="6118"/>
                  </a:cubicBezTo>
                  <a:cubicBezTo>
                    <a:pt x="561" y="5968"/>
                    <a:pt x="551" y="5814"/>
                    <a:pt x="544" y="5657"/>
                  </a:cubicBezTo>
                  <a:cubicBezTo>
                    <a:pt x="534" y="5472"/>
                    <a:pt x="544" y="5284"/>
                    <a:pt x="544" y="5103"/>
                  </a:cubicBezTo>
                  <a:cubicBezTo>
                    <a:pt x="544" y="5038"/>
                    <a:pt x="534" y="4970"/>
                    <a:pt x="588" y="4918"/>
                  </a:cubicBezTo>
                  <a:cubicBezTo>
                    <a:pt x="602" y="4908"/>
                    <a:pt x="612" y="4871"/>
                    <a:pt x="605" y="4867"/>
                  </a:cubicBezTo>
                  <a:cubicBezTo>
                    <a:pt x="479" y="4761"/>
                    <a:pt x="547" y="4618"/>
                    <a:pt x="547" y="4498"/>
                  </a:cubicBezTo>
                  <a:cubicBezTo>
                    <a:pt x="547" y="3863"/>
                    <a:pt x="554" y="3241"/>
                    <a:pt x="561" y="2612"/>
                  </a:cubicBezTo>
                  <a:cubicBezTo>
                    <a:pt x="564" y="2082"/>
                    <a:pt x="561" y="1553"/>
                    <a:pt x="612" y="1023"/>
                  </a:cubicBezTo>
                  <a:cubicBezTo>
                    <a:pt x="633" y="821"/>
                    <a:pt x="670" y="620"/>
                    <a:pt x="773" y="442"/>
                  </a:cubicBezTo>
                  <a:cubicBezTo>
                    <a:pt x="887" y="238"/>
                    <a:pt x="1064" y="179"/>
                    <a:pt x="1264" y="179"/>
                  </a:cubicBezTo>
                  <a:close/>
                  <a:moveTo>
                    <a:pt x="547" y="6323"/>
                  </a:moveTo>
                  <a:cubicBezTo>
                    <a:pt x="653" y="6395"/>
                    <a:pt x="653" y="6470"/>
                    <a:pt x="571" y="6562"/>
                  </a:cubicBezTo>
                  <a:cubicBezTo>
                    <a:pt x="506" y="6634"/>
                    <a:pt x="465" y="6730"/>
                    <a:pt x="414" y="6815"/>
                  </a:cubicBezTo>
                  <a:cubicBezTo>
                    <a:pt x="329" y="6743"/>
                    <a:pt x="294" y="6678"/>
                    <a:pt x="373" y="6583"/>
                  </a:cubicBezTo>
                  <a:cubicBezTo>
                    <a:pt x="441" y="6504"/>
                    <a:pt x="493" y="6408"/>
                    <a:pt x="547" y="6323"/>
                  </a:cubicBezTo>
                  <a:close/>
                  <a:moveTo>
                    <a:pt x="766" y="6528"/>
                  </a:moveTo>
                  <a:cubicBezTo>
                    <a:pt x="810" y="6552"/>
                    <a:pt x="858" y="6566"/>
                    <a:pt x="886" y="6596"/>
                  </a:cubicBezTo>
                  <a:cubicBezTo>
                    <a:pt x="903" y="6617"/>
                    <a:pt x="862" y="6648"/>
                    <a:pt x="845" y="6668"/>
                  </a:cubicBezTo>
                  <a:cubicBezTo>
                    <a:pt x="773" y="6753"/>
                    <a:pt x="698" y="6835"/>
                    <a:pt x="623" y="6918"/>
                  </a:cubicBezTo>
                  <a:cubicBezTo>
                    <a:pt x="608" y="6934"/>
                    <a:pt x="596" y="6943"/>
                    <a:pt x="582" y="6943"/>
                  </a:cubicBezTo>
                  <a:cubicBezTo>
                    <a:pt x="573" y="6943"/>
                    <a:pt x="563" y="6939"/>
                    <a:pt x="551" y="6931"/>
                  </a:cubicBezTo>
                  <a:cubicBezTo>
                    <a:pt x="530" y="6918"/>
                    <a:pt x="517" y="6900"/>
                    <a:pt x="534" y="6873"/>
                  </a:cubicBezTo>
                  <a:cubicBezTo>
                    <a:pt x="602" y="6767"/>
                    <a:pt x="657" y="6658"/>
                    <a:pt x="739" y="6559"/>
                  </a:cubicBezTo>
                  <a:cubicBezTo>
                    <a:pt x="749" y="6548"/>
                    <a:pt x="756" y="6535"/>
                    <a:pt x="766" y="6528"/>
                  </a:cubicBezTo>
                  <a:close/>
                  <a:moveTo>
                    <a:pt x="6941" y="6829"/>
                  </a:moveTo>
                  <a:lnTo>
                    <a:pt x="6941" y="6829"/>
                  </a:lnTo>
                  <a:cubicBezTo>
                    <a:pt x="6927" y="6918"/>
                    <a:pt x="6900" y="6965"/>
                    <a:pt x="6790" y="6965"/>
                  </a:cubicBezTo>
                  <a:cubicBezTo>
                    <a:pt x="6852" y="6907"/>
                    <a:pt x="6890" y="6873"/>
                    <a:pt x="6941" y="6829"/>
                  </a:cubicBezTo>
                  <a:close/>
                  <a:moveTo>
                    <a:pt x="6503" y="6743"/>
                  </a:moveTo>
                  <a:cubicBezTo>
                    <a:pt x="6401" y="6849"/>
                    <a:pt x="6305" y="6955"/>
                    <a:pt x="6169" y="7010"/>
                  </a:cubicBezTo>
                  <a:cubicBezTo>
                    <a:pt x="6244" y="6870"/>
                    <a:pt x="6380" y="6815"/>
                    <a:pt x="6503" y="6743"/>
                  </a:cubicBezTo>
                  <a:close/>
                  <a:moveTo>
                    <a:pt x="6859" y="6706"/>
                  </a:moveTo>
                  <a:cubicBezTo>
                    <a:pt x="6715" y="6815"/>
                    <a:pt x="6637" y="7020"/>
                    <a:pt x="6408" y="7023"/>
                  </a:cubicBezTo>
                  <a:cubicBezTo>
                    <a:pt x="6459" y="6979"/>
                    <a:pt x="6500" y="6941"/>
                    <a:pt x="6544" y="6904"/>
                  </a:cubicBezTo>
                  <a:cubicBezTo>
                    <a:pt x="6568" y="6883"/>
                    <a:pt x="6602" y="6856"/>
                    <a:pt x="6609" y="6832"/>
                  </a:cubicBezTo>
                  <a:cubicBezTo>
                    <a:pt x="6626" y="6718"/>
                    <a:pt x="6694" y="6708"/>
                    <a:pt x="6767" y="6708"/>
                  </a:cubicBezTo>
                  <a:cubicBezTo>
                    <a:pt x="6781" y="6708"/>
                    <a:pt x="6796" y="6708"/>
                    <a:pt x="6810" y="6708"/>
                  </a:cubicBezTo>
                  <a:cubicBezTo>
                    <a:pt x="6827" y="6708"/>
                    <a:pt x="6843" y="6708"/>
                    <a:pt x="6859" y="6706"/>
                  </a:cubicBezTo>
                  <a:close/>
                  <a:moveTo>
                    <a:pt x="6204" y="6768"/>
                  </a:moveTo>
                  <a:cubicBezTo>
                    <a:pt x="6217" y="6768"/>
                    <a:pt x="6230" y="6769"/>
                    <a:pt x="6244" y="6771"/>
                  </a:cubicBezTo>
                  <a:cubicBezTo>
                    <a:pt x="6073" y="6815"/>
                    <a:pt x="6022" y="7027"/>
                    <a:pt x="5834" y="7027"/>
                  </a:cubicBezTo>
                  <a:cubicBezTo>
                    <a:pt x="5958" y="6941"/>
                    <a:pt x="6026" y="6768"/>
                    <a:pt x="6204" y="6768"/>
                  </a:cubicBezTo>
                  <a:close/>
                  <a:moveTo>
                    <a:pt x="1094" y="6672"/>
                  </a:moveTo>
                  <a:cubicBezTo>
                    <a:pt x="1127" y="6672"/>
                    <a:pt x="1161" y="6682"/>
                    <a:pt x="1197" y="6702"/>
                  </a:cubicBezTo>
                  <a:cubicBezTo>
                    <a:pt x="1111" y="6801"/>
                    <a:pt x="1015" y="6914"/>
                    <a:pt x="913" y="7010"/>
                  </a:cubicBezTo>
                  <a:cubicBezTo>
                    <a:pt x="900" y="7024"/>
                    <a:pt x="885" y="7029"/>
                    <a:pt x="869" y="7029"/>
                  </a:cubicBezTo>
                  <a:cubicBezTo>
                    <a:pt x="832" y="7029"/>
                    <a:pt x="787" y="7003"/>
                    <a:pt x="732" y="7003"/>
                  </a:cubicBezTo>
                  <a:cubicBezTo>
                    <a:pt x="730" y="7003"/>
                    <a:pt x="727" y="7003"/>
                    <a:pt x="725" y="7003"/>
                  </a:cubicBezTo>
                  <a:cubicBezTo>
                    <a:pt x="800" y="6921"/>
                    <a:pt x="862" y="6870"/>
                    <a:pt x="906" y="6801"/>
                  </a:cubicBezTo>
                  <a:cubicBezTo>
                    <a:pt x="962" y="6717"/>
                    <a:pt x="1024" y="6672"/>
                    <a:pt x="1094" y="6672"/>
                  </a:cubicBezTo>
                  <a:close/>
                  <a:moveTo>
                    <a:pt x="4882" y="6821"/>
                  </a:moveTo>
                  <a:cubicBezTo>
                    <a:pt x="4922" y="6821"/>
                    <a:pt x="4966" y="6827"/>
                    <a:pt x="5014" y="6839"/>
                  </a:cubicBezTo>
                  <a:cubicBezTo>
                    <a:pt x="4857" y="7026"/>
                    <a:pt x="4826" y="7062"/>
                    <a:pt x="4687" y="7062"/>
                  </a:cubicBezTo>
                  <a:cubicBezTo>
                    <a:pt x="4653" y="7062"/>
                    <a:pt x="4612" y="7060"/>
                    <a:pt x="4562" y="7058"/>
                  </a:cubicBezTo>
                  <a:cubicBezTo>
                    <a:pt x="4634" y="6898"/>
                    <a:pt x="4738" y="6821"/>
                    <a:pt x="4882" y="6821"/>
                  </a:cubicBezTo>
                  <a:close/>
                  <a:moveTo>
                    <a:pt x="5454" y="6818"/>
                  </a:moveTo>
                  <a:lnTo>
                    <a:pt x="5454" y="6818"/>
                  </a:lnTo>
                  <a:cubicBezTo>
                    <a:pt x="5359" y="6987"/>
                    <a:pt x="5257" y="7065"/>
                    <a:pt x="5108" y="7065"/>
                  </a:cubicBezTo>
                  <a:cubicBezTo>
                    <a:pt x="5075" y="7065"/>
                    <a:pt x="5041" y="7062"/>
                    <a:pt x="5003" y="7054"/>
                  </a:cubicBezTo>
                  <a:cubicBezTo>
                    <a:pt x="5208" y="6822"/>
                    <a:pt x="5208" y="6822"/>
                    <a:pt x="5454" y="6818"/>
                  </a:cubicBezTo>
                  <a:close/>
                  <a:moveTo>
                    <a:pt x="1425" y="6720"/>
                  </a:moveTo>
                  <a:cubicBezTo>
                    <a:pt x="1469" y="6720"/>
                    <a:pt x="1531" y="6739"/>
                    <a:pt x="1586" y="6747"/>
                  </a:cubicBezTo>
                  <a:cubicBezTo>
                    <a:pt x="1542" y="6798"/>
                    <a:pt x="1508" y="6829"/>
                    <a:pt x="1487" y="6866"/>
                  </a:cubicBezTo>
                  <a:cubicBezTo>
                    <a:pt x="1422" y="7001"/>
                    <a:pt x="1331" y="7067"/>
                    <a:pt x="1209" y="7067"/>
                  </a:cubicBezTo>
                  <a:cubicBezTo>
                    <a:pt x="1163" y="7067"/>
                    <a:pt x="1114" y="7058"/>
                    <a:pt x="1060" y="7041"/>
                  </a:cubicBezTo>
                  <a:cubicBezTo>
                    <a:pt x="1145" y="6921"/>
                    <a:pt x="1268" y="6832"/>
                    <a:pt x="1381" y="6733"/>
                  </a:cubicBezTo>
                  <a:cubicBezTo>
                    <a:pt x="1391" y="6724"/>
                    <a:pt x="1407" y="6720"/>
                    <a:pt x="1425" y="6720"/>
                  </a:cubicBezTo>
                  <a:close/>
                  <a:moveTo>
                    <a:pt x="5796" y="6791"/>
                  </a:moveTo>
                  <a:cubicBezTo>
                    <a:pt x="5823" y="6791"/>
                    <a:pt x="5853" y="6794"/>
                    <a:pt x="5885" y="6801"/>
                  </a:cubicBezTo>
                  <a:cubicBezTo>
                    <a:pt x="5765" y="6870"/>
                    <a:pt x="5711" y="6986"/>
                    <a:pt x="5618" y="7051"/>
                  </a:cubicBezTo>
                  <a:cubicBezTo>
                    <a:pt x="5594" y="7067"/>
                    <a:pt x="5561" y="7073"/>
                    <a:pt x="5525" y="7073"/>
                  </a:cubicBezTo>
                  <a:cubicBezTo>
                    <a:pt x="5486" y="7073"/>
                    <a:pt x="5444" y="7066"/>
                    <a:pt x="5403" y="7061"/>
                  </a:cubicBezTo>
                  <a:cubicBezTo>
                    <a:pt x="5520" y="6953"/>
                    <a:pt x="5605" y="6791"/>
                    <a:pt x="5796" y="6791"/>
                  </a:cubicBezTo>
                  <a:close/>
                  <a:moveTo>
                    <a:pt x="4517" y="6812"/>
                  </a:moveTo>
                  <a:cubicBezTo>
                    <a:pt x="4538" y="6812"/>
                    <a:pt x="4559" y="6814"/>
                    <a:pt x="4580" y="6818"/>
                  </a:cubicBezTo>
                  <a:cubicBezTo>
                    <a:pt x="4471" y="6927"/>
                    <a:pt x="4394" y="7073"/>
                    <a:pt x="4230" y="7073"/>
                  </a:cubicBezTo>
                  <a:cubicBezTo>
                    <a:pt x="4208" y="7073"/>
                    <a:pt x="4185" y="7070"/>
                    <a:pt x="4159" y="7064"/>
                  </a:cubicBezTo>
                  <a:cubicBezTo>
                    <a:pt x="4225" y="6915"/>
                    <a:pt x="4370" y="6812"/>
                    <a:pt x="4517" y="6812"/>
                  </a:cubicBezTo>
                  <a:close/>
                  <a:moveTo>
                    <a:pt x="2844" y="6823"/>
                  </a:moveTo>
                  <a:cubicBezTo>
                    <a:pt x="2869" y="6823"/>
                    <a:pt x="2897" y="6828"/>
                    <a:pt x="2929" y="6839"/>
                  </a:cubicBezTo>
                  <a:cubicBezTo>
                    <a:pt x="2859" y="6980"/>
                    <a:pt x="2725" y="7076"/>
                    <a:pt x="2579" y="7076"/>
                  </a:cubicBezTo>
                  <a:cubicBezTo>
                    <a:pt x="2569" y="7076"/>
                    <a:pt x="2559" y="7076"/>
                    <a:pt x="2550" y="7075"/>
                  </a:cubicBezTo>
                  <a:cubicBezTo>
                    <a:pt x="2660" y="6985"/>
                    <a:pt x="2701" y="6823"/>
                    <a:pt x="2844" y="6823"/>
                  </a:cubicBezTo>
                  <a:close/>
                  <a:moveTo>
                    <a:pt x="1764" y="6748"/>
                  </a:moveTo>
                  <a:cubicBezTo>
                    <a:pt x="1795" y="6748"/>
                    <a:pt x="1831" y="6760"/>
                    <a:pt x="1871" y="6760"/>
                  </a:cubicBezTo>
                  <a:cubicBezTo>
                    <a:pt x="1890" y="6760"/>
                    <a:pt x="1910" y="6758"/>
                    <a:pt x="1931" y="6750"/>
                  </a:cubicBezTo>
                  <a:lnTo>
                    <a:pt x="1931" y="6750"/>
                  </a:lnTo>
                  <a:cubicBezTo>
                    <a:pt x="1825" y="6870"/>
                    <a:pt x="1743" y="6959"/>
                    <a:pt x="1658" y="7051"/>
                  </a:cubicBezTo>
                  <a:cubicBezTo>
                    <a:pt x="1637" y="7074"/>
                    <a:pt x="1613" y="7079"/>
                    <a:pt x="1587" y="7079"/>
                  </a:cubicBezTo>
                  <a:cubicBezTo>
                    <a:pt x="1565" y="7079"/>
                    <a:pt x="1540" y="7075"/>
                    <a:pt x="1513" y="7075"/>
                  </a:cubicBezTo>
                  <a:cubicBezTo>
                    <a:pt x="1500" y="7075"/>
                    <a:pt x="1487" y="7076"/>
                    <a:pt x="1473" y="7078"/>
                  </a:cubicBezTo>
                  <a:cubicBezTo>
                    <a:pt x="1559" y="6965"/>
                    <a:pt x="1627" y="6863"/>
                    <a:pt x="1709" y="6771"/>
                  </a:cubicBezTo>
                  <a:cubicBezTo>
                    <a:pt x="1725" y="6754"/>
                    <a:pt x="1743" y="6748"/>
                    <a:pt x="1764" y="6748"/>
                  </a:cubicBezTo>
                  <a:close/>
                  <a:moveTo>
                    <a:pt x="3249" y="6808"/>
                  </a:moveTo>
                  <a:cubicBezTo>
                    <a:pt x="3283" y="6808"/>
                    <a:pt x="3321" y="6814"/>
                    <a:pt x="3363" y="6829"/>
                  </a:cubicBezTo>
                  <a:cubicBezTo>
                    <a:pt x="3229" y="6911"/>
                    <a:pt x="3152" y="7083"/>
                    <a:pt x="2965" y="7083"/>
                  </a:cubicBezTo>
                  <a:cubicBezTo>
                    <a:pt x="2942" y="7083"/>
                    <a:pt x="2918" y="7080"/>
                    <a:pt x="2891" y="7075"/>
                  </a:cubicBezTo>
                  <a:cubicBezTo>
                    <a:pt x="3005" y="6961"/>
                    <a:pt x="3083" y="6808"/>
                    <a:pt x="3249" y="6808"/>
                  </a:cubicBezTo>
                  <a:close/>
                  <a:moveTo>
                    <a:pt x="2114" y="6785"/>
                  </a:moveTo>
                  <a:cubicBezTo>
                    <a:pt x="2148" y="6785"/>
                    <a:pt x="2194" y="6794"/>
                    <a:pt x="2229" y="6794"/>
                  </a:cubicBezTo>
                  <a:cubicBezTo>
                    <a:pt x="2235" y="6801"/>
                    <a:pt x="2239" y="6815"/>
                    <a:pt x="2242" y="6822"/>
                  </a:cubicBezTo>
                  <a:cubicBezTo>
                    <a:pt x="2133" y="6904"/>
                    <a:pt x="2083" y="7086"/>
                    <a:pt x="1910" y="7086"/>
                  </a:cubicBezTo>
                  <a:cubicBezTo>
                    <a:pt x="1883" y="7086"/>
                    <a:pt x="1853" y="7082"/>
                    <a:pt x="1819" y="7071"/>
                  </a:cubicBezTo>
                  <a:cubicBezTo>
                    <a:pt x="1883" y="6959"/>
                    <a:pt x="1996" y="6890"/>
                    <a:pt x="2071" y="6798"/>
                  </a:cubicBezTo>
                  <a:cubicBezTo>
                    <a:pt x="2079" y="6788"/>
                    <a:pt x="2094" y="6785"/>
                    <a:pt x="2114" y="6785"/>
                  </a:cubicBezTo>
                  <a:close/>
                  <a:moveTo>
                    <a:pt x="2448" y="6810"/>
                  </a:moveTo>
                  <a:cubicBezTo>
                    <a:pt x="2487" y="6810"/>
                    <a:pt x="2528" y="6829"/>
                    <a:pt x="2569" y="6829"/>
                  </a:cubicBezTo>
                  <a:cubicBezTo>
                    <a:pt x="2573" y="6829"/>
                    <a:pt x="2577" y="6829"/>
                    <a:pt x="2581" y="6829"/>
                  </a:cubicBezTo>
                  <a:lnTo>
                    <a:pt x="2581" y="6829"/>
                  </a:lnTo>
                  <a:cubicBezTo>
                    <a:pt x="2496" y="6930"/>
                    <a:pt x="2449" y="7087"/>
                    <a:pt x="2289" y="7087"/>
                  </a:cubicBezTo>
                  <a:cubicBezTo>
                    <a:pt x="2261" y="7087"/>
                    <a:pt x="2230" y="7082"/>
                    <a:pt x="2194" y="7071"/>
                  </a:cubicBezTo>
                  <a:cubicBezTo>
                    <a:pt x="2259" y="6989"/>
                    <a:pt x="2321" y="6914"/>
                    <a:pt x="2382" y="6839"/>
                  </a:cubicBezTo>
                  <a:cubicBezTo>
                    <a:pt x="2403" y="6817"/>
                    <a:pt x="2425" y="6810"/>
                    <a:pt x="2448" y="6810"/>
                  </a:cubicBezTo>
                  <a:close/>
                  <a:moveTo>
                    <a:pt x="3614" y="6783"/>
                  </a:moveTo>
                  <a:cubicBezTo>
                    <a:pt x="3648" y="6783"/>
                    <a:pt x="3687" y="6786"/>
                    <a:pt x="3725" y="6786"/>
                  </a:cubicBezTo>
                  <a:cubicBezTo>
                    <a:pt x="3739" y="6786"/>
                    <a:pt x="3753" y="6785"/>
                    <a:pt x="3766" y="6784"/>
                  </a:cubicBezTo>
                  <a:lnTo>
                    <a:pt x="3766" y="6784"/>
                  </a:lnTo>
                  <a:cubicBezTo>
                    <a:pt x="3681" y="6890"/>
                    <a:pt x="3613" y="6976"/>
                    <a:pt x="3537" y="7058"/>
                  </a:cubicBezTo>
                  <a:cubicBezTo>
                    <a:pt x="3505" y="7091"/>
                    <a:pt x="3470" y="7101"/>
                    <a:pt x="3433" y="7101"/>
                  </a:cubicBezTo>
                  <a:cubicBezTo>
                    <a:pt x="3385" y="7101"/>
                    <a:pt x="3333" y="7084"/>
                    <a:pt x="3280" y="7084"/>
                  </a:cubicBezTo>
                  <a:cubicBezTo>
                    <a:pt x="3275" y="7084"/>
                    <a:pt x="3269" y="7085"/>
                    <a:pt x="3264" y="7085"/>
                  </a:cubicBezTo>
                  <a:cubicBezTo>
                    <a:pt x="3349" y="6976"/>
                    <a:pt x="3459" y="6918"/>
                    <a:pt x="3527" y="6805"/>
                  </a:cubicBezTo>
                  <a:cubicBezTo>
                    <a:pt x="3540" y="6787"/>
                    <a:pt x="3573" y="6783"/>
                    <a:pt x="3614" y="6783"/>
                  </a:cubicBezTo>
                  <a:close/>
                  <a:moveTo>
                    <a:pt x="3936" y="6784"/>
                  </a:moveTo>
                  <a:cubicBezTo>
                    <a:pt x="3941" y="6784"/>
                    <a:pt x="3946" y="6784"/>
                    <a:pt x="3951" y="6784"/>
                  </a:cubicBezTo>
                  <a:lnTo>
                    <a:pt x="4238" y="6784"/>
                  </a:lnTo>
                  <a:cubicBezTo>
                    <a:pt x="4097" y="6926"/>
                    <a:pt x="4000" y="7111"/>
                    <a:pt x="3808" y="7111"/>
                  </a:cubicBezTo>
                  <a:cubicBezTo>
                    <a:pt x="3768" y="7111"/>
                    <a:pt x="3724" y="7103"/>
                    <a:pt x="3674" y="7085"/>
                  </a:cubicBezTo>
                  <a:cubicBezTo>
                    <a:pt x="3732" y="6986"/>
                    <a:pt x="3841" y="6918"/>
                    <a:pt x="3893" y="6805"/>
                  </a:cubicBezTo>
                  <a:cubicBezTo>
                    <a:pt x="3901" y="6786"/>
                    <a:pt x="3919" y="6784"/>
                    <a:pt x="3936" y="6784"/>
                  </a:cubicBezTo>
                  <a:close/>
                  <a:moveTo>
                    <a:pt x="6700" y="1"/>
                  </a:moveTo>
                  <a:cubicBezTo>
                    <a:pt x="6634" y="1"/>
                    <a:pt x="6567" y="6"/>
                    <a:pt x="6500" y="12"/>
                  </a:cubicBezTo>
                  <a:cubicBezTo>
                    <a:pt x="6035" y="46"/>
                    <a:pt x="5571" y="80"/>
                    <a:pt x="5099" y="87"/>
                  </a:cubicBezTo>
                  <a:cubicBezTo>
                    <a:pt x="4942" y="90"/>
                    <a:pt x="4786" y="91"/>
                    <a:pt x="4628" y="91"/>
                  </a:cubicBezTo>
                  <a:cubicBezTo>
                    <a:pt x="4295" y="91"/>
                    <a:pt x="3960" y="86"/>
                    <a:pt x="3626" y="86"/>
                  </a:cubicBezTo>
                  <a:cubicBezTo>
                    <a:pt x="3561" y="86"/>
                    <a:pt x="3496" y="86"/>
                    <a:pt x="3431" y="87"/>
                  </a:cubicBezTo>
                  <a:cubicBezTo>
                    <a:pt x="3380" y="87"/>
                    <a:pt x="3328" y="87"/>
                    <a:pt x="3276" y="87"/>
                  </a:cubicBezTo>
                  <a:cubicBezTo>
                    <a:pt x="2908" y="87"/>
                    <a:pt x="2542" y="76"/>
                    <a:pt x="2174" y="53"/>
                  </a:cubicBezTo>
                  <a:cubicBezTo>
                    <a:pt x="1866" y="32"/>
                    <a:pt x="1559" y="5"/>
                    <a:pt x="1251" y="5"/>
                  </a:cubicBezTo>
                  <a:cubicBezTo>
                    <a:pt x="971" y="5"/>
                    <a:pt x="752" y="148"/>
                    <a:pt x="616" y="394"/>
                  </a:cubicBezTo>
                  <a:cubicBezTo>
                    <a:pt x="588" y="442"/>
                    <a:pt x="564" y="466"/>
                    <a:pt x="503" y="476"/>
                  </a:cubicBezTo>
                  <a:cubicBezTo>
                    <a:pt x="165" y="517"/>
                    <a:pt x="55" y="647"/>
                    <a:pt x="31" y="989"/>
                  </a:cubicBezTo>
                  <a:cubicBezTo>
                    <a:pt x="25" y="1061"/>
                    <a:pt x="18" y="1139"/>
                    <a:pt x="18" y="1211"/>
                  </a:cubicBezTo>
                  <a:cubicBezTo>
                    <a:pt x="1" y="1672"/>
                    <a:pt x="31" y="2130"/>
                    <a:pt x="35" y="2591"/>
                  </a:cubicBezTo>
                  <a:cubicBezTo>
                    <a:pt x="38" y="3336"/>
                    <a:pt x="35" y="4085"/>
                    <a:pt x="35" y="4833"/>
                  </a:cubicBezTo>
                  <a:cubicBezTo>
                    <a:pt x="35" y="4901"/>
                    <a:pt x="42" y="4966"/>
                    <a:pt x="38" y="5035"/>
                  </a:cubicBezTo>
                  <a:cubicBezTo>
                    <a:pt x="21" y="5503"/>
                    <a:pt x="25" y="5974"/>
                    <a:pt x="100" y="6443"/>
                  </a:cubicBezTo>
                  <a:cubicBezTo>
                    <a:pt x="158" y="6832"/>
                    <a:pt x="390" y="7071"/>
                    <a:pt x="708" y="7136"/>
                  </a:cubicBezTo>
                  <a:cubicBezTo>
                    <a:pt x="1057" y="7208"/>
                    <a:pt x="1408" y="7215"/>
                    <a:pt x="1760" y="7222"/>
                  </a:cubicBezTo>
                  <a:cubicBezTo>
                    <a:pt x="1974" y="7229"/>
                    <a:pt x="2189" y="7230"/>
                    <a:pt x="2403" y="7230"/>
                  </a:cubicBezTo>
                  <a:cubicBezTo>
                    <a:pt x="2528" y="7230"/>
                    <a:pt x="2653" y="7230"/>
                    <a:pt x="2778" y="7230"/>
                  </a:cubicBezTo>
                  <a:cubicBezTo>
                    <a:pt x="3051" y="7230"/>
                    <a:pt x="3324" y="7232"/>
                    <a:pt x="3595" y="7246"/>
                  </a:cubicBezTo>
                  <a:cubicBezTo>
                    <a:pt x="3635" y="7248"/>
                    <a:pt x="3675" y="7249"/>
                    <a:pt x="3714" y="7249"/>
                  </a:cubicBezTo>
                  <a:cubicBezTo>
                    <a:pt x="3973" y="7249"/>
                    <a:pt x="4232" y="7208"/>
                    <a:pt x="4492" y="7208"/>
                  </a:cubicBezTo>
                  <a:cubicBezTo>
                    <a:pt x="4500" y="7208"/>
                    <a:pt x="4509" y="7208"/>
                    <a:pt x="4518" y="7208"/>
                  </a:cubicBezTo>
                  <a:cubicBezTo>
                    <a:pt x="4747" y="7210"/>
                    <a:pt x="4976" y="7216"/>
                    <a:pt x="5206" y="7216"/>
                  </a:cubicBezTo>
                  <a:cubicBezTo>
                    <a:pt x="5419" y="7216"/>
                    <a:pt x="5632" y="7211"/>
                    <a:pt x="5844" y="7191"/>
                  </a:cubicBezTo>
                  <a:cubicBezTo>
                    <a:pt x="5935" y="7182"/>
                    <a:pt x="6023" y="7165"/>
                    <a:pt x="6112" y="7165"/>
                  </a:cubicBezTo>
                  <a:cubicBezTo>
                    <a:pt x="6157" y="7165"/>
                    <a:pt x="6202" y="7169"/>
                    <a:pt x="6247" y="7181"/>
                  </a:cubicBezTo>
                  <a:cubicBezTo>
                    <a:pt x="6268" y="7187"/>
                    <a:pt x="6292" y="7189"/>
                    <a:pt x="6315" y="7189"/>
                  </a:cubicBezTo>
                  <a:cubicBezTo>
                    <a:pt x="6346" y="7189"/>
                    <a:pt x="6376" y="7185"/>
                    <a:pt x="6401" y="7177"/>
                  </a:cubicBezTo>
                  <a:cubicBezTo>
                    <a:pt x="6534" y="7143"/>
                    <a:pt x="6671" y="7126"/>
                    <a:pt x="6808" y="7112"/>
                  </a:cubicBezTo>
                  <a:cubicBezTo>
                    <a:pt x="6941" y="7105"/>
                    <a:pt x="7026" y="7034"/>
                    <a:pt x="7074" y="6907"/>
                  </a:cubicBezTo>
                  <a:cubicBezTo>
                    <a:pt x="7101" y="6832"/>
                    <a:pt x="7112" y="6750"/>
                    <a:pt x="7108" y="6668"/>
                  </a:cubicBezTo>
                  <a:cubicBezTo>
                    <a:pt x="7101" y="6610"/>
                    <a:pt x="7125" y="6583"/>
                    <a:pt x="7177" y="6559"/>
                  </a:cubicBezTo>
                  <a:cubicBezTo>
                    <a:pt x="7334" y="6477"/>
                    <a:pt x="7440" y="6354"/>
                    <a:pt x="7518" y="6190"/>
                  </a:cubicBezTo>
                  <a:cubicBezTo>
                    <a:pt x="7597" y="6026"/>
                    <a:pt x="7621" y="5848"/>
                    <a:pt x="7621" y="5670"/>
                  </a:cubicBezTo>
                  <a:cubicBezTo>
                    <a:pt x="7624" y="4939"/>
                    <a:pt x="7621" y="4208"/>
                    <a:pt x="7621" y="3480"/>
                  </a:cubicBezTo>
                  <a:lnTo>
                    <a:pt x="7597" y="3480"/>
                  </a:lnTo>
                  <a:cubicBezTo>
                    <a:pt x="7597" y="2960"/>
                    <a:pt x="7607" y="2444"/>
                    <a:pt x="7593" y="1932"/>
                  </a:cubicBezTo>
                  <a:cubicBezTo>
                    <a:pt x="7587" y="1549"/>
                    <a:pt x="7593" y="1160"/>
                    <a:pt x="7511" y="780"/>
                  </a:cubicBezTo>
                  <a:cubicBezTo>
                    <a:pt x="7450" y="476"/>
                    <a:pt x="7341" y="203"/>
                    <a:pt x="7023" y="63"/>
                  </a:cubicBezTo>
                  <a:cubicBezTo>
                    <a:pt x="6914" y="14"/>
                    <a:pt x="6807" y="1"/>
                    <a:pt x="670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5"/>
            <p:cNvGrpSpPr/>
            <p:nvPr/>
          </p:nvGrpSpPr>
          <p:grpSpPr>
            <a:xfrm>
              <a:off x="174664" y="3198525"/>
              <a:ext cx="450802" cy="459129"/>
              <a:chOff x="174651" y="3865675"/>
              <a:chExt cx="450802" cy="459129"/>
            </a:xfrm>
          </p:grpSpPr>
          <p:sp>
            <p:nvSpPr>
              <p:cNvPr id="318" name="Google Shape;318;p5"/>
              <p:cNvSpPr/>
              <p:nvPr/>
            </p:nvSpPr>
            <p:spPr>
              <a:xfrm rot="2111771">
                <a:off x="245458" y="3923357"/>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rot="2111771">
                <a:off x="327652" y="3937084"/>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rot="2111771">
                <a:off x="490303" y="4096724"/>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 name="Google Shape;321;p5"/>
          <p:cNvSpPr/>
          <p:nvPr/>
        </p:nvSpPr>
        <p:spPr>
          <a:xfrm>
            <a:off x="600175" y="4758849"/>
            <a:ext cx="1269278" cy="259825"/>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rot="4146022">
            <a:off x="6621254" y="468484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rot="4146022">
            <a:off x="6702549" y="476515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324"/>
        <p:cNvGrpSpPr/>
        <p:nvPr/>
      </p:nvGrpSpPr>
      <p:grpSpPr>
        <a:xfrm>
          <a:off x="0" y="0"/>
          <a:ext cx="0" cy="0"/>
          <a:chOff x="0" y="0"/>
          <a:chExt cx="0" cy="0"/>
        </a:xfrm>
      </p:grpSpPr>
      <p:grpSp>
        <p:nvGrpSpPr>
          <p:cNvPr id="325" name="Google Shape;325;p6"/>
          <p:cNvGrpSpPr/>
          <p:nvPr/>
        </p:nvGrpSpPr>
        <p:grpSpPr>
          <a:xfrm>
            <a:off x="210888" y="154385"/>
            <a:ext cx="8732378" cy="4792635"/>
            <a:chOff x="398675" y="283391"/>
            <a:chExt cx="8240425" cy="4522634"/>
          </a:xfrm>
        </p:grpSpPr>
        <p:sp>
          <p:nvSpPr>
            <p:cNvPr id="326" name="Google Shape;326;p6"/>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9" name="Google Shape;329;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0" name="Google Shape;330;p6"/>
          <p:cNvSpPr txBox="1">
            <a:spLocks noGrp="1"/>
          </p:cNvSpPr>
          <p:nvPr>
            <p:ph type="title"/>
          </p:nvPr>
        </p:nvSpPr>
        <p:spPr>
          <a:xfrm>
            <a:off x="1204950" y="535650"/>
            <a:ext cx="6734100" cy="500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31" name="Google Shape;331;p6"/>
          <p:cNvGrpSpPr/>
          <p:nvPr/>
        </p:nvGrpSpPr>
        <p:grpSpPr>
          <a:xfrm>
            <a:off x="721103" y="112167"/>
            <a:ext cx="1081019" cy="373938"/>
            <a:chOff x="569550" y="136219"/>
            <a:chExt cx="1161511" cy="401781"/>
          </a:xfrm>
        </p:grpSpPr>
        <p:sp>
          <p:nvSpPr>
            <p:cNvPr id="332" name="Google Shape;332;p6"/>
            <p:cNvSpPr/>
            <p:nvPr/>
          </p:nvSpPr>
          <p:spPr>
            <a:xfrm>
              <a:off x="569550" y="136219"/>
              <a:ext cx="1161511" cy="401781"/>
            </a:xfrm>
            <a:custGeom>
              <a:avLst/>
              <a:gdLst/>
              <a:ahLst/>
              <a:cxnLst/>
              <a:rect l="l" t="t" r="r" b="b"/>
              <a:pathLst>
                <a:path w="18337" h="6343" extrusionOk="0">
                  <a:moveTo>
                    <a:pt x="15630" y="1205"/>
                  </a:moveTo>
                  <a:lnTo>
                    <a:pt x="15630" y="1205"/>
                  </a:lnTo>
                  <a:cubicBezTo>
                    <a:pt x="15353" y="1854"/>
                    <a:pt x="15073" y="2514"/>
                    <a:pt x="14796" y="3167"/>
                  </a:cubicBezTo>
                  <a:cubicBezTo>
                    <a:pt x="14567" y="3713"/>
                    <a:pt x="14338" y="4267"/>
                    <a:pt x="14021" y="4766"/>
                  </a:cubicBezTo>
                  <a:cubicBezTo>
                    <a:pt x="13286" y="3809"/>
                    <a:pt x="12582" y="2832"/>
                    <a:pt x="11912" y="1831"/>
                  </a:cubicBezTo>
                  <a:cubicBezTo>
                    <a:pt x="12811" y="1714"/>
                    <a:pt x="13703" y="1591"/>
                    <a:pt x="14591" y="1427"/>
                  </a:cubicBezTo>
                  <a:cubicBezTo>
                    <a:pt x="14936" y="1362"/>
                    <a:pt x="15288" y="1291"/>
                    <a:pt x="15630" y="1205"/>
                  </a:cubicBezTo>
                  <a:close/>
                  <a:moveTo>
                    <a:pt x="10764" y="1974"/>
                  </a:moveTo>
                  <a:lnTo>
                    <a:pt x="10764" y="1974"/>
                  </a:lnTo>
                  <a:cubicBezTo>
                    <a:pt x="10504" y="2586"/>
                    <a:pt x="10245" y="3197"/>
                    <a:pt x="9982" y="3812"/>
                  </a:cubicBezTo>
                  <a:cubicBezTo>
                    <a:pt x="9753" y="4359"/>
                    <a:pt x="9527" y="4913"/>
                    <a:pt x="9206" y="5412"/>
                  </a:cubicBezTo>
                  <a:cubicBezTo>
                    <a:pt x="8451" y="4431"/>
                    <a:pt x="7726" y="3423"/>
                    <a:pt x="7043" y="2388"/>
                  </a:cubicBezTo>
                  <a:cubicBezTo>
                    <a:pt x="7200" y="2370"/>
                    <a:pt x="7361" y="2360"/>
                    <a:pt x="7518" y="2343"/>
                  </a:cubicBezTo>
                  <a:cubicBezTo>
                    <a:pt x="8604" y="2230"/>
                    <a:pt x="9684" y="2107"/>
                    <a:pt x="10764" y="1974"/>
                  </a:cubicBezTo>
                  <a:close/>
                  <a:moveTo>
                    <a:pt x="5912" y="2500"/>
                  </a:moveTo>
                  <a:lnTo>
                    <a:pt x="5912" y="2500"/>
                  </a:lnTo>
                  <a:cubicBezTo>
                    <a:pt x="5655" y="3095"/>
                    <a:pt x="5403" y="3686"/>
                    <a:pt x="5150" y="4284"/>
                  </a:cubicBezTo>
                  <a:cubicBezTo>
                    <a:pt x="4921" y="4831"/>
                    <a:pt x="4695" y="5388"/>
                    <a:pt x="4374" y="5887"/>
                  </a:cubicBezTo>
                  <a:cubicBezTo>
                    <a:pt x="3602" y="4885"/>
                    <a:pt x="2870" y="3857"/>
                    <a:pt x="2173" y="2801"/>
                  </a:cubicBezTo>
                  <a:cubicBezTo>
                    <a:pt x="3421" y="2716"/>
                    <a:pt x="4668" y="2613"/>
                    <a:pt x="5912" y="2500"/>
                  </a:cubicBezTo>
                  <a:close/>
                  <a:moveTo>
                    <a:pt x="18079" y="0"/>
                  </a:moveTo>
                  <a:cubicBezTo>
                    <a:pt x="18054" y="0"/>
                    <a:pt x="18028" y="6"/>
                    <a:pt x="18001" y="19"/>
                  </a:cubicBezTo>
                  <a:cubicBezTo>
                    <a:pt x="15975" y="1010"/>
                    <a:pt x="13682" y="1260"/>
                    <a:pt x="11478" y="1543"/>
                  </a:cubicBezTo>
                  <a:cubicBezTo>
                    <a:pt x="9079" y="1851"/>
                    <a:pt x="6681" y="2104"/>
                    <a:pt x="4275" y="2302"/>
                  </a:cubicBezTo>
                  <a:cubicBezTo>
                    <a:pt x="2925" y="2415"/>
                    <a:pt x="1572" y="2507"/>
                    <a:pt x="219" y="2586"/>
                  </a:cubicBezTo>
                  <a:cubicBezTo>
                    <a:pt x="3" y="2599"/>
                    <a:pt x="0" y="2924"/>
                    <a:pt x="209" y="2924"/>
                  </a:cubicBezTo>
                  <a:cubicBezTo>
                    <a:pt x="212" y="2924"/>
                    <a:pt x="215" y="2924"/>
                    <a:pt x="219" y="2924"/>
                  </a:cubicBezTo>
                  <a:cubicBezTo>
                    <a:pt x="748" y="2893"/>
                    <a:pt x="1282" y="2859"/>
                    <a:pt x="1811" y="2825"/>
                  </a:cubicBezTo>
                  <a:cubicBezTo>
                    <a:pt x="1811" y="2849"/>
                    <a:pt x="1818" y="2880"/>
                    <a:pt x="1838" y="2907"/>
                  </a:cubicBezTo>
                  <a:cubicBezTo>
                    <a:pt x="2601" y="4069"/>
                    <a:pt x="3410" y="5196"/>
                    <a:pt x="4265" y="6293"/>
                  </a:cubicBezTo>
                  <a:cubicBezTo>
                    <a:pt x="4292" y="6329"/>
                    <a:pt x="4329" y="6343"/>
                    <a:pt x="4367" y="6343"/>
                  </a:cubicBezTo>
                  <a:cubicBezTo>
                    <a:pt x="4429" y="6343"/>
                    <a:pt x="4494" y="6306"/>
                    <a:pt x="4528" y="6259"/>
                  </a:cubicBezTo>
                  <a:cubicBezTo>
                    <a:pt x="4924" y="5709"/>
                    <a:pt x="5177" y="5077"/>
                    <a:pt x="5444" y="4455"/>
                  </a:cubicBezTo>
                  <a:cubicBezTo>
                    <a:pt x="5724" y="3795"/>
                    <a:pt x="6004" y="3129"/>
                    <a:pt x="6288" y="2466"/>
                  </a:cubicBezTo>
                  <a:cubicBezTo>
                    <a:pt x="6411" y="2452"/>
                    <a:pt x="6540" y="2439"/>
                    <a:pt x="6663" y="2432"/>
                  </a:cubicBezTo>
                  <a:cubicBezTo>
                    <a:pt x="6663" y="2432"/>
                    <a:pt x="6663" y="2435"/>
                    <a:pt x="6667" y="2435"/>
                  </a:cubicBezTo>
                  <a:cubicBezTo>
                    <a:pt x="7432" y="3597"/>
                    <a:pt x="8239" y="4725"/>
                    <a:pt x="9093" y="5822"/>
                  </a:cubicBezTo>
                  <a:cubicBezTo>
                    <a:pt x="9122" y="5859"/>
                    <a:pt x="9160" y="5874"/>
                    <a:pt x="9199" y="5874"/>
                  </a:cubicBezTo>
                  <a:cubicBezTo>
                    <a:pt x="9262" y="5874"/>
                    <a:pt x="9326" y="5836"/>
                    <a:pt x="9360" y="5788"/>
                  </a:cubicBezTo>
                  <a:cubicBezTo>
                    <a:pt x="9756" y="5237"/>
                    <a:pt x="10009" y="4605"/>
                    <a:pt x="10272" y="3987"/>
                  </a:cubicBezTo>
                  <a:cubicBezTo>
                    <a:pt x="10562" y="3303"/>
                    <a:pt x="10853" y="2623"/>
                    <a:pt x="11143" y="1940"/>
                  </a:cubicBezTo>
                  <a:cubicBezTo>
                    <a:pt x="11143" y="1936"/>
                    <a:pt x="11150" y="1933"/>
                    <a:pt x="11150" y="1926"/>
                  </a:cubicBezTo>
                  <a:cubicBezTo>
                    <a:pt x="11280" y="1909"/>
                    <a:pt x="11410" y="1892"/>
                    <a:pt x="11543" y="1875"/>
                  </a:cubicBezTo>
                  <a:cubicBezTo>
                    <a:pt x="12288" y="3003"/>
                    <a:pt x="13081" y="4106"/>
                    <a:pt x="13908" y="5172"/>
                  </a:cubicBezTo>
                  <a:cubicBezTo>
                    <a:pt x="13935" y="5209"/>
                    <a:pt x="13973" y="5224"/>
                    <a:pt x="14012" y="5224"/>
                  </a:cubicBezTo>
                  <a:cubicBezTo>
                    <a:pt x="14073" y="5224"/>
                    <a:pt x="14137" y="5187"/>
                    <a:pt x="14171" y="5138"/>
                  </a:cubicBezTo>
                  <a:cubicBezTo>
                    <a:pt x="14571" y="4588"/>
                    <a:pt x="14820" y="3956"/>
                    <a:pt x="15087" y="3337"/>
                  </a:cubicBezTo>
                  <a:cubicBezTo>
                    <a:pt x="15377" y="2654"/>
                    <a:pt x="15668" y="1974"/>
                    <a:pt x="15958" y="1291"/>
                  </a:cubicBezTo>
                  <a:cubicBezTo>
                    <a:pt x="15982" y="1236"/>
                    <a:pt x="15982" y="1171"/>
                    <a:pt x="15958" y="1120"/>
                  </a:cubicBezTo>
                  <a:cubicBezTo>
                    <a:pt x="16717" y="918"/>
                    <a:pt x="17462" y="658"/>
                    <a:pt x="18169" y="310"/>
                  </a:cubicBezTo>
                  <a:cubicBezTo>
                    <a:pt x="18337" y="227"/>
                    <a:pt x="18233" y="0"/>
                    <a:pt x="18079"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784917" y="311491"/>
              <a:ext cx="73224" cy="129662"/>
            </a:xfrm>
            <a:custGeom>
              <a:avLst/>
              <a:gdLst/>
              <a:ahLst/>
              <a:cxnLst/>
              <a:rect l="l" t="t" r="r" b="b"/>
              <a:pathLst>
                <a:path w="1156" h="2047" extrusionOk="0">
                  <a:moveTo>
                    <a:pt x="1063" y="1"/>
                  </a:moveTo>
                  <a:cubicBezTo>
                    <a:pt x="1048" y="1"/>
                    <a:pt x="1033" y="4"/>
                    <a:pt x="1018" y="10"/>
                  </a:cubicBezTo>
                  <a:cubicBezTo>
                    <a:pt x="701" y="147"/>
                    <a:pt x="379" y="280"/>
                    <a:pt x="65" y="417"/>
                  </a:cubicBezTo>
                  <a:cubicBezTo>
                    <a:pt x="10" y="434"/>
                    <a:pt x="0" y="499"/>
                    <a:pt x="21" y="533"/>
                  </a:cubicBezTo>
                  <a:cubicBezTo>
                    <a:pt x="38" y="559"/>
                    <a:pt x="62" y="570"/>
                    <a:pt x="89" y="570"/>
                  </a:cubicBezTo>
                  <a:cubicBezTo>
                    <a:pt x="105" y="570"/>
                    <a:pt x="121" y="566"/>
                    <a:pt x="137" y="560"/>
                  </a:cubicBezTo>
                  <a:cubicBezTo>
                    <a:pt x="205" y="533"/>
                    <a:pt x="273" y="502"/>
                    <a:pt x="345" y="471"/>
                  </a:cubicBezTo>
                  <a:cubicBezTo>
                    <a:pt x="373" y="608"/>
                    <a:pt x="400" y="745"/>
                    <a:pt x="434" y="881"/>
                  </a:cubicBezTo>
                  <a:cubicBezTo>
                    <a:pt x="397" y="902"/>
                    <a:pt x="379" y="960"/>
                    <a:pt x="407" y="998"/>
                  </a:cubicBezTo>
                  <a:cubicBezTo>
                    <a:pt x="424" y="1022"/>
                    <a:pt x="448" y="1035"/>
                    <a:pt x="475" y="1039"/>
                  </a:cubicBezTo>
                  <a:cubicBezTo>
                    <a:pt x="550" y="1360"/>
                    <a:pt x="636" y="1678"/>
                    <a:pt x="735" y="1989"/>
                  </a:cubicBezTo>
                  <a:cubicBezTo>
                    <a:pt x="748" y="2029"/>
                    <a:pt x="782" y="2047"/>
                    <a:pt x="816" y="2047"/>
                  </a:cubicBezTo>
                  <a:cubicBezTo>
                    <a:pt x="868" y="2047"/>
                    <a:pt x="919" y="2006"/>
                    <a:pt x="899" y="1944"/>
                  </a:cubicBezTo>
                  <a:cubicBezTo>
                    <a:pt x="800" y="1626"/>
                    <a:pt x="711" y="1305"/>
                    <a:pt x="632" y="981"/>
                  </a:cubicBezTo>
                  <a:cubicBezTo>
                    <a:pt x="677" y="963"/>
                    <a:pt x="718" y="946"/>
                    <a:pt x="766" y="929"/>
                  </a:cubicBezTo>
                  <a:cubicBezTo>
                    <a:pt x="851" y="899"/>
                    <a:pt x="940" y="878"/>
                    <a:pt x="1036" y="861"/>
                  </a:cubicBezTo>
                  <a:cubicBezTo>
                    <a:pt x="1077" y="851"/>
                    <a:pt x="1107" y="796"/>
                    <a:pt x="1094" y="758"/>
                  </a:cubicBezTo>
                  <a:cubicBezTo>
                    <a:pt x="1079" y="717"/>
                    <a:pt x="1048" y="696"/>
                    <a:pt x="1009" y="696"/>
                  </a:cubicBezTo>
                  <a:cubicBezTo>
                    <a:pt x="1003" y="696"/>
                    <a:pt x="997" y="696"/>
                    <a:pt x="991" y="697"/>
                  </a:cubicBezTo>
                  <a:cubicBezTo>
                    <a:pt x="854" y="724"/>
                    <a:pt x="721" y="762"/>
                    <a:pt x="598" y="816"/>
                  </a:cubicBezTo>
                  <a:cubicBezTo>
                    <a:pt x="567" y="680"/>
                    <a:pt x="540" y="543"/>
                    <a:pt x="513" y="406"/>
                  </a:cubicBezTo>
                  <a:cubicBezTo>
                    <a:pt x="711" y="321"/>
                    <a:pt x="906" y="242"/>
                    <a:pt x="1104" y="157"/>
                  </a:cubicBezTo>
                  <a:cubicBezTo>
                    <a:pt x="1145" y="140"/>
                    <a:pt x="1155" y="75"/>
                    <a:pt x="1131" y="41"/>
                  </a:cubicBezTo>
                  <a:cubicBezTo>
                    <a:pt x="1116" y="12"/>
                    <a:pt x="1090" y="1"/>
                    <a:pt x="106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1096818" y="288054"/>
              <a:ext cx="83359" cy="95711"/>
            </a:xfrm>
            <a:custGeom>
              <a:avLst/>
              <a:gdLst/>
              <a:ahLst/>
              <a:cxnLst/>
              <a:rect l="l" t="t" r="r" b="b"/>
              <a:pathLst>
                <a:path w="1316" h="1511" extrusionOk="0">
                  <a:moveTo>
                    <a:pt x="573" y="172"/>
                  </a:moveTo>
                  <a:cubicBezTo>
                    <a:pt x="674" y="172"/>
                    <a:pt x="781" y="225"/>
                    <a:pt x="848" y="291"/>
                  </a:cubicBezTo>
                  <a:cubicBezTo>
                    <a:pt x="926" y="366"/>
                    <a:pt x="984" y="465"/>
                    <a:pt x="1032" y="565"/>
                  </a:cubicBezTo>
                  <a:cubicBezTo>
                    <a:pt x="1083" y="671"/>
                    <a:pt x="1128" y="787"/>
                    <a:pt x="1142" y="906"/>
                  </a:cubicBezTo>
                  <a:cubicBezTo>
                    <a:pt x="1159" y="1098"/>
                    <a:pt x="1056" y="1340"/>
                    <a:pt x="827" y="1340"/>
                  </a:cubicBezTo>
                  <a:cubicBezTo>
                    <a:pt x="595" y="1337"/>
                    <a:pt x="451" y="1132"/>
                    <a:pt x="366" y="944"/>
                  </a:cubicBezTo>
                  <a:cubicBezTo>
                    <a:pt x="287" y="776"/>
                    <a:pt x="168" y="486"/>
                    <a:pt x="335" y="339"/>
                  </a:cubicBezTo>
                  <a:cubicBezTo>
                    <a:pt x="352" y="325"/>
                    <a:pt x="359" y="308"/>
                    <a:pt x="359" y="291"/>
                  </a:cubicBezTo>
                  <a:cubicBezTo>
                    <a:pt x="369" y="288"/>
                    <a:pt x="383" y="278"/>
                    <a:pt x="390" y="264"/>
                  </a:cubicBezTo>
                  <a:cubicBezTo>
                    <a:pt x="436" y="198"/>
                    <a:pt x="503" y="172"/>
                    <a:pt x="573" y="172"/>
                  </a:cubicBezTo>
                  <a:close/>
                  <a:moveTo>
                    <a:pt x="587" y="1"/>
                  </a:moveTo>
                  <a:cubicBezTo>
                    <a:pt x="451" y="1"/>
                    <a:pt x="319" y="59"/>
                    <a:pt x="239" y="175"/>
                  </a:cubicBezTo>
                  <a:cubicBezTo>
                    <a:pt x="233" y="182"/>
                    <a:pt x="233" y="196"/>
                    <a:pt x="229" y="206"/>
                  </a:cubicBezTo>
                  <a:cubicBezTo>
                    <a:pt x="222" y="209"/>
                    <a:pt x="215" y="213"/>
                    <a:pt x="212" y="216"/>
                  </a:cubicBezTo>
                  <a:cubicBezTo>
                    <a:pt x="0" y="404"/>
                    <a:pt x="86" y="718"/>
                    <a:pt x="178" y="944"/>
                  </a:cubicBezTo>
                  <a:cubicBezTo>
                    <a:pt x="284" y="1207"/>
                    <a:pt x="468" y="1474"/>
                    <a:pt x="776" y="1508"/>
                  </a:cubicBezTo>
                  <a:cubicBezTo>
                    <a:pt x="794" y="1510"/>
                    <a:pt x="811" y="1511"/>
                    <a:pt x="828" y="1511"/>
                  </a:cubicBezTo>
                  <a:cubicBezTo>
                    <a:pt x="1095" y="1511"/>
                    <a:pt x="1283" y="1269"/>
                    <a:pt x="1306" y="1012"/>
                  </a:cubicBezTo>
                  <a:cubicBezTo>
                    <a:pt x="1316" y="858"/>
                    <a:pt x="1268" y="705"/>
                    <a:pt x="1210" y="561"/>
                  </a:cubicBezTo>
                  <a:cubicBezTo>
                    <a:pt x="1155" y="424"/>
                    <a:pt x="1083" y="295"/>
                    <a:pt x="984" y="189"/>
                  </a:cubicBezTo>
                  <a:cubicBezTo>
                    <a:pt x="882" y="83"/>
                    <a:pt x="749" y="4"/>
                    <a:pt x="598" y="1"/>
                  </a:cubicBezTo>
                  <a:cubicBezTo>
                    <a:pt x="594" y="1"/>
                    <a:pt x="590" y="1"/>
                    <a:pt x="58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1406946" y="250998"/>
              <a:ext cx="73984" cy="96281"/>
            </a:xfrm>
            <a:custGeom>
              <a:avLst/>
              <a:gdLst/>
              <a:ahLst/>
              <a:cxnLst/>
              <a:rect l="l" t="t" r="r" b="b"/>
              <a:pathLst>
                <a:path w="1168" h="1520" extrusionOk="0">
                  <a:moveTo>
                    <a:pt x="484" y="163"/>
                  </a:moveTo>
                  <a:cubicBezTo>
                    <a:pt x="488" y="163"/>
                    <a:pt x="487" y="165"/>
                    <a:pt x="493" y="169"/>
                  </a:cubicBezTo>
                  <a:cubicBezTo>
                    <a:pt x="500" y="189"/>
                    <a:pt x="500" y="213"/>
                    <a:pt x="503" y="230"/>
                  </a:cubicBezTo>
                  <a:cubicBezTo>
                    <a:pt x="520" y="435"/>
                    <a:pt x="449" y="640"/>
                    <a:pt x="308" y="794"/>
                  </a:cubicBezTo>
                  <a:cubicBezTo>
                    <a:pt x="264" y="644"/>
                    <a:pt x="240" y="487"/>
                    <a:pt x="226" y="333"/>
                  </a:cubicBezTo>
                  <a:cubicBezTo>
                    <a:pt x="257" y="285"/>
                    <a:pt x="295" y="247"/>
                    <a:pt x="343" y="217"/>
                  </a:cubicBezTo>
                  <a:cubicBezTo>
                    <a:pt x="380" y="196"/>
                    <a:pt x="425" y="176"/>
                    <a:pt x="466" y="165"/>
                  </a:cubicBezTo>
                  <a:cubicBezTo>
                    <a:pt x="477" y="164"/>
                    <a:pt x="482" y="163"/>
                    <a:pt x="484" y="163"/>
                  </a:cubicBezTo>
                  <a:close/>
                  <a:moveTo>
                    <a:pt x="469" y="1"/>
                  </a:moveTo>
                  <a:cubicBezTo>
                    <a:pt x="402" y="1"/>
                    <a:pt x="328" y="27"/>
                    <a:pt x="267" y="60"/>
                  </a:cubicBezTo>
                  <a:cubicBezTo>
                    <a:pt x="209" y="94"/>
                    <a:pt x="155" y="142"/>
                    <a:pt x="110" y="196"/>
                  </a:cubicBezTo>
                  <a:cubicBezTo>
                    <a:pt x="73" y="200"/>
                    <a:pt x="42" y="227"/>
                    <a:pt x="45" y="278"/>
                  </a:cubicBezTo>
                  <a:lnTo>
                    <a:pt x="45" y="299"/>
                  </a:lnTo>
                  <a:cubicBezTo>
                    <a:pt x="35" y="329"/>
                    <a:pt x="21" y="360"/>
                    <a:pt x="11" y="394"/>
                  </a:cubicBezTo>
                  <a:cubicBezTo>
                    <a:pt x="1" y="446"/>
                    <a:pt x="28" y="483"/>
                    <a:pt x="73" y="490"/>
                  </a:cubicBezTo>
                  <a:cubicBezTo>
                    <a:pt x="121" y="828"/>
                    <a:pt x="213" y="1163"/>
                    <a:pt x="349" y="1478"/>
                  </a:cubicBezTo>
                  <a:cubicBezTo>
                    <a:pt x="361" y="1506"/>
                    <a:pt x="392" y="1519"/>
                    <a:pt x="422" y="1519"/>
                  </a:cubicBezTo>
                  <a:cubicBezTo>
                    <a:pt x="438" y="1519"/>
                    <a:pt x="454" y="1516"/>
                    <a:pt x="466" y="1508"/>
                  </a:cubicBezTo>
                  <a:cubicBezTo>
                    <a:pt x="507" y="1481"/>
                    <a:pt x="514" y="1437"/>
                    <a:pt x="496" y="1392"/>
                  </a:cubicBezTo>
                  <a:cubicBezTo>
                    <a:pt x="435" y="1256"/>
                    <a:pt x="384" y="1115"/>
                    <a:pt x="346" y="975"/>
                  </a:cubicBezTo>
                  <a:lnTo>
                    <a:pt x="346" y="975"/>
                  </a:lnTo>
                  <a:lnTo>
                    <a:pt x="1026" y="1191"/>
                  </a:lnTo>
                  <a:cubicBezTo>
                    <a:pt x="1035" y="1193"/>
                    <a:pt x="1044" y="1194"/>
                    <a:pt x="1052" y="1194"/>
                  </a:cubicBezTo>
                  <a:cubicBezTo>
                    <a:pt x="1139" y="1194"/>
                    <a:pt x="1167" y="1058"/>
                    <a:pt x="1070" y="1027"/>
                  </a:cubicBezTo>
                  <a:cubicBezTo>
                    <a:pt x="876" y="962"/>
                    <a:pt x="684" y="900"/>
                    <a:pt x="486" y="839"/>
                  </a:cubicBezTo>
                  <a:cubicBezTo>
                    <a:pt x="551" y="746"/>
                    <a:pt x="602" y="647"/>
                    <a:pt x="633" y="541"/>
                  </a:cubicBezTo>
                  <a:cubicBezTo>
                    <a:pt x="671" y="415"/>
                    <a:pt x="691" y="244"/>
                    <a:pt x="640" y="114"/>
                  </a:cubicBezTo>
                  <a:cubicBezTo>
                    <a:pt x="606" y="31"/>
                    <a:pt x="541" y="1"/>
                    <a:pt x="46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6"/>
          <p:cNvGrpSpPr/>
          <p:nvPr/>
        </p:nvGrpSpPr>
        <p:grpSpPr>
          <a:xfrm>
            <a:off x="114300" y="112171"/>
            <a:ext cx="285570" cy="798402"/>
            <a:chOff x="114300" y="672896"/>
            <a:chExt cx="285570" cy="798402"/>
          </a:xfrm>
        </p:grpSpPr>
        <p:sp>
          <p:nvSpPr>
            <p:cNvPr id="337" name="Google Shape;337;p6"/>
            <p:cNvSpPr/>
            <p:nvPr/>
          </p:nvSpPr>
          <p:spPr>
            <a:xfrm rot="-5400000">
              <a:off x="104451" y="101239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rot="-5400000">
              <a:off x="91119" y="130339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rot="-5400000">
              <a:off x="78963" y="114526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rot="-5400000">
              <a:off x="91140" y="122679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rot="-5400000">
              <a:off x="109296" y="109587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rot="-5400000">
              <a:off x="226117" y="139924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rot="-5400000">
              <a:off x="269736" y="119121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rot="-5400000">
              <a:off x="287847" y="133974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rot="-5400000">
              <a:off x="100527" y="137536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rot="-5400000">
              <a:off x="318959" y="109773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rot="-5400000">
              <a:off x="282348" y="126924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rot="-5400000">
              <a:off x="111175" y="142674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rot="-5400000">
              <a:off x="112928" y="93452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rot="-5400000">
              <a:off x="156324" y="141194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rot="-5400000">
              <a:off x="107429" y="77259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rot="-5400000">
              <a:off x="331881" y="119092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rot="-5400000">
              <a:off x="377718" y="110604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rot="-5400000">
              <a:off x="336325" y="101801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rot="-5400000">
              <a:off x="114541" y="85678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rot="-5400000">
              <a:off x="340813" y="126890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rot="-5400000">
              <a:off x="366181" y="93088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rot="-5400000">
              <a:off x="343377" y="134230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rot="-5400000">
              <a:off x="345361" y="141690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rot="-5400000">
              <a:off x="180179" y="68288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rot="-5400000">
              <a:off x="112660" y="68611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rot="-5400000">
              <a:off x="235541" y="100629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rot="-5400000">
              <a:off x="255285" y="67927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rot="-5400000">
              <a:off x="383652" y="80478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rot="-5400000">
              <a:off x="353279" y="86046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rot="-5400000">
              <a:off x="327395" y="67885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rot="-5400000">
              <a:off x="252991" y="85039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rot="-5400000">
              <a:off x="206703" y="119470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rot="-5400000">
              <a:off x="136621" y="120136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rot="-5400000">
              <a:off x="188179" y="111233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rot="-5400000">
              <a:off x="254231" y="110350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rot="-5400000">
              <a:off x="212781" y="127099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rot="-5400000">
              <a:off x="116483" y="110931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rot="-5400000">
              <a:off x="293760" y="140995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rot="-5400000">
              <a:off x="148550" y="135628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rot="-5400000">
              <a:off x="299359" y="99828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rot="-5400000">
              <a:off x="217971" y="133755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rot="-5400000">
              <a:off x="138832" y="128267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rot="-5400000">
              <a:off x="326609" y="75750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rot="-5400000">
              <a:off x="324151" y="91701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rot="-5400000">
              <a:off x="254438" y="76926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rot="-5400000">
              <a:off x="314101" y="84080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rot="-5400000">
              <a:off x="193907" y="92942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rot="-5400000">
              <a:off x="183962" y="77363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rot="-5400000">
              <a:off x="262296" y="92392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rot="-5400000">
              <a:off x="174720" y="101208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rot="-5400000">
              <a:off x="188325" y="85416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rot="-5400000">
              <a:off x="396161" y="96653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rot="-5400000">
              <a:off x="372714" y="115471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rot="-5400000">
              <a:off x="396078" y="90892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rot="-5400000">
              <a:off x="395871" y="108491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rot="-5400000">
              <a:off x="371577" y="76459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rot="-5400000">
              <a:off x="396306" y="82393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rot="-5400000">
              <a:off x="358370" y="146778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rot="-5400000">
              <a:off x="396099" y="140023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rot="-5400000">
              <a:off x="396099" y="125654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rot="-5400000">
              <a:off x="396161" y="132739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rot="-5400000">
              <a:off x="-141574" y="92956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6"/>
          <p:cNvSpPr/>
          <p:nvPr/>
        </p:nvSpPr>
        <p:spPr>
          <a:xfrm rot="5400000">
            <a:off x="8391963" y="3861038"/>
            <a:ext cx="1058700" cy="2167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rot="1622037">
            <a:off x="6957499" y="19902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rot="-1110008">
            <a:off x="8781087" y="54737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rot="1622037">
            <a:off x="150474" y="196392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rot="-1622016" flipH="1">
            <a:off x="720750" y="4648470"/>
            <a:ext cx="249572" cy="292444"/>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268810" y="35245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809236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6"/>
          <p:cNvGrpSpPr/>
          <p:nvPr/>
        </p:nvGrpSpPr>
        <p:grpSpPr>
          <a:xfrm>
            <a:off x="8411200" y="80555"/>
            <a:ext cx="644827" cy="437172"/>
            <a:chOff x="8411200" y="80555"/>
            <a:chExt cx="644827" cy="437172"/>
          </a:xfrm>
        </p:grpSpPr>
        <p:sp>
          <p:nvSpPr>
            <p:cNvPr id="407" name="Google Shape;407;p6"/>
            <p:cNvSpPr/>
            <p:nvPr/>
          </p:nvSpPr>
          <p:spPr>
            <a:xfrm>
              <a:off x="8459540" y="136682"/>
              <a:ext cx="155145" cy="357629"/>
            </a:xfrm>
            <a:custGeom>
              <a:avLst/>
              <a:gdLst/>
              <a:ahLst/>
              <a:cxnLst/>
              <a:rect l="l" t="t" r="r" b="b"/>
              <a:pathLst>
                <a:path w="2789" h="6429" extrusionOk="0">
                  <a:moveTo>
                    <a:pt x="2612" y="0"/>
                  </a:moveTo>
                  <a:cubicBezTo>
                    <a:pt x="2580" y="0"/>
                    <a:pt x="2546" y="8"/>
                    <a:pt x="2515" y="22"/>
                  </a:cubicBezTo>
                  <a:cubicBezTo>
                    <a:pt x="1702" y="367"/>
                    <a:pt x="912" y="774"/>
                    <a:pt x="157" y="1232"/>
                  </a:cubicBezTo>
                  <a:cubicBezTo>
                    <a:pt x="1" y="1324"/>
                    <a:pt x="97" y="1546"/>
                    <a:pt x="244" y="1546"/>
                  </a:cubicBezTo>
                  <a:cubicBezTo>
                    <a:pt x="270" y="1546"/>
                    <a:pt x="299" y="1539"/>
                    <a:pt x="328" y="1522"/>
                  </a:cubicBezTo>
                  <a:cubicBezTo>
                    <a:pt x="557" y="1385"/>
                    <a:pt x="789" y="1252"/>
                    <a:pt x="1025" y="1126"/>
                  </a:cubicBezTo>
                  <a:cubicBezTo>
                    <a:pt x="1042" y="1536"/>
                    <a:pt x="1138" y="1936"/>
                    <a:pt x="1240" y="2329"/>
                  </a:cubicBezTo>
                  <a:cubicBezTo>
                    <a:pt x="1360" y="2769"/>
                    <a:pt x="1479" y="3214"/>
                    <a:pt x="1596" y="3654"/>
                  </a:cubicBezTo>
                  <a:cubicBezTo>
                    <a:pt x="1835" y="4536"/>
                    <a:pt x="2071" y="5424"/>
                    <a:pt x="2310" y="6310"/>
                  </a:cubicBezTo>
                  <a:cubicBezTo>
                    <a:pt x="2332" y="6392"/>
                    <a:pt x="2396" y="6428"/>
                    <a:pt x="2462" y="6428"/>
                  </a:cubicBezTo>
                  <a:cubicBezTo>
                    <a:pt x="2563" y="6428"/>
                    <a:pt x="2667" y="6346"/>
                    <a:pt x="2634" y="6221"/>
                  </a:cubicBezTo>
                  <a:cubicBezTo>
                    <a:pt x="2399" y="5353"/>
                    <a:pt x="2170" y="4485"/>
                    <a:pt x="1934" y="3613"/>
                  </a:cubicBezTo>
                  <a:cubicBezTo>
                    <a:pt x="1883" y="3419"/>
                    <a:pt x="1828" y="3220"/>
                    <a:pt x="1777" y="3026"/>
                  </a:cubicBezTo>
                  <a:cubicBezTo>
                    <a:pt x="1780" y="3026"/>
                    <a:pt x="1780" y="3022"/>
                    <a:pt x="1784" y="3022"/>
                  </a:cubicBezTo>
                  <a:cubicBezTo>
                    <a:pt x="1818" y="2995"/>
                    <a:pt x="1852" y="2974"/>
                    <a:pt x="1889" y="2954"/>
                  </a:cubicBezTo>
                  <a:cubicBezTo>
                    <a:pt x="1958" y="2909"/>
                    <a:pt x="2033" y="2868"/>
                    <a:pt x="2108" y="2834"/>
                  </a:cubicBezTo>
                  <a:cubicBezTo>
                    <a:pt x="2142" y="2817"/>
                    <a:pt x="2177" y="2804"/>
                    <a:pt x="2211" y="2786"/>
                  </a:cubicBezTo>
                  <a:cubicBezTo>
                    <a:pt x="2214" y="2783"/>
                    <a:pt x="2248" y="2769"/>
                    <a:pt x="2248" y="2769"/>
                  </a:cubicBezTo>
                  <a:cubicBezTo>
                    <a:pt x="2272" y="2759"/>
                    <a:pt x="2289" y="2752"/>
                    <a:pt x="2310" y="2749"/>
                  </a:cubicBezTo>
                  <a:cubicBezTo>
                    <a:pt x="2392" y="2718"/>
                    <a:pt x="2470" y="2691"/>
                    <a:pt x="2552" y="2670"/>
                  </a:cubicBezTo>
                  <a:cubicBezTo>
                    <a:pt x="2638" y="2650"/>
                    <a:pt x="2699" y="2547"/>
                    <a:pt x="2672" y="2462"/>
                  </a:cubicBezTo>
                  <a:cubicBezTo>
                    <a:pt x="2646" y="2386"/>
                    <a:pt x="2580" y="2338"/>
                    <a:pt x="2504" y="2338"/>
                  </a:cubicBezTo>
                  <a:cubicBezTo>
                    <a:pt x="2491" y="2338"/>
                    <a:pt x="2477" y="2339"/>
                    <a:pt x="2464" y="2342"/>
                  </a:cubicBezTo>
                  <a:cubicBezTo>
                    <a:pt x="2187" y="2414"/>
                    <a:pt x="1924" y="2530"/>
                    <a:pt x="1684" y="2684"/>
                  </a:cubicBezTo>
                  <a:cubicBezTo>
                    <a:pt x="1650" y="2561"/>
                    <a:pt x="1616" y="2434"/>
                    <a:pt x="1589" y="2311"/>
                  </a:cubicBezTo>
                  <a:cubicBezTo>
                    <a:pt x="1476" y="1898"/>
                    <a:pt x="1367" y="1485"/>
                    <a:pt x="1356" y="1057"/>
                  </a:cubicBezTo>
                  <a:cubicBezTo>
                    <a:pt x="1356" y="1016"/>
                    <a:pt x="1343" y="982"/>
                    <a:pt x="1322" y="958"/>
                  </a:cubicBezTo>
                  <a:cubicBezTo>
                    <a:pt x="1766" y="723"/>
                    <a:pt x="2224" y="511"/>
                    <a:pt x="2686" y="309"/>
                  </a:cubicBezTo>
                  <a:cubicBezTo>
                    <a:pt x="2771" y="275"/>
                    <a:pt x="2788" y="152"/>
                    <a:pt x="2744" y="77"/>
                  </a:cubicBezTo>
                  <a:cubicBezTo>
                    <a:pt x="2716" y="23"/>
                    <a:pt x="2666" y="0"/>
                    <a:pt x="2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648059" y="208329"/>
              <a:ext cx="173780" cy="186797"/>
            </a:xfrm>
            <a:custGeom>
              <a:avLst/>
              <a:gdLst/>
              <a:ahLst/>
              <a:cxnLst/>
              <a:rect l="l" t="t" r="r" b="b"/>
              <a:pathLst>
                <a:path w="3124" h="3358" extrusionOk="0">
                  <a:moveTo>
                    <a:pt x="1197" y="340"/>
                  </a:moveTo>
                  <a:cubicBezTo>
                    <a:pt x="1353" y="340"/>
                    <a:pt x="1512" y="376"/>
                    <a:pt x="1654" y="443"/>
                  </a:cubicBezTo>
                  <a:cubicBezTo>
                    <a:pt x="2136" y="678"/>
                    <a:pt x="2543" y="1177"/>
                    <a:pt x="2680" y="1700"/>
                  </a:cubicBezTo>
                  <a:cubicBezTo>
                    <a:pt x="2806" y="2165"/>
                    <a:pt x="2659" y="2759"/>
                    <a:pt x="2174" y="2958"/>
                  </a:cubicBezTo>
                  <a:cubicBezTo>
                    <a:pt x="2070" y="3001"/>
                    <a:pt x="1962" y="3020"/>
                    <a:pt x="1852" y="3020"/>
                  </a:cubicBezTo>
                  <a:cubicBezTo>
                    <a:pt x="1441" y="3020"/>
                    <a:pt x="1011" y="2752"/>
                    <a:pt x="766" y="2455"/>
                  </a:cubicBezTo>
                  <a:cubicBezTo>
                    <a:pt x="359" y="1973"/>
                    <a:pt x="312" y="1273"/>
                    <a:pt x="609" y="719"/>
                  </a:cubicBezTo>
                  <a:cubicBezTo>
                    <a:pt x="636" y="661"/>
                    <a:pt x="633" y="607"/>
                    <a:pt x="609" y="562"/>
                  </a:cubicBezTo>
                  <a:cubicBezTo>
                    <a:pt x="763" y="410"/>
                    <a:pt x="977" y="340"/>
                    <a:pt x="1197" y="340"/>
                  </a:cubicBezTo>
                  <a:close/>
                  <a:moveTo>
                    <a:pt x="1195" y="0"/>
                  </a:moveTo>
                  <a:cubicBezTo>
                    <a:pt x="1105" y="0"/>
                    <a:pt x="1014" y="9"/>
                    <a:pt x="923" y="29"/>
                  </a:cubicBezTo>
                  <a:cubicBezTo>
                    <a:pt x="602" y="101"/>
                    <a:pt x="305" y="309"/>
                    <a:pt x="171" y="613"/>
                  </a:cubicBezTo>
                  <a:cubicBezTo>
                    <a:pt x="137" y="692"/>
                    <a:pt x="165" y="760"/>
                    <a:pt x="206" y="812"/>
                  </a:cubicBezTo>
                  <a:cubicBezTo>
                    <a:pt x="1" y="1375"/>
                    <a:pt x="55" y="2025"/>
                    <a:pt x="404" y="2527"/>
                  </a:cubicBezTo>
                  <a:cubicBezTo>
                    <a:pt x="718" y="2985"/>
                    <a:pt x="1282" y="3358"/>
                    <a:pt x="1856" y="3358"/>
                  </a:cubicBezTo>
                  <a:cubicBezTo>
                    <a:pt x="1949" y="3358"/>
                    <a:pt x="2043" y="3348"/>
                    <a:pt x="2136" y="3327"/>
                  </a:cubicBezTo>
                  <a:cubicBezTo>
                    <a:pt x="2768" y="3187"/>
                    <a:pt x="3124" y="2489"/>
                    <a:pt x="3059" y="1878"/>
                  </a:cubicBezTo>
                  <a:cubicBezTo>
                    <a:pt x="2987" y="1211"/>
                    <a:pt x="2529" y="576"/>
                    <a:pt x="1965" y="231"/>
                  </a:cubicBezTo>
                  <a:cubicBezTo>
                    <a:pt x="1732" y="85"/>
                    <a:pt x="1466" y="0"/>
                    <a:pt x="1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8806706" y="121885"/>
              <a:ext cx="171110" cy="236361"/>
            </a:xfrm>
            <a:custGeom>
              <a:avLst/>
              <a:gdLst/>
              <a:ahLst/>
              <a:cxnLst/>
              <a:rect l="l" t="t" r="r" b="b"/>
              <a:pathLst>
                <a:path w="3076" h="4249" extrusionOk="0">
                  <a:moveTo>
                    <a:pt x="916" y="339"/>
                  </a:moveTo>
                  <a:cubicBezTo>
                    <a:pt x="1110" y="339"/>
                    <a:pt x="1204" y="553"/>
                    <a:pt x="1249" y="749"/>
                  </a:cubicBezTo>
                  <a:cubicBezTo>
                    <a:pt x="1379" y="1289"/>
                    <a:pt x="1140" y="1856"/>
                    <a:pt x="918" y="2349"/>
                  </a:cubicBezTo>
                  <a:cubicBezTo>
                    <a:pt x="750" y="1785"/>
                    <a:pt x="620" y="1211"/>
                    <a:pt x="528" y="633"/>
                  </a:cubicBezTo>
                  <a:cubicBezTo>
                    <a:pt x="528" y="626"/>
                    <a:pt x="525" y="616"/>
                    <a:pt x="518" y="609"/>
                  </a:cubicBezTo>
                  <a:cubicBezTo>
                    <a:pt x="586" y="503"/>
                    <a:pt x="672" y="411"/>
                    <a:pt x="788" y="367"/>
                  </a:cubicBezTo>
                  <a:cubicBezTo>
                    <a:pt x="835" y="348"/>
                    <a:pt x="878" y="339"/>
                    <a:pt x="916" y="339"/>
                  </a:cubicBezTo>
                  <a:close/>
                  <a:moveTo>
                    <a:pt x="915" y="0"/>
                  </a:moveTo>
                  <a:cubicBezTo>
                    <a:pt x="850" y="0"/>
                    <a:pt x="784" y="11"/>
                    <a:pt x="716" y="32"/>
                  </a:cubicBezTo>
                  <a:cubicBezTo>
                    <a:pt x="364" y="144"/>
                    <a:pt x="193" y="473"/>
                    <a:pt x="57" y="787"/>
                  </a:cubicBezTo>
                  <a:cubicBezTo>
                    <a:pt x="1" y="924"/>
                    <a:pt x="118" y="1047"/>
                    <a:pt x="227" y="1047"/>
                  </a:cubicBezTo>
                  <a:cubicBezTo>
                    <a:pt x="237" y="1047"/>
                    <a:pt x="248" y="1046"/>
                    <a:pt x="258" y="1043"/>
                  </a:cubicBezTo>
                  <a:cubicBezTo>
                    <a:pt x="460" y="2120"/>
                    <a:pt x="784" y="3162"/>
                    <a:pt x="1232" y="4163"/>
                  </a:cubicBezTo>
                  <a:cubicBezTo>
                    <a:pt x="1260" y="4224"/>
                    <a:pt x="1307" y="4249"/>
                    <a:pt x="1356" y="4249"/>
                  </a:cubicBezTo>
                  <a:cubicBezTo>
                    <a:pt x="1465" y="4249"/>
                    <a:pt x="1584" y="4126"/>
                    <a:pt x="1523" y="3992"/>
                  </a:cubicBezTo>
                  <a:cubicBezTo>
                    <a:pt x="1331" y="3565"/>
                    <a:pt x="1164" y="3124"/>
                    <a:pt x="1020" y="2680"/>
                  </a:cubicBezTo>
                  <a:lnTo>
                    <a:pt x="1020" y="2680"/>
                  </a:lnTo>
                  <a:cubicBezTo>
                    <a:pt x="1618" y="2953"/>
                    <a:pt x="2185" y="3292"/>
                    <a:pt x="2701" y="3702"/>
                  </a:cubicBezTo>
                  <a:cubicBezTo>
                    <a:pt x="2738" y="3731"/>
                    <a:pt x="2777" y="3743"/>
                    <a:pt x="2815" y="3743"/>
                  </a:cubicBezTo>
                  <a:cubicBezTo>
                    <a:pt x="2955" y="3743"/>
                    <a:pt x="3075" y="3574"/>
                    <a:pt x="2941" y="3466"/>
                  </a:cubicBezTo>
                  <a:cubicBezTo>
                    <a:pt x="2421" y="3052"/>
                    <a:pt x="1851" y="2697"/>
                    <a:pt x="1249" y="2420"/>
                  </a:cubicBezTo>
                  <a:cubicBezTo>
                    <a:pt x="1533" y="1785"/>
                    <a:pt x="1782" y="1060"/>
                    <a:pt x="1478" y="391"/>
                  </a:cubicBezTo>
                  <a:cubicBezTo>
                    <a:pt x="1372" y="149"/>
                    <a:pt x="1161" y="0"/>
                    <a:pt x="9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8941545" y="126558"/>
              <a:ext cx="114481" cy="72427"/>
            </a:xfrm>
            <a:custGeom>
              <a:avLst/>
              <a:gdLst/>
              <a:ahLst/>
              <a:cxnLst/>
              <a:rect l="l" t="t" r="r" b="b"/>
              <a:pathLst>
                <a:path w="2058" h="1302" extrusionOk="0">
                  <a:moveTo>
                    <a:pt x="1632" y="1"/>
                  </a:moveTo>
                  <a:cubicBezTo>
                    <a:pt x="1525" y="1"/>
                    <a:pt x="1404" y="15"/>
                    <a:pt x="1282" y="43"/>
                  </a:cubicBezTo>
                  <a:cubicBezTo>
                    <a:pt x="981" y="101"/>
                    <a:pt x="684" y="248"/>
                    <a:pt x="568" y="303"/>
                  </a:cubicBezTo>
                  <a:cubicBezTo>
                    <a:pt x="400" y="385"/>
                    <a:pt x="226" y="494"/>
                    <a:pt x="124" y="652"/>
                  </a:cubicBezTo>
                  <a:cubicBezTo>
                    <a:pt x="18" y="812"/>
                    <a:pt x="1" y="1021"/>
                    <a:pt x="110" y="1147"/>
                  </a:cubicBezTo>
                  <a:cubicBezTo>
                    <a:pt x="206" y="1260"/>
                    <a:pt x="363" y="1297"/>
                    <a:pt x="503" y="1301"/>
                  </a:cubicBezTo>
                  <a:cubicBezTo>
                    <a:pt x="518" y="1301"/>
                    <a:pt x="533" y="1302"/>
                    <a:pt x="547" y="1302"/>
                  </a:cubicBezTo>
                  <a:cubicBezTo>
                    <a:pt x="904" y="1302"/>
                    <a:pt x="1203" y="1145"/>
                    <a:pt x="1449" y="922"/>
                  </a:cubicBezTo>
                  <a:cubicBezTo>
                    <a:pt x="1538" y="836"/>
                    <a:pt x="1699" y="696"/>
                    <a:pt x="1832" y="549"/>
                  </a:cubicBezTo>
                  <a:cubicBezTo>
                    <a:pt x="1962" y="406"/>
                    <a:pt x="2058" y="248"/>
                    <a:pt x="1952" y="98"/>
                  </a:cubicBezTo>
                  <a:cubicBezTo>
                    <a:pt x="1907" y="31"/>
                    <a:pt x="1785" y="1"/>
                    <a:pt x="1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927694" y="80555"/>
              <a:ext cx="47951" cy="58075"/>
            </a:xfrm>
            <a:custGeom>
              <a:avLst/>
              <a:gdLst/>
              <a:ahLst/>
              <a:cxnLst/>
              <a:rect l="l" t="t" r="r" b="b"/>
              <a:pathLst>
                <a:path w="862" h="1044" extrusionOk="0">
                  <a:moveTo>
                    <a:pt x="723" y="0"/>
                  </a:moveTo>
                  <a:cubicBezTo>
                    <a:pt x="645" y="0"/>
                    <a:pt x="524" y="64"/>
                    <a:pt x="417" y="160"/>
                  </a:cubicBezTo>
                  <a:cubicBezTo>
                    <a:pt x="284" y="272"/>
                    <a:pt x="171" y="426"/>
                    <a:pt x="133" y="484"/>
                  </a:cubicBezTo>
                  <a:cubicBezTo>
                    <a:pt x="69" y="573"/>
                    <a:pt x="17" y="672"/>
                    <a:pt x="10" y="785"/>
                  </a:cubicBezTo>
                  <a:cubicBezTo>
                    <a:pt x="0" y="891"/>
                    <a:pt x="51" y="1000"/>
                    <a:pt x="144" y="1031"/>
                  </a:cubicBezTo>
                  <a:cubicBezTo>
                    <a:pt x="165" y="1040"/>
                    <a:pt x="188" y="1044"/>
                    <a:pt x="212" y="1044"/>
                  </a:cubicBezTo>
                  <a:cubicBezTo>
                    <a:pt x="269" y="1044"/>
                    <a:pt x="328" y="1021"/>
                    <a:pt x="376" y="997"/>
                  </a:cubicBezTo>
                  <a:cubicBezTo>
                    <a:pt x="564" y="898"/>
                    <a:pt x="670" y="737"/>
                    <a:pt x="735" y="553"/>
                  </a:cubicBezTo>
                  <a:cubicBezTo>
                    <a:pt x="755" y="488"/>
                    <a:pt x="800" y="375"/>
                    <a:pt x="827" y="266"/>
                  </a:cubicBezTo>
                  <a:cubicBezTo>
                    <a:pt x="851" y="160"/>
                    <a:pt x="861" y="57"/>
                    <a:pt x="766" y="9"/>
                  </a:cubicBezTo>
                  <a:cubicBezTo>
                    <a:pt x="754" y="3"/>
                    <a:pt x="739"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8992277" y="205437"/>
              <a:ext cx="62803" cy="43890"/>
            </a:xfrm>
            <a:custGeom>
              <a:avLst/>
              <a:gdLst/>
              <a:ahLst/>
              <a:cxnLst/>
              <a:rect l="l" t="t" r="r" b="b"/>
              <a:pathLst>
                <a:path w="1129" h="789" extrusionOk="0">
                  <a:moveTo>
                    <a:pt x="264" y="1"/>
                  </a:moveTo>
                  <a:cubicBezTo>
                    <a:pt x="176" y="1"/>
                    <a:pt x="88" y="36"/>
                    <a:pt x="45" y="112"/>
                  </a:cubicBezTo>
                  <a:cubicBezTo>
                    <a:pt x="1" y="184"/>
                    <a:pt x="15" y="276"/>
                    <a:pt x="45" y="354"/>
                  </a:cubicBezTo>
                  <a:cubicBezTo>
                    <a:pt x="127" y="559"/>
                    <a:pt x="332" y="686"/>
                    <a:pt x="541" y="737"/>
                  </a:cubicBezTo>
                  <a:cubicBezTo>
                    <a:pt x="619" y="755"/>
                    <a:pt x="757" y="788"/>
                    <a:pt x="877" y="788"/>
                  </a:cubicBezTo>
                  <a:cubicBezTo>
                    <a:pt x="989" y="788"/>
                    <a:pt x="1085" y="759"/>
                    <a:pt x="1101" y="662"/>
                  </a:cubicBezTo>
                  <a:cubicBezTo>
                    <a:pt x="1129" y="505"/>
                    <a:pt x="681" y="201"/>
                    <a:pt x="565" y="129"/>
                  </a:cubicBezTo>
                  <a:cubicBezTo>
                    <a:pt x="486" y="71"/>
                    <a:pt x="394" y="20"/>
                    <a:pt x="298" y="3"/>
                  </a:cubicBezTo>
                  <a:cubicBezTo>
                    <a:pt x="287" y="1"/>
                    <a:pt x="276"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8411200" y="364306"/>
              <a:ext cx="110699" cy="64917"/>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8433451" y="310849"/>
              <a:ext cx="49842" cy="28815"/>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8503596" y="436454"/>
              <a:ext cx="43946" cy="81272"/>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6"/>
          <p:cNvGrpSpPr/>
          <p:nvPr/>
        </p:nvGrpSpPr>
        <p:grpSpPr>
          <a:xfrm>
            <a:off x="7747396" y="4773047"/>
            <a:ext cx="716264" cy="256014"/>
            <a:chOff x="7985800" y="4798725"/>
            <a:chExt cx="644818" cy="230477"/>
          </a:xfrm>
        </p:grpSpPr>
        <p:sp>
          <p:nvSpPr>
            <p:cNvPr id="417" name="Google Shape;417;p6"/>
            <p:cNvSpPr/>
            <p:nvPr/>
          </p:nvSpPr>
          <p:spPr>
            <a:xfrm>
              <a:off x="7985800" y="479882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8442692" y="483496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8035204" y="485490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8620432" y="498053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8225269" y="500752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8367601" y="487040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300594" y="494983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8578778" y="491148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8134746" y="492792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7986134" y="482234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8268861" y="484956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8385305" y="482558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8188859" y="479872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8504689" y="479872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8007813" y="498423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8112499" y="497675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8595212" y="484532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8393155" y="498003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8328219" y="501533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8518618" y="487247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8043788" y="490460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8301295" y="479892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8141026" y="483376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8199582" y="490103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8529107" y="499927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8429932" y="491356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8496706" y="495300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6"/>
          <p:cNvSpPr/>
          <p:nvPr/>
        </p:nvSpPr>
        <p:spPr>
          <a:xfrm>
            <a:off x="7080860" y="47987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596"/>
        <p:cNvGrpSpPr/>
        <p:nvPr/>
      </p:nvGrpSpPr>
      <p:grpSpPr>
        <a:xfrm>
          <a:off x="0" y="0"/>
          <a:ext cx="0" cy="0"/>
          <a:chOff x="0" y="0"/>
          <a:chExt cx="0" cy="0"/>
        </a:xfrm>
      </p:grpSpPr>
      <p:sp>
        <p:nvSpPr>
          <p:cNvPr id="597" name="Google Shape;597;p10"/>
          <p:cNvSpPr txBox="1">
            <a:spLocks noGrp="1"/>
          </p:cNvSpPr>
          <p:nvPr>
            <p:ph type="title"/>
          </p:nvPr>
        </p:nvSpPr>
        <p:spPr>
          <a:xfrm>
            <a:off x="732275" y="1528650"/>
            <a:ext cx="2273700" cy="20862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0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98" name="Google Shape;598;p1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 name="Shape 724"/>
        <p:cNvGrpSpPr/>
        <p:nvPr/>
      </p:nvGrpSpPr>
      <p:grpSpPr>
        <a:xfrm>
          <a:off x="0" y="0"/>
          <a:ext cx="0" cy="0"/>
          <a:chOff x="0" y="0"/>
          <a:chExt cx="0" cy="0"/>
        </a:xfrm>
      </p:grpSpPr>
      <p:sp>
        <p:nvSpPr>
          <p:cNvPr id="725" name="Google Shape;725;p13"/>
          <p:cNvSpPr/>
          <p:nvPr/>
        </p:nvSpPr>
        <p:spPr>
          <a:xfrm>
            <a:off x="114300" y="192365"/>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14300" y="192746"/>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rot="10800000">
            <a:off x="7446050" y="3309300"/>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rot="10800000">
            <a:off x="7500620" y="3334159"/>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txBox="1">
            <a:spLocks noGrp="1"/>
          </p:cNvSpPr>
          <p:nvPr>
            <p:ph type="subTitle" idx="1"/>
          </p:nvPr>
        </p:nvSpPr>
        <p:spPr>
          <a:xfrm>
            <a:off x="1171163" y="1871250"/>
            <a:ext cx="2691600" cy="500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0" name="Google Shape;730;p13"/>
          <p:cNvSpPr txBox="1">
            <a:spLocks noGrp="1"/>
          </p:cNvSpPr>
          <p:nvPr>
            <p:ph type="title" hasCustomPrompt="1"/>
          </p:nvPr>
        </p:nvSpPr>
        <p:spPr>
          <a:xfrm>
            <a:off x="19379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31" name="Google Shape;731;p13"/>
          <p:cNvSpPr txBox="1">
            <a:spLocks noGrp="1"/>
          </p:cNvSpPr>
          <p:nvPr>
            <p:ph type="subTitle" idx="2"/>
          </p:nvPr>
        </p:nvSpPr>
        <p:spPr>
          <a:xfrm>
            <a:off x="11711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2" name="Google Shape;732;p13"/>
          <p:cNvSpPr txBox="1">
            <a:spLocks noGrp="1"/>
          </p:cNvSpPr>
          <p:nvPr>
            <p:ph type="subTitle" idx="3"/>
          </p:nvPr>
        </p:nvSpPr>
        <p:spPr>
          <a:xfrm>
            <a:off x="11711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3" name="Google Shape;733;p13"/>
          <p:cNvSpPr txBox="1">
            <a:spLocks noGrp="1"/>
          </p:cNvSpPr>
          <p:nvPr>
            <p:ph type="title" idx="4" hasCustomPrompt="1"/>
          </p:nvPr>
        </p:nvSpPr>
        <p:spPr>
          <a:xfrm>
            <a:off x="19379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4" name="Google Shape;734;p13"/>
          <p:cNvSpPr txBox="1">
            <a:spLocks noGrp="1"/>
          </p:cNvSpPr>
          <p:nvPr>
            <p:ph type="subTitle" idx="5"/>
          </p:nvPr>
        </p:nvSpPr>
        <p:spPr>
          <a:xfrm>
            <a:off x="11711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5" name="Google Shape;735;p13"/>
          <p:cNvSpPr txBox="1">
            <a:spLocks noGrp="1"/>
          </p:cNvSpPr>
          <p:nvPr>
            <p:ph type="subTitle" idx="6"/>
          </p:nvPr>
        </p:nvSpPr>
        <p:spPr>
          <a:xfrm>
            <a:off x="4943063" y="1871250"/>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6" name="Google Shape;736;p13"/>
          <p:cNvSpPr txBox="1">
            <a:spLocks noGrp="1"/>
          </p:cNvSpPr>
          <p:nvPr>
            <p:ph type="title" idx="7" hasCustomPrompt="1"/>
          </p:nvPr>
        </p:nvSpPr>
        <p:spPr>
          <a:xfrm>
            <a:off x="57098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7" name="Google Shape;737;p13"/>
          <p:cNvSpPr txBox="1">
            <a:spLocks noGrp="1"/>
          </p:cNvSpPr>
          <p:nvPr>
            <p:ph type="subTitle" idx="8"/>
          </p:nvPr>
        </p:nvSpPr>
        <p:spPr>
          <a:xfrm>
            <a:off x="49430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8" name="Google Shape;738;p13"/>
          <p:cNvSpPr txBox="1">
            <a:spLocks noGrp="1"/>
          </p:cNvSpPr>
          <p:nvPr>
            <p:ph type="subTitle" idx="9"/>
          </p:nvPr>
        </p:nvSpPr>
        <p:spPr>
          <a:xfrm>
            <a:off x="49430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9" name="Google Shape;739;p13"/>
          <p:cNvSpPr txBox="1">
            <a:spLocks noGrp="1"/>
          </p:cNvSpPr>
          <p:nvPr>
            <p:ph type="title" idx="13" hasCustomPrompt="1"/>
          </p:nvPr>
        </p:nvSpPr>
        <p:spPr>
          <a:xfrm>
            <a:off x="57098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40" name="Google Shape;740;p13"/>
          <p:cNvSpPr txBox="1">
            <a:spLocks noGrp="1"/>
          </p:cNvSpPr>
          <p:nvPr>
            <p:ph type="subTitle" idx="14"/>
          </p:nvPr>
        </p:nvSpPr>
        <p:spPr>
          <a:xfrm>
            <a:off x="49430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1" name="Google Shape;741;p13"/>
          <p:cNvSpPr txBox="1">
            <a:spLocks noGrp="1"/>
          </p:cNvSpPr>
          <p:nvPr>
            <p:ph type="title" idx="15"/>
          </p:nvPr>
        </p:nvSpPr>
        <p:spPr>
          <a:xfrm>
            <a:off x="1204950" y="538000"/>
            <a:ext cx="6734100" cy="500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742" name="Google Shape;742;p1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43" name="Google Shape;743;p13"/>
          <p:cNvGrpSpPr/>
          <p:nvPr/>
        </p:nvGrpSpPr>
        <p:grpSpPr>
          <a:xfrm>
            <a:off x="2" y="198209"/>
            <a:ext cx="954047" cy="952868"/>
            <a:chOff x="2" y="198209"/>
            <a:chExt cx="954047" cy="952868"/>
          </a:xfrm>
        </p:grpSpPr>
        <p:sp>
          <p:nvSpPr>
            <p:cNvPr id="744" name="Google Shape;744;p13"/>
            <p:cNvSpPr/>
            <p:nvPr/>
          </p:nvSpPr>
          <p:spPr>
            <a:xfrm rot="-2490785">
              <a:off x="135874" y="340347"/>
              <a:ext cx="682303" cy="66859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rot="-2490785">
              <a:off x="311466" y="639994"/>
              <a:ext cx="96057" cy="170935"/>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rot="-2490785">
              <a:off x="402652" y="608058"/>
              <a:ext cx="103451" cy="95985"/>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rot="-2490785">
              <a:off x="459985" y="526903"/>
              <a:ext cx="116158" cy="107687"/>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rot="-2490785">
              <a:off x="510638" y="409703"/>
              <a:ext cx="50326" cy="38695"/>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rot="-2490785">
              <a:off x="565852" y="461097"/>
              <a:ext cx="40777" cy="21394"/>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rot="-2490785">
              <a:off x="620798" y="522368"/>
              <a:ext cx="37834" cy="2412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rot="-2490785">
              <a:off x="277132" y="772152"/>
              <a:ext cx="52623"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rot="-2490785">
              <a:off x="343157" y="831195"/>
              <a:ext cx="44726" cy="29722"/>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rot="-2490785">
              <a:off x="394944" y="865432"/>
              <a:ext cx="46233" cy="50397"/>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rot="-2490785">
              <a:off x="656710" y="519380"/>
              <a:ext cx="160453" cy="148392"/>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rot="-2490785">
              <a:off x="719188" y="433805"/>
              <a:ext cx="20389" cy="33311"/>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rot="-2490785">
              <a:off x="260473" y="838566"/>
              <a:ext cx="42429" cy="245167"/>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rot="-2490785">
              <a:off x="172510" y="807299"/>
              <a:ext cx="32019" cy="45516"/>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3"/>
          <p:cNvGrpSpPr/>
          <p:nvPr/>
        </p:nvGrpSpPr>
        <p:grpSpPr>
          <a:xfrm>
            <a:off x="71449" y="1294064"/>
            <a:ext cx="355374" cy="798399"/>
            <a:chOff x="71449" y="1294064"/>
            <a:chExt cx="355374" cy="798399"/>
          </a:xfrm>
        </p:grpSpPr>
        <p:sp>
          <p:nvSpPr>
            <p:cNvPr id="759" name="Google Shape;759;p13"/>
            <p:cNvSpPr/>
            <p:nvPr/>
          </p:nvSpPr>
          <p:spPr>
            <a:xfrm rot="-5084161">
              <a:off x="-83574" y="1652751"/>
              <a:ext cx="782536" cy="84133"/>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rot="-5084161">
              <a:off x="-33788" y="1663404"/>
              <a:ext cx="780599" cy="69301"/>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rot="-5084161">
              <a:off x="-199304" y="1652826"/>
              <a:ext cx="786203" cy="83639"/>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rot="-5084161">
              <a:off x="-242371" y="1661975"/>
              <a:ext cx="770587" cy="72555"/>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rot="-5084161">
              <a:off x="-143466" y="1650806"/>
              <a:ext cx="789169" cy="84257"/>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rot="-5084161">
              <a:off x="135688" y="2068568"/>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rot="-5084161">
              <a:off x="-222308" y="1661406"/>
              <a:ext cx="773265" cy="74368"/>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rot="-5084161">
              <a:off x="186379" y="2078781"/>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rot="-5084161">
              <a:off x="-175800" y="1656348"/>
              <a:ext cx="794978" cy="73833"/>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rot="-5084161">
              <a:off x="-113360" y="1655845"/>
              <a:ext cx="783566" cy="73833"/>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rot="-5084161">
              <a:off x="-56344" y="1660332"/>
              <a:ext cx="782165" cy="73833"/>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13"/>
          <p:cNvSpPr/>
          <p:nvPr/>
        </p:nvSpPr>
        <p:spPr>
          <a:xfrm rot="5400000">
            <a:off x="8288050" y="603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rot="-4711276">
            <a:off x="-10184" y="3894118"/>
            <a:ext cx="518663" cy="216742"/>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 name="Google Shape;772;p13"/>
          <p:cNvGrpSpPr/>
          <p:nvPr/>
        </p:nvGrpSpPr>
        <p:grpSpPr>
          <a:xfrm>
            <a:off x="8422888" y="114299"/>
            <a:ext cx="250137" cy="252072"/>
            <a:chOff x="8422888" y="114299"/>
            <a:chExt cx="250137" cy="252072"/>
          </a:xfrm>
        </p:grpSpPr>
        <p:sp>
          <p:nvSpPr>
            <p:cNvPr id="773" name="Google Shape;773;p13"/>
            <p:cNvSpPr/>
            <p:nvPr/>
          </p:nvSpPr>
          <p:spPr>
            <a:xfrm>
              <a:off x="8422888" y="1142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8508818" y="2108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13"/>
          <p:cNvGrpSpPr/>
          <p:nvPr/>
        </p:nvGrpSpPr>
        <p:grpSpPr>
          <a:xfrm>
            <a:off x="8677125" y="3028996"/>
            <a:ext cx="285570" cy="798402"/>
            <a:chOff x="8677125" y="3028996"/>
            <a:chExt cx="285570" cy="798402"/>
          </a:xfrm>
        </p:grpSpPr>
        <p:sp>
          <p:nvSpPr>
            <p:cNvPr id="776" name="Google Shape;776;p13"/>
            <p:cNvSpPr/>
            <p:nvPr/>
          </p:nvSpPr>
          <p:spPr>
            <a:xfrm rot="-5400000">
              <a:off x="8667276" y="336849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rot="-5400000">
              <a:off x="8653944" y="365949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rot="-5400000">
              <a:off x="8641788" y="350136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rot="-5400000">
              <a:off x="8653965" y="358289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rot="-5400000">
              <a:off x="8672121" y="345197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rot="-5400000">
              <a:off x="8788942" y="375534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rot="-5400000">
              <a:off x="8832561" y="354731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rot="-5400000">
              <a:off x="8850672" y="369584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rot="-5400000">
              <a:off x="8663352" y="373146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rot="-5400000">
              <a:off x="8881784" y="345383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rot="-5400000">
              <a:off x="8845173" y="362534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rot="-5400000">
              <a:off x="8674000" y="378284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rot="-5400000">
              <a:off x="8675753" y="329062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rot="-5400000">
              <a:off x="8719149" y="376804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rot="-5400000">
              <a:off x="8670254" y="312869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rot="-5400000">
              <a:off x="8894706" y="354702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rot="-5400000">
              <a:off x="8940543" y="346214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rot="-5400000">
              <a:off x="8899150" y="337411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rot="-5400000">
              <a:off x="8677366" y="321288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rot="-5400000">
              <a:off x="8903638" y="362500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rot="-5400000">
              <a:off x="8929006" y="328698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rot="-5400000">
              <a:off x="8906202" y="369840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rot="-5400000">
              <a:off x="8908186" y="377300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rot="-5400000">
              <a:off x="8743004" y="303898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rot="-5400000">
              <a:off x="8675485" y="304221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rot="-5400000">
              <a:off x="8798366" y="336239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rot="-5400000">
              <a:off x="8818110" y="303537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rot="-5400000">
              <a:off x="8946477" y="316088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rot="-5400000">
              <a:off x="8916104" y="321656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rot="-5400000">
              <a:off x="8890220" y="303495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rot="-5400000">
              <a:off x="8815816" y="320649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rot="-5400000">
              <a:off x="8769528" y="355080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rot="-5400000">
              <a:off x="8699446" y="355746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rot="-5400000">
              <a:off x="8751004" y="346843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rot="-5400000">
              <a:off x="8817056" y="345960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rot="-5400000">
              <a:off x="8775606" y="362709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rot="-5400000">
              <a:off x="8679308" y="346541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rot="-5400000">
              <a:off x="8856585" y="376605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rot="-5400000">
              <a:off x="8711375" y="371238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rot="-5400000">
              <a:off x="8862184" y="335438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rot="-5400000">
              <a:off x="8780796" y="369365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rot="-5400000">
              <a:off x="8701657" y="363877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rot="-5400000">
              <a:off x="8889434" y="311360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rot="-5400000">
              <a:off x="8886976" y="327311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rot="-5400000">
              <a:off x="8817263" y="312536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rot="-5400000">
              <a:off x="8876926" y="319690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rot="-5400000">
              <a:off x="8756732" y="328552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rot="-5400000">
              <a:off x="8746787" y="312973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rot="-5400000">
              <a:off x="8825121" y="328002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rot="-5400000">
              <a:off x="8737545" y="336818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rot="-5400000">
              <a:off x="8751150" y="321026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rot="-5400000">
              <a:off x="8958986" y="332263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rot="-5400000">
              <a:off x="8935539" y="351081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rot="-5400000">
              <a:off x="8958903" y="326502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rot="-5400000">
              <a:off x="8958696" y="344101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rot="-5400000">
              <a:off x="8934402" y="312069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rot="-5400000">
              <a:off x="8959131" y="318003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rot="-5400000">
              <a:off x="8921195" y="382388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rot="-5400000">
              <a:off x="8958924" y="375633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rot="-5400000">
              <a:off x="8958924" y="361264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rot="-5400000">
              <a:off x="8958986" y="368349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rot="-5400000">
              <a:off x="8421251" y="328566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
    <p:bg>
      <p:bgPr>
        <a:solidFill>
          <a:schemeClr val="lt1"/>
        </a:solidFill>
        <a:effectLst/>
      </p:bgPr>
    </p:bg>
    <p:spTree>
      <p:nvGrpSpPr>
        <p:cNvPr id="1" name="Shape 838"/>
        <p:cNvGrpSpPr/>
        <p:nvPr/>
      </p:nvGrpSpPr>
      <p:grpSpPr>
        <a:xfrm>
          <a:off x="0" y="0"/>
          <a:ext cx="0" cy="0"/>
          <a:chOff x="0" y="0"/>
          <a:chExt cx="0" cy="0"/>
        </a:xfrm>
      </p:grpSpPr>
      <p:sp>
        <p:nvSpPr>
          <p:cNvPr id="839" name="Google Shape;839;p14"/>
          <p:cNvSpPr txBox="1">
            <a:spLocks noGrp="1"/>
          </p:cNvSpPr>
          <p:nvPr>
            <p:ph type="title"/>
          </p:nvPr>
        </p:nvSpPr>
        <p:spPr>
          <a:xfrm>
            <a:off x="4279600" y="2482925"/>
            <a:ext cx="4143300" cy="75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40" name="Google Shape;840;p14"/>
          <p:cNvSpPr txBox="1">
            <a:spLocks noGrp="1"/>
          </p:cNvSpPr>
          <p:nvPr>
            <p:ph type="title" idx="2" hasCustomPrompt="1"/>
          </p:nvPr>
        </p:nvSpPr>
        <p:spPr>
          <a:xfrm>
            <a:off x="4431525" y="1262425"/>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41" name="Google Shape;841;p14"/>
          <p:cNvSpPr txBox="1">
            <a:spLocks noGrp="1"/>
          </p:cNvSpPr>
          <p:nvPr>
            <p:ph type="subTitle" idx="1"/>
          </p:nvPr>
        </p:nvSpPr>
        <p:spPr>
          <a:xfrm>
            <a:off x="4619025" y="3164963"/>
            <a:ext cx="3464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842" name="Google Shape;842;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843" name="Google Shape;843;p14"/>
          <p:cNvSpPr/>
          <p:nvPr/>
        </p:nvSpPr>
        <p:spPr>
          <a:xfrm rot="-912552" flipH="1">
            <a:off x="8741276"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rot="1110051" flipH="1">
            <a:off x="4454849" y="1751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rot="-1417301" flipH="1">
            <a:off x="4524097" y="469917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6" name="Google Shape;846;p14"/>
          <p:cNvGrpSpPr/>
          <p:nvPr/>
        </p:nvGrpSpPr>
        <p:grpSpPr>
          <a:xfrm>
            <a:off x="1037272" y="4654053"/>
            <a:ext cx="354243" cy="354040"/>
            <a:chOff x="2096472" y="4519566"/>
            <a:chExt cx="354243" cy="354040"/>
          </a:xfrm>
        </p:grpSpPr>
        <p:sp>
          <p:nvSpPr>
            <p:cNvPr id="847" name="Google Shape;847;p14"/>
            <p:cNvSpPr/>
            <p:nvPr/>
          </p:nvSpPr>
          <p:spPr>
            <a:xfrm rot="2954850">
              <a:off x="2148525" y="4570549"/>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rot="2954850">
              <a:off x="2233676" y="4659147"/>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14"/>
          <p:cNvGrpSpPr/>
          <p:nvPr/>
        </p:nvGrpSpPr>
        <p:grpSpPr>
          <a:xfrm>
            <a:off x="8623997" y="4751541"/>
            <a:ext cx="354243" cy="354040"/>
            <a:chOff x="2096472" y="4481641"/>
            <a:chExt cx="354243" cy="354040"/>
          </a:xfrm>
        </p:grpSpPr>
        <p:sp>
          <p:nvSpPr>
            <p:cNvPr id="850" name="Google Shape;850;p14"/>
            <p:cNvSpPr/>
            <p:nvPr/>
          </p:nvSpPr>
          <p:spPr>
            <a:xfrm rot="2954850">
              <a:off x="2148525" y="453262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rot="2954850">
              <a:off x="2233676" y="462122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14"/>
          <p:cNvGrpSpPr/>
          <p:nvPr/>
        </p:nvGrpSpPr>
        <p:grpSpPr>
          <a:xfrm>
            <a:off x="7555372" y="214941"/>
            <a:ext cx="354243" cy="354040"/>
            <a:chOff x="2096472" y="4481641"/>
            <a:chExt cx="354243" cy="354040"/>
          </a:xfrm>
        </p:grpSpPr>
        <p:sp>
          <p:nvSpPr>
            <p:cNvPr id="853" name="Google Shape;853;p14"/>
            <p:cNvSpPr/>
            <p:nvPr/>
          </p:nvSpPr>
          <p:spPr>
            <a:xfrm rot="2954850">
              <a:off x="2148525" y="453262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rot="2954850">
              <a:off x="2233676" y="462122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14"/>
          <p:cNvGrpSpPr/>
          <p:nvPr/>
        </p:nvGrpSpPr>
        <p:grpSpPr>
          <a:xfrm>
            <a:off x="152920" y="2311461"/>
            <a:ext cx="677785" cy="815920"/>
            <a:chOff x="-5" y="1414424"/>
            <a:chExt cx="677785" cy="815920"/>
          </a:xfrm>
        </p:grpSpPr>
        <p:sp>
          <p:nvSpPr>
            <p:cNvPr id="856" name="Google Shape;856;p14"/>
            <p:cNvSpPr/>
            <p:nvPr/>
          </p:nvSpPr>
          <p:spPr>
            <a:xfrm rot="-6913607">
              <a:off x="-13906" y="16139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7" name="Google Shape;857;p14"/>
            <p:cNvSpPr/>
            <p:nvPr/>
          </p:nvSpPr>
          <p:spPr>
            <a:xfrm rot="-6913607">
              <a:off x="504667" y="20153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8" name="Google Shape;858;p14"/>
            <p:cNvSpPr/>
            <p:nvPr/>
          </p:nvSpPr>
          <p:spPr>
            <a:xfrm rot="-6913607">
              <a:off x="259247" y="14820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59" name="Google Shape;859;p14"/>
            <p:cNvSpPr/>
            <p:nvPr/>
          </p:nvSpPr>
          <p:spPr>
            <a:xfrm rot="-6913607">
              <a:off x="548619" y="19953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860" name="Google Shape;860;p14"/>
          <p:cNvGrpSpPr/>
          <p:nvPr/>
        </p:nvGrpSpPr>
        <p:grpSpPr>
          <a:xfrm>
            <a:off x="8422907" y="3362849"/>
            <a:ext cx="677785" cy="815920"/>
            <a:chOff x="-1418" y="1712124"/>
            <a:chExt cx="677785" cy="815920"/>
          </a:xfrm>
        </p:grpSpPr>
        <p:sp>
          <p:nvSpPr>
            <p:cNvPr id="861" name="Google Shape;861;p14"/>
            <p:cNvSpPr/>
            <p:nvPr/>
          </p:nvSpPr>
          <p:spPr>
            <a:xfrm rot="-6913607">
              <a:off x="-15319" y="19116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2" name="Google Shape;862;p14"/>
            <p:cNvSpPr/>
            <p:nvPr/>
          </p:nvSpPr>
          <p:spPr>
            <a:xfrm rot="-6913607">
              <a:off x="503255" y="23130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3" name="Google Shape;863;p14"/>
            <p:cNvSpPr/>
            <p:nvPr/>
          </p:nvSpPr>
          <p:spPr>
            <a:xfrm rot="-6913607">
              <a:off x="257834" y="17797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64" name="Google Shape;864;p14"/>
            <p:cNvSpPr/>
            <p:nvPr/>
          </p:nvSpPr>
          <p:spPr>
            <a:xfrm rot="-6913607">
              <a:off x="547207" y="22930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65" name="Google Shape;865;p14"/>
          <p:cNvSpPr/>
          <p:nvPr/>
        </p:nvSpPr>
        <p:spPr>
          <a:xfrm rot="764025" flipH="1">
            <a:off x="8106254"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rot="-5400000" flipH="1">
            <a:off x="-375284" y="38516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3">
    <p:bg>
      <p:bgPr>
        <a:solidFill>
          <a:schemeClr val="lt1"/>
        </a:solidFill>
        <a:effectLst/>
      </p:bgPr>
    </p:bg>
    <p:spTree>
      <p:nvGrpSpPr>
        <p:cNvPr id="1" name="Shape 897"/>
        <p:cNvGrpSpPr/>
        <p:nvPr/>
      </p:nvGrpSpPr>
      <p:grpSpPr>
        <a:xfrm>
          <a:off x="0" y="0"/>
          <a:ext cx="0" cy="0"/>
          <a:chOff x="0" y="0"/>
          <a:chExt cx="0" cy="0"/>
        </a:xfrm>
      </p:grpSpPr>
      <p:sp>
        <p:nvSpPr>
          <p:cNvPr id="898" name="Google Shape;898;p16"/>
          <p:cNvSpPr/>
          <p:nvPr/>
        </p:nvSpPr>
        <p:spPr>
          <a:xfrm rot="5400000">
            <a:off x="41174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rot="5400000">
            <a:off x="11433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txBox="1">
            <a:spLocks noGrp="1"/>
          </p:cNvSpPr>
          <p:nvPr>
            <p:ph type="subTitle" idx="1"/>
          </p:nvPr>
        </p:nvSpPr>
        <p:spPr>
          <a:xfrm>
            <a:off x="1544375" y="1626775"/>
            <a:ext cx="6055500" cy="13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Assistant ExtraLight"/>
                <a:ea typeface="Assistant ExtraLight"/>
                <a:cs typeface="Assistant ExtraLight"/>
                <a:sym typeface="Assistant Extra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01" name="Google Shape;901;p16"/>
          <p:cNvSpPr txBox="1">
            <a:spLocks noGrp="1"/>
          </p:cNvSpPr>
          <p:nvPr>
            <p:ph type="subTitle" idx="2"/>
          </p:nvPr>
        </p:nvSpPr>
        <p:spPr>
          <a:xfrm>
            <a:off x="2480100" y="2901738"/>
            <a:ext cx="4183800" cy="60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2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pic>
        <p:nvPicPr>
          <p:cNvPr id="902" name="Google Shape;902;p1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903" name="Google Shape;903;p16"/>
          <p:cNvGrpSpPr/>
          <p:nvPr/>
        </p:nvGrpSpPr>
        <p:grpSpPr>
          <a:xfrm>
            <a:off x="8712898" y="1228059"/>
            <a:ext cx="317769" cy="318981"/>
            <a:chOff x="4424210" y="-886691"/>
            <a:chExt cx="317769" cy="318981"/>
          </a:xfrm>
        </p:grpSpPr>
        <p:sp>
          <p:nvSpPr>
            <p:cNvPr id="904" name="Google Shape;904;p16"/>
            <p:cNvSpPr/>
            <p:nvPr/>
          </p:nvSpPr>
          <p:spPr>
            <a:xfrm rot="-1122350">
              <a:off x="4458025" y="-853238"/>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rot="-1122350">
              <a:off x="4545946" y="-75425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6"/>
          <p:cNvGrpSpPr/>
          <p:nvPr/>
        </p:nvGrpSpPr>
        <p:grpSpPr>
          <a:xfrm>
            <a:off x="8386486" y="1594935"/>
            <a:ext cx="634358" cy="1152635"/>
            <a:chOff x="547936" y="4208535"/>
            <a:chExt cx="634358" cy="1152635"/>
          </a:xfrm>
        </p:grpSpPr>
        <p:sp>
          <p:nvSpPr>
            <p:cNvPr id="907" name="Google Shape;907;p16"/>
            <p:cNvSpPr/>
            <p:nvPr/>
          </p:nvSpPr>
          <p:spPr>
            <a:xfrm rot="-5105411" flipH="1">
              <a:off x="501511" y="4711193"/>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rot="-5105411" flipH="1">
              <a:off x="822055" y="4220054"/>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rot="-5105411" flipH="1">
              <a:off x="545792" y="4992830"/>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16"/>
          <p:cNvSpPr/>
          <p:nvPr/>
        </p:nvSpPr>
        <p:spPr>
          <a:xfrm rot="-912523" flipH="1">
            <a:off x="8628512" y="3996851"/>
            <a:ext cx="353097" cy="41374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6363865" y="4812554"/>
            <a:ext cx="1231223" cy="252069"/>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16"/>
          <p:cNvGrpSpPr/>
          <p:nvPr/>
        </p:nvGrpSpPr>
        <p:grpSpPr>
          <a:xfrm>
            <a:off x="4346601" y="4605500"/>
            <a:ext cx="450802" cy="459129"/>
            <a:chOff x="4346601" y="4605500"/>
            <a:chExt cx="450802" cy="459129"/>
          </a:xfrm>
        </p:grpSpPr>
        <p:sp>
          <p:nvSpPr>
            <p:cNvPr id="914" name="Google Shape;914;p16"/>
            <p:cNvSpPr/>
            <p:nvPr/>
          </p:nvSpPr>
          <p:spPr>
            <a:xfrm rot="2111771">
              <a:off x="4417408" y="4663182"/>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rot="2111771">
              <a:off x="4499602" y="4676909"/>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rot="2111771">
              <a:off x="4662253" y="4836549"/>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16"/>
          <p:cNvGrpSpPr/>
          <p:nvPr/>
        </p:nvGrpSpPr>
        <p:grpSpPr>
          <a:xfrm>
            <a:off x="1610273" y="4713909"/>
            <a:ext cx="317769" cy="318981"/>
            <a:chOff x="4424198" y="114309"/>
            <a:chExt cx="317769" cy="318981"/>
          </a:xfrm>
        </p:grpSpPr>
        <p:sp>
          <p:nvSpPr>
            <p:cNvPr id="918" name="Google Shape;918;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16"/>
          <p:cNvGrpSpPr/>
          <p:nvPr/>
        </p:nvGrpSpPr>
        <p:grpSpPr>
          <a:xfrm>
            <a:off x="-53687" y="3957787"/>
            <a:ext cx="963730" cy="1142127"/>
            <a:chOff x="-53687" y="3957787"/>
            <a:chExt cx="963730" cy="1142127"/>
          </a:xfrm>
        </p:grpSpPr>
        <p:sp>
          <p:nvSpPr>
            <p:cNvPr id="921" name="Google Shape;921;p16"/>
            <p:cNvSpPr/>
            <p:nvPr/>
          </p:nvSpPr>
          <p:spPr>
            <a:xfrm rot="3433581">
              <a:off x="-155784" y="4459458"/>
              <a:ext cx="984307" cy="29409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rot="3433581">
              <a:off x="89823" y="3986907"/>
              <a:ext cx="136884" cy="123948"/>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rot="3433581">
              <a:off x="594670" y="4565915"/>
              <a:ext cx="274260" cy="247403"/>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16"/>
          <p:cNvSpPr/>
          <p:nvPr/>
        </p:nvSpPr>
        <p:spPr>
          <a:xfrm rot="1110051" flipH="1">
            <a:off x="603949" y="8456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rot="1194591" flipH="1">
            <a:off x="111219" y="2036627"/>
            <a:ext cx="309295" cy="21079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6"/>
          <p:cNvGrpSpPr/>
          <p:nvPr/>
        </p:nvGrpSpPr>
        <p:grpSpPr>
          <a:xfrm>
            <a:off x="1071385" y="114309"/>
            <a:ext cx="317769" cy="318981"/>
            <a:chOff x="-2927327" y="114309"/>
            <a:chExt cx="317769" cy="318981"/>
          </a:xfrm>
        </p:grpSpPr>
        <p:sp>
          <p:nvSpPr>
            <p:cNvPr id="927" name="Google Shape;927;p16"/>
            <p:cNvSpPr/>
            <p:nvPr/>
          </p:nvSpPr>
          <p:spPr>
            <a:xfrm rot="-1122350">
              <a:off x="-2893513"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rot="-1122350">
              <a:off x="-2805591"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6"/>
          <p:cNvGrpSpPr/>
          <p:nvPr/>
        </p:nvGrpSpPr>
        <p:grpSpPr>
          <a:xfrm>
            <a:off x="4424198" y="114309"/>
            <a:ext cx="317769" cy="318981"/>
            <a:chOff x="4424198" y="114309"/>
            <a:chExt cx="317769" cy="318981"/>
          </a:xfrm>
        </p:grpSpPr>
        <p:sp>
          <p:nvSpPr>
            <p:cNvPr id="930" name="Google Shape;930;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6"/>
          <p:cNvGrpSpPr/>
          <p:nvPr/>
        </p:nvGrpSpPr>
        <p:grpSpPr>
          <a:xfrm>
            <a:off x="-79431" y="-36150"/>
            <a:ext cx="900958" cy="915589"/>
            <a:chOff x="-79431" y="-36150"/>
            <a:chExt cx="900958" cy="915589"/>
          </a:xfrm>
        </p:grpSpPr>
        <p:sp>
          <p:nvSpPr>
            <p:cNvPr id="933" name="Google Shape;933;p16"/>
            <p:cNvSpPr/>
            <p:nvPr/>
          </p:nvSpPr>
          <p:spPr>
            <a:xfrm rot="3050446">
              <a:off x="22832" y="124262"/>
              <a:ext cx="696431" cy="594765"/>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rot="3050446">
              <a:off x="246945" y="310974"/>
              <a:ext cx="122946" cy="237398"/>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rot="3050446">
              <a:off x="312492" y="283223"/>
              <a:ext cx="109023" cy="75396"/>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rot="3050446">
              <a:off x="353337" y="427577"/>
              <a:ext cx="132316" cy="189060"/>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rot="3050446">
              <a:off x="559896" y="409977"/>
              <a:ext cx="26446" cy="65851"/>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rot="3050446">
              <a:off x="557894" y="488921"/>
              <a:ext cx="34152" cy="33013"/>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rot="3050446">
              <a:off x="206889" y="315018"/>
              <a:ext cx="74521" cy="25570"/>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rot="3050446">
              <a:off x="206107" y="367871"/>
              <a:ext cx="49476" cy="30299"/>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DM Serif Display"/>
              <a:buNone/>
              <a:defRPr sz="30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851675"/>
            <a:ext cx="8520600" cy="2717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9" r:id="rId7"/>
    <p:sldLayoutId id="2147483660" r:id="rId8"/>
    <p:sldLayoutId id="2147483662" r:id="rId9"/>
    <p:sldLayoutId id="2147483664" r:id="rId10"/>
    <p:sldLayoutId id="2147483665" r:id="rId11"/>
    <p:sldLayoutId id="2147483670" r:id="rId12"/>
    <p:sldLayoutId id="2147483673" r:id="rId13"/>
    <p:sldLayoutId id="2147483675" r:id="rId14"/>
    <p:sldLayoutId id="2147483676" r:id="rId15"/>
    <p:sldLayoutId id="2147483678" r:id="rId16"/>
    <p:sldLayoutId id="214748367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 Id="rId9"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7"/>
        <p:cNvGrpSpPr/>
        <p:nvPr/>
      </p:nvGrpSpPr>
      <p:grpSpPr>
        <a:xfrm>
          <a:off x="0" y="0"/>
          <a:ext cx="0" cy="0"/>
          <a:chOff x="0" y="0"/>
          <a:chExt cx="0" cy="0"/>
        </a:xfrm>
      </p:grpSpPr>
      <p:sp>
        <p:nvSpPr>
          <p:cNvPr id="2780" name="Google Shape;2780;p36"/>
          <p:cNvSpPr/>
          <p:nvPr/>
        </p:nvSpPr>
        <p:spPr>
          <a:xfrm>
            <a:off x="726625" y="547674"/>
            <a:ext cx="7993446" cy="4167697"/>
          </a:xfrm>
          <a:prstGeom prst="rect">
            <a:avLst/>
          </a:prstGeom>
          <a:solidFill>
            <a:srgbClr val="FFFFFF"/>
          </a:solidFill>
          <a:ln>
            <a:noFill/>
          </a:ln>
          <a:effectLst>
            <a:outerShdw blurRad="1143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2" name="Google Shape;2782;p36"/>
          <p:cNvGrpSpPr/>
          <p:nvPr/>
        </p:nvGrpSpPr>
        <p:grpSpPr>
          <a:xfrm>
            <a:off x="2991850" y="380425"/>
            <a:ext cx="2427847" cy="616972"/>
            <a:chOff x="2991850" y="380425"/>
            <a:chExt cx="2427847" cy="616972"/>
          </a:xfrm>
        </p:grpSpPr>
        <p:sp>
          <p:nvSpPr>
            <p:cNvPr id="2783" name="Google Shape;2783;p36"/>
            <p:cNvSpPr/>
            <p:nvPr/>
          </p:nvSpPr>
          <p:spPr>
            <a:xfrm>
              <a:off x="2992428" y="403999"/>
              <a:ext cx="2425865" cy="56923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6"/>
            <p:cNvSpPr/>
            <p:nvPr/>
          </p:nvSpPr>
          <p:spPr>
            <a:xfrm>
              <a:off x="2992428" y="863634"/>
              <a:ext cx="2427269" cy="133763"/>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6"/>
            <p:cNvSpPr/>
            <p:nvPr/>
          </p:nvSpPr>
          <p:spPr>
            <a:xfrm>
              <a:off x="2991850" y="380425"/>
              <a:ext cx="2427847" cy="136736"/>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6"/>
            <p:cNvSpPr/>
            <p:nvPr/>
          </p:nvSpPr>
          <p:spPr>
            <a:xfrm>
              <a:off x="4334673" y="591623"/>
              <a:ext cx="91896" cy="197851"/>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6"/>
            <p:cNvSpPr/>
            <p:nvPr/>
          </p:nvSpPr>
          <p:spPr>
            <a:xfrm>
              <a:off x="3183450" y="572757"/>
              <a:ext cx="563075" cy="235265"/>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6"/>
            <p:cNvSpPr/>
            <p:nvPr/>
          </p:nvSpPr>
          <p:spPr>
            <a:xfrm>
              <a:off x="4700776" y="59492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6"/>
            <p:cNvSpPr/>
            <p:nvPr/>
          </p:nvSpPr>
          <p:spPr>
            <a:xfrm>
              <a:off x="4443638" y="588295"/>
              <a:ext cx="133335" cy="20300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6"/>
            <p:cNvSpPr/>
            <p:nvPr/>
          </p:nvSpPr>
          <p:spPr>
            <a:xfrm>
              <a:off x="3973747" y="586362"/>
              <a:ext cx="124424" cy="206439"/>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6"/>
            <p:cNvSpPr/>
            <p:nvPr/>
          </p:nvSpPr>
          <p:spPr>
            <a:xfrm>
              <a:off x="4117924" y="581424"/>
              <a:ext cx="106818" cy="217926"/>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6"/>
            <p:cNvSpPr/>
            <p:nvPr/>
          </p:nvSpPr>
          <p:spPr>
            <a:xfrm>
              <a:off x="4233116" y="583464"/>
              <a:ext cx="95439" cy="212665"/>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36"/>
          <p:cNvGrpSpPr/>
          <p:nvPr/>
        </p:nvGrpSpPr>
        <p:grpSpPr>
          <a:xfrm>
            <a:off x="527339" y="319736"/>
            <a:ext cx="705132" cy="738366"/>
            <a:chOff x="368539" y="291836"/>
            <a:chExt cx="705132" cy="738366"/>
          </a:xfrm>
        </p:grpSpPr>
        <p:sp>
          <p:nvSpPr>
            <p:cNvPr id="2794" name="Google Shape;2794;p36"/>
            <p:cNvSpPr/>
            <p:nvPr/>
          </p:nvSpPr>
          <p:spPr>
            <a:xfrm rot="-2562352">
              <a:off x="568744" y="728755"/>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5" name="Google Shape;2795;p36"/>
            <p:cNvSpPr/>
            <p:nvPr/>
          </p:nvSpPr>
          <p:spPr>
            <a:xfrm rot="-2562352">
              <a:off x="597066" y="479268"/>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6" name="Google Shape;2796;p36"/>
            <p:cNvSpPr/>
            <p:nvPr/>
          </p:nvSpPr>
          <p:spPr>
            <a:xfrm rot="-2562352">
              <a:off x="463288" y="861881"/>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7" name="Google Shape;2797;p36"/>
            <p:cNvSpPr/>
            <p:nvPr/>
          </p:nvSpPr>
          <p:spPr>
            <a:xfrm rot="-2562352">
              <a:off x="474077" y="617287"/>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8" name="Google Shape;2798;p36"/>
            <p:cNvSpPr/>
            <p:nvPr/>
          </p:nvSpPr>
          <p:spPr>
            <a:xfrm rot="-2562352">
              <a:off x="763213" y="373307"/>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799" name="Google Shape;2799;p36"/>
            <p:cNvSpPr/>
            <p:nvPr/>
          </p:nvSpPr>
          <p:spPr>
            <a:xfrm rot="-2562352">
              <a:off x="392541" y="739764"/>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0" name="Google Shape;2800;p36"/>
            <p:cNvSpPr/>
            <p:nvPr/>
          </p:nvSpPr>
          <p:spPr>
            <a:xfrm rot="-2562352">
              <a:off x="490946" y="950670"/>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1" name="Google Shape;2801;p36"/>
            <p:cNvSpPr/>
            <p:nvPr/>
          </p:nvSpPr>
          <p:spPr>
            <a:xfrm rot="-2562352">
              <a:off x="458229" y="809792"/>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2" name="Google Shape;2802;p36"/>
            <p:cNvSpPr/>
            <p:nvPr/>
          </p:nvSpPr>
          <p:spPr>
            <a:xfrm rot="-2562352">
              <a:off x="877474" y="332981"/>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3" name="Google Shape;2803;p36"/>
            <p:cNvSpPr/>
            <p:nvPr/>
          </p:nvSpPr>
          <p:spPr>
            <a:xfrm rot="-2562352">
              <a:off x="693685" y="542065"/>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4" name="Google Shape;2804;p36"/>
            <p:cNvSpPr/>
            <p:nvPr/>
          </p:nvSpPr>
          <p:spPr>
            <a:xfrm rot="-2562352">
              <a:off x="940458" y="506052"/>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5" name="Google Shape;2805;p36"/>
            <p:cNvSpPr/>
            <p:nvPr/>
          </p:nvSpPr>
          <p:spPr>
            <a:xfrm rot="-2562352">
              <a:off x="823231" y="403899"/>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6" name="Google Shape;2806;p36"/>
            <p:cNvSpPr/>
            <p:nvPr/>
          </p:nvSpPr>
          <p:spPr>
            <a:xfrm rot="-2562352">
              <a:off x="785739" y="680491"/>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7" name="Google Shape;2807;p36"/>
            <p:cNvSpPr/>
            <p:nvPr/>
          </p:nvSpPr>
          <p:spPr>
            <a:xfrm rot="-2562352">
              <a:off x="349963" y="518372"/>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08" name="Google Shape;2808;p36"/>
            <p:cNvSpPr/>
            <p:nvPr/>
          </p:nvSpPr>
          <p:spPr>
            <a:xfrm rot="-2562352">
              <a:off x="467363" y="616980"/>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09" name="Google Shape;2809;p36"/>
            <p:cNvSpPr/>
            <p:nvPr/>
          </p:nvSpPr>
          <p:spPr>
            <a:xfrm rot="-2562352">
              <a:off x="583509" y="483281"/>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10" name="Google Shape;2810;p36"/>
            <p:cNvSpPr/>
            <p:nvPr/>
          </p:nvSpPr>
          <p:spPr>
            <a:xfrm rot="-2562352">
              <a:off x="690327" y="866649"/>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1" name="Google Shape;2811;p36"/>
            <p:cNvSpPr/>
            <p:nvPr/>
          </p:nvSpPr>
          <p:spPr>
            <a:xfrm rot="-2562352">
              <a:off x="619465" y="9324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2" name="Google Shape;2812;p36"/>
            <p:cNvSpPr/>
            <p:nvPr/>
          </p:nvSpPr>
          <p:spPr>
            <a:xfrm rot="-2562352">
              <a:off x="450845" y="800567"/>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13" name="Google Shape;2813;p36"/>
            <p:cNvSpPr/>
            <p:nvPr/>
          </p:nvSpPr>
          <p:spPr>
            <a:xfrm rot="-2562352">
              <a:off x="975567" y="605414"/>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4" name="Google Shape;2814;p36"/>
            <p:cNvSpPr/>
            <p:nvPr/>
          </p:nvSpPr>
          <p:spPr>
            <a:xfrm rot="-2562352">
              <a:off x="918546" y="6570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5" name="Google Shape;2815;p36"/>
            <p:cNvSpPr/>
            <p:nvPr/>
          </p:nvSpPr>
          <p:spPr>
            <a:xfrm rot="-2562352">
              <a:off x="682795" y="535741"/>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16" name="Google Shape;2816;p36"/>
            <p:cNvSpPr/>
            <p:nvPr/>
          </p:nvSpPr>
          <p:spPr>
            <a:xfrm rot="-2562352">
              <a:off x="816486" y="400309"/>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17" name="Google Shape;2817;p36"/>
            <p:cNvSpPr/>
            <p:nvPr/>
          </p:nvSpPr>
          <p:spPr>
            <a:xfrm rot="-2562352">
              <a:off x="782114" y="784094"/>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8" name="Google Shape;2818;p36"/>
            <p:cNvSpPr/>
            <p:nvPr/>
          </p:nvSpPr>
          <p:spPr>
            <a:xfrm rot="-2562352">
              <a:off x="726806" y="834042"/>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19" name="Google Shape;2819;p36"/>
            <p:cNvSpPr/>
            <p:nvPr/>
          </p:nvSpPr>
          <p:spPr>
            <a:xfrm rot="-2562352">
              <a:off x="559948" y="722885"/>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0" name="Google Shape;2820;p36"/>
            <p:cNvSpPr/>
            <p:nvPr/>
          </p:nvSpPr>
          <p:spPr>
            <a:xfrm rot="-2562352">
              <a:off x="399260" y="733825"/>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1" name="Google Shape;2821;p36"/>
            <p:cNvSpPr/>
            <p:nvPr/>
          </p:nvSpPr>
          <p:spPr>
            <a:xfrm rot="-2562352">
              <a:off x="754449" y="373993"/>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2" name="Google Shape;2822;p36"/>
            <p:cNvSpPr/>
            <p:nvPr/>
          </p:nvSpPr>
          <p:spPr>
            <a:xfrm rot="-2562352">
              <a:off x="489373" y="939403"/>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3" name="Google Shape;2823;p36"/>
            <p:cNvSpPr/>
            <p:nvPr/>
          </p:nvSpPr>
          <p:spPr>
            <a:xfrm rot="-2562352">
              <a:off x="879158" y="694217"/>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24" name="Google Shape;2824;p36"/>
            <p:cNvSpPr/>
            <p:nvPr/>
          </p:nvSpPr>
          <p:spPr>
            <a:xfrm rot="-2562352">
              <a:off x="829915" y="738911"/>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25" name="Google Shape;2825;p36"/>
            <p:cNvSpPr/>
            <p:nvPr/>
          </p:nvSpPr>
          <p:spPr>
            <a:xfrm rot="-2562352">
              <a:off x="778101" y="673041"/>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6" name="Google Shape;2826;p36"/>
            <p:cNvSpPr/>
            <p:nvPr/>
          </p:nvSpPr>
          <p:spPr>
            <a:xfrm rot="-2562352">
              <a:off x="872264" y="327008"/>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27" name="Google Shape;2827;p36"/>
            <p:cNvSpPr/>
            <p:nvPr/>
          </p:nvSpPr>
          <p:spPr>
            <a:xfrm rot="-2562352">
              <a:off x="1053912" y="533211"/>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28" name="Google Shape;2828;p36"/>
            <p:cNvSpPr/>
            <p:nvPr/>
          </p:nvSpPr>
          <p:spPr>
            <a:xfrm rot="-2562352">
              <a:off x="1012495" y="570160"/>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2829" name="Google Shape;2829;p36"/>
            <p:cNvSpPr/>
            <p:nvPr/>
          </p:nvSpPr>
          <p:spPr>
            <a:xfrm rot="-2562352">
              <a:off x="930996" y="499630"/>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2830" name="Google Shape;2830;p36"/>
          <p:cNvGrpSpPr/>
          <p:nvPr/>
        </p:nvGrpSpPr>
        <p:grpSpPr>
          <a:xfrm>
            <a:off x="527341" y="3687038"/>
            <a:ext cx="387517" cy="1083352"/>
            <a:chOff x="527341" y="3687038"/>
            <a:chExt cx="387517" cy="1083352"/>
          </a:xfrm>
        </p:grpSpPr>
        <p:sp>
          <p:nvSpPr>
            <p:cNvPr id="2831" name="Google Shape;2831;p36"/>
            <p:cNvSpPr/>
            <p:nvPr/>
          </p:nvSpPr>
          <p:spPr>
            <a:xfrm rot="-5400000">
              <a:off x="513982" y="4147697"/>
              <a:ext cx="135057" cy="1083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6"/>
            <p:cNvSpPr/>
            <p:nvPr/>
          </p:nvSpPr>
          <p:spPr>
            <a:xfrm rot="-5400000">
              <a:off x="495889" y="4542561"/>
              <a:ext cx="104533" cy="4084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6"/>
            <p:cNvSpPr/>
            <p:nvPr/>
          </p:nvSpPr>
          <p:spPr>
            <a:xfrm rot="-5400000">
              <a:off x="479394" y="4328000"/>
              <a:ext cx="119346" cy="2266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6"/>
            <p:cNvSpPr/>
            <p:nvPr/>
          </p:nvSpPr>
          <p:spPr>
            <a:xfrm rot="-5400000">
              <a:off x="495917" y="4438619"/>
              <a:ext cx="98585" cy="34953"/>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6"/>
            <p:cNvSpPr/>
            <p:nvPr/>
          </p:nvSpPr>
          <p:spPr>
            <a:xfrm rot="-5400000">
              <a:off x="520551" y="4260978"/>
              <a:ext cx="16721" cy="235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6"/>
            <p:cNvSpPr/>
            <p:nvPr/>
          </p:nvSpPr>
          <p:spPr>
            <a:xfrm rot="-5400000">
              <a:off x="679076" y="4672624"/>
              <a:ext cx="79452" cy="10878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6"/>
            <p:cNvSpPr/>
            <p:nvPr/>
          </p:nvSpPr>
          <p:spPr>
            <a:xfrm rot="-5400000">
              <a:off x="738267" y="4390339"/>
              <a:ext cx="108348" cy="87973"/>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6"/>
            <p:cNvSpPr/>
            <p:nvPr/>
          </p:nvSpPr>
          <p:spPr>
            <a:xfrm rot="-5400000">
              <a:off x="762842" y="4591882"/>
              <a:ext cx="91908" cy="79052"/>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6"/>
            <p:cNvSpPr/>
            <p:nvPr/>
          </p:nvSpPr>
          <p:spPr>
            <a:xfrm rot="-5400000">
              <a:off x="508654" y="4640219"/>
              <a:ext cx="80742" cy="42247"/>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6"/>
            <p:cNvSpPr/>
            <p:nvPr/>
          </p:nvSpPr>
          <p:spPr>
            <a:xfrm rot="-5400000">
              <a:off x="805061" y="4263505"/>
              <a:ext cx="120075" cy="9638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6"/>
            <p:cNvSpPr/>
            <p:nvPr/>
          </p:nvSpPr>
          <p:spPr>
            <a:xfrm rot="-5400000">
              <a:off x="755380" y="4496217"/>
              <a:ext cx="92862" cy="83484"/>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6"/>
            <p:cNvSpPr/>
            <p:nvPr/>
          </p:nvSpPr>
          <p:spPr>
            <a:xfrm rot="-5400000">
              <a:off x="523102" y="4709934"/>
              <a:ext cx="51846" cy="42584"/>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6"/>
            <p:cNvSpPr/>
            <p:nvPr/>
          </p:nvSpPr>
          <p:spPr>
            <a:xfrm rot="-5400000">
              <a:off x="525484" y="4042044"/>
              <a:ext cx="105543" cy="10104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6"/>
            <p:cNvSpPr/>
            <p:nvPr/>
          </p:nvSpPr>
          <p:spPr>
            <a:xfrm rot="-5400000">
              <a:off x="584369" y="4689848"/>
              <a:ext cx="66210" cy="79837"/>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6"/>
            <p:cNvSpPr/>
            <p:nvPr/>
          </p:nvSpPr>
          <p:spPr>
            <a:xfrm rot="-5400000">
              <a:off x="518022" y="3822321"/>
              <a:ext cx="117607" cy="981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6"/>
            <p:cNvSpPr/>
            <p:nvPr/>
          </p:nvSpPr>
          <p:spPr>
            <a:xfrm rot="-5400000">
              <a:off x="822595" y="4389946"/>
              <a:ext cx="104926" cy="78828"/>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6"/>
            <p:cNvSpPr/>
            <p:nvPr/>
          </p:nvSpPr>
          <p:spPr>
            <a:xfrm rot="-5400000">
              <a:off x="884791" y="4274781"/>
              <a:ext cx="53361" cy="6003"/>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6"/>
            <p:cNvSpPr/>
            <p:nvPr/>
          </p:nvSpPr>
          <p:spPr>
            <a:xfrm rot="-5400000">
              <a:off x="828625" y="4155324"/>
              <a:ext cx="151329" cy="2036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6"/>
            <p:cNvSpPr/>
            <p:nvPr/>
          </p:nvSpPr>
          <p:spPr>
            <a:xfrm rot="-5400000">
              <a:off x="527673" y="3936559"/>
              <a:ext cx="100886" cy="100765"/>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6"/>
            <p:cNvSpPr/>
            <p:nvPr/>
          </p:nvSpPr>
          <p:spPr>
            <a:xfrm rot="-5400000">
              <a:off x="834714" y="4495767"/>
              <a:ext cx="91684" cy="6749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6"/>
            <p:cNvSpPr/>
            <p:nvPr/>
          </p:nvSpPr>
          <p:spPr>
            <a:xfrm rot="-5400000">
              <a:off x="869136" y="4037104"/>
              <a:ext cx="70081" cy="20254"/>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6"/>
            <p:cNvSpPr/>
            <p:nvPr/>
          </p:nvSpPr>
          <p:spPr>
            <a:xfrm rot="-5400000">
              <a:off x="838193" y="4595360"/>
              <a:ext cx="91908" cy="60650"/>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6"/>
            <p:cNvSpPr/>
            <p:nvPr/>
          </p:nvSpPr>
          <p:spPr>
            <a:xfrm rot="-5400000">
              <a:off x="840886" y="4696580"/>
              <a:ext cx="91515" cy="55320"/>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6"/>
            <p:cNvSpPr/>
            <p:nvPr/>
          </p:nvSpPr>
          <p:spPr>
            <a:xfrm rot="-5400000">
              <a:off x="616741" y="3700593"/>
              <a:ext cx="118729" cy="92742"/>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6"/>
            <p:cNvSpPr/>
            <p:nvPr/>
          </p:nvSpPr>
          <p:spPr>
            <a:xfrm rot="-5400000">
              <a:off x="525120" y="3704970"/>
              <a:ext cx="103411" cy="98969"/>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6"/>
            <p:cNvSpPr/>
            <p:nvPr/>
          </p:nvSpPr>
          <p:spPr>
            <a:xfrm rot="-5400000">
              <a:off x="691866" y="4139419"/>
              <a:ext cx="152507" cy="7793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6"/>
            <p:cNvSpPr/>
            <p:nvPr/>
          </p:nvSpPr>
          <p:spPr>
            <a:xfrm rot="-5400000">
              <a:off x="718658" y="3695683"/>
              <a:ext cx="113174" cy="95883"/>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6"/>
            <p:cNvSpPr/>
            <p:nvPr/>
          </p:nvSpPr>
          <p:spPr>
            <a:xfrm rot="-5400000">
              <a:off x="892843" y="3866000"/>
              <a:ext cx="38211" cy="5049"/>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6"/>
            <p:cNvSpPr/>
            <p:nvPr/>
          </p:nvSpPr>
          <p:spPr>
            <a:xfrm rot="-5400000">
              <a:off x="851630" y="3941550"/>
              <a:ext cx="108012" cy="17673"/>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6"/>
            <p:cNvSpPr/>
            <p:nvPr/>
          </p:nvSpPr>
          <p:spPr>
            <a:xfrm rot="-5400000">
              <a:off x="816507" y="3695122"/>
              <a:ext cx="105655" cy="90273"/>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6"/>
            <p:cNvSpPr/>
            <p:nvPr/>
          </p:nvSpPr>
          <p:spPr>
            <a:xfrm rot="-5400000">
              <a:off x="715544" y="3927889"/>
              <a:ext cx="110649" cy="7568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6"/>
            <p:cNvSpPr/>
            <p:nvPr/>
          </p:nvSpPr>
          <p:spPr>
            <a:xfrm rot="-5400000">
              <a:off x="652733" y="4395080"/>
              <a:ext cx="103355" cy="89992"/>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6"/>
            <p:cNvSpPr/>
            <p:nvPr/>
          </p:nvSpPr>
          <p:spPr>
            <a:xfrm rot="-5400000">
              <a:off x="557633" y="4404114"/>
              <a:ext cx="99764" cy="92461"/>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6"/>
            <p:cNvSpPr/>
            <p:nvPr/>
          </p:nvSpPr>
          <p:spPr>
            <a:xfrm rot="-5400000">
              <a:off x="627597" y="4283311"/>
              <a:ext cx="127538" cy="92629"/>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6"/>
            <p:cNvSpPr/>
            <p:nvPr/>
          </p:nvSpPr>
          <p:spPr>
            <a:xfrm rot="-5400000">
              <a:off x="717227" y="4271332"/>
              <a:ext cx="121029" cy="9358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6"/>
            <p:cNvSpPr/>
            <p:nvPr/>
          </p:nvSpPr>
          <p:spPr>
            <a:xfrm rot="-5400000">
              <a:off x="660981" y="4498602"/>
              <a:ext cx="99707" cy="9711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6"/>
            <p:cNvSpPr/>
            <p:nvPr/>
          </p:nvSpPr>
          <p:spPr>
            <a:xfrm rot="-5400000">
              <a:off x="530309" y="4279216"/>
              <a:ext cx="129277" cy="109517"/>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6"/>
            <p:cNvSpPr/>
            <p:nvPr/>
          </p:nvSpPr>
          <p:spPr>
            <a:xfrm rot="-5400000">
              <a:off x="770865" y="4687155"/>
              <a:ext cx="89047" cy="7742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6"/>
            <p:cNvSpPr/>
            <p:nvPr/>
          </p:nvSpPr>
          <p:spPr>
            <a:xfrm rot="-5400000">
              <a:off x="573821" y="4614325"/>
              <a:ext cx="87475" cy="74283"/>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6"/>
            <p:cNvSpPr/>
            <p:nvPr/>
          </p:nvSpPr>
          <p:spPr>
            <a:xfrm rot="-5400000">
              <a:off x="778465" y="4128563"/>
              <a:ext cx="153068" cy="82923"/>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6"/>
            <p:cNvSpPr/>
            <p:nvPr/>
          </p:nvSpPr>
          <p:spPr>
            <a:xfrm rot="-5400000">
              <a:off x="668022" y="4588909"/>
              <a:ext cx="93423" cy="103458"/>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6"/>
            <p:cNvSpPr/>
            <p:nvPr/>
          </p:nvSpPr>
          <p:spPr>
            <a:xfrm rot="-5400000">
              <a:off x="560635" y="4514452"/>
              <a:ext cx="107956" cy="828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6"/>
            <p:cNvSpPr/>
            <p:nvPr/>
          </p:nvSpPr>
          <p:spPr>
            <a:xfrm rot="-5400000">
              <a:off x="815441" y="3801841"/>
              <a:ext cx="101671" cy="90666"/>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6"/>
            <p:cNvSpPr/>
            <p:nvPr/>
          </p:nvSpPr>
          <p:spPr>
            <a:xfrm rot="-5400000">
              <a:off x="812104" y="4018281"/>
              <a:ext cx="76758" cy="69963"/>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6"/>
            <p:cNvSpPr/>
            <p:nvPr/>
          </p:nvSpPr>
          <p:spPr>
            <a:xfrm rot="-5400000">
              <a:off x="717508" y="3817804"/>
              <a:ext cx="110312" cy="8264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6"/>
            <p:cNvSpPr/>
            <p:nvPr/>
          </p:nvSpPr>
          <p:spPr>
            <a:xfrm rot="-5400000">
              <a:off x="798469" y="3914872"/>
              <a:ext cx="115306" cy="8180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6"/>
            <p:cNvSpPr/>
            <p:nvPr/>
          </p:nvSpPr>
          <p:spPr>
            <a:xfrm rot="-5400000">
              <a:off x="635369" y="4035114"/>
              <a:ext cx="90169" cy="8427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6"/>
            <p:cNvSpPr/>
            <p:nvPr/>
          </p:nvSpPr>
          <p:spPr>
            <a:xfrm rot="-5400000">
              <a:off x="621874" y="3823724"/>
              <a:ext cx="115867" cy="8903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6"/>
            <p:cNvSpPr/>
            <p:nvPr/>
          </p:nvSpPr>
          <p:spPr>
            <a:xfrm rot="-5400000">
              <a:off x="728169" y="4027651"/>
              <a:ext cx="80181" cy="73498"/>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6"/>
            <p:cNvSpPr/>
            <p:nvPr/>
          </p:nvSpPr>
          <p:spPr>
            <a:xfrm rot="-5400000">
              <a:off x="609334" y="4147275"/>
              <a:ext cx="142127" cy="81016"/>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6"/>
            <p:cNvSpPr/>
            <p:nvPr/>
          </p:nvSpPr>
          <p:spPr>
            <a:xfrm rot="-5400000">
              <a:off x="627794" y="3932996"/>
              <a:ext cx="103972" cy="89431"/>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6"/>
            <p:cNvSpPr/>
            <p:nvPr/>
          </p:nvSpPr>
          <p:spPr>
            <a:xfrm rot="-5400000">
              <a:off x="909816" y="4085470"/>
              <a:ext cx="9258" cy="56"/>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6"/>
            <p:cNvSpPr/>
            <p:nvPr/>
          </p:nvSpPr>
          <p:spPr>
            <a:xfrm rot="-5400000">
              <a:off x="878001" y="4340820"/>
              <a:ext cx="72887" cy="56"/>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6"/>
            <p:cNvSpPr/>
            <p:nvPr/>
          </p:nvSpPr>
          <p:spPr>
            <a:xfrm rot="-5400000">
              <a:off x="909703" y="4007310"/>
              <a:ext cx="9483" cy="56"/>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6"/>
            <p:cNvSpPr/>
            <p:nvPr/>
          </p:nvSpPr>
          <p:spPr>
            <a:xfrm rot="-5400000">
              <a:off x="909423" y="4246109"/>
              <a:ext cx="10044" cy="56"/>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6"/>
            <p:cNvSpPr/>
            <p:nvPr/>
          </p:nvSpPr>
          <p:spPr>
            <a:xfrm rot="-5400000">
              <a:off x="876458" y="3811461"/>
              <a:ext cx="75973" cy="56"/>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6"/>
            <p:cNvSpPr/>
            <p:nvPr/>
          </p:nvSpPr>
          <p:spPr>
            <a:xfrm rot="-5400000">
              <a:off x="910012" y="3891978"/>
              <a:ext cx="8865" cy="56"/>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6"/>
            <p:cNvSpPr/>
            <p:nvPr/>
          </p:nvSpPr>
          <p:spPr>
            <a:xfrm rot="-5400000">
              <a:off x="858535" y="4765622"/>
              <a:ext cx="56" cy="869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6"/>
            <p:cNvSpPr/>
            <p:nvPr/>
          </p:nvSpPr>
          <p:spPr>
            <a:xfrm rot="-5400000">
              <a:off x="909732" y="4673967"/>
              <a:ext cx="9426" cy="56"/>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6"/>
            <p:cNvSpPr/>
            <p:nvPr/>
          </p:nvSpPr>
          <p:spPr>
            <a:xfrm rot="-5400000">
              <a:off x="909732" y="4478989"/>
              <a:ext cx="9426" cy="56"/>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6"/>
            <p:cNvSpPr/>
            <p:nvPr/>
          </p:nvSpPr>
          <p:spPr>
            <a:xfrm rot="-5400000">
              <a:off x="909816" y="4575132"/>
              <a:ext cx="9258" cy="56"/>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6"/>
            <p:cNvSpPr/>
            <p:nvPr/>
          </p:nvSpPr>
          <p:spPr>
            <a:xfrm rot="-5400000">
              <a:off x="180171" y="4035311"/>
              <a:ext cx="1082586" cy="38678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3" name="Google Shape;2893;p36"/>
          <p:cNvSpPr/>
          <p:nvPr/>
        </p:nvSpPr>
        <p:spPr>
          <a:xfrm rot="-1535504">
            <a:off x="3848112" y="4758122"/>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6"/>
          <p:cNvSpPr/>
          <p:nvPr/>
        </p:nvSpPr>
        <p:spPr>
          <a:xfrm rot="-1535504">
            <a:off x="3870101" y="4809576"/>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6"/>
          <p:cNvSpPr/>
          <p:nvPr/>
        </p:nvSpPr>
        <p:spPr>
          <a:xfrm rot="-737274">
            <a:off x="8591984" y="2780972"/>
            <a:ext cx="79864" cy="461762"/>
          </a:xfrm>
          <a:custGeom>
            <a:avLst/>
            <a:gdLst/>
            <a:ahLst/>
            <a:cxnLst/>
            <a:rect l="l" t="t" r="r" b="b"/>
            <a:pathLst>
              <a:path w="1412" h="8164" extrusionOk="0">
                <a:moveTo>
                  <a:pt x="134" y="0"/>
                </a:moveTo>
                <a:lnTo>
                  <a:pt x="301" y="5721"/>
                </a:lnTo>
                <a:lnTo>
                  <a:pt x="1111" y="5721"/>
                </a:lnTo>
                <a:lnTo>
                  <a:pt x="1278" y="0"/>
                </a:lnTo>
                <a:close/>
                <a:moveTo>
                  <a:pt x="708" y="6684"/>
                </a:moveTo>
                <a:cubicBezTo>
                  <a:pt x="301" y="6684"/>
                  <a:pt x="0" y="6995"/>
                  <a:pt x="0" y="7422"/>
                </a:cubicBezTo>
                <a:cubicBezTo>
                  <a:pt x="0" y="7843"/>
                  <a:pt x="287" y="8164"/>
                  <a:pt x="708" y="8164"/>
                </a:cubicBezTo>
                <a:cubicBezTo>
                  <a:pt x="1138" y="8164"/>
                  <a:pt x="1412" y="7843"/>
                  <a:pt x="1412" y="7422"/>
                </a:cubicBezTo>
                <a:cubicBezTo>
                  <a:pt x="1412" y="6995"/>
                  <a:pt x="1135" y="6684"/>
                  <a:pt x="708" y="6684"/>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6" name="Google Shape;2896;p36"/>
          <p:cNvGrpSpPr/>
          <p:nvPr/>
        </p:nvGrpSpPr>
        <p:grpSpPr>
          <a:xfrm>
            <a:off x="7818000" y="4038098"/>
            <a:ext cx="1249348" cy="893508"/>
            <a:chOff x="2840311" y="3864928"/>
            <a:chExt cx="1249348" cy="893508"/>
          </a:xfrm>
        </p:grpSpPr>
        <p:sp>
          <p:nvSpPr>
            <p:cNvPr id="2897" name="Google Shape;2897;p36"/>
            <p:cNvSpPr/>
            <p:nvPr/>
          </p:nvSpPr>
          <p:spPr>
            <a:xfrm rot="-1196953">
              <a:off x="2898292" y="4042098"/>
              <a:ext cx="1133385" cy="539169"/>
            </a:xfrm>
            <a:custGeom>
              <a:avLst/>
              <a:gdLst/>
              <a:ahLst/>
              <a:cxnLst/>
              <a:rect l="l" t="t" r="r" b="b"/>
              <a:pathLst>
                <a:path w="18249" h="8682" extrusionOk="0">
                  <a:moveTo>
                    <a:pt x="12163" y="1"/>
                  </a:moveTo>
                  <a:cubicBezTo>
                    <a:pt x="11659" y="1"/>
                    <a:pt x="10707" y="187"/>
                    <a:pt x="10025" y="1420"/>
                  </a:cubicBezTo>
                  <a:cubicBezTo>
                    <a:pt x="9783" y="1868"/>
                    <a:pt x="9587" y="2381"/>
                    <a:pt x="9428" y="2941"/>
                  </a:cubicBezTo>
                  <a:lnTo>
                    <a:pt x="9316" y="2941"/>
                  </a:lnTo>
                  <a:cubicBezTo>
                    <a:pt x="9129" y="2941"/>
                    <a:pt x="8952" y="2960"/>
                    <a:pt x="8793" y="2988"/>
                  </a:cubicBezTo>
                  <a:cubicBezTo>
                    <a:pt x="8803" y="2885"/>
                    <a:pt x="8803" y="2792"/>
                    <a:pt x="8803" y="2680"/>
                  </a:cubicBezTo>
                  <a:cubicBezTo>
                    <a:pt x="8803" y="2110"/>
                    <a:pt x="8653" y="1625"/>
                    <a:pt x="8345" y="1214"/>
                  </a:cubicBezTo>
                  <a:cubicBezTo>
                    <a:pt x="7963" y="691"/>
                    <a:pt x="7375" y="393"/>
                    <a:pt x="6721" y="393"/>
                  </a:cubicBezTo>
                  <a:cubicBezTo>
                    <a:pt x="6245" y="393"/>
                    <a:pt x="5554" y="533"/>
                    <a:pt x="4929" y="1223"/>
                  </a:cubicBezTo>
                  <a:cubicBezTo>
                    <a:pt x="4882" y="1270"/>
                    <a:pt x="4836" y="1326"/>
                    <a:pt x="4798" y="1373"/>
                  </a:cubicBezTo>
                  <a:cubicBezTo>
                    <a:pt x="4388" y="859"/>
                    <a:pt x="3781" y="579"/>
                    <a:pt x="3081" y="579"/>
                  </a:cubicBezTo>
                  <a:cubicBezTo>
                    <a:pt x="2549" y="579"/>
                    <a:pt x="2026" y="738"/>
                    <a:pt x="1531" y="1027"/>
                  </a:cubicBezTo>
                  <a:cubicBezTo>
                    <a:pt x="1093" y="1279"/>
                    <a:pt x="719" y="1625"/>
                    <a:pt x="421" y="2026"/>
                  </a:cubicBezTo>
                  <a:cubicBezTo>
                    <a:pt x="141" y="2418"/>
                    <a:pt x="1" y="2820"/>
                    <a:pt x="1" y="3258"/>
                  </a:cubicBezTo>
                  <a:cubicBezTo>
                    <a:pt x="1" y="3650"/>
                    <a:pt x="122" y="4014"/>
                    <a:pt x="355" y="4313"/>
                  </a:cubicBezTo>
                  <a:cubicBezTo>
                    <a:pt x="458" y="4453"/>
                    <a:pt x="579" y="4565"/>
                    <a:pt x="719" y="4658"/>
                  </a:cubicBezTo>
                  <a:cubicBezTo>
                    <a:pt x="701" y="4761"/>
                    <a:pt x="691" y="4854"/>
                    <a:pt x="691" y="4957"/>
                  </a:cubicBezTo>
                  <a:cubicBezTo>
                    <a:pt x="691" y="5405"/>
                    <a:pt x="859" y="5825"/>
                    <a:pt x="1139" y="6124"/>
                  </a:cubicBezTo>
                  <a:cubicBezTo>
                    <a:pt x="1111" y="6198"/>
                    <a:pt x="1102" y="6264"/>
                    <a:pt x="1074" y="6348"/>
                  </a:cubicBezTo>
                  <a:lnTo>
                    <a:pt x="1074" y="6366"/>
                  </a:lnTo>
                  <a:lnTo>
                    <a:pt x="1074" y="6394"/>
                  </a:lnTo>
                  <a:cubicBezTo>
                    <a:pt x="1027" y="6591"/>
                    <a:pt x="1018" y="6759"/>
                    <a:pt x="1018" y="6917"/>
                  </a:cubicBezTo>
                  <a:cubicBezTo>
                    <a:pt x="1018" y="7935"/>
                    <a:pt x="1774" y="8681"/>
                    <a:pt x="2820" y="8681"/>
                  </a:cubicBezTo>
                  <a:cubicBezTo>
                    <a:pt x="3342" y="8681"/>
                    <a:pt x="3958" y="8448"/>
                    <a:pt x="4360" y="7832"/>
                  </a:cubicBezTo>
                  <a:cubicBezTo>
                    <a:pt x="4845" y="8373"/>
                    <a:pt x="5526" y="8672"/>
                    <a:pt x="6282" y="8672"/>
                  </a:cubicBezTo>
                  <a:cubicBezTo>
                    <a:pt x="6674" y="8672"/>
                    <a:pt x="7179" y="8579"/>
                    <a:pt x="7720" y="8252"/>
                  </a:cubicBezTo>
                  <a:cubicBezTo>
                    <a:pt x="8075" y="8485"/>
                    <a:pt x="8588" y="8672"/>
                    <a:pt x="9279" y="8672"/>
                  </a:cubicBezTo>
                  <a:cubicBezTo>
                    <a:pt x="9708" y="8672"/>
                    <a:pt x="10119" y="8588"/>
                    <a:pt x="10501" y="8420"/>
                  </a:cubicBezTo>
                  <a:cubicBezTo>
                    <a:pt x="10819" y="8588"/>
                    <a:pt x="11173" y="8672"/>
                    <a:pt x="11556" y="8672"/>
                  </a:cubicBezTo>
                  <a:cubicBezTo>
                    <a:pt x="11930" y="8672"/>
                    <a:pt x="12275" y="8597"/>
                    <a:pt x="12592" y="8457"/>
                  </a:cubicBezTo>
                  <a:cubicBezTo>
                    <a:pt x="12882" y="8597"/>
                    <a:pt x="13208" y="8672"/>
                    <a:pt x="13563" y="8672"/>
                  </a:cubicBezTo>
                  <a:cubicBezTo>
                    <a:pt x="13908" y="8672"/>
                    <a:pt x="14235" y="8607"/>
                    <a:pt x="14552" y="8485"/>
                  </a:cubicBezTo>
                  <a:cubicBezTo>
                    <a:pt x="14842" y="8597"/>
                    <a:pt x="15168" y="8672"/>
                    <a:pt x="15514" y="8672"/>
                  </a:cubicBezTo>
                  <a:cubicBezTo>
                    <a:pt x="16036" y="8672"/>
                    <a:pt x="16540" y="8513"/>
                    <a:pt x="16970" y="8224"/>
                  </a:cubicBezTo>
                  <a:cubicBezTo>
                    <a:pt x="17381" y="7944"/>
                    <a:pt x="17707" y="7571"/>
                    <a:pt x="17922" y="7104"/>
                  </a:cubicBezTo>
                  <a:cubicBezTo>
                    <a:pt x="18137" y="6675"/>
                    <a:pt x="18249" y="6180"/>
                    <a:pt x="18249" y="5657"/>
                  </a:cubicBezTo>
                  <a:cubicBezTo>
                    <a:pt x="18249" y="5237"/>
                    <a:pt x="18174" y="4826"/>
                    <a:pt x="18006" y="4453"/>
                  </a:cubicBezTo>
                  <a:cubicBezTo>
                    <a:pt x="17810" y="4005"/>
                    <a:pt x="17521" y="3650"/>
                    <a:pt x="17129" y="3370"/>
                  </a:cubicBezTo>
                  <a:cubicBezTo>
                    <a:pt x="16849" y="3174"/>
                    <a:pt x="16522" y="3044"/>
                    <a:pt x="16176" y="2978"/>
                  </a:cubicBezTo>
                  <a:cubicBezTo>
                    <a:pt x="16195" y="2801"/>
                    <a:pt x="16214" y="2633"/>
                    <a:pt x="16214" y="2474"/>
                  </a:cubicBezTo>
                  <a:cubicBezTo>
                    <a:pt x="16214" y="1858"/>
                    <a:pt x="16083" y="1363"/>
                    <a:pt x="15840" y="943"/>
                  </a:cubicBezTo>
                  <a:cubicBezTo>
                    <a:pt x="15467" y="346"/>
                    <a:pt x="14870" y="1"/>
                    <a:pt x="14179" y="1"/>
                  </a:cubicBezTo>
                  <a:cubicBezTo>
                    <a:pt x="13927" y="1"/>
                    <a:pt x="13535" y="47"/>
                    <a:pt x="13143" y="271"/>
                  </a:cubicBezTo>
                  <a:cubicBezTo>
                    <a:pt x="12854" y="94"/>
                    <a:pt x="12508" y="1"/>
                    <a:pt x="12163"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6"/>
            <p:cNvSpPr/>
            <p:nvPr/>
          </p:nvSpPr>
          <p:spPr>
            <a:xfrm rot="-1196953">
              <a:off x="3006654" y="4250824"/>
              <a:ext cx="390775" cy="339760"/>
            </a:xfrm>
            <a:custGeom>
              <a:avLst/>
              <a:gdLst/>
              <a:ahLst/>
              <a:cxnLst/>
              <a:rect l="l" t="t" r="r" b="b"/>
              <a:pathLst>
                <a:path w="6292" h="5471" extrusionOk="0">
                  <a:moveTo>
                    <a:pt x="5293" y="533"/>
                  </a:moveTo>
                  <a:cubicBezTo>
                    <a:pt x="5340" y="533"/>
                    <a:pt x="5386" y="561"/>
                    <a:pt x="5414" y="617"/>
                  </a:cubicBezTo>
                  <a:cubicBezTo>
                    <a:pt x="5452" y="673"/>
                    <a:pt x="5461" y="747"/>
                    <a:pt x="5461" y="841"/>
                  </a:cubicBezTo>
                  <a:cubicBezTo>
                    <a:pt x="5461" y="1233"/>
                    <a:pt x="5386" y="1559"/>
                    <a:pt x="5228" y="1802"/>
                  </a:cubicBezTo>
                  <a:cubicBezTo>
                    <a:pt x="5078" y="2063"/>
                    <a:pt x="4836" y="2250"/>
                    <a:pt x="4490" y="2390"/>
                  </a:cubicBezTo>
                  <a:cubicBezTo>
                    <a:pt x="4546" y="2054"/>
                    <a:pt x="4612" y="1737"/>
                    <a:pt x="4705" y="1457"/>
                  </a:cubicBezTo>
                  <a:cubicBezTo>
                    <a:pt x="4798" y="1177"/>
                    <a:pt x="4892" y="943"/>
                    <a:pt x="4994" y="775"/>
                  </a:cubicBezTo>
                  <a:cubicBezTo>
                    <a:pt x="5106" y="617"/>
                    <a:pt x="5190" y="533"/>
                    <a:pt x="5293" y="533"/>
                  </a:cubicBezTo>
                  <a:close/>
                  <a:moveTo>
                    <a:pt x="5312" y="1"/>
                  </a:moveTo>
                  <a:cubicBezTo>
                    <a:pt x="5032" y="1"/>
                    <a:pt x="4780" y="122"/>
                    <a:pt x="4556" y="374"/>
                  </a:cubicBezTo>
                  <a:cubicBezTo>
                    <a:pt x="4332" y="617"/>
                    <a:pt x="4136" y="943"/>
                    <a:pt x="3977" y="1335"/>
                  </a:cubicBezTo>
                  <a:cubicBezTo>
                    <a:pt x="3828" y="1737"/>
                    <a:pt x="3716" y="2157"/>
                    <a:pt x="3641" y="2614"/>
                  </a:cubicBezTo>
                  <a:cubicBezTo>
                    <a:pt x="3454" y="2633"/>
                    <a:pt x="3230" y="2661"/>
                    <a:pt x="2978" y="2670"/>
                  </a:cubicBezTo>
                  <a:lnTo>
                    <a:pt x="2372" y="2707"/>
                  </a:lnTo>
                  <a:cubicBezTo>
                    <a:pt x="2465" y="2119"/>
                    <a:pt x="2521" y="1653"/>
                    <a:pt x="2521" y="1317"/>
                  </a:cubicBezTo>
                  <a:cubicBezTo>
                    <a:pt x="2521" y="934"/>
                    <a:pt x="2456" y="635"/>
                    <a:pt x="2306" y="467"/>
                  </a:cubicBezTo>
                  <a:cubicBezTo>
                    <a:pt x="2148" y="281"/>
                    <a:pt x="1952" y="187"/>
                    <a:pt x="1681" y="187"/>
                  </a:cubicBezTo>
                  <a:cubicBezTo>
                    <a:pt x="1401" y="187"/>
                    <a:pt x="1121" y="262"/>
                    <a:pt x="841" y="430"/>
                  </a:cubicBezTo>
                  <a:cubicBezTo>
                    <a:pt x="561" y="589"/>
                    <a:pt x="346" y="803"/>
                    <a:pt x="159" y="1046"/>
                  </a:cubicBezTo>
                  <a:cubicBezTo>
                    <a:pt x="47" y="1186"/>
                    <a:pt x="1" y="1326"/>
                    <a:pt x="1" y="1457"/>
                  </a:cubicBezTo>
                  <a:cubicBezTo>
                    <a:pt x="1" y="1541"/>
                    <a:pt x="29" y="1606"/>
                    <a:pt x="57" y="1653"/>
                  </a:cubicBezTo>
                  <a:cubicBezTo>
                    <a:pt x="113" y="1709"/>
                    <a:pt x="159" y="1737"/>
                    <a:pt x="215" y="1737"/>
                  </a:cubicBezTo>
                  <a:cubicBezTo>
                    <a:pt x="281" y="1737"/>
                    <a:pt x="346" y="1699"/>
                    <a:pt x="393" y="1634"/>
                  </a:cubicBezTo>
                  <a:cubicBezTo>
                    <a:pt x="748" y="1149"/>
                    <a:pt x="1074" y="906"/>
                    <a:pt x="1373" y="906"/>
                  </a:cubicBezTo>
                  <a:cubicBezTo>
                    <a:pt x="1466" y="906"/>
                    <a:pt x="1541" y="943"/>
                    <a:pt x="1606" y="1009"/>
                  </a:cubicBezTo>
                  <a:cubicBezTo>
                    <a:pt x="1662" y="1083"/>
                    <a:pt x="1681" y="1214"/>
                    <a:pt x="1681" y="1410"/>
                  </a:cubicBezTo>
                  <a:cubicBezTo>
                    <a:pt x="1681" y="1709"/>
                    <a:pt x="1625" y="2157"/>
                    <a:pt x="1522" y="2735"/>
                  </a:cubicBezTo>
                  <a:lnTo>
                    <a:pt x="1196" y="2754"/>
                  </a:lnTo>
                  <a:cubicBezTo>
                    <a:pt x="1009" y="2763"/>
                    <a:pt x="878" y="2801"/>
                    <a:pt x="804" y="2857"/>
                  </a:cubicBezTo>
                  <a:cubicBezTo>
                    <a:pt x="729" y="2913"/>
                    <a:pt x="692" y="3015"/>
                    <a:pt x="692" y="3155"/>
                  </a:cubicBezTo>
                  <a:cubicBezTo>
                    <a:pt x="692" y="3267"/>
                    <a:pt x="729" y="3342"/>
                    <a:pt x="785" y="3389"/>
                  </a:cubicBezTo>
                  <a:cubicBezTo>
                    <a:pt x="841" y="3435"/>
                    <a:pt x="944" y="3463"/>
                    <a:pt x="1074" y="3463"/>
                  </a:cubicBezTo>
                  <a:lnTo>
                    <a:pt x="1364" y="3454"/>
                  </a:lnTo>
                  <a:lnTo>
                    <a:pt x="1364" y="3454"/>
                  </a:lnTo>
                  <a:cubicBezTo>
                    <a:pt x="1289" y="3846"/>
                    <a:pt x="1168" y="4322"/>
                    <a:pt x="1028" y="4882"/>
                  </a:cubicBezTo>
                  <a:cubicBezTo>
                    <a:pt x="1009" y="4976"/>
                    <a:pt x="990" y="5050"/>
                    <a:pt x="990" y="5106"/>
                  </a:cubicBezTo>
                  <a:cubicBezTo>
                    <a:pt x="990" y="5340"/>
                    <a:pt x="1121" y="5470"/>
                    <a:pt x="1392" y="5470"/>
                  </a:cubicBezTo>
                  <a:cubicBezTo>
                    <a:pt x="1634" y="5470"/>
                    <a:pt x="1802" y="5293"/>
                    <a:pt x="1877" y="4929"/>
                  </a:cubicBezTo>
                  <a:cubicBezTo>
                    <a:pt x="2036" y="4322"/>
                    <a:pt x="2148" y="3809"/>
                    <a:pt x="2232" y="3379"/>
                  </a:cubicBezTo>
                  <a:cubicBezTo>
                    <a:pt x="2316" y="3379"/>
                    <a:pt x="2456" y="3370"/>
                    <a:pt x="2670" y="3342"/>
                  </a:cubicBezTo>
                  <a:cubicBezTo>
                    <a:pt x="2997" y="3323"/>
                    <a:pt x="3296" y="3286"/>
                    <a:pt x="3557" y="3230"/>
                  </a:cubicBezTo>
                  <a:lnTo>
                    <a:pt x="3557" y="3230"/>
                  </a:lnTo>
                  <a:cubicBezTo>
                    <a:pt x="3548" y="3370"/>
                    <a:pt x="3538" y="3510"/>
                    <a:pt x="3538" y="3650"/>
                  </a:cubicBezTo>
                  <a:cubicBezTo>
                    <a:pt x="3548" y="4229"/>
                    <a:pt x="3669" y="4677"/>
                    <a:pt x="3912" y="4976"/>
                  </a:cubicBezTo>
                  <a:cubicBezTo>
                    <a:pt x="4145" y="5284"/>
                    <a:pt x="4472" y="5442"/>
                    <a:pt x="4873" y="5442"/>
                  </a:cubicBezTo>
                  <a:cubicBezTo>
                    <a:pt x="5340" y="5442"/>
                    <a:pt x="5769" y="5200"/>
                    <a:pt x="6180" y="4696"/>
                  </a:cubicBezTo>
                  <a:cubicBezTo>
                    <a:pt x="6255" y="4602"/>
                    <a:pt x="6292" y="4481"/>
                    <a:pt x="6292" y="4313"/>
                  </a:cubicBezTo>
                  <a:cubicBezTo>
                    <a:pt x="6292" y="4229"/>
                    <a:pt x="6283" y="4163"/>
                    <a:pt x="6245" y="4117"/>
                  </a:cubicBezTo>
                  <a:cubicBezTo>
                    <a:pt x="6208" y="4070"/>
                    <a:pt x="6180" y="4042"/>
                    <a:pt x="6115" y="4042"/>
                  </a:cubicBezTo>
                  <a:cubicBezTo>
                    <a:pt x="6059" y="4042"/>
                    <a:pt x="6003" y="4070"/>
                    <a:pt x="5956" y="4126"/>
                  </a:cubicBezTo>
                  <a:cubicBezTo>
                    <a:pt x="5779" y="4341"/>
                    <a:pt x="5611" y="4490"/>
                    <a:pt x="5480" y="4583"/>
                  </a:cubicBezTo>
                  <a:cubicBezTo>
                    <a:pt x="5340" y="4677"/>
                    <a:pt x="5181" y="4714"/>
                    <a:pt x="5013" y="4714"/>
                  </a:cubicBezTo>
                  <a:cubicBezTo>
                    <a:pt x="4808" y="4714"/>
                    <a:pt x="4658" y="4621"/>
                    <a:pt x="4556" y="4443"/>
                  </a:cubicBezTo>
                  <a:cubicBezTo>
                    <a:pt x="4444" y="4257"/>
                    <a:pt x="4388" y="3949"/>
                    <a:pt x="4388" y="3519"/>
                  </a:cubicBezTo>
                  <a:cubicBezTo>
                    <a:pt x="4388" y="3342"/>
                    <a:pt x="4397" y="3174"/>
                    <a:pt x="4416" y="3006"/>
                  </a:cubicBezTo>
                  <a:cubicBezTo>
                    <a:pt x="5452" y="2614"/>
                    <a:pt x="5975" y="1895"/>
                    <a:pt x="5975" y="887"/>
                  </a:cubicBezTo>
                  <a:cubicBezTo>
                    <a:pt x="5975" y="617"/>
                    <a:pt x="5919" y="402"/>
                    <a:pt x="5797" y="243"/>
                  </a:cubicBezTo>
                  <a:cubicBezTo>
                    <a:pt x="5685" y="75"/>
                    <a:pt x="5517" y="1"/>
                    <a:pt x="5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899" name="Google Shape;2899;p36"/>
            <p:cNvSpPr/>
            <p:nvPr/>
          </p:nvSpPr>
          <p:spPr>
            <a:xfrm rot="-1196953">
              <a:off x="3376587" y="4059688"/>
              <a:ext cx="555420" cy="362924"/>
            </a:xfrm>
            <a:custGeom>
              <a:avLst/>
              <a:gdLst/>
              <a:ahLst/>
              <a:cxnLst/>
              <a:rect l="l" t="t" r="r" b="b"/>
              <a:pathLst>
                <a:path w="8943" h="5844" extrusionOk="0">
                  <a:moveTo>
                    <a:pt x="4108" y="635"/>
                  </a:moveTo>
                  <a:cubicBezTo>
                    <a:pt x="4220" y="635"/>
                    <a:pt x="4276" y="794"/>
                    <a:pt x="4276" y="1102"/>
                  </a:cubicBezTo>
                  <a:cubicBezTo>
                    <a:pt x="4276" y="1503"/>
                    <a:pt x="4201" y="1942"/>
                    <a:pt x="4024" y="2437"/>
                  </a:cubicBezTo>
                  <a:cubicBezTo>
                    <a:pt x="3846" y="2922"/>
                    <a:pt x="3613" y="3407"/>
                    <a:pt x="3323" y="3883"/>
                  </a:cubicBezTo>
                  <a:cubicBezTo>
                    <a:pt x="3323" y="3417"/>
                    <a:pt x="3370" y="2922"/>
                    <a:pt x="3463" y="2427"/>
                  </a:cubicBezTo>
                  <a:cubicBezTo>
                    <a:pt x="3557" y="1923"/>
                    <a:pt x="3659" y="1494"/>
                    <a:pt x="3781" y="1149"/>
                  </a:cubicBezTo>
                  <a:cubicBezTo>
                    <a:pt x="3893" y="813"/>
                    <a:pt x="3996" y="635"/>
                    <a:pt x="4108" y="635"/>
                  </a:cubicBezTo>
                  <a:close/>
                  <a:moveTo>
                    <a:pt x="6124" y="635"/>
                  </a:moveTo>
                  <a:cubicBezTo>
                    <a:pt x="6236" y="635"/>
                    <a:pt x="6301" y="794"/>
                    <a:pt x="6301" y="1102"/>
                  </a:cubicBezTo>
                  <a:cubicBezTo>
                    <a:pt x="6301" y="1503"/>
                    <a:pt x="6217" y="1942"/>
                    <a:pt x="6040" y="2437"/>
                  </a:cubicBezTo>
                  <a:cubicBezTo>
                    <a:pt x="5862" y="2922"/>
                    <a:pt x="5629" y="3407"/>
                    <a:pt x="5340" y="3883"/>
                  </a:cubicBezTo>
                  <a:cubicBezTo>
                    <a:pt x="5340" y="3417"/>
                    <a:pt x="5386" y="2922"/>
                    <a:pt x="5480" y="2427"/>
                  </a:cubicBezTo>
                  <a:cubicBezTo>
                    <a:pt x="5573" y="1923"/>
                    <a:pt x="5676" y="1494"/>
                    <a:pt x="5797" y="1149"/>
                  </a:cubicBezTo>
                  <a:cubicBezTo>
                    <a:pt x="5909" y="813"/>
                    <a:pt x="6021" y="635"/>
                    <a:pt x="6124" y="635"/>
                  </a:cubicBezTo>
                  <a:close/>
                  <a:moveTo>
                    <a:pt x="1289" y="3557"/>
                  </a:moveTo>
                  <a:cubicBezTo>
                    <a:pt x="1363" y="3557"/>
                    <a:pt x="1419" y="3575"/>
                    <a:pt x="1466" y="3622"/>
                  </a:cubicBezTo>
                  <a:cubicBezTo>
                    <a:pt x="1513" y="3669"/>
                    <a:pt x="1541" y="3734"/>
                    <a:pt x="1541" y="3809"/>
                  </a:cubicBezTo>
                  <a:cubicBezTo>
                    <a:pt x="1541" y="3967"/>
                    <a:pt x="1466" y="4107"/>
                    <a:pt x="1326" y="4210"/>
                  </a:cubicBezTo>
                  <a:cubicBezTo>
                    <a:pt x="1186" y="4322"/>
                    <a:pt x="999" y="4406"/>
                    <a:pt x="757" y="4462"/>
                  </a:cubicBezTo>
                  <a:lnTo>
                    <a:pt x="747" y="4462"/>
                  </a:lnTo>
                  <a:cubicBezTo>
                    <a:pt x="747" y="4210"/>
                    <a:pt x="803" y="3995"/>
                    <a:pt x="906" y="3827"/>
                  </a:cubicBezTo>
                  <a:cubicBezTo>
                    <a:pt x="1009" y="3650"/>
                    <a:pt x="1139" y="3557"/>
                    <a:pt x="1289" y="3557"/>
                  </a:cubicBezTo>
                  <a:close/>
                  <a:moveTo>
                    <a:pt x="7757" y="3613"/>
                  </a:moveTo>
                  <a:cubicBezTo>
                    <a:pt x="7869" y="3613"/>
                    <a:pt x="7962" y="3669"/>
                    <a:pt x="8046" y="3790"/>
                  </a:cubicBezTo>
                  <a:cubicBezTo>
                    <a:pt x="8130" y="3902"/>
                    <a:pt x="8177" y="4079"/>
                    <a:pt x="8177" y="4303"/>
                  </a:cubicBezTo>
                  <a:cubicBezTo>
                    <a:pt x="8168" y="4593"/>
                    <a:pt x="8121" y="4817"/>
                    <a:pt x="8018" y="4966"/>
                  </a:cubicBezTo>
                  <a:cubicBezTo>
                    <a:pt x="7925" y="5116"/>
                    <a:pt x="7813" y="5200"/>
                    <a:pt x="7673" y="5200"/>
                  </a:cubicBezTo>
                  <a:cubicBezTo>
                    <a:pt x="7542" y="5200"/>
                    <a:pt x="7449" y="5144"/>
                    <a:pt x="7365" y="5041"/>
                  </a:cubicBezTo>
                  <a:cubicBezTo>
                    <a:pt x="7290" y="4919"/>
                    <a:pt x="7244" y="4761"/>
                    <a:pt x="7244" y="4509"/>
                  </a:cubicBezTo>
                  <a:cubicBezTo>
                    <a:pt x="7244" y="4219"/>
                    <a:pt x="7290" y="3986"/>
                    <a:pt x="7384" y="3837"/>
                  </a:cubicBezTo>
                  <a:cubicBezTo>
                    <a:pt x="7477" y="3687"/>
                    <a:pt x="7598" y="3613"/>
                    <a:pt x="7757" y="3613"/>
                  </a:cubicBezTo>
                  <a:close/>
                  <a:moveTo>
                    <a:pt x="4248" y="1"/>
                  </a:moveTo>
                  <a:cubicBezTo>
                    <a:pt x="3893" y="1"/>
                    <a:pt x="3594" y="234"/>
                    <a:pt x="3333" y="682"/>
                  </a:cubicBezTo>
                  <a:cubicBezTo>
                    <a:pt x="3081" y="1149"/>
                    <a:pt x="2894" y="1699"/>
                    <a:pt x="2763" y="2343"/>
                  </a:cubicBezTo>
                  <a:cubicBezTo>
                    <a:pt x="2633" y="2987"/>
                    <a:pt x="2567" y="3557"/>
                    <a:pt x="2567" y="4061"/>
                  </a:cubicBezTo>
                  <a:cubicBezTo>
                    <a:pt x="2567" y="4257"/>
                    <a:pt x="2577" y="4434"/>
                    <a:pt x="2595" y="4593"/>
                  </a:cubicBezTo>
                  <a:cubicBezTo>
                    <a:pt x="2446" y="4761"/>
                    <a:pt x="2269" y="4910"/>
                    <a:pt x="2063" y="5013"/>
                  </a:cubicBezTo>
                  <a:cubicBezTo>
                    <a:pt x="1830" y="5144"/>
                    <a:pt x="1615" y="5209"/>
                    <a:pt x="1429" y="5209"/>
                  </a:cubicBezTo>
                  <a:cubicBezTo>
                    <a:pt x="1139" y="5209"/>
                    <a:pt x="943" y="5116"/>
                    <a:pt x="850" y="4929"/>
                  </a:cubicBezTo>
                  <a:cubicBezTo>
                    <a:pt x="1335" y="4817"/>
                    <a:pt x="1681" y="4649"/>
                    <a:pt x="1886" y="4443"/>
                  </a:cubicBezTo>
                  <a:cubicBezTo>
                    <a:pt x="2101" y="4229"/>
                    <a:pt x="2194" y="3995"/>
                    <a:pt x="2194" y="3706"/>
                  </a:cubicBezTo>
                  <a:cubicBezTo>
                    <a:pt x="2194" y="3463"/>
                    <a:pt x="2119" y="3277"/>
                    <a:pt x="1970" y="3127"/>
                  </a:cubicBezTo>
                  <a:cubicBezTo>
                    <a:pt x="1830" y="2987"/>
                    <a:pt x="1634" y="2913"/>
                    <a:pt x="1401" y="2913"/>
                  </a:cubicBezTo>
                  <a:cubicBezTo>
                    <a:pt x="1130" y="2913"/>
                    <a:pt x="887" y="2987"/>
                    <a:pt x="673" y="3137"/>
                  </a:cubicBezTo>
                  <a:cubicBezTo>
                    <a:pt x="467" y="3277"/>
                    <a:pt x="299" y="3473"/>
                    <a:pt x="169" y="3715"/>
                  </a:cubicBezTo>
                  <a:cubicBezTo>
                    <a:pt x="57" y="3967"/>
                    <a:pt x="1" y="4229"/>
                    <a:pt x="1" y="4509"/>
                  </a:cubicBezTo>
                  <a:cubicBezTo>
                    <a:pt x="1" y="4919"/>
                    <a:pt x="113" y="5246"/>
                    <a:pt x="355" y="5480"/>
                  </a:cubicBezTo>
                  <a:cubicBezTo>
                    <a:pt x="589" y="5713"/>
                    <a:pt x="934" y="5834"/>
                    <a:pt x="1363" y="5834"/>
                  </a:cubicBezTo>
                  <a:cubicBezTo>
                    <a:pt x="1681" y="5834"/>
                    <a:pt x="1979" y="5750"/>
                    <a:pt x="2259" y="5601"/>
                  </a:cubicBezTo>
                  <a:cubicBezTo>
                    <a:pt x="2474" y="5480"/>
                    <a:pt x="2633" y="5349"/>
                    <a:pt x="2773" y="5228"/>
                  </a:cubicBezTo>
                  <a:cubicBezTo>
                    <a:pt x="2782" y="5256"/>
                    <a:pt x="2810" y="5302"/>
                    <a:pt x="2829" y="5340"/>
                  </a:cubicBezTo>
                  <a:cubicBezTo>
                    <a:pt x="3006" y="5666"/>
                    <a:pt x="3277" y="5834"/>
                    <a:pt x="3641" y="5834"/>
                  </a:cubicBezTo>
                  <a:cubicBezTo>
                    <a:pt x="3902" y="5834"/>
                    <a:pt x="4136" y="5760"/>
                    <a:pt x="4350" y="5620"/>
                  </a:cubicBezTo>
                  <a:cubicBezTo>
                    <a:pt x="4509" y="5517"/>
                    <a:pt x="4649" y="5386"/>
                    <a:pt x="4808" y="5237"/>
                  </a:cubicBezTo>
                  <a:cubicBezTo>
                    <a:pt x="4817" y="5274"/>
                    <a:pt x="4836" y="5302"/>
                    <a:pt x="4854" y="5340"/>
                  </a:cubicBezTo>
                  <a:cubicBezTo>
                    <a:pt x="5022" y="5666"/>
                    <a:pt x="5293" y="5834"/>
                    <a:pt x="5657" y="5834"/>
                  </a:cubicBezTo>
                  <a:cubicBezTo>
                    <a:pt x="5928" y="5834"/>
                    <a:pt x="6161" y="5760"/>
                    <a:pt x="6366" y="5620"/>
                  </a:cubicBezTo>
                  <a:cubicBezTo>
                    <a:pt x="6488" y="5536"/>
                    <a:pt x="6590" y="5461"/>
                    <a:pt x="6693" y="5349"/>
                  </a:cubicBezTo>
                  <a:cubicBezTo>
                    <a:pt x="6777" y="5470"/>
                    <a:pt x="6870" y="5573"/>
                    <a:pt x="6982" y="5657"/>
                  </a:cubicBezTo>
                  <a:cubicBezTo>
                    <a:pt x="7160" y="5769"/>
                    <a:pt x="7356" y="5844"/>
                    <a:pt x="7608" y="5844"/>
                  </a:cubicBezTo>
                  <a:cubicBezTo>
                    <a:pt x="7850" y="5844"/>
                    <a:pt x="8084" y="5769"/>
                    <a:pt x="8280" y="5629"/>
                  </a:cubicBezTo>
                  <a:cubicBezTo>
                    <a:pt x="8476" y="5489"/>
                    <a:pt x="8644" y="5302"/>
                    <a:pt x="8774" y="5059"/>
                  </a:cubicBezTo>
                  <a:cubicBezTo>
                    <a:pt x="8887" y="4817"/>
                    <a:pt x="8943" y="4537"/>
                    <a:pt x="8943" y="4219"/>
                  </a:cubicBezTo>
                  <a:cubicBezTo>
                    <a:pt x="8943" y="3995"/>
                    <a:pt x="8896" y="3781"/>
                    <a:pt x="8821" y="3575"/>
                  </a:cubicBezTo>
                  <a:cubicBezTo>
                    <a:pt x="8718" y="3417"/>
                    <a:pt x="8597" y="3249"/>
                    <a:pt x="8420" y="3137"/>
                  </a:cubicBezTo>
                  <a:cubicBezTo>
                    <a:pt x="8242" y="3015"/>
                    <a:pt x="8037" y="2950"/>
                    <a:pt x="7794" y="2950"/>
                  </a:cubicBezTo>
                  <a:cubicBezTo>
                    <a:pt x="7533" y="2950"/>
                    <a:pt x="7309" y="3015"/>
                    <a:pt x="7113" y="3155"/>
                  </a:cubicBezTo>
                  <a:cubicBezTo>
                    <a:pt x="6917" y="3295"/>
                    <a:pt x="6749" y="3482"/>
                    <a:pt x="6637" y="3725"/>
                  </a:cubicBezTo>
                  <a:cubicBezTo>
                    <a:pt x="6516" y="3977"/>
                    <a:pt x="6460" y="4257"/>
                    <a:pt x="6460" y="4574"/>
                  </a:cubicBezTo>
                  <a:cubicBezTo>
                    <a:pt x="6460" y="4649"/>
                    <a:pt x="6469" y="4733"/>
                    <a:pt x="6488" y="4807"/>
                  </a:cubicBezTo>
                  <a:cubicBezTo>
                    <a:pt x="6385" y="4910"/>
                    <a:pt x="6292" y="4975"/>
                    <a:pt x="6226" y="5041"/>
                  </a:cubicBezTo>
                  <a:cubicBezTo>
                    <a:pt x="6096" y="5125"/>
                    <a:pt x="5946" y="5181"/>
                    <a:pt x="5788" y="5181"/>
                  </a:cubicBezTo>
                  <a:cubicBezTo>
                    <a:pt x="5676" y="5181"/>
                    <a:pt x="5582" y="5144"/>
                    <a:pt x="5526" y="5069"/>
                  </a:cubicBezTo>
                  <a:cubicBezTo>
                    <a:pt x="5452" y="5003"/>
                    <a:pt x="5414" y="4873"/>
                    <a:pt x="5386" y="4714"/>
                  </a:cubicBezTo>
                  <a:cubicBezTo>
                    <a:pt x="5853" y="4079"/>
                    <a:pt x="6226" y="3435"/>
                    <a:pt x="6497" y="2782"/>
                  </a:cubicBezTo>
                  <a:cubicBezTo>
                    <a:pt x="6768" y="2147"/>
                    <a:pt x="6908" y="1569"/>
                    <a:pt x="6908" y="1083"/>
                  </a:cubicBezTo>
                  <a:cubicBezTo>
                    <a:pt x="6908" y="747"/>
                    <a:pt x="6842" y="477"/>
                    <a:pt x="6730" y="290"/>
                  </a:cubicBezTo>
                  <a:cubicBezTo>
                    <a:pt x="6609" y="103"/>
                    <a:pt x="6460" y="10"/>
                    <a:pt x="6264" y="10"/>
                  </a:cubicBezTo>
                  <a:cubicBezTo>
                    <a:pt x="5909" y="10"/>
                    <a:pt x="5610" y="243"/>
                    <a:pt x="5349" y="701"/>
                  </a:cubicBezTo>
                  <a:cubicBezTo>
                    <a:pt x="5097" y="1167"/>
                    <a:pt x="4910" y="1709"/>
                    <a:pt x="4780" y="2353"/>
                  </a:cubicBezTo>
                  <a:cubicBezTo>
                    <a:pt x="4649" y="2997"/>
                    <a:pt x="4584" y="3566"/>
                    <a:pt x="4584" y="4070"/>
                  </a:cubicBezTo>
                  <a:cubicBezTo>
                    <a:pt x="4584" y="4266"/>
                    <a:pt x="4593" y="4443"/>
                    <a:pt x="4621" y="4621"/>
                  </a:cubicBezTo>
                  <a:cubicBezTo>
                    <a:pt x="4453" y="4807"/>
                    <a:pt x="4313" y="4947"/>
                    <a:pt x="4210" y="5022"/>
                  </a:cubicBezTo>
                  <a:cubicBezTo>
                    <a:pt x="4080" y="5116"/>
                    <a:pt x="3930" y="5162"/>
                    <a:pt x="3762" y="5162"/>
                  </a:cubicBezTo>
                  <a:cubicBezTo>
                    <a:pt x="3659" y="5162"/>
                    <a:pt x="3566" y="5134"/>
                    <a:pt x="3510" y="5059"/>
                  </a:cubicBezTo>
                  <a:cubicBezTo>
                    <a:pt x="3435" y="4994"/>
                    <a:pt x="3389" y="4863"/>
                    <a:pt x="3370" y="4695"/>
                  </a:cubicBezTo>
                  <a:cubicBezTo>
                    <a:pt x="3837" y="4070"/>
                    <a:pt x="4210" y="3426"/>
                    <a:pt x="4481" y="2773"/>
                  </a:cubicBezTo>
                  <a:cubicBezTo>
                    <a:pt x="4742" y="2129"/>
                    <a:pt x="4882" y="1559"/>
                    <a:pt x="4882" y="1074"/>
                  </a:cubicBezTo>
                  <a:cubicBezTo>
                    <a:pt x="4882" y="729"/>
                    <a:pt x="4826" y="467"/>
                    <a:pt x="4714" y="281"/>
                  </a:cubicBezTo>
                  <a:cubicBezTo>
                    <a:pt x="4593" y="94"/>
                    <a:pt x="4444" y="1"/>
                    <a:pt x="4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2900" name="Google Shape;2900;p36"/>
          <p:cNvSpPr/>
          <p:nvPr/>
        </p:nvSpPr>
        <p:spPr>
          <a:xfrm rot="-5083198">
            <a:off x="423319" y="1564329"/>
            <a:ext cx="58123" cy="50808"/>
          </a:xfrm>
          <a:custGeom>
            <a:avLst/>
            <a:gdLst/>
            <a:ahLst/>
            <a:cxnLst/>
            <a:rect l="l" t="t" r="r" b="b"/>
            <a:pathLst>
              <a:path w="1112" h="972" extrusionOk="0">
                <a:moveTo>
                  <a:pt x="598" y="0"/>
                </a:moveTo>
                <a:cubicBezTo>
                  <a:pt x="430" y="0"/>
                  <a:pt x="281" y="47"/>
                  <a:pt x="178" y="140"/>
                </a:cubicBezTo>
                <a:cubicBezTo>
                  <a:pt x="57" y="234"/>
                  <a:pt x="1" y="364"/>
                  <a:pt x="1" y="504"/>
                </a:cubicBezTo>
                <a:cubicBezTo>
                  <a:pt x="1" y="644"/>
                  <a:pt x="47" y="766"/>
                  <a:pt x="131" y="840"/>
                </a:cubicBezTo>
                <a:cubicBezTo>
                  <a:pt x="206" y="943"/>
                  <a:pt x="337" y="971"/>
                  <a:pt x="514" y="971"/>
                </a:cubicBezTo>
                <a:cubicBezTo>
                  <a:pt x="691" y="971"/>
                  <a:pt x="831" y="924"/>
                  <a:pt x="943" y="831"/>
                </a:cubicBezTo>
                <a:cubicBezTo>
                  <a:pt x="1046" y="738"/>
                  <a:pt x="1111" y="598"/>
                  <a:pt x="1111" y="439"/>
                </a:cubicBezTo>
                <a:cubicBezTo>
                  <a:pt x="1111" y="299"/>
                  <a:pt x="1065" y="187"/>
                  <a:pt x="971" y="122"/>
                </a:cubicBezTo>
                <a:cubicBezTo>
                  <a:pt x="878" y="47"/>
                  <a:pt x="747" y="0"/>
                  <a:pt x="5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1" name="Google Shape;2901;p36"/>
          <p:cNvGrpSpPr/>
          <p:nvPr/>
        </p:nvGrpSpPr>
        <p:grpSpPr>
          <a:xfrm>
            <a:off x="202191" y="1459487"/>
            <a:ext cx="458324" cy="664340"/>
            <a:chOff x="258338" y="1187121"/>
            <a:chExt cx="646347" cy="936877"/>
          </a:xfrm>
        </p:grpSpPr>
        <p:sp>
          <p:nvSpPr>
            <p:cNvPr id="2902" name="Google Shape;2902;p36"/>
            <p:cNvSpPr/>
            <p:nvPr/>
          </p:nvSpPr>
          <p:spPr>
            <a:xfrm rot="-5083198">
              <a:off x="137274" y="1372064"/>
              <a:ext cx="888473" cy="566992"/>
            </a:xfrm>
            <a:custGeom>
              <a:avLst/>
              <a:gdLst/>
              <a:ahLst/>
              <a:cxnLst/>
              <a:rect l="l" t="t" r="r" b="b"/>
              <a:pathLst>
                <a:path w="16998" h="10847" extrusionOk="0">
                  <a:moveTo>
                    <a:pt x="4080" y="1"/>
                  </a:moveTo>
                  <a:cubicBezTo>
                    <a:pt x="3529" y="1"/>
                    <a:pt x="3006" y="94"/>
                    <a:pt x="2530" y="281"/>
                  </a:cubicBezTo>
                  <a:cubicBezTo>
                    <a:pt x="1980" y="486"/>
                    <a:pt x="1541" y="804"/>
                    <a:pt x="1195" y="1224"/>
                  </a:cubicBezTo>
                  <a:cubicBezTo>
                    <a:pt x="803" y="1700"/>
                    <a:pt x="607" y="2288"/>
                    <a:pt x="607" y="2904"/>
                  </a:cubicBezTo>
                  <a:cubicBezTo>
                    <a:pt x="607" y="3118"/>
                    <a:pt x="626" y="3314"/>
                    <a:pt x="673" y="3501"/>
                  </a:cubicBezTo>
                  <a:cubicBezTo>
                    <a:pt x="234" y="4005"/>
                    <a:pt x="1" y="4631"/>
                    <a:pt x="1" y="5312"/>
                  </a:cubicBezTo>
                  <a:cubicBezTo>
                    <a:pt x="1" y="5891"/>
                    <a:pt x="197" y="6441"/>
                    <a:pt x="579" y="6908"/>
                  </a:cubicBezTo>
                  <a:cubicBezTo>
                    <a:pt x="915" y="7319"/>
                    <a:pt x="1401" y="7617"/>
                    <a:pt x="1989" y="7832"/>
                  </a:cubicBezTo>
                  <a:cubicBezTo>
                    <a:pt x="2493" y="7991"/>
                    <a:pt x="3062" y="8075"/>
                    <a:pt x="3744" y="8075"/>
                  </a:cubicBezTo>
                  <a:cubicBezTo>
                    <a:pt x="4201" y="8075"/>
                    <a:pt x="4668" y="8028"/>
                    <a:pt x="5134" y="7944"/>
                  </a:cubicBezTo>
                  <a:cubicBezTo>
                    <a:pt x="5228" y="7935"/>
                    <a:pt x="5312" y="7907"/>
                    <a:pt x="5414" y="7888"/>
                  </a:cubicBezTo>
                  <a:cubicBezTo>
                    <a:pt x="5536" y="7944"/>
                    <a:pt x="5676" y="7991"/>
                    <a:pt x="5816" y="8028"/>
                  </a:cubicBezTo>
                  <a:cubicBezTo>
                    <a:pt x="5750" y="8261"/>
                    <a:pt x="5713" y="8504"/>
                    <a:pt x="5713" y="8737"/>
                  </a:cubicBezTo>
                  <a:cubicBezTo>
                    <a:pt x="5713" y="9326"/>
                    <a:pt x="5928" y="9848"/>
                    <a:pt x="6320" y="10240"/>
                  </a:cubicBezTo>
                  <a:cubicBezTo>
                    <a:pt x="6712" y="10642"/>
                    <a:pt x="7244" y="10847"/>
                    <a:pt x="7823" y="10847"/>
                  </a:cubicBezTo>
                  <a:cubicBezTo>
                    <a:pt x="8364" y="10847"/>
                    <a:pt x="9363" y="10651"/>
                    <a:pt x="10044" y="9354"/>
                  </a:cubicBezTo>
                  <a:cubicBezTo>
                    <a:pt x="10249" y="8952"/>
                    <a:pt x="10427" y="8467"/>
                    <a:pt x="10576" y="7925"/>
                  </a:cubicBezTo>
                  <a:cubicBezTo>
                    <a:pt x="10847" y="8019"/>
                    <a:pt x="11136" y="8075"/>
                    <a:pt x="11453" y="8075"/>
                  </a:cubicBezTo>
                  <a:lnTo>
                    <a:pt x="11537" y="8075"/>
                  </a:lnTo>
                  <a:cubicBezTo>
                    <a:pt x="11481" y="8299"/>
                    <a:pt x="11453" y="8532"/>
                    <a:pt x="11453" y="8747"/>
                  </a:cubicBezTo>
                  <a:cubicBezTo>
                    <a:pt x="11453" y="9335"/>
                    <a:pt x="11677" y="9867"/>
                    <a:pt x="12070" y="10259"/>
                  </a:cubicBezTo>
                  <a:cubicBezTo>
                    <a:pt x="12471" y="10642"/>
                    <a:pt x="12984" y="10847"/>
                    <a:pt x="13563" y="10847"/>
                  </a:cubicBezTo>
                  <a:cubicBezTo>
                    <a:pt x="14160" y="10847"/>
                    <a:pt x="15262" y="10614"/>
                    <a:pt x="15924" y="9073"/>
                  </a:cubicBezTo>
                  <a:cubicBezTo>
                    <a:pt x="16242" y="8345"/>
                    <a:pt x="16484" y="7393"/>
                    <a:pt x="16662" y="6208"/>
                  </a:cubicBezTo>
                  <a:cubicBezTo>
                    <a:pt x="16671" y="6105"/>
                    <a:pt x="16727" y="5760"/>
                    <a:pt x="16821" y="5200"/>
                  </a:cubicBezTo>
                  <a:cubicBezTo>
                    <a:pt x="16979" y="4257"/>
                    <a:pt x="16998" y="4061"/>
                    <a:pt x="16998" y="3912"/>
                  </a:cubicBezTo>
                  <a:cubicBezTo>
                    <a:pt x="16998" y="3380"/>
                    <a:pt x="16746" y="2904"/>
                    <a:pt x="16316" y="2624"/>
                  </a:cubicBezTo>
                  <a:cubicBezTo>
                    <a:pt x="16036" y="2437"/>
                    <a:pt x="15719" y="2353"/>
                    <a:pt x="15336" y="2353"/>
                  </a:cubicBezTo>
                  <a:cubicBezTo>
                    <a:pt x="15084" y="2353"/>
                    <a:pt x="14851" y="2390"/>
                    <a:pt x="14627" y="2474"/>
                  </a:cubicBezTo>
                  <a:cubicBezTo>
                    <a:pt x="14431" y="2390"/>
                    <a:pt x="14207" y="2353"/>
                    <a:pt x="13964" y="2353"/>
                  </a:cubicBezTo>
                  <a:cubicBezTo>
                    <a:pt x="13535" y="2353"/>
                    <a:pt x="13171" y="2465"/>
                    <a:pt x="12854" y="2661"/>
                  </a:cubicBezTo>
                  <a:cubicBezTo>
                    <a:pt x="12508" y="2465"/>
                    <a:pt x="12098" y="2353"/>
                    <a:pt x="11649" y="2353"/>
                  </a:cubicBezTo>
                  <a:cubicBezTo>
                    <a:pt x="11575" y="2353"/>
                    <a:pt x="11481" y="2353"/>
                    <a:pt x="11397" y="2372"/>
                  </a:cubicBezTo>
                  <a:cubicBezTo>
                    <a:pt x="11304" y="1980"/>
                    <a:pt x="11080" y="1644"/>
                    <a:pt x="10781" y="1401"/>
                  </a:cubicBezTo>
                  <a:cubicBezTo>
                    <a:pt x="10436" y="1130"/>
                    <a:pt x="10007" y="990"/>
                    <a:pt x="9540" y="990"/>
                  </a:cubicBezTo>
                  <a:cubicBezTo>
                    <a:pt x="9036" y="990"/>
                    <a:pt x="8569" y="1158"/>
                    <a:pt x="8215" y="1466"/>
                  </a:cubicBezTo>
                  <a:cubicBezTo>
                    <a:pt x="7916" y="1718"/>
                    <a:pt x="7720" y="2026"/>
                    <a:pt x="7627" y="2381"/>
                  </a:cubicBezTo>
                  <a:cubicBezTo>
                    <a:pt x="7487" y="2400"/>
                    <a:pt x="7337" y="2428"/>
                    <a:pt x="7197" y="2484"/>
                  </a:cubicBezTo>
                  <a:cubicBezTo>
                    <a:pt x="7141" y="2465"/>
                    <a:pt x="7067" y="2437"/>
                    <a:pt x="7011" y="2428"/>
                  </a:cubicBezTo>
                  <a:cubicBezTo>
                    <a:pt x="6964" y="1737"/>
                    <a:pt x="6674" y="1121"/>
                    <a:pt x="6142" y="673"/>
                  </a:cubicBezTo>
                  <a:cubicBezTo>
                    <a:pt x="5629" y="234"/>
                    <a:pt x="4929" y="1"/>
                    <a:pt x="408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6"/>
            <p:cNvSpPr/>
            <p:nvPr/>
          </p:nvSpPr>
          <p:spPr>
            <a:xfrm rot="-5083198">
              <a:off x="209223" y="1444421"/>
              <a:ext cx="743112" cy="422095"/>
            </a:xfrm>
            <a:custGeom>
              <a:avLst/>
              <a:gdLst/>
              <a:ahLst/>
              <a:cxnLst/>
              <a:rect l="l" t="t" r="r" b="b"/>
              <a:pathLst>
                <a:path w="14217" h="8075" extrusionOk="0">
                  <a:moveTo>
                    <a:pt x="10296" y="3025"/>
                  </a:moveTo>
                  <a:cubicBezTo>
                    <a:pt x="10286" y="3100"/>
                    <a:pt x="10277" y="3156"/>
                    <a:pt x="10277" y="3221"/>
                  </a:cubicBezTo>
                  <a:cubicBezTo>
                    <a:pt x="10277" y="3380"/>
                    <a:pt x="10305" y="3529"/>
                    <a:pt x="10380" y="3669"/>
                  </a:cubicBezTo>
                  <a:cubicBezTo>
                    <a:pt x="10445" y="3809"/>
                    <a:pt x="10539" y="3921"/>
                    <a:pt x="10669" y="4005"/>
                  </a:cubicBezTo>
                  <a:cubicBezTo>
                    <a:pt x="10632" y="4220"/>
                    <a:pt x="10567" y="4369"/>
                    <a:pt x="10473" y="4472"/>
                  </a:cubicBezTo>
                  <a:cubicBezTo>
                    <a:pt x="10380" y="4575"/>
                    <a:pt x="10258" y="4631"/>
                    <a:pt x="10137" y="4631"/>
                  </a:cubicBezTo>
                  <a:cubicBezTo>
                    <a:pt x="10016" y="4631"/>
                    <a:pt x="9913" y="4575"/>
                    <a:pt x="9820" y="4463"/>
                  </a:cubicBezTo>
                  <a:cubicBezTo>
                    <a:pt x="9726" y="4341"/>
                    <a:pt x="9689" y="4164"/>
                    <a:pt x="9689" y="3931"/>
                  </a:cubicBezTo>
                  <a:cubicBezTo>
                    <a:pt x="9689" y="3641"/>
                    <a:pt x="9745" y="3427"/>
                    <a:pt x="9857" y="3259"/>
                  </a:cubicBezTo>
                  <a:cubicBezTo>
                    <a:pt x="9960" y="3100"/>
                    <a:pt x="10100" y="3025"/>
                    <a:pt x="10258" y="3025"/>
                  </a:cubicBezTo>
                  <a:close/>
                  <a:moveTo>
                    <a:pt x="7225" y="5928"/>
                  </a:moveTo>
                  <a:cubicBezTo>
                    <a:pt x="7113" y="6469"/>
                    <a:pt x="6992" y="6861"/>
                    <a:pt x="6870" y="7113"/>
                  </a:cubicBezTo>
                  <a:cubicBezTo>
                    <a:pt x="6740" y="7356"/>
                    <a:pt x="6618" y="7468"/>
                    <a:pt x="6516" y="7468"/>
                  </a:cubicBezTo>
                  <a:cubicBezTo>
                    <a:pt x="6404" y="7468"/>
                    <a:pt x="6338" y="7393"/>
                    <a:pt x="6338" y="7225"/>
                  </a:cubicBezTo>
                  <a:cubicBezTo>
                    <a:pt x="6338" y="7067"/>
                    <a:pt x="6413" y="6880"/>
                    <a:pt x="6553" y="6656"/>
                  </a:cubicBezTo>
                  <a:cubicBezTo>
                    <a:pt x="6693" y="6432"/>
                    <a:pt x="6917" y="6199"/>
                    <a:pt x="7225" y="5928"/>
                  </a:cubicBezTo>
                  <a:close/>
                  <a:moveTo>
                    <a:pt x="12975" y="5909"/>
                  </a:moveTo>
                  <a:lnTo>
                    <a:pt x="12975" y="5909"/>
                  </a:lnTo>
                  <a:cubicBezTo>
                    <a:pt x="12853" y="6479"/>
                    <a:pt x="12723" y="6880"/>
                    <a:pt x="12592" y="7113"/>
                  </a:cubicBezTo>
                  <a:cubicBezTo>
                    <a:pt x="12461" y="7347"/>
                    <a:pt x="12349" y="7468"/>
                    <a:pt x="12247" y="7468"/>
                  </a:cubicBezTo>
                  <a:cubicBezTo>
                    <a:pt x="12191" y="7468"/>
                    <a:pt x="12144" y="7449"/>
                    <a:pt x="12116" y="7403"/>
                  </a:cubicBezTo>
                  <a:cubicBezTo>
                    <a:pt x="12088" y="7356"/>
                    <a:pt x="12079" y="7300"/>
                    <a:pt x="12079" y="7225"/>
                  </a:cubicBezTo>
                  <a:cubicBezTo>
                    <a:pt x="12079" y="7067"/>
                    <a:pt x="12153" y="6861"/>
                    <a:pt x="12293" y="6647"/>
                  </a:cubicBezTo>
                  <a:cubicBezTo>
                    <a:pt x="12433" y="6423"/>
                    <a:pt x="12667" y="6180"/>
                    <a:pt x="12975" y="5909"/>
                  </a:cubicBezTo>
                  <a:close/>
                  <a:moveTo>
                    <a:pt x="2689" y="1"/>
                  </a:moveTo>
                  <a:cubicBezTo>
                    <a:pt x="2306" y="1"/>
                    <a:pt x="1961" y="66"/>
                    <a:pt x="1634" y="188"/>
                  </a:cubicBezTo>
                  <a:cubicBezTo>
                    <a:pt x="1326" y="318"/>
                    <a:pt x="1065" y="496"/>
                    <a:pt x="878" y="720"/>
                  </a:cubicBezTo>
                  <a:cubicBezTo>
                    <a:pt x="691" y="953"/>
                    <a:pt x="598" y="1205"/>
                    <a:pt x="598" y="1513"/>
                  </a:cubicBezTo>
                  <a:cubicBezTo>
                    <a:pt x="598" y="1728"/>
                    <a:pt x="673" y="1933"/>
                    <a:pt x="794" y="2101"/>
                  </a:cubicBezTo>
                  <a:cubicBezTo>
                    <a:pt x="925" y="2278"/>
                    <a:pt x="1111" y="2409"/>
                    <a:pt x="1354" y="2474"/>
                  </a:cubicBezTo>
                  <a:cubicBezTo>
                    <a:pt x="915" y="2596"/>
                    <a:pt x="579" y="2773"/>
                    <a:pt x="346" y="3016"/>
                  </a:cubicBezTo>
                  <a:cubicBezTo>
                    <a:pt x="112" y="3259"/>
                    <a:pt x="0" y="3567"/>
                    <a:pt x="0" y="3921"/>
                  </a:cubicBezTo>
                  <a:cubicBezTo>
                    <a:pt x="0" y="4183"/>
                    <a:pt x="84" y="4416"/>
                    <a:pt x="262" y="4621"/>
                  </a:cubicBezTo>
                  <a:cubicBezTo>
                    <a:pt x="439" y="4836"/>
                    <a:pt x="691" y="4995"/>
                    <a:pt x="1046" y="5116"/>
                  </a:cubicBezTo>
                  <a:cubicBezTo>
                    <a:pt x="1391" y="5228"/>
                    <a:pt x="1821" y="5293"/>
                    <a:pt x="2353" y="5293"/>
                  </a:cubicBezTo>
                  <a:cubicBezTo>
                    <a:pt x="2726" y="5293"/>
                    <a:pt x="3109" y="5256"/>
                    <a:pt x="3491" y="5181"/>
                  </a:cubicBezTo>
                  <a:cubicBezTo>
                    <a:pt x="3874" y="5116"/>
                    <a:pt x="4182" y="5032"/>
                    <a:pt x="4425" y="4920"/>
                  </a:cubicBezTo>
                  <a:cubicBezTo>
                    <a:pt x="4434" y="4967"/>
                    <a:pt x="4453" y="4995"/>
                    <a:pt x="4462" y="5041"/>
                  </a:cubicBezTo>
                  <a:cubicBezTo>
                    <a:pt x="4518" y="5209"/>
                    <a:pt x="4639" y="5293"/>
                    <a:pt x="4789" y="5293"/>
                  </a:cubicBezTo>
                  <a:cubicBezTo>
                    <a:pt x="4919" y="5293"/>
                    <a:pt x="5013" y="5256"/>
                    <a:pt x="5069" y="5181"/>
                  </a:cubicBezTo>
                  <a:cubicBezTo>
                    <a:pt x="5125" y="5116"/>
                    <a:pt x="5181" y="4985"/>
                    <a:pt x="5227" y="4789"/>
                  </a:cubicBezTo>
                  <a:cubicBezTo>
                    <a:pt x="5293" y="4528"/>
                    <a:pt x="5367" y="4295"/>
                    <a:pt x="5480" y="4080"/>
                  </a:cubicBezTo>
                  <a:cubicBezTo>
                    <a:pt x="5582" y="3856"/>
                    <a:pt x="5676" y="3669"/>
                    <a:pt x="5769" y="3529"/>
                  </a:cubicBezTo>
                  <a:cubicBezTo>
                    <a:pt x="5862" y="3389"/>
                    <a:pt x="5946" y="3315"/>
                    <a:pt x="5993" y="3315"/>
                  </a:cubicBezTo>
                  <a:cubicBezTo>
                    <a:pt x="6040" y="3315"/>
                    <a:pt x="6058" y="3352"/>
                    <a:pt x="6058" y="3408"/>
                  </a:cubicBezTo>
                  <a:cubicBezTo>
                    <a:pt x="6058" y="3501"/>
                    <a:pt x="6040" y="3688"/>
                    <a:pt x="5974" y="3949"/>
                  </a:cubicBezTo>
                  <a:cubicBezTo>
                    <a:pt x="5918" y="4239"/>
                    <a:pt x="5900" y="4453"/>
                    <a:pt x="5900" y="4565"/>
                  </a:cubicBezTo>
                  <a:cubicBezTo>
                    <a:pt x="5900" y="4799"/>
                    <a:pt x="5956" y="4976"/>
                    <a:pt x="6058" y="5088"/>
                  </a:cubicBezTo>
                  <a:cubicBezTo>
                    <a:pt x="6161" y="5209"/>
                    <a:pt x="6329" y="5275"/>
                    <a:pt x="6534" y="5275"/>
                  </a:cubicBezTo>
                  <a:cubicBezTo>
                    <a:pt x="6796" y="5275"/>
                    <a:pt x="7029" y="5209"/>
                    <a:pt x="7234" y="5069"/>
                  </a:cubicBezTo>
                  <a:lnTo>
                    <a:pt x="7374" y="4967"/>
                  </a:lnTo>
                  <a:lnTo>
                    <a:pt x="7346" y="5200"/>
                  </a:lnTo>
                  <a:cubicBezTo>
                    <a:pt x="6712" y="5685"/>
                    <a:pt x="6292" y="6096"/>
                    <a:pt x="6058" y="6423"/>
                  </a:cubicBezTo>
                  <a:cubicBezTo>
                    <a:pt x="5834" y="6749"/>
                    <a:pt x="5722" y="7067"/>
                    <a:pt x="5722" y="7356"/>
                  </a:cubicBezTo>
                  <a:cubicBezTo>
                    <a:pt x="5722" y="7561"/>
                    <a:pt x="5788" y="7739"/>
                    <a:pt x="5918" y="7870"/>
                  </a:cubicBezTo>
                  <a:cubicBezTo>
                    <a:pt x="6049" y="8000"/>
                    <a:pt x="6226" y="8066"/>
                    <a:pt x="6432" y="8066"/>
                  </a:cubicBezTo>
                  <a:cubicBezTo>
                    <a:pt x="6833" y="8066"/>
                    <a:pt x="7160" y="7823"/>
                    <a:pt x="7412" y="7328"/>
                  </a:cubicBezTo>
                  <a:cubicBezTo>
                    <a:pt x="7673" y="6843"/>
                    <a:pt x="7878" y="6161"/>
                    <a:pt x="8046" y="5312"/>
                  </a:cubicBezTo>
                  <a:cubicBezTo>
                    <a:pt x="8438" y="5032"/>
                    <a:pt x="8774" y="4808"/>
                    <a:pt x="9045" y="4640"/>
                  </a:cubicBezTo>
                  <a:cubicBezTo>
                    <a:pt x="9138" y="4836"/>
                    <a:pt x="9269" y="4995"/>
                    <a:pt x="9446" y="5116"/>
                  </a:cubicBezTo>
                  <a:cubicBezTo>
                    <a:pt x="9614" y="5228"/>
                    <a:pt x="9829" y="5293"/>
                    <a:pt x="10072" y="5293"/>
                  </a:cubicBezTo>
                  <a:cubicBezTo>
                    <a:pt x="10361" y="5293"/>
                    <a:pt x="10632" y="5181"/>
                    <a:pt x="10856" y="4976"/>
                  </a:cubicBezTo>
                  <a:cubicBezTo>
                    <a:pt x="11089" y="4761"/>
                    <a:pt x="11239" y="4481"/>
                    <a:pt x="11323" y="4145"/>
                  </a:cubicBezTo>
                  <a:cubicBezTo>
                    <a:pt x="11481" y="4136"/>
                    <a:pt x="11649" y="4127"/>
                    <a:pt x="11789" y="4089"/>
                  </a:cubicBezTo>
                  <a:lnTo>
                    <a:pt x="11789" y="4089"/>
                  </a:lnTo>
                  <a:cubicBezTo>
                    <a:pt x="11789" y="4183"/>
                    <a:pt x="11780" y="4285"/>
                    <a:pt x="11780" y="4388"/>
                  </a:cubicBezTo>
                  <a:cubicBezTo>
                    <a:pt x="11780" y="4649"/>
                    <a:pt x="11836" y="4855"/>
                    <a:pt x="11948" y="5032"/>
                  </a:cubicBezTo>
                  <a:cubicBezTo>
                    <a:pt x="12069" y="5209"/>
                    <a:pt x="12219" y="5293"/>
                    <a:pt x="12405" y="5293"/>
                  </a:cubicBezTo>
                  <a:cubicBezTo>
                    <a:pt x="12573" y="5293"/>
                    <a:pt x="12732" y="5209"/>
                    <a:pt x="12872" y="5060"/>
                  </a:cubicBezTo>
                  <a:cubicBezTo>
                    <a:pt x="13021" y="4901"/>
                    <a:pt x="13143" y="4668"/>
                    <a:pt x="13227" y="4379"/>
                  </a:cubicBezTo>
                  <a:lnTo>
                    <a:pt x="13227" y="4379"/>
                  </a:lnTo>
                  <a:cubicBezTo>
                    <a:pt x="13189" y="4659"/>
                    <a:pt x="13152" y="4883"/>
                    <a:pt x="13133" y="5032"/>
                  </a:cubicBezTo>
                  <a:lnTo>
                    <a:pt x="13124" y="5172"/>
                  </a:lnTo>
                  <a:cubicBezTo>
                    <a:pt x="12676" y="5508"/>
                    <a:pt x="12340" y="5816"/>
                    <a:pt x="12088" y="6068"/>
                  </a:cubicBezTo>
                  <a:cubicBezTo>
                    <a:pt x="11845" y="6329"/>
                    <a:pt x="11687" y="6563"/>
                    <a:pt x="11603" y="6768"/>
                  </a:cubicBezTo>
                  <a:cubicBezTo>
                    <a:pt x="11509" y="6973"/>
                    <a:pt x="11472" y="7169"/>
                    <a:pt x="11472" y="7365"/>
                  </a:cubicBezTo>
                  <a:cubicBezTo>
                    <a:pt x="11472" y="7580"/>
                    <a:pt x="11547" y="7748"/>
                    <a:pt x="11668" y="7879"/>
                  </a:cubicBezTo>
                  <a:cubicBezTo>
                    <a:pt x="11799" y="8010"/>
                    <a:pt x="11976" y="8075"/>
                    <a:pt x="12181" y="8075"/>
                  </a:cubicBezTo>
                  <a:cubicBezTo>
                    <a:pt x="12629" y="8075"/>
                    <a:pt x="12993" y="7767"/>
                    <a:pt x="13255" y="7141"/>
                  </a:cubicBezTo>
                  <a:cubicBezTo>
                    <a:pt x="13525" y="6525"/>
                    <a:pt x="13740" y="5685"/>
                    <a:pt x="13889" y="4621"/>
                  </a:cubicBezTo>
                  <a:cubicBezTo>
                    <a:pt x="13899" y="4519"/>
                    <a:pt x="13955" y="4173"/>
                    <a:pt x="14048" y="3585"/>
                  </a:cubicBezTo>
                  <a:cubicBezTo>
                    <a:pt x="14160" y="2979"/>
                    <a:pt x="14216" y="2633"/>
                    <a:pt x="14216" y="2521"/>
                  </a:cubicBezTo>
                  <a:cubicBezTo>
                    <a:pt x="14216" y="2465"/>
                    <a:pt x="14188" y="2428"/>
                    <a:pt x="14160" y="2400"/>
                  </a:cubicBezTo>
                  <a:cubicBezTo>
                    <a:pt x="14123" y="2372"/>
                    <a:pt x="14048" y="2362"/>
                    <a:pt x="13955" y="2362"/>
                  </a:cubicBezTo>
                  <a:cubicBezTo>
                    <a:pt x="13815" y="2362"/>
                    <a:pt x="13721" y="2381"/>
                    <a:pt x="13656" y="2446"/>
                  </a:cubicBezTo>
                  <a:cubicBezTo>
                    <a:pt x="13581" y="2502"/>
                    <a:pt x="13535" y="2586"/>
                    <a:pt x="13507" y="2708"/>
                  </a:cubicBezTo>
                  <a:cubicBezTo>
                    <a:pt x="13413" y="3072"/>
                    <a:pt x="13301" y="3389"/>
                    <a:pt x="13199" y="3641"/>
                  </a:cubicBezTo>
                  <a:cubicBezTo>
                    <a:pt x="13096" y="3903"/>
                    <a:pt x="13003" y="4089"/>
                    <a:pt x="12909" y="4201"/>
                  </a:cubicBezTo>
                  <a:cubicBezTo>
                    <a:pt x="12816" y="4323"/>
                    <a:pt x="12732" y="4388"/>
                    <a:pt x="12676" y="4388"/>
                  </a:cubicBezTo>
                  <a:cubicBezTo>
                    <a:pt x="12592" y="4388"/>
                    <a:pt x="12545" y="4313"/>
                    <a:pt x="12545" y="4155"/>
                  </a:cubicBezTo>
                  <a:cubicBezTo>
                    <a:pt x="12545" y="4061"/>
                    <a:pt x="12555" y="3940"/>
                    <a:pt x="12583" y="3772"/>
                  </a:cubicBezTo>
                  <a:cubicBezTo>
                    <a:pt x="12601" y="3623"/>
                    <a:pt x="12639" y="3455"/>
                    <a:pt x="12667" y="3287"/>
                  </a:cubicBezTo>
                  <a:cubicBezTo>
                    <a:pt x="12685" y="3156"/>
                    <a:pt x="12723" y="3025"/>
                    <a:pt x="12760" y="2867"/>
                  </a:cubicBezTo>
                  <a:cubicBezTo>
                    <a:pt x="12807" y="2680"/>
                    <a:pt x="12825" y="2558"/>
                    <a:pt x="12825" y="2521"/>
                  </a:cubicBezTo>
                  <a:cubicBezTo>
                    <a:pt x="12825" y="2465"/>
                    <a:pt x="12807" y="2418"/>
                    <a:pt x="12769" y="2400"/>
                  </a:cubicBezTo>
                  <a:cubicBezTo>
                    <a:pt x="12732" y="2372"/>
                    <a:pt x="12676" y="2353"/>
                    <a:pt x="12583" y="2353"/>
                  </a:cubicBezTo>
                  <a:cubicBezTo>
                    <a:pt x="12415" y="2353"/>
                    <a:pt x="12303" y="2372"/>
                    <a:pt x="12228" y="2428"/>
                  </a:cubicBezTo>
                  <a:cubicBezTo>
                    <a:pt x="12163" y="2493"/>
                    <a:pt x="12107" y="2568"/>
                    <a:pt x="12060" y="2698"/>
                  </a:cubicBezTo>
                  <a:cubicBezTo>
                    <a:pt x="11976" y="2941"/>
                    <a:pt x="11920" y="3175"/>
                    <a:pt x="11873" y="3399"/>
                  </a:cubicBezTo>
                  <a:cubicBezTo>
                    <a:pt x="11687" y="3445"/>
                    <a:pt x="11519" y="3473"/>
                    <a:pt x="11369" y="3483"/>
                  </a:cubicBezTo>
                  <a:cubicBezTo>
                    <a:pt x="11332" y="3165"/>
                    <a:pt x="11229" y="2895"/>
                    <a:pt x="11033" y="2680"/>
                  </a:cubicBezTo>
                  <a:cubicBezTo>
                    <a:pt x="10847" y="2456"/>
                    <a:pt x="10585" y="2353"/>
                    <a:pt x="10268" y="2353"/>
                  </a:cubicBezTo>
                  <a:cubicBezTo>
                    <a:pt x="10016" y="2353"/>
                    <a:pt x="9782" y="2418"/>
                    <a:pt x="9568" y="2558"/>
                  </a:cubicBezTo>
                  <a:cubicBezTo>
                    <a:pt x="9362" y="2698"/>
                    <a:pt x="9194" y="2885"/>
                    <a:pt x="9082" y="3128"/>
                  </a:cubicBezTo>
                  <a:cubicBezTo>
                    <a:pt x="8961" y="3380"/>
                    <a:pt x="8905" y="3660"/>
                    <a:pt x="8905" y="3968"/>
                  </a:cubicBezTo>
                  <a:lnTo>
                    <a:pt x="8905" y="4033"/>
                  </a:lnTo>
                  <a:cubicBezTo>
                    <a:pt x="8672" y="4192"/>
                    <a:pt x="8429" y="4369"/>
                    <a:pt x="8158" y="4565"/>
                  </a:cubicBezTo>
                  <a:lnTo>
                    <a:pt x="8214" y="4136"/>
                  </a:lnTo>
                  <a:cubicBezTo>
                    <a:pt x="8354" y="3287"/>
                    <a:pt x="8420" y="2755"/>
                    <a:pt x="8420" y="2558"/>
                  </a:cubicBezTo>
                  <a:cubicBezTo>
                    <a:pt x="8420" y="2493"/>
                    <a:pt x="8392" y="2446"/>
                    <a:pt x="8354" y="2409"/>
                  </a:cubicBezTo>
                  <a:cubicBezTo>
                    <a:pt x="8326" y="2372"/>
                    <a:pt x="8242" y="2353"/>
                    <a:pt x="8112" y="2353"/>
                  </a:cubicBezTo>
                  <a:cubicBezTo>
                    <a:pt x="7962" y="2353"/>
                    <a:pt x="7841" y="2372"/>
                    <a:pt x="7776" y="2428"/>
                  </a:cubicBezTo>
                  <a:cubicBezTo>
                    <a:pt x="7701" y="2493"/>
                    <a:pt x="7654" y="2568"/>
                    <a:pt x="7636" y="2698"/>
                  </a:cubicBezTo>
                  <a:cubicBezTo>
                    <a:pt x="7580" y="3147"/>
                    <a:pt x="7542" y="3473"/>
                    <a:pt x="7514" y="3688"/>
                  </a:cubicBezTo>
                  <a:cubicBezTo>
                    <a:pt x="7505" y="3809"/>
                    <a:pt x="7496" y="3940"/>
                    <a:pt x="7486" y="4052"/>
                  </a:cubicBezTo>
                  <a:cubicBezTo>
                    <a:pt x="7346" y="4220"/>
                    <a:pt x="7216" y="4341"/>
                    <a:pt x="7132" y="4425"/>
                  </a:cubicBezTo>
                  <a:cubicBezTo>
                    <a:pt x="7020" y="4528"/>
                    <a:pt x="6926" y="4575"/>
                    <a:pt x="6842" y="4575"/>
                  </a:cubicBezTo>
                  <a:cubicBezTo>
                    <a:pt x="6721" y="4575"/>
                    <a:pt x="6665" y="4500"/>
                    <a:pt x="6665" y="4332"/>
                  </a:cubicBezTo>
                  <a:cubicBezTo>
                    <a:pt x="6665" y="4220"/>
                    <a:pt x="6702" y="3987"/>
                    <a:pt x="6786" y="3623"/>
                  </a:cubicBezTo>
                  <a:cubicBezTo>
                    <a:pt x="6880" y="3203"/>
                    <a:pt x="6926" y="2913"/>
                    <a:pt x="6926" y="2745"/>
                  </a:cubicBezTo>
                  <a:cubicBezTo>
                    <a:pt x="6926" y="2474"/>
                    <a:pt x="6796" y="2353"/>
                    <a:pt x="6525" y="2353"/>
                  </a:cubicBezTo>
                  <a:cubicBezTo>
                    <a:pt x="6385" y="2353"/>
                    <a:pt x="6245" y="2400"/>
                    <a:pt x="6086" y="2493"/>
                  </a:cubicBezTo>
                  <a:cubicBezTo>
                    <a:pt x="5918" y="2586"/>
                    <a:pt x="5760" y="2745"/>
                    <a:pt x="5582" y="2969"/>
                  </a:cubicBezTo>
                  <a:cubicBezTo>
                    <a:pt x="5414" y="3193"/>
                    <a:pt x="5255" y="3483"/>
                    <a:pt x="5125" y="3828"/>
                  </a:cubicBezTo>
                  <a:cubicBezTo>
                    <a:pt x="5134" y="3641"/>
                    <a:pt x="5162" y="3492"/>
                    <a:pt x="5181" y="3380"/>
                  </a:cubicBezTo>
                  <a:cubicBezTo>
                    <a:pt x="5209" y="3249"/>
                    <a:pt x="5246" y="3109"/>
                    <a:pt x="5274" y="2941"/>
                  </a:cubicBezTo>
                  <a:cubicBezTo>
                    <a:pt x="5339" y="2708"/>
                    <a:pt x="5367" y="2558"/>
                    <a:pt x="5367" y="2502"/>
                  </a:cubicBezTo>
                  <a:cubicBezTo>
                    <a:pt x="5367" y="2446"/>
                    <a:pt x="5358" y="2409"/>
                    <a:pt x="5321" y="2381"/>
                  </a:cubicBezTo>
                  <a:cubicBezTo>
                    <a:pt x="5293" y="2362"/>
                    <a:pt x="5227" y="2353"/>
                    <a:pt x="5153" y="2353"/>
                  </a:cubicBezTo>
                  <a:cubicBezTo>
                    <a:pt x="4994" y="2353"/>
                    <a:pt x="4882" y="2372"/>
                    <a:pt x="4798" y="2428"/>
                  </a:cubicBezTo>
                  <a:cubicBezTo>
                    <a:pt x="4714" y="2493"/>
                    <a:pt x="4658" y="2568"/>
                    <a:pt x="4611" y="2698"/>
                  </a:cubicBezTo>
                  <a:cubicBezTo>
                    <a:pt x="4471" y="3156"/>
                    <a:pt x="4387" y="3641"/>
                    <a:pt x="4387" y="4155"/>
                  </a:cubicBezTo>
                  <a:cubicBezTo>
                    <a:pt x="4145" y="4248"/>
                    <a:pt x="3855" y="4332"/>
                    <a:pt x="3529" y="4407"/>
                  </a:cubicBezTo>
                  <a:cubicBezTo>
                    <a:pt x="3146" y="4481"/>
                    <a:pt x="2782" y="4519"/>
                    <a:pt x="2446" y="4519"/>
                  </a:cubicBezTo>
                  <a:cubicBezTo>
                    <a:pt x="1914" y="4519"/>
                    <a:pt x="1541" y="4453"/>
                    <a:pt x="1298" y="4323"/>
                  </a:cubicBezTo>
                  <a:cubicBezTo>
                    <a:pt x="1065" y="4192"/>
                    <a:pt x="934" y="3996"/>
                    <a:pt x="934" y="3735"/>
                  </a:cubicBezTo>
                  <a:cubicBezTo>
                    <a:pt x="934" y="3585"/>
                    <a:pt x="981" y="3445"/>
                    <a:pt x="1093" y="3305"/>
                  </a:cubicBezTo>
                  <a:cubicBezTo>
                    <a:pt x="1195" y="3175"/>
                    <a:pt x="1354" y="3063"/>
                    <a:pt x="1578" y="2979"/>
                  </a:cubicBezTo>
                  <a:cubicBezTo>
                    <a:pt x="1802" y="2895"/>
                    <a:pt x="2091" y="2848"/>
                    <a:pt x="2427" y="2839"/>
                  </a:cubicBezTo>
                  <a:cubicBezTo>
                    <a:pt x="2679" y="2839"/>
                    <a:pt x="2801" y="2698"/>
                    <a:pt x="2801" y="2418"/>
                  </a:cubicBezTo>
                  <a:cubicBezTo>
                    <a:pt x="2801" y="2334"/>
                    <a:pt x="2782" y="2269"/>
                    <a:pt x="2745" y="2232"/>
                  </a:cubicBezTo>
                  <a:cubicBezTo>
                    <a:pt x="2707" y="2194"/>
                    <a:pt x="2642" y="2176"/>
                    <a:pt x="2558" y="2176"/>
                  </a:cubicBezTo>
                  <a:cubicBezTo>
                    <a:pt x="2194" y="2166"/>
                    <a:pt x="1942" y="2092"/>
                    <a:pt x="1774" y="1961"/>
                  </a:cubicBezTo>
                  <a:cubicBezTo>
                    <a:pt x="1615" y="1840"/>
                    <a:pt x="1541" y="1681"/>
                    <a:pt x="1541" y="1485"/>
                  </a:cubicBezTo>
                  <a:cubicBezTo>
                    <a:pt x="1541" y="1233"/>
                    <a:pt x="1653" y="1028"/>
                    <a:pt x="1858" y="888"/>
                  </a:cubicBezTo>
                  <a:cubicBezTo>
                    <a:pt x="2073" y="748"/>
                    <a:pt x="2353" y="673"/>
                    <a:pt x="2698" y="673"/>
                  </a:cubicBezTo>
                  <a:cubicBezTo>
                    <a:pt x="2959" y="673"/>
                    <a:pt x="3146" y="720"/>
                    <a:pt x="3258" y="813"/>
                  </a:cubicBezTo>
                  <a:cubicBezTo>
                    <a:pt x="3379" y="906"/>
                    <a:pt x="3426" y="1018"/>
                    <a:pt x="3426" y="1168"/>
                  </a:cubicBezTo>
                  <a:cubicBezTo>
                    <a:pt x="3426" y="1214"/>
                    <a:pt x="3407" y="1308"/>
                    <a:pt x="3389" y="1448"/>
                  </a:cubicBezTo>
                  <a:cubicBezTo>
                    <a:pt x="3361" y="1532"/>
                    <a:pt x="3351" y="1616"/>
                    <a:pt x="3351" y="1681"/>
                  </a:cubicBezTo>
                  <a:cubicBezTo>
                    <a:pt x="3351" y="1793"/>
                    <a:pt x="3389" y="1858"/>
                    <a:pt x="3445" y="1914"/>
                  </a:cubicBezTo>
                  <a:cubicBezTo>
                    <a:pt x="3519" y="1961"/>
                    <a:pt x="3594" y="1998"/>
                    <a:pt x="3715" y="1998"/>
                  </a:cubicBezTo>
                  <a:cubicBezTo>
                    <a:pt x="3874" y="1998"/>
                    <a:pt x="4005" y="1933"/>
                    <a:pt x="4098" y="1774"/>
                  </a:cubicBezTo>
                  <a:cubicBezTo>
                    <a:pt x="4191" y="1625"/>
                    <a:pt x="4229" y="1429"/>
                    <a:pt x="4229" y="1186"/>
                  </a:cubicBezTo>
                  <a:cubicBezTo>
                    <a:pt x="4229" y="832"/>
                    <a:pt x="4098" y="552"/>
                    <a:pt x="3846" y="328"/>
                  </a:cubicBezTo>
                  <a:cubicBezTo>
                    <a:pt x="3585" y="113"/>
                    <a:pt x="3202" y="1"/>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908470" y="1169130"/>
            <a:ext cx="7860071" cy="2585323"/>
          </a:xfrm>
          <a:prstGeom prst="rect">
            <a:avLst/>
          </a:prstGeom>
          <a:noFill/>
        </p:spPr>
        <p:txBody>
          <a:bodyPr wrap="square" lIns="91440" tIns="45720" rIns="91440" bIns="45720">
            <a:spAutoFit/>
          </a:bodyPr>
          <a:lstStyle/>
          <a:p>
            <a:pPr algn="ctr">
              <a:lnSpc>
                <a:spcPct val="150000"/>
              </a:lnSpc>
            </a:pPr>
            <a:r>
              <a:rPr lang="en-US" sz="5400" b="1" cap="none" spc="0" dirty="0">
                <a:ln w="13462">
                  <a:solidFill>
                    <a:schemeClr val="bg1"/>
                  </a:solidFill>
                  <a:prstDash val="solid"/>
                </a:ln>
                <a:solidFill>
                  <a:srgbClr val="C00000"/>
                </a:solidFill>
                <a:effectLst>
                  <a:outerShdw dist="38100" dir="2700000" algn="bl" rotWithShape="0">
                    <a:schemeClr val="accent5"/>
                  </a:outerShdw>
                </a:effectLst>
              </a:rPr>
              <a:t>CHÀO MỪNG CÁC EM ĐẾN VỚI TIẾT HỌC!</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204688" y="0"/>
            <a:ext cx="2119086" cy="461665"/>
          </a:xfrm>
          <a:prstGeom prst="rect">
            <a:avLst/>
          </a:prstGeom>
          <a:noFill/>
        </p:spPr>
        <p:txBody>
          <a:bodyPr wrap="square" rtlCol="0">
            <a:spAutoFit/>
          </a:bodyPr>
          <a:lstStyle/>
          <a:p>
            <a:r>
              <a:rPr lang="en-US" sz="2400" b="1" dirty="0" err="1">
                <a:solidFill>
                  <a:srgbClr val="00B050"/>
                </a:solidFill>
              </a:rPr>
              <a:t>Luyện</a:t>
            </a:r>
            <a:r>
              <a:rPr lang="en-US" sz="2400" b="1" dirty="0">
                <a:solidFill>
                  <a:srgbClr val="00B050"/>
                </a:solidFill>
              </a:rPr>
              <a:t> </a:t>
            </a:r>
            <a:r>
              <a:rPr lang="en-US" sz="2400" b="1" dirty="0" err="1">
                <a:solidFill>
                  <a:srgbClr val="00B050"/>
                </a:solidFill>
              </a:rPr>
              <a:t>tập</a:t>
            </a:r>
            <a:r>
              <a:rPr lang="en-US" sz="2400" b="1" dirty="0">
                <a:solidFill>
                  <a:srgbClr val="00B050"/>
                </a:solidFill>
              </a:rPr>
              <a:t> 1</a:t>
            </a:r>
            <a:endParaRPr lang="vi-VN" sz="2400" b="1" dirty="0">
              <a:solidFill>
                <a:srgbClr val="00B050"/>
              </a:solidFill>
            </a:endParaRPr>
          </a:p>
        </p:txBody>
      </p:sp>
      <p:sp>
        <p:nvSpPr>
          <p:cNvPr id="17" name="Oval 16"/>
          <p:cNvSpPr/>
          <p:nvPr/>
        </p:nvSpPr>
        <p:spPr>
          <a:xfrm>
            <a:off x="370116" y="77514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1</a:t>
            </a:r>
            <a:endParaRPr lang="vi-VN" sz="2400" dirty="0">
              <a:solidFill>
                <a:schemeClr val="accent6"/>
              </a:solidFill>
            </a:endParaRPr>
          </a:p>
        </p:txBody>
      </p:sp>
      <p:sp>
        <p:nvSpPr>
          <p:cNvPr id="18" name="Oval 17"/>
          <p:cNvSpPr/>
          <p:nvPr/>
        </p:nvSpPr>
        <p:spPr>
          <a:xfrm>
            <a:off x="377945" y="2734293"/>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2</a:t>
            </a:r>
            <a:endParaRPr lang="vi-VN" sz="2400" dirty="0">
              <a:solidFill>
                <a:schemeClr val="accent6"/>
              </a:solidFill>
            </a:endParaRPr>
          </a:p>
        </p:txBody>
      </p:sp>
      <p:sp>
        <p:nvSpPr>
          <p:cNvPr id="19" name="TextBox 18"/>
          <p:cNvSpPr txBox="1"/>
          <p:nvPr/>
        </p:nvSpPr>
        <p:spPr>
          <a:xfrm>
            <a:off x="986971" y="757522"/>
            <a:ext cx="8157029" cy="892552"/>
          </a:xfrm>
          <a:prstGeom prst="rect">
            <a:avLst/>
          </a:prstGeom>
          <a:noFill/>
        </p:spPr>
        <p:txBody>
          <a:bodyPr wrap="square" rtlCol="0">
            <a:spAutoFit/>
          </a:bodyPr>
          <a:lstStyle/>
          <a:p>
            <a:pPr algn="just">
              <a:lnSpc>
                <a:spcPct val="130000"/>
              </a:lnSpc>
            </a:pPr>
            <a:r>
              <a:rPr lang="en-US" sz="2000" dirty="0" err="1"/>
              <a:t>Đoạn</a:t>
            </a:r>
            <a:r>
              <a:rPr lang="en-US" sz="2000" dirty="0"/>
              <a:t> </a:t>
            </a:r>
            <a:r>
              <a:rPr lang="en-US" sz="2000" dirty="0" err="1"/>
              <a:t>thẳng</a:t>
            </a:r>
            <a:r>
              <a:rPr lang="en-US" sz="2000" dirty="0"/>
              <a:t> </a:t>
            </a:r>
            <a:r>
              <a:rPr lang="en-US" sz="2000" dirty="0" err="1"/>
              <a:t>là</a:t>
            </a:r>
            <a:r>
              <a:rPr lang="en-US" sz="2000" dirty="0"/>
              <a:t> </a:t>
            </a:r>
            <a:r>
              <a:rPr lang="en-US" sz="2000" dirty="0" err="1"/>
              <a:t>một</a:t>
            </a:r>
            <a:r>
              <a:rPr lang="en-US" sz="2000" dirty="0"/>
              <a:t> </a:t>
            </a:r>
            <a:r>
              <a:rPr lang="en-US" sz="2000" dirty="0" err="1"/>
              <a:t>hình</a:t>
            </a:r>
            <a:r>
              <a:rPr lang="en-US" sz="2000" dirty="0"/>
              <a:t> </a:t>
            </a:r>
            <a:r>
              <a:rPr lang="en-US" sz="2000" dirty="0" err="1"/>
              <a:t>có</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của</a:t>
            </a:r>
            <a:r>
              <a:rPr lang="en-US" sz="2000" dirty="0"/>
              <a:t> </a:t>
            </a:r>
            <a:r>
              <a:rPr lang="en-US" sz="2000" dirty="0" err="1"/>
              <a:t>nó</a:t>
            </a:r>
            <a:r>
              <a:rPr lang="en-US" sz="2000" dirty="0"/>
              <a:t> </a:t>
            </a:r>
            <a:r>
              <a:rPr lang="en-US" sz="2000" dirty="0" err="1"/>
              <a:t>là</a:t>
            </a:r>
            <a:r>
              <a:rPr lang="en-US" sz="2000" dirty="0"/>
              <a:t> </a:t>
            </a:r>
            <a:r>
              <a:rPr lang="en-US" sz="2000" dirty="0" err="1"/>
              <a:t>điểm</a:t>
            </a:r>
            <a:r>
              <a:rPr lang="en-US" sz="2000" dirty="0"/>
              <a:t> </a:t>
            </a:r>
            <a:r>
              <a:rPr lang="en-US" sz="2000" dirty="0" err="1"/>
              <a:t>nào</a:t>
            </a:r>
            <a:r>
              <a:rPr lang="en-US" sz="2000" dirty="0"/>
              <a:t>?</a:t>
            </a:r>
            <a:endParaRPr lang="vi-VN" sz="2000" dirty="0"/>
          </a:p>
        </p:txBody>
      </p:sp>
      <p:sp>
        <p:nvSpPr>
          <p:cNvPr id="20" name="TextBox 19"/>
          <p:cNvSpPr txBox="1"/>
          <p:nvPr/>
        </p:nvSpPr>
        <p:spPr>
          <a:xfrm>
            <a:off x="922227" y="2516617"/>
            <a:ext cx="7997374" cy="892552"/>
          </a:xfrm>
          <a:prstGeom prst="rect">
            <a:avLst/>
          </a:prstGeom>
          <a:noFill/>
        </p:spPr>
        <p:txBody>
          <a:bodyPr wrap="square" rtlCol="0">
            <a:spAutoFit/>
          </a:bodyPr>
          <a:lstStyle/>
          <a:p>
            <a:pPr algn="just">
              <a:lnSpc>
                <a:spcPct val="130000"/>
              </a:lnSpc>
            </a:pPr>
            <a:r>
              <a:rPr lang="en-US" sz="2000" dirty="0" err="1"/>
              <a:t>Những</a:t>
            </a:r>
            <a:r>
              <a:rPr lang="en-US" sz="2000" dirty="0"/>
              <a:t> </a:t>
            </a:r>
            <a:r>
              <a:rPr lang="en-US" sz="2000" dirty="0" err="1"/>
              <a:t>chữ</a:t>
            </a:r>
            <a:r>
              <a:rPr lang="en-US" sz="2000" dirty="0"/>
              <a:t> </a:t>
            </a:r>
            <a:r>
              <a:rPr lang="en-US" sz="2000" dirty="0" err="1"/>
              <a:t>cái</a:t>
            </a:r>
            <a:r>
              <a:rPr lang="en-US" sz="2000" dirty="0"/>
              <a:t> </a:t>
            </a:r>
            <a:r>
              <a:rPr lang="en-US" sz="2000" dirty="0" err="1"/>
              <a:t>nào</a:t>
            </a:r>
            <a:r>
              <a:rPr lang="en-US" sz="2000" dirty="0"/>
              <a:t> </a:t>
            </a:r>
            <a:r>
              <a:rPr lang="en-US" sz="2000" dirty="0" err="1"/>
              <a:t>dưới</a:t>
            </a:r>
            <a:r>
              <a:rPr lang="en-US" sz="2000" dirty="0"/>
              <a:t> </a:t>
            </a:r>
            <a:r>
              <a:rPr lang="en-US" sz="2000" dirty="0" err="1"/>
              <a:t>đây</a:t>
            </a:r>
            <a:r>
              <a:rPr lang="en-US" sz="2000" dirty="0"/>
              <a:t> </a:t>
            </a:r>
            <a:r>
              <a:rPr lang="en-US" sz="2000" dirty="0" err="1"/>
              <a:t>có</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của</a:t>
            </a:r>
            <a:r>
              <a:rPr lang="en-US" sz="2000" dirty="0"/>
              <a:t> </a:t>
            </a:r>
            <a:r>
              <a:rPr lang="en-US" sz="2000" dirty="0" err="1"/>
              <a:t>chúng</a:t>
            </a:r>
            <a:r>
              <a:rPr lang="en-US" sz="2000" dirty="0"/>
              <a:t>, </a:t>
            </a:r>
            <a:r>
              <a:rPr lang="en-US" sz="2000" dirty="0" err="1"/>
              <a:t>rồi</a:t>
            </a:r>
            <a:r>
              <a:rPr lang="en-US" sz="2000" dirty="0"/>
              <a:t> </a:t>
            </a:r>
            <a:r>
              <a:rPr lang="en-US" sz="2000" dirty="0" err="1"/>
              <a:t>kiểm</a:t>
            </a:r>
            <a:r>
              <a:rPr lang="en-US" sz="2000" dirty="0"/>
              <a:t> </a:t>
            </a:r>
            <a:r>
              <a:rPr lang="en-US" sz="2000" dirty="0" err="1"/>
              <a:t>tra</a:t>
            </a:r>
            <a:r>
              <a:rPr lang="en-US" sz="2000" dirty="0"/>
              <a:t> </a:t>
            </a:r>
            <a:r>
              <a:rPr lang="en-US" sz="2000" dirty="0" err="1"/>
              <a:t>điều</a:t>
            </a:r>
            <a:r>
              <a:rPr lang="en-US" sz="2000" dirty="0"/>
              <a:t> </a:t>
            </a:r>
            <a:r>
              <a:rPr lang="en-US" sz="2000" dirty="0" err="1"/>
              <a:t>đó</a:t>
            </a:r>
            <a:r>
              <a:rPr lang="en-US" sz="2000" dirty="0"/>
              <a:t> </a:t>
            </a:r>
            <a:r>
              <a:rPr lang="en-US" sz="2000" dirty="0" err="1"/>
              <a:t>bằng</a:t>
            </a:r>
            <a:r>
              <a:rPr lang="en-US" sz="2000" dirty="0"/>
              <a:t> </a:t>
            </a:r>
            <a:r>
              <a:rPr lang="en-US" sz="2000" dirty="0" err="1"/>
              <a:t>cách</a:t>
            </a:r>
            <a:r>
              <a:rPr lang="en-US" sz="2000" dirty="0"/>
              <a:t> quay </a:t>
            </a:r>
            <a:r>
              <a:rPr lang="en-US" sz="2000" dirty="0" err="1"/>
              <a:t>hình</a:t>
            </a:r>
            <a:r>
              <a:rPr lang="en-US" sz="2000" dirty="0"/>
              <a:t> </a:t>
            </a:r>
            <a:r>
              <a:rPr lang="en-US" sz="2000" dirty="0" err="1"/>
              <a:t>nửa</a:t>
            </a:r>
            <a:r>
              <a:rPr lang="en-US" sz="2000" dirty="0"/>
              <a:t> </a:t>
            </a:r>
            <a:r>
              <a:rPr lang="en-US" sz="2000" dirty="0" err="1"/>
              <a:t>vòng</a:t>
            </a:r>
            <a:r>
              <a:rPr lang="en-US" sz="2000" dirty="0"/>
              <a:t>.</a:t>
            </a:r>
            <a:endParaRPr lang="vi-VN" sz="2000" dirty="0"/>
          </a:p>
        </p:txBody>
      </p:sp>
      <p:cxnSp>
        <p:nvCxnSpPr>
          <p:cNvPr id="30" name="Straight Connector 29"/>
          <p:cNvCxnSpPr/>
          <p:nvPr/>
        </p:nvCxnSpPr>
        <p:spPr>
          <a:xfrm>
            <a:off x="2459934" y="1550792"/>
            <a:ext cx="3364992" cy="2540"/>
          </a:xfrm>
          <a:prstGeom prst="line">
            <a:avLst/>
          </a:prstGeom>
          <a:noFill/>
          <a:ln w="25400" cap="flat" cmpd="sng" algn="ctr">
            <a:solidFill>
              <a:srgbClr val="1E273E"/>
            </a:solidFill>
            <a:prstDash val="solid"/>
          </a:ln>
          <a:effectLst>
            <a:outerShdw blurRad="40000" dist="20000" dir="5400000" rotWithShape="0">
              <a:srgbClr val="000000">
                <a:alpha val="38000"/>
              </a:srgbClr>
            </a:outerShdw>
          </a:effectLst>
        </p:spPr>
      </p:cxnSp>
      <p:sp>
        <p:nvSpPr>
          <p:cNvPr id="31" name="TextBox 30"/>
          <p:cNvSpPr txBox="1"/>
          <p:nvPr/>
        </p:nvSpPr>
        <p:spPr>
          <a:xfrm>
            <a:off x="2216856" y="1569571"/>
            <a:ext cx="67665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A</a:t>
            </a:r>
            <a:endParaRPr kumimoji="0" lang="vi-VN" sz="2000" b="0" i="0" u="none" strike="noStrike" kern="0" cap="none" spc="0" normalizeH="0" baseline="0" noProof="0" dirty="0">
              <a:ln>
                <a:noFill/>
              </a:ln>
              <a:solidFill>
                <a:sysClr val="windowText" lastClr="000000"/>
              </a:solidFill>
              <a:effectLst/>
              <a:uLnTx/>
              <a:uFillTx/>
            </a:endParaRPr>
          </a:p>
        </p:txBody>
      </p:sp>
      <p:sp>
        <p:nvSpPr>
          <p:cNvPr id="32" name="TextBox 31"/>
          <p:cNvSpPr txBox="1"/>
          <p:nvPr/>
        </p:nvSpPr>
        <p:spPr>
          <a:xfrm>
            <a:off x="5730692" y="1560681"/>
            <a:ext cx="67665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B</a:t>
            </a:r>
            <a:endParaRPr kumimoji="0" lang="vi-VN" sz="2000" b="0" i="0" u="none" strike="noStrike" kern="0" cap="none" spc="0" normalizeH="0" baseline="0" noProof="0" dirty="0">
              <a:ln>
                <a:noFill/>
              </a:ln>
              <a:solidFill>
                <a:sysClr val="windowText" lastClr="000000"/>
              </a:solidFill>
              <a:effectLst/>
              <a:uLnTx/>
              <a:uFillTx/>
            </a:endParaRPr>
          </a:p>
        </p:txBody>
      </p:sp>
      <p:pic>
        <p:nvPicPr>
          <p:cNvPr id="33" name="Picture 166"/>
          <p:cNvPicPr>
            <a:picLocks noChangeAspect="1" noChangeArrowheads="1"/>
          </p:cNvPicPr>
          <p:nvPr/>
        </p:nvPicPr>
        <p:blipFill>
          <a:blip r:embed="rId2"/>
          <a:srcRect/>
          <a:stretch>
            <a:fillRect/>
          </a:stretch>
        </p:blipFill>
        <p:spPr bwMode="auto">
          <a:xfrm>
            <a:off x="2284419" y="1600157"/>
            <a:ext cx="4634357" cy="771525"/>
          </a:xfrm>
          <a:prstGeom prst="rect">
            <a:avLst/>
          </a:prstGeom>
          <a:solidFill>
            <a:srgbClr val="FFFFFF">
              <a:alpha val="19000"/>
            </a:srgbClr>
          </a:solidFill>
        </p:spPr>
      </p:pic>
      <p:sp>
        <p:nvSpPr>
          <p:cNvPr id="34" name="Oval 33"/>
          <p:cNvSpPr/>
          <p:nvPr/>
        </p:nvSpPr>
        <p:spPr>
          <a:xfrm>
            <a:off x="4118426" y="1521581"/>
            <a:ext cx="91440" cy="91440"/>
          </a:xfrm>
          <a:prstGeom prst="ellipse">
            <a:avLst/>
          </a:prstGeom>
          <a:solidFill>
            <a:srgbClr val="FF0000"/>
          </a:solidFill>
          <a:ln w="25400" cap="flat" cmpd="sng" algn="ctr">
            <a:solidFill>
              <a:srgbClr val="FDB02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rgbClr val="2E3952"/>
              </a:solidFill>
              <a:effectLst/>
              <a:uLnTx/>
              <a:uFillTx/>
              <a:latin typeface="Arial" panose="020B0604020202020204" pitchFamily="34" charset="0"/>
              <a:ea typeface="+mn-ea"/>
              <a:cs typeface="+mn-cs"/>
            </a:endParaRPr>
          </a:p>
        </p:txBody>
      </p:sp>
      <p:cxnSp>
        <p:nvCxnSpPr>
          <p:cNvPr id="36" name="Straight Connector 35"/>
          <p:cNvCxnSpPr/>
          <p:nvPr/>
        </p:nvCxnSpPr>
        <p:spPr>
          <a:xfrm flipH="1">
            <a:off x="3175452" y="1470725"/>
            <a:ext cx="38100" cy="203257"/>
          </a:xfrm>
          <a:prstGeom prst="line">
            <a:avLst/>
          </a:prstGeom>
          <a:noFill/>
          <a:ln w="28575" cap="flat" cmpd="sng" algn="ctr">
            <a:solidFill>
              <a:srgbClr val="2E3952"/>
            </a:solidFill>
            <a:prstDash val="solid"/>
          </a:ln>
          <a:effectLst/>
        </p:spPr>
      </p:cxnSp>
      <p:cxnSp>
        <p:nvCxnSpPr>
          <p:cNvPr id="37" name="Straight Connector 36"/>
          <p:cNvCxnSpPr/>
          <p:nvPr/>
        </p:nvCxnSpPr>
        <p:spPr>
          <a:xfrm flipH="1">
            <a:off x="5060829" y="1442812"/>
            <a:ext cx="38100" cy="203257"/>
          </a:xfrm>
          <a:prstGeom prst="line">
            <a:avLst/>
          </a:prstGeom>
          <a:noFill/>
          <a:ln w="28575" cap="flat" cmpd="sng" algn="ctr">
            <a:solidFill>
              <a:srgbClr val="2E3952"/>
            </a:solidFill>
            <a:prstDash val="solid"/>
          </a:ln>
          <a:effectLst/>
        </p:spPr>
      </p:cxnSp>
      <p:sp>
        <p:nvSpPr>
          <p:cNvPr id="38" name="TextBox 37"/>
          <p:cNvSpPr txBox="1"/>
          <p:nvPr/>
        </p:nvSpPr>
        <p:spPr>
          <a:xfrm>
            <a:off x="4080350" y="1521582"/>
            <a:ext cx="593043"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2060"/>
                </a:solidFill>
                <a:effectLst/>
                <a:uLnTx/>
                <a:uFillTx/>
              </a:rPr>
              <a:t>O</a:t>
            </a:r>
            <a:endParaRPr kumimoji="0" lang="vi-VN" sz="2000" b="1" i="0" u="none" strike="noStrike" kern="0" cap="none" spc="0" normalizeH="0" baseline="0" noProof="0" dirty="0">
              <a:ln>
                <a:noFill/>
              </a:ln>
              <a:solidFill>
                <a:srgbClr val="002060"/>
              </a:solidFill>
              <a:effectLst/>
              <a:uLnTx/>
              <a:uFillTx/>
            </a:endParaRPr>
          </a:p>
        </p:txBody>
      </p:sp>
      <p:sp>
        <p:nvSpPr>
          <p:cNvPr id="2" name="Rectangle 1"/>
          <p:cNvSpPr/>
          <p:nvPr/>
        </p:nvSpPr>
        <p:spPr>
          <a:xfrm>
            <a:off x="922227" y="2034377"/>
            <a:ext cx="8126862" cy="427746"/>
          </a:xfrm>
          <a:prstGeom prst="rect">
            <a:avLst/>
          </a:prstGeom>
        </p:spPr>
        <p:txBody>
          <a:bodyPr wrap="square">
            <a:spAutoFit/>
          </a:bodyPr>
          <a:lstStyle/>
          <a:p>
            <a:pPr>
              <a:lnSpc>
                <a:spcPct val="120000"/>
              </a:lnSpc>
            </a:pPr>
            <a:r>
              <a:rPr lang="en-US" sz="2000" dirty="0" err="1">
                <a:solidFill>
                  <a:srgbClr val="FF0000"/>
                </a:solidFill>
                <a:latin typeface="+mn-lt"/>
                <a:ea typeface="Calibri" panose="020F0502020204030204" pitchFamily="34" charset="0"/>
              </a:rPr>
              <a:t>Tâm</a:t>
            </a:r>
            <a:r>
              <a:rPr lang="en-US" sz="2000" dirty="0">
                <a:solidFill>
                  <a:srgbClr val="FF0000"/>
                </a:solidFill>
                <a:latin typeface="+mn-lt"/>
                <a:ea typeface="Calibri" panose="020F0502020204030204" pitchFamily="34" charset="0"/>
              </a:rPr>
              <a:t> </a:t>
            </a:r>
            <a:r>
              <a:rPr lang="en-US" sz="2000" dirty="0" err="1">
                <a:solidFill>
                  <a:srgbClr val="FF0000"/>
                </a:solidFill>
                <a:latin typeface="+mn-lt"/>
                <a:ea typeface="Calibri" panose="020F0502020204030204" pitchFamily="34" charset="0"/>
              </a:rPr>
              <a:t>đối</a:t>
            </a:r>
            <a:r>
              <a:rPr lang="en-US" sz="2000" dirty="0">
                <a:solidFill>
                  <a:srgbClr val="FF0000"/>
                </a:solidFill>
                <a:latin typeface="+mn-lt"/>
                <a:ea typeface="Calibri" panose="020F0502020204030204" pitchFamily="34" charset="0"/>
              </a:rPr>
              <a:t> </a:t>
            </a:r>
            <a:r>
              <a:rPr lang="en-US" sz="2000" dirty="0" err="1">
                <a:solidFill>
                  <a:srgbClr val="FF0000"/>
                </a:solidFill>
                <a:latin typeface="+mn-lt"/>
                <a:ea typeface="Calibri" panose="020F0502020204030204" pitchFamily="34" charset="0"/>
              </a:rPr>
              <a:t>xứng</a:t>
            </a:r>
            <a:r>
              <a:rPr lang="en-US" sz="2000" dirty="0">
                <a:solidFill>
                  <a:srgbClr val="FF0000"/>
                </a:solidFill>
                <a:latin typeface="+mn-lt"/>
                <a:ea typeface="Calibri" panose="020F0502020204030204" pitchFamily="34" charset="0"/>
              </a:rPr>
              <a:t> </a:t>
            </a:r>
            <a:r>
              <a:rPr lang="en-US" sz="2000" dirty="0" err="1">
                <a:solidFill>
                  <a:srgbClr val="FF0000"/>
                </a:solidFill>
                <a:latin typeface="+mn-lt"/>
                <a:ea typeface="Calibri" panose="020F0502020204030204" pitchFamily="34" charset="0"/>
              </a:rPr>
              <a:t>của</a:t>
            </a:r>
            <a:r>
              <a:rPr lang="en-US" sz="2000" dirty="0">
                <a:solidFill>
                  <a:srgbClr val="FF0000"/>
                </a:solidFill>
                <a:latin typeface="+mn-lt"/>
                <a:ea typeface="Calibri" panose="020F0502020204030204" pitchFamily="34" charset="0"/>
              </a:rPr>
              <a:t> </a:t>
            </a:r>
            <a:r>
              <a:rPr lang="en-US" sz="2000" dirty="0" err="1">
                <a:solidFill>
                  <a:srgbClr val="FF0000"/>
                </a:solidFill>
                <a:latin typeface="+mn-lt"/>
                <a:ea typeface="Calibri" panose="020F0502020204030204" pitchFamily="34" charset="0"/>
              </a:rPr>
              <a:t>đoạn</a:t>
            </a:r>
            <a:r>
              <a:rPr lang="en-US" sz="2000" dirty="0">
                <a:solidFill>
                  <a:srgbClr val="FF0000"/>
                </a:solidFill>
                <a:latin typeface="+mn-lt"/>
                <a:ea typeface="Calibri" panose="020F0502020204030204" pitchFamily="34" charset="0"/>
              </a:rPr>
              <a:t> </a:t>
            </a:r>
            <a:r>
              <a:rPr lang="en-US" sz="2000" dirty="0" err="1">
                <a:solidFill>
                  <a:srgbClr val="FF0000"/>
                </a:solidFill>
                <a:latin typeface="+mn-lt"/>
                <a:ea typeface="Calibri" panose="020F0502020204030204" pitchFamily="34" charset="0"/>
              </a:rPr>
              <a:t>thẳng</a:t>
            </a:r>
            <a:r>
              <a:rPr lang="en-US" sz="2000" dirty="0">
                <a:solidFill>
                  <a:srgbClr val="FF0000"/>
                </a:solidFill>
                <a:latin typeface="+mn-lt"/>
                <a:ea typeface="Calibri" panose="020F0502020204030204" pitchFamily="34" charset="0"/>
              </a:rPr>
              <a:t> </a:t>
            </a:r>
            <a:r>
              <a:rPr lang="en-US" sz="2000" dirty="0" err="1">
                <a:solidFill>
                  <a:srgbClr val="FF0000"/>
                </a:solidFill>
                <a:latin typeface="+mn-lt"/>
                <a:ea typeface="Calibri" panose="020F0502020204030204" pitchFamily="34" charset="0"/>
              </a:rPr>
              <a:t>là</a:t>
            </a:r>
            <a:r>
              <a:rPr lang="en-US" sz="2000" dirty="0">
                <a:solidFill>
                  <a:srgbClr val="FF0000"/>
                </a:solidFill>
                <a:latin typeface="+mn-lt"/>
                <a:ea typeface="Calibri" panose="020F0502020204030204" pitchFamily="34" charset="0"/>
              </a:rPr>
              <a:t> </a:t>
            </a:r>
            <a:r>
              <a:rPr lang="en-US" sz="2000" dirty="0" err="1">
                <a:solidFill>
                  <a:srgbClr val="FF0000"/>
                </a:solidFill>
                <a:latin typeface="+mn-lt"/>
                <a:ea typeface="Calibri" panose="020F0502020204030204" pitchFamily="34" charset="0"/>
              </a:rPr>
              <a:t>trung</a:t>
            </a:r>
            <a:r>
              <a:rPr lang="en-US" sz="2000" dirty="0">
                <a:solidFill>
                  <a:srgbClr val="FF0000"/>
                </a:solidFill>
                <a:latin typeface="+mn-lt"/>
                <a:ea typeface="Calibri" panose="020F0502020204030204" pitchFamily="34" charset="0"/>
              </a:rPr>
              <a:t> </a:t>
            </a:r>
            <a:r>
              <a:rPr lang="en-US" sz="2000" dirty="0" err="1">
                <a:solidFill>
                  <a:srgbClr val="FF0000"/>
                </a:solidFill>
                <a:latin typeface="+mn-lt"/>
                <a:ea typeface="Calibri" panose="020F0502020204030204" pitchFamily="34" charset="0"/>
              </a:rPr>
              <a:t>điểm</a:t>
            </a:r>
            <a:r>
              <a:rPr lang="en-US" sz="2000" dirty="0">
                <a:solidFill>
                  <a:srgbClr val="FF0000"/>
                </a:solidFill>
                <a:latin typeface="+mn-lt"/>
                <a:ea typeface="Calibri" panose="020F0502020204030204" pitchFamily="34" charset="0"/>
              </a:rPr>
              <a:t> </a:t>
            </a:r>
            <a:r>
              <a:rPr lang="en-US" sz="2000" dirty="0" err="1">
                <a:solidFill>
                  <a:srgbClr val="FF0000"/>
                </a:solidFill>
                <a:latin typeface="+mn-lt"/>
                <a:ea typeface="Calibri" panose="020F0502020204030204" pitchFamily="34" charset="0"/>
              </a:rPr>
              <a:t>của</a:t>
            </a:r>
            <a:r>
              <a:rPr lang="en-US" sz="2000" dirty="0">
                <a:solidFill>
                  <a:srgbClr val="FF0000"/>
                </a:solidFill>
                <a:latin typeface="+mn-lt"/>
                <a:ea typeface="Calibri" panose="020F0502020204030204" pitchFamily="34" charset="0"/>
              </a:rPr>
              <a:t> </a:t>
            </a:r>
            <a:r>
              <a:rPr lang="en-US" sz="2000" dirty="0" err="1">
                <a:solidFill>
                  <a:srgbClr val="FF0000"/>
                </a:solidFill>
                <a:latin typeface="+mn-lt"/>
                <a:ea typeface="Calibri" panose="020F0502020204030204" pitchFamily="34" charset="0"/>
              </a:rPr>
              <a:t>đoạn</a:t>
            </a:r>
            <a:r>
              <a:rPr lang="en-US" sz="2000" dirty="0">
                <a:solidFill>
                  <a:srgbClr val="FF0000"/>
                </a:solidFill>
                <a:latin typeface="+mn-lt"/>
                <a:ea typeface="Calibri" panose="020F0502020204030204" pitchFamily="34" charset="0"/>
              </a:rPr>
              <a:t> </a:t>
            </a:r>
            <a:r>
              <a:rPr lang="en-US" sz="2000" dirty="0" err="1">
                <a:solidFill>
                  <a:srgbClr val="FF0000"/>
                </a:solidFill>
                <a:latin typeface="+mn-lt"/>
                <a:ea typeface="Calibri" panose="020F0502020204030204" pitchFamily="34" charset="0"/>
              </a:rPr>
              <a:t>thẳng</a:t>
            </a:r>
            <a:r>
              <a:rPr lang="en-US" sz="2000" dirty="0">
                <a:solidFill>
                  <a:srgbClr val="FF0000"/>
                </a:solidFill>
                <a:latin typeface="+mn-lt"/>
                <a:ea typeface="Calibri" panose="020F0502020204030204" pitchFamily="34" charset="0"/>
              </a:rPr>
              <a:t> </a:t>
            </a:r>
            <a:r>
              <a:rPr lang="en-US" sz="2000" dirty="0" err="1">
                <a:solidFill>
                  <a:srgbClr val="FF0000"/>
                </a:solidFill>
                <a:latin typeface="+mn-lt"/>
                <a:ea typeface="Calibri" panose="020F0502020204030204" pitchFamily="34" charset="0"/>
              </a:rPr>
              <a:t>đó</a:t>
            </a:r>
            <a:r>
              <a:rPr lang="en-US" sz="2000" dirty="0">
                <a:solidFill>
                  <a:srgbClr val="FF0000"/>
                </a:solidFill>
                <a:latin typeface="+mn-lt"/>
                <a:ea typeface="Calibri" panose="020F0502020204030204" pitchFamily="34" charset="0"/>
              </a:rPr>
              <a:t>.</a:t>
            </a:r>
            <a:endParaRPr lang="vi-VN" sz="2000" dirty="0">
              <a:solidFill>
                <a:srgbClr val="FF0000"/>
              </a:solidFill>
              <a:latin typeface="+mn-lt"/>
            </a:endParaRPr>
          </a:p>
        </p:txBody>
      </p:sp>
      <p:pic>
        <p:nvPicPr>
          <p:cNvPr id="43" name="Picture 42"/>
          <p:cNvPicPr>
            <a:picLocks noChangeAspect="1"/>
          </p:cNvPicPr>
          <p:nvPr/>
        </p:nvPicPr>
        <p:blipFill>
          <a:blip r:embed="rId3">
            <a:clrChange>
              <a:clrFrom>
                <a:srgbClr val="FEFEFF"/>
              </a:clrFrom>
              <a:clrTo>
                <a:srgbClr val="FEFEFF">
                  <a:alpha val="0"/>
                </a:srgbClr>
              </a:clrTo>
            </a:clrChange>
          </a:blip>
          <a:stretch>
            <a:fillRect/>
          </a:stretch>
        </p:blipFill>
        <p:spPr>
          <a:xfrm>
            <a:off x="1223513" y="3686880"/>
            <a:ext cx="676275" cy="714375"/>
          </a:xfrm>
          <a:prstGeom prst="rect">
            <a:avLst/>
          </a:prstGeom>
        </p:spPr>
      </p:pic>
      <p:pic>
        <p:nvPicPr>
          <p:cNvPr id="44" name="Picture 43"/>
          <p:cNvPicPr>
            <a:picLocks noChangeAspect="1"/>
          </p:cNvPicPr>
          <p:nvPr/>
        </p:nvPicPr>
        <p:blipFill>
          <a:blip r:embed="rId4">
            <a:clrChange>
              <a:clrFrom>
                <a:srgbClr val="FFFFFF"/>
              </a:clrFrom>
              <a:clrTo>
                <a:srgbClr val="FFFFFF">
                  <a:alpha val="0"/>
                </a:srgbClr>
              </a:clrTo>
            </a:clrChange>
          </a:blip>
          <a:stretch>
            <a:fillRect/>
          </a:stretch>
        </p:blipFill>
        <p:spPr>
          <a:xfrm>
            <a:off x="2613477" y="3715454"/>
            <a:ext cx="561975" cy="695325"/>
          </a:xfrm>
          <a:prstGeom prst="rect">
            <a:avLst/>
          </a:prstGeom>
        </p:spPr>
      </p:pic>
      <p:pic>
        <p:nvPicPr>
          <p:cNvPr id="45" name="Picture 44"/>
          <p:cNvPicPr>
            <a:picLocks noChangeAspect="1"/>
          </p:cNvPicPr>
          <p:nvPr/>
        </p:nvPicPr>
        <p:blipFill>
          <a:blip r:embed="rId5">
            <a:clrChange>
              <a:clrFrom>
                <a:srgbClr val="FFFFF9"/>
              </a:clrFrom>
              <a:clrTo>
                <a:srgbClr val="FFFFF9">
                  <a:alpha val="0"/>
                </a:srgbClr>
              </a:clrTo>
            </a:clrChange>
          </a:blip>
          <a:stretch>
            <a:fillRect/>
          </a:stretch>
        </p:blipFill>
        <p:spPr>
          <a:xfrm>
            <a:off x="3681546" y="3729742"/>
            <a:ext cx="695325" cy="685800"/>
          </a:xfrm>
          <a:prstGeom prst="rect">
            <a:avLst/>
          </a:prstGeom>
        </p:spPr>
      </p:pic>
      <p:pic>
        <p:nvPicPr>
          <p:cNvPr id="46" name="Picture 45"/>
          <p:cNvPicPr>
            <a:picLocks noChangeAspect="1"/>
          </p:cNvPicPr>
          <p:nvPr/>
        </p:nvPicPr>
        <p:blipFill>
          <a:blip r:embed="rId6">
            <a:clrChange>
              <a:clrFrom>
                <a:srgbClr val="FFFFFF"/>
              </a:clrFrom>
              <a:clrTo>
                <a:srgbClr val="FFFFFF">
                  <a:alpha val="0"/>
                </a:srgbClr>
              </a:clrTo>
            </a:clrChange>
          </a:blip>
          <a:stretch>
            <a:fillRect/>
          </a:stretch>
        </p:blipFill>
        <p:spPr>
          <a:xfrm>
            <a:off x="4858170" y="3686880"/>
            <a:ext cx="685800" cy="752475"/>
          </a:xfrm>
          <a:prstGeom prst="rect">
            <a:avLst/>
          </a:prstGeom>
        </p:spPr>
      </p:pic>
      <p:pic>
        <p:nvPicPr>
          <p:cNvPr id="47" name="Picture 46"/>
          <p:cNvPicPr>
            <a:picLocks noChangeAspect="1"/>
          </p:cNvPicPr>
          <p:nvPr/>
        </p:nvPicPr>
        <p:blipFill>
          <a:blip r:embed="rId7">
            <a:clrChange>
              <a:clrFrom>
                <a:srgbClr val="FFFFFF"/>
              </a:clrFrom>
              <a:clrTo>
                <a:srgbClr val="FFFFFF">
                  <a:alpha val="0"/>
                </a:srgbClr>
              </a:clrTo>
            </a:clrChange>
          </a:blip>
          <a:stretch>
            <a:fillRect/>
          </a:stretch>
        </p:blipFill>
        <p:spPr>
          <a:xfrm>
            <a:off x="6025270" y="3686880"/>
            <a:ext cx="733425" cy="771525"/>
          </a:xfrm>
          <a:prstGeom prst="rect">
            <a:avLst/>
          </a:prstGeom>
        </p:spPr>
      </p:pic>
      <p:sp>
        <p:nvSpPr>
          <p:cNvPr id="48" name="Rounded Rectangle 47"/>
          <p:cNvSpPr/>
          <p:nvPr/>
        </p:nvSpPr>
        <p:spPr>
          <a:xfrm>
            <a:off x="2665406" y="3708310"/>
            <a:ext cx="658368" cy="728663"/>
          </a:xfrm>
          <a:prstGeom prst="roundRect">
            <a:avLst/>
          </a:prstGeom>
          <a:solidFill>
            <a:srgbClr val="FAF4EF"/>
          </a:solidFill>
          <a:ln>
            <a:solidFill>
              <a:srgbClr val="FBF4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ounded Rectangle 48"/>
          <p:cNvSpPr/>
          <p:nvPr/>
        </p:nvSpPr>
        <p:spPr>
          <a:xfrm>
            <a:off x="3565376" y="3715454"/>
            <a:ext cx="1029947" cy="728663"/>
          </a:xfrm>
          <a:prstGeom prst="roundRect">
            <a:avLst/>
          </a:prstGeom>
          <a:solidFill>
            <a:srgbClr val="FAF4EF"/>
          </a:solidFill>
          <a:ln>
            <a:solidFill>
              <a:srgbClr val="FBF4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3558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 presetClass="exit" presetSubtype="0" fill="hold" nodeType="afterEffect">
                                  <p:stCondLst>
                                    <p:cond delay="500"/>
                                  </p:stCondLst>
                                  <p:childTnLst>
                                    <p:set>
                                      <p:cBhvr>
                                        <p:cTn id="43" dur="1" fill="hold">
                                          <p:stCondLst>
                                            <p:cond delay="0"/>
                                          </p:stCondLst>
                                        </p:cTn>
                                        <p:tgtEl>
                                          <p:spTgt spid="3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randombar(horizontal)">
                                      <p:cBhvr>
                                        <p:cTn id="54" dur="500"/>
                                        <p:tgtEl>
                                          <p:spTgt spid="38"/>
                                        </p:tgtEl>
                                      </p:cBhvr>
                                    </p:animEffect>
                                  </p:childTnLst>
                                </p:cTn>
                              </p:par>
                            </p:childTnLst>
                          </p:cTn>
                        </p:par>
                        <p:par>
                          <p:cTn id="55" fill="hold">
                            <p:stCondLst>
                              <p:cond delay="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childTnLst>
                          </p:cTn>
                        </p:par>
                        <p:par>
                          <p:cTn id="61" fill="hold">
                            <p:stCondLst>
                              <p:cond delay="1500"/>
                            </p:stCondLst>
                            <p:childTnLst>
                              <p:par>
                                <p:cTn id="62" presetID="2" presetClass="entr" presetSubtype="4"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par>
                          <p:cTn id="66" fill="hold">
                            <p:stCondLst>
                              <p:cond delay="2000"/>
                            </p:stCondLst>
                            <p:childTnLst>
                              <p:par>
                                <p:cTn id="67" presetID="2" presetClass="entr" presetSubtype="4"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par>
                          <p:cTn id="71" fill="hold">
                            <p:stCondLst>
                              <p:cond delay="2500"/>
                            </p:stCondLst>
                            <p:childTnLst>
                              <p:par>
                                <p:cTn id="72" presetID="14" presetClass="entr" presetSubtype="10" fill="hold"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randombar(horizontal)">
                                      <p:cBhvr>
                                        <p:cTn id="74" dur="500"/>
                                        <p:tgtEl>
                                          <p:spTgt spid="43"/>
                                        </p:tgtEl>
                                      </p:cBhvr>
                                    </p:animEffect>
                                  </p:childTnLst>
                                </p:cTn>
                              </p:par>
                            </p:childTnLst>
                          </p:cTn>
                        </p:par>
                        <p:par>
                          <p:cTn id="75" fill="hold">
                            <p:stCondLst>
                              <p:cond delay="3000"/>
                            </p:stCondLst>
                            <p:childTnLst>
                              <p:par>
                                <p:cTn id="76" presetID="14" presetClass="entr" presetSubtype="1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par>
                          <p:cTn id="79" fill="hold">
                            <p:stCondLst>
                              <p:cond delay="3500"/>
                            </p:stCondLst>
                            <p:childTnLst>
                              <p:par>
                                <p:cTn id="80" presetID="14" presetClass="entr" presetSubtype="10" fill="hold"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randombar(horizontal)">
                                      <p:cBhvr>
                                        <p:cTn id="82" dur="500"/>
                                        <p:tgtEl>
                                          <p:spTgt spid="45"/>
                                        </p:tgtEl>
                                      </p:cBhvr>
                                    </p:animEffect>
                                  </p:childTnLst>
                                </p:cTn>
                              </p:par>
                            </p:childTnLst>
                          </p:cTn>
                        </p:par>
                        <p:par>
                          <p:cTn id="83" fill="hold">
                            <p:stCondLst>
                              <p:cond delay="4000"/>
                            </p:stCondLst>
                            <p:childTnLst>
                              <p:par>
                                <p:cTn id="84" presetID="14" presetClass="entr" presetSubtype="10" fill="hold" nodeType="after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randombar(horizontal)">
                                      <p:cBhvr>
                                        <p:cTn id="86" dur="500"/>
                                        <p:tgtEl>
                                          <p:spTgt spid="46"/>
                                        </p:tgtEl>
                                      </p:cBhvr>
                                    </p:animEffect>
                                  </p:childTnLst>
                                </p:cTn>
                              </p:par>
                            </p:childTnLst>
                          </p:cTn>
                        </p:par>
                        <p:par>
                          <p:cTn id="87" fill="hold">
                            <p:stCondLst>
                              <p:cond delay="4500"/>
                            </p:stCondLst>
                            <p:childTnLst>
                              <p:par>
                                <p:cTn id="88" presetID="14" presetClass="entr" presetSubtype="10" fill="hold"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randombar(horizontal)">
                                      <p:cBhvr>
                                        <p:cTn id="90" dur="500"/>
                                        <p:tgtEl>
                                          <p:spTgt spid="47"/>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mph" presetSubtype="0" fill="hold" nodeType="clickEffect">
                                  <p:stCondLst>
                                    <p:cond delay="0"/>
                                  </p:stCondLst>
                                  <p:childTnLst>
                                    <p:animRot by="10800000">
                                      <p:cBhvr>
                                        <p:cTn id="94" dur="2000" fill="hold"/>
                                        <p:tgtEl>
                                          <p:spTgt spid="43"/>
                                        </p:tgtEl>
                                        <p:attrNameLst>
                                          <p:attrName>r</p:attrName>
                                        </p:attrNameLst>
                                      </p:cBhvr>
                                    </p:animRot>
                                  </p:childTnLst>
                                </p:cTn>
                              </p:par>
                            </p:childTnLst>
                          </p:cTn>
                        </p:par>
                      </p:childTnLst>
                    </p:cTn>
                  </p:par>
                  <p:par>
                    <p:cTn id="95" fill="hold">
                      <p:stCondLst>
                        <p:cond delay="indefinite"/>
                      </p:stCondLst>
                      <p:childTnLst>
                        <p:par>
                          <p:cTn id="96" fill="hold">
                            <p:stCondLst>
                              <p:cond delay="0"/>
                            </p:stCondLst>
                            <p:childTnLst>
                              <p:par>
                                <p:cTn id="97" presetID="8" presetClass="emph" presetSubtype="0" fill="hold" nodeType="clickEffect">
                                  <p:stCondLst>
                                    <p:cond delay="0"/>
                                  </p:stCondLst>
                                  <p:childTnLst>
                                    <p:animRot by="10800000">
                                      <p:cBhvr>
                                        <p:cTn id="98" dur="2000" fill="hold"/>
                                        <p:tgtEl>
                                          <p:spTgt spid="44"/>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8" presetClass="emph" presetSubtype="0" fill="hold" nodeType="clickEffect">
                                  <p:stCondLst>
                                    <p:cond delay="0"/>
                                  </p:stCondLst>
                                  <p:childTnLst>
                                    <p:animRot by="10800000">
                                      <p:cBhvr>
                                        <p:cTn id="102" dur="2000" fill="hold"/>
                                        <p:tgtEl>
                                          <p:spTgt spid="45"/>
                                        </p:tgtEl>
                                        <p:attrNameLst>
                                          <p:attrName>r</p:attrName>
                                        </p:attrNameLst>
                                      </p:cBhvr>
                                    </p:animRot>
                                  </p:childTnLst>
                                </p:cTn>
                              </p:par>
                            </p:childTnLst>
                          </p:cTn>
                        </p:par>
                      </p:childTnLst>
                    </p:cTn>
                  </p:par>
                  <p:par>
                    <p:cTn id="103" fill="hold">
                      <p:stCondLst>
                        <p:cond delay="indefinite"/>
                      </p:stCondLst>
                      <p:childTnLst>
                        <p:par>
                          <p:cTn id="104" fill="hold">
                            <p:stCondLst>
                              <p:cond delay="0"/>
                            </p:stCondLst>
                            <p:childTnLst>
                              <p:par>
                                <p:cTn id="105" presetID="8" presetClass="emph" presetSubtype="0" fill="hold" nodeType="clickEffect">
                                  <p:stCondLst>
                                    <p:cond delay="0"/>
                                  </p:stCondLst>
                                  <p:childTnLst>
                                    <p:animRot by="10800000">
                                      <p:cBhvr>
                                        <p:cTn id="106" dur="2000" fill="hold"/>
                                        <p:tgtEl>
                                          <p:spTgt spid="46"/>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8" presetClass="emph" presetSubtype="0" fill="hold" nodeType="clickEffect">
                                  <p:stCondLst>
                                    <p:cond delay="0"/>
                                  </p:stCondLst>
                                  <p:childTnLst>
                                    <p:animRot by="10800000">
                                      <p:cBhvr>
                                        <p:cTn id="110" dur="2000" fill="hold"/>
                                        <p:tgtEl>
                                          <p:spTgt spid="47"/>
                                        </p:tgtEl>
                                        <p:attrNameLst>
                                          <p:attrName>r</p:attrName>
                                        </p:attrNameLst>
                                      </p:cBhvr>
                                    </p:animRot>
                                  </p:childTnLst>
                                </p:cTn>
                              </p:par>
                            </p:childTnLst>
                          </p:cTn>
                        </p:par>
                      </p:childTnLst>
                    </p:cTn>
                  </p:par>
                  <p:par>
                    <p:cTn id="111" fill="hold">
                      <p:stCondLst>
                        <p:cond delay="indefinite"/>
                      </p:stCondLst>
                      <p:childTnLst>
                        <p:par>
                          <p:cTn id="112" fill="hold">
                            <p:stCondLst>
                              <p:cond delay="0"/>
                            </p:stCondLst>
                            <p:childTnLst>
                              <p:par>
                                <p:cTn id="113" presetID="14" presetClass="entr" presetSubtype="10"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randombar(horizontal)">
                                      <p:cBhvr>
                                        <p:cTn id="115" dur="500"/>
                                        <p:tgtEl>
                                          <p:spTgt spid="48"/>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P spid="20" grpId="0"/>
      <p:bldP spid="31" grpId="0"/>
      <p:bldP spid="32" grpId="0"/>
      <p:bldP spid="34" grpId="0" animBg="1"/>
      <p:bldP spid="38" grpId="0"/>
      <p:bldP spid="2" grpId="0"/>
      <p:bldP spid="48"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76345" y="528159"/>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3</a:t>
            </a:r>
            <a:endParaRPr lang="vi-VN" sz="2400" dirty="0">
              <a:solidFill>
                <a:schemeClr val="accent6"/>
              </a:solidFill>
            </a:endParaRPr>
          </a:p>
        </p:txBody>
      </p:sp>
      <p:sp>
        <p:nvSpPr>
          <p:cNvPr id="12" name="TextBox 11"/>
          <p:cNvSpPr txBox="1"/>
          <p:nvPr/>
        </p:nvSpPr>
        <p:spPr>
          <a:xfrm>
            <a:off x="1038342" y="453574"/>
            <a:ext cx="7626687" cy="522451"/>
          </a:xfrm>
          <a:prstGeom prst="rect">
            <a:avLst/>
          </a:prstGeom>
          <a:noFill/>
        </p:spPr>
        <p:txBody>
          <a:bodyPr wrap="square" rtlCol="0">
            <a:spAutoFit/>
          </a:bodyPr>
          <a:lstStyle/>
          <a:p>
            <a:pPr algn="just">
              <a:lnSpc>
                <a:spcPct val="130000"/>
              </a:lnSpc>
            </a:pPr>
            <a:r>
              <a:rPr lang="en-US" sz="2400" dirty="0" err="1"/>
              <a:t>Những</a:t>
            </a:r>
            <a:r>
              <a:rPr lang="en-US" sz="2400" dirty="0"/>
              <a:t> </a:t>
            </a:r>
            <a:r>
              <a:rPr lang="en-US" sz="2400" dirty="0" err="1"/>
              <a:t>hình</a:t>
            </a:r>
            <a:r>
              <a:rPr lang="en-US" sz="2400" dirty="0"/>
              <a:t> </a:t>
            </a:r>
            <a:r>
              <a:rPr lang="en-US" sz="2400" dirty="0" err="1"/>
              <a:t>nào</a:t>
            </a:r>
            <a:r>
              <a:rPr lang="en-US" sz="2400" dirty="0"/>
              <a:t> </a:t>
            </a:r>
            <a:r>
              <a:rPr lang="en-US" sz="2400" dirty="0" err="1"/>
              <a:t>dưới</a:t>
            </a:r>
            <a:r>
              <a:rPr lang="en-US" sz="2400" dirty="0"/>
              <a:t> </a:t>
            </a:r>
            <a:r>
              <a:rPr lang="en-US" sz="2400" dirty="0" err="1"/>
              <a:t>đây</a:t>
            </a:r>
            <a:r>
              <a:rPr lang="en-US" sz="2400" dirty="0"/>
              <a:t> </a:t>
            </a:r>
            <a:r>
              <a:rPr lang="en-US" sz="2400" dirty="0" err="1"/>
              <a:t>có</a:t>
            </a:r>
            <a:r>
              <a:rPr lang="en-US" sz="2400" dirty="0"/>
              <a:t> </a:t>
            </a:r>
            <a:r>
              <a:rPr lang="en-US" sz="2400" dirty="0" err="1"/>
              <a:t>tâm</a:t>
            </a:r>
            <a:r>
              <a:rPr lang="en-US" sz="2400" dirty="0"/>
              <a:t> </a:t>
            </a:r>
            <a:r>
              <a:rPr lang="en-US" sz="2400" dirty="0" err="1"/>
              <a:t>đối</a:t>
            </a:r>
            <a:r>
              <a:rPr lang="en-US" sz="2400" dirty="0"/>
              <a:t> </a:t>
            </a:r>
            <a:r>
              <a:rPr lang="en-US" sz="2400" dirty="0" err="1"/>
              <a:t>xứng</a:t>
            </a:r>
            <a:r>
              <a:rPr lang="en-US" sz="2400" dirty="0"/>
              <a:t>?</a:t>
            </a:r>
            <a:endParaRPr lang="vi-VN" sz="2400" dirty="0"/>
          </a:p>
        </p:txBody>
      </p:sp>
      <p:pic>
        <p:nvPicPr>
          <p:cNvPr id="1026" name="Picture 2" descr="BIỂN BÁO CẤM DỪNG VÀ ĐỖ XE, BIỂN BÁO GIAO THÔNG, BIỂN BÁO CÔNG TRƯỜNG THEO  TIÊU CHUẨN VIỆT NA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345" y="1310263"/>
            <a:ext cx="1876426" cy="18436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in Công Ty – Trung Tâm Đào Tạo Và Sát Hạch Lái Xe Vũng Tàu | Thi sát hạch lái xe A1 -A2| Học lái xe Oto | Học lái xe máy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9804" y="1449491"/>
            <a:ext cx="1861911" cy="16291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4955424" y="1449491"/>
            <a:ext cx="1910110" cy="1850419"/>
          </a:xfrm>
          <a:prstGeom prst="rect">
            <a:avLst/>
          </a:prstGeom>
        </p:spPr>
      </p:pic>
      <p:pic>
        <p:nvPicPr>
          <p:cNvPr id="1034" name="Picture 10" descr="Biển báo nơi giao nhau chạy theo vòng xuyến R303 - Ý nghĩa của biển bá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5625" y="1562634"/>
            <a:ext cx="1624134" cy="16241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68530" y="3299910"/>
            <a:ext cx="892055" cy="461665"/>
          </a:xfrm>
          <a:prstGeom prst="rect">
            <a:avLst/>
          </a:prstGeom>
          <a:noFill/>
        </p:spPr>
        <p:txBody>
          <a:bodyPr wrap="square" rtlCol="0">
            <a:spAutoFit/>
          </a:bodyPr>
          <a:lstStyle/>
          <a:p>
            <a:pPr algn="ctr"/>
            <a:r>
              <a:rPr lang="en-US" sz="2400" dirty="0"/>
              <a:t>a)</a:t>
            </a:r>
            <a:endParaRPr lang="vi-VN" sz="2400" dirty="0"/>
          </a:p>
        </p:txBody>
      </p:sp>
      <p:sp>
        <p:nvSpPr>
          <p:cNvPr id="20" name="TextBox 19"/>
          <p:cNvSpPr txBox="1"/>
          <p:nvPr/>
        </p:nvSpPr>
        <p:spPr>
          <a:xfrm>
            <a:off x="5464451" y="3348620"/>
            <a:ext cx="892055" cy="461665"/>
          </a:xfrm>
          <a:prstGeom prst="rect">
            <a:avLst/>
          </a:prstGeom>
          <a:noFill/>
        </p:spPr>
        <p:txBody>
          <a:bodyPr wrap="square" rtlCol="0">
            <a:spAutoFit/>
          </a:bodyPr>
          <a:lstStyle/>
          <a:p>
            <a:pPr algn="ctr"/>
            <a:r>
              <a:rPr lang="en-US" sz="2400" dirty="0"/>
              <a:t>c)</a:t>
            </a:r>
            <a:endParaRPr lang="vi-VN" sz="2400" dirty="0"/>
          </a:p>
        </p:txBody>
      </p:sp>
      <p:sp>
        <p:nvSpPr>
          <p:cNvPr id="21" name="TextBox 20"/>
          <p:cNvSpPr txBox="1"/>
          <p:nvPr/>
        </p:nvSpPr>
        <p:spPr>
          <a:xfrm>
            <a:off x="2904731" y="3360423"/>
            <a:ext cx="892055" cy="461665"/>
          </a:xfrm>
          <a:prstGeom prst="rect">
            <a:avLst/>
          </a:prstGeom>
          <a:noFill/>
        </p:spPr>
        <p:txBody>
          <a:bodyPr wrap="square" rtlCol="0">
            <a:spAutoFit/>
          </a:bodyPr>
          <a:lstStyle/>
          <a:p>
            <a:pPr algn="ctr"/>
            <a:r>
              <a:rPr lang="en-US" sz="2400" dirty="0"/>
              <a:t>b)</a:t>
            </a:r>
            <a:endParaRPr lang="vi-VN" sz="2400" dirty="0"/>
          </a:p>
        </p:txBody>
      </p:sp>
      <p:sp>
        <p:nvSpPr>
          <p:cNvPr id="22" name="TextBox 21"/>
          <p:cNvSpPr txBox="1"/>
          <p:nvPr/>
        </p:nvSpPr>
        <p:spPr>
          <a:xfrm>
            <a:off x="7772974" y="3311713"/>
            <a:ext cx="892055" cy="461665"/>
          </a:xfrm>
          <a:prstGeom prst="rect">
            <a:avLst/>
          </a:prstGeom>
          <a:noFill/>
        </p:spPr>
        <p:txBody>
          <a:bodyPr wrap="square" rtlCol="0">
            <a:spAutoFit/>
          </a:bodyPr>
          <a:lstStyle/>
          <a:p>
            <a:pPr algn="ctr"/>
            <a:r>
              <a:rPr lang="en-US" sz="2400" dirty="0"/>
              <a:t>d)</a:t>
            </a:r>
            <a:endParaRPr lang="vi-VN" sz="2400" dirty="0"/>
          </a:p>
        </p:txBody>
      </p:sp>
    </p:spTree>
    <p:extLst>
      <p:ext uri="{BB962C8B-B14F-4D97-AF65-F5344CB8AC3E}">
        <p14:creationId xmlns:p14="http://schemas.microsoft.com/office/powerpoint/2010/main" val="135135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randombar(horizontal)">
                                      <p:cBhvr>
                                        <p:cTn id="25" dur="500"/>
                                        <p:tgtEl>
                                          <p:spTgt spid="1032"/>
                                        </p:tgtEl>
                                      </p:cBhvr>
                                    </p:animEffect>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par>
                          <p:cTn id="30" fill="hold">
                            <p:stCondLst>
                              <p:cond delay="300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1034"/>
                                        </p:tgtEl>
                                        <p:attrNameLst>
                                          <p:attrName>style.visibility</p:attrName>
                                        </p:attrNameLst>
                                      </p:cBhvr>
                                      <p:to>
                                        <p:strVal val="visible"/>
                                      </p:to>
                                    </p:set>
                                    <p:animEffect transition="in" filter="randombar(horizontal)">
                                      <p:cBhvr>
                                        <p:cTn id="41" dur="500"/>
                                        <p:tgtEl>
                                          <p:spTgt spid="1034"/>
                                        </p:tgtEl>
                                      </p:cBhvr>
                                    </p:animEffect>
                                  </p:childTnLst>
                                </p:cTn>
                              </p:par>
                            </p:childTnLst>
                          </p:cTn>
                        </p:par>
                        <p:par>
                          <p:cTn id="42" fill="hold">
                            <p:stCondLst>
                              <p:cond delay="4500"/>
                            </p:stCondLst>
                            <p:childTnLst>
                              <p:par>
                                <p:cTn id="43" presetID="14" presetClass="entr" presetSubtype="1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nodeType="clickEffect">
                                  <p:stCondLst>
                                    <p:cond delay="0"/>
                                  </p:stCondLst>
                                  <p:childTnLst>
                                    <p:animEffect transition="out" filter="randombar(horizontal)">
                                      <p:cBhvr>
                                        <p:cTn id="49" dur="500"/>
                                        <p:tgtEl>
                                          <p:spTgt spid="1032"/>
                                        </p:tgtEl>
                                      </p:cBhvr>
                                    </p:animEffect>
                                    <p:set>
                                      <p:cBhvr>
                                        <p:cTn id="50" dur="1" fill="hold">
                                          <p:stCondLst>
                                            <p:cond delay="499"/>
                                          </p:stCondLst>
                                        </p:cTn>
                                        <p:tgtEl>
                                          <p:spTgt spid="1032"/>
                                        </p:tgtEl>
                                        <p:attrNameLst>
                                          <p:attrName>style.visibility</p:attrName>
                                        </p:attrNameLst>
                                      </p:cBhvr>
                                      <p:to>
                                        <p:strVal val="hidden"/>
                                      </p:to>
                                    </p:set>
                                  </p:childTnLst>
                                </p:cTn>
                              </p:par>
                              <p:par>
                                <p:cTn id="51" presetID="14" presetClass="exit" presetSubtype="10" fill="hold" grpId="1" nodeType="withEffect">
                                  <p:stCondLst>
                                    <p:cond delay="0"/>
                                  </p:stCondLst>
                                  <p:childTnLst>
                                    <p:animEffect transition="out" filter="randombar(horizontal)">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14" presetClass="exit" presetSubtype="10" fill="hold" nodeType="withEffect">
                                  <p:stCondLst>
                                    <p:cond delay="0"/>
                                  </p:stCondLst>
                                  <p:childTnLst>
                                    <p:animEffect transition="out" filter="randombar(horizontal)">
                                      <p:cBhvr>
                                        <p:cTn id="55" dur="500"/>
                                        <p:tgtEl>
                                          <p:spTgt spid="1034"/>
                                        </p:tgtEl>
                                      </p:cBhvr>
                                    </p:animEffect>
                                    <p:set>
                                      <p:cBhvr>
                                        <p:cTn id="56" dur="1" fill="hold">
                                          <p:stCondLst>
                                            <p:cond delay="499"/>
                                          </p:stCondLst>
                                        </p:cTn>
                                        <p:tgtEl>
                                          <p:spTgt spid="1034"/>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P spid="20" grpId="0"/>
      <p:bldP spid="21" grpId="0"/>
      <p:bldP spid="21" grpId="1"/>
      <p:bldP spid="22" grpId="0"/>
      <p:bldP spid="2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717" y="0"/>
            <a:ext cx="2119086" cy="461665"/>
          </a:xfrm>
          <a:prstGeom prst="rect">
            <a:avLst/>
          </a:prstGeom>
          <a:noFill/>
        </p:spPr>
        <p:txBody>
          <a:bodyPr wrap="square" rtlCol="0">
            <a:spAutoFit/>
          </a:bodyPr>
          <a:lstStyle/>
          <a:p>
            <a:r>
              <a:rPr lang="en-US" sz="2400" b="1" dirty="0" err="1">
                <a:solidFill>
                  <a:srgbClr val="00B050"/>
                </a:solidFill>
              </a:rPr>
              <a:t>Thực</a:t>
            </a:r>
            <a:r>
              <a:rPr lang="en-US" sz="2400" b="1" dirty="0">
                <a:solidFill>
                  <a:srgbClr val="00B050"/>
                </a:solidFill>
              </a:rPr>
              <a:t> </a:t>
            </a:r>
            <a:r>
              <a:rPr lang="en-US" sz="2400" b="1" dirty="0" err="1">
                <a:solidFill>
                  <a:srgbClr val="00B050"/>
                </a:solidFill>
              </a:rPr>
              <a:t>hành</a:t>
            </a:r>
            <a:r>
              <a:rPr lang="en-US" sz="2400" b="1" dirty="0">
                <a:solidFill>
                  <a:srgbClr val="00B050"/>
                </a:solidFill>
              </a:rPr>
              <a:t> 1</a:t>
            </a:r>
            <a:endParaRPr lang="vi-VN" sz="2400" b="1" dirty="0">
              <a:solidFill>
                <a:srgbClr val="00B050"/>
              </a:solidFill>
            </a:endParaRPr>
          </a:p>
        </p:txBody>
      </p:sp>
      <p:sp>
        <p:nvSpPr>
          <p:cNvPr id="4" name="TextBox 3"/>
          <p:cNvSpPr txBox="1"/>
          <p:nvPr/>
        </p:nvSpPr>
        <p:spPr>
          <a:xfrm>
            <a:off x="0" y="461665"/>
            <a:ext cx="8853714" cy="2092881"/>
          </a:xfrm>
          <a:prstGeom prst="rect">
            <a:avLst/>
          </a:prstGeom>
          <a:noFill/>
        </p:spPr>
        <p:txBody>
          <a:bodyPr wrap="square" rtlCol="0">
            <a:spAutoFit/>
          </a:bodyPr>
          <a:lstStyle/>
          <a:p>
            <a:pPr algn="just">
              <a:lnSpc>
                <a:spcPct val="130000"/>
              </a:lnSpc>
            </a:pPr>
            <a:r>
              <a:rPr lang="en-US" sz="2000" dirty="0" err="1"/>
              <a:t>Gấp</a:t>
            </a:r>
            <a:r>
              <a:rPr lang="en-US" sz="2000" dirty="0"/>
              <a:t> </a:t>
            </a:r>
            <a:r>
              <a:rPr lang="en-US" sz="2000" dirty="0" err="1"/>
              <a:t>đôi</a:t>
            </a:r>
            <a:r>
              <a:rPr lang="en-US" sz="2000" dirty="0"/>
              <a:t> </a:t>
            </a:r>
            <a:r>
              <a:rPr lang="en-US" sz="2000" dirty="0" err="1"/>
              <a:t>tờ</a:t>
            </a:r>
            <a:r>
              <a:rPr lang="en-US" sz="2000" dirty="0"/>
              <a:t> </a:t>
            </a:r>
            <a:r>
              <a:rPr lang="en-US" sz="2000" dirty="0" err="1"/>
              <a:t>giấy</a:t>
            </a:r>
            <a:r>
              <a:rPr lang="en-US" sz="2000" dirty="0"/>
              <a:t> </a:t>
            </a:r>
            <a:r>
              <a:rPr lang="en-US" sz="2000" dirty="0" err="1"/>
              <a:t>hai</a:t>
            </a:r>
            <a:r>
              <a:rPr lang="en-US" sz="2000" dirty="0"/>
              <a:t> </a:t>
            </a:r>
            <a:r>
              <a:rPr lang="en-US" sz="2000" dirty="0" err="1"/>
              <a:t>lần</a:t>
            </a:r>
            <a:r>
              <a:rPr lang="en-US" sz="2000" dirty="0"/>
              <a:t> </a:t>
            </a:r>
            <a:r>
              <a:rPr lang="en-US" sz="2000" dirty="0" err="1"/>
              <a:t>theo</a:t>
            </a:r>
            <a:r>
              <a:rPr lang="en-US" sz="2000" dirty="0"/>
              <a:t> </a:t>
            </a:r>
            <a:r>
              <a:rPr lang="en-US" sz="2000" dirty="0" err="1"/>
              <a:t>Hình</a:t>
            </a:r>
            <a:r>
              <a:rPr lang="en-US" sz="2000" dirty="0"/>
              <a:t> 5.8a. </a:t>
            </a:r>
            <a:r>
              <a:rPr lang="en-US" sz="2000" dirty="0" err="1"/>
              <a:t>Cắt</a:t>
            </a:r>
            <a:r>
              <a:rPr lang="en-US" sz="2000" dirty="0"/>
              <a:t> </a:t>
            </a:r>
            <a:r>
              <a:rPr lang="en-US" sz="2000" dirty="0" err="1"/>
              <a:t>tờ</a:t>
            </a:r>
            <a:r>
              <a:rPr lang="en-US" sz="2000" dirty="0"/>
              <a:t> </a:t>
            </a:r>
            <a:r>
              <a:rPr lang="en-US" sz="2000" dirty="0" err="1"/>
              <a:t>giấy</a:t>
            </a:r>
            <a:r>
              <a:rPr lang="en-US" sz="2000" dirty="0"/>
              <a:t> </a:t>
            </a:r>
            <a:r>
              <a:rPr lang="en-US" sz="2000" dirty="0" err="1"/>
              <a:t>vừa</a:t>
            </a:r>
            <a:r>
              <a:rPr lang="en-US" sz="2000" dirty="0"/>
              <a:t> </a:t>
            </a:r>
            <a:r>
              <a:rPr lang="en-US" sz="2000" dirty="0" err="1"/>
              <a:t>gấp</a:t>
            </a:r>
            <a:r>
              <a:rPr lang="en-US" sz="2000" dirty="0"/>
              <a:t> </a:t>
            </a:r>
            <a:r>
              <a:rPr lang="en-US" sz="2000" dirty="0" err="1"/>
              <a:t>theo</a:t>
            </a:r>
            <a:r>
              <a:rPr lang="en-US" sz="2000" dirty="0"/>
              <a:t> </a:t>
            </a:r>
            <a:r>
              <a:rPr lang="en-US" sz="2000" dirty="0" err="1"/>
              <a:t>một</a:t>
            </a:r>
            <a:r>
              <a:rPr lang="en-US" sz="2000" dirty="0"/>
              <a:t> </a:t>
            </a:r>
            <a:r>
              <a:rPr lang="en-US" sz="2000" dirty="0" err="1"/>
              <a:t>đường</a:t>
            </a:r>
            <a:r>
              <a:rPr lang="en-US" sz="2000" dirty="0"/>
              <a:t> </a:t>
            </a:r>
            <a:r>
              <a:rPr lang="en-US" sz="2000" dirty="0" err="1"/>
              <a:t>như</a:t>
            </a:r>
            <a:r>
              <a:rPr lang="en-US" sz="2000" dirty="0"/>
              <a:t> </a:t>
            </a:r>
            <a:r>
              <a:rPr lang="en-US" sz="2000" dirty="0" err="1"/>
              <a:t>hình</a:t>
            </a:r>
            <a:r>
              <a:rPr lang="en-US" sz="2000" dirty="0"/>
              <a:t> 5.8b. </a:t>
            </a:r>
            <a:r>
              <a:rPr lang="en-US" sz="2000" dirty="0" err="1"/>
              <a:t>Mở</a:t>
            </a:r>
            <a:r>
              <a:rPr lang="en-US" sz="2000" dirty="0"/>
              <a:t> </a:t>
            </a:r>
            <a:r>
              <a:rPr lang="en-US" sz="2000" dirty="0" err="1"/>
              <a:t>phần</a:t>
            </a:r>
            <a:r>
              <a:rPr lang="en-US" sz="2000" dirty="0"/>
              <a:t> </a:t>
            </a:r>
            <a:r>
              <a:rPr lang="en-US" sz="2000" dirty="0" err="1"/>
              <a:t>cắt</a:t>
            </a:r>
            <a:r>
              <a:rPr lang="en-US" sz="2000" dirty="0"/>
              <a:t> </a:t>
            </a:r>
            <a:r>
              <a:rPr lang="en-US" sz="2000" dirty="0" err="1"/>
              <a:t>ra</a:t>
            </a:r>
            <a:r>
              <a:rPr lang="en-US" sz="2000" dirty="0"/>
              <a:t> ta </a:t>
            </a:r>
            <a:r>
              <a:rPr lang="en-US" sz="2000" dirty="0" err="1"/>
              <a:t>có</a:t>
            </a:r>
            <a:r>
              <a:rPr lang="en-US" sz="2000" dirty="0"/>
              <a:t> </a:t>
            </a:r>
            <a:r>
              <a:rPr lang="en-US" sz="2000" dirty="0" err="1"/>
              <a:t>một</a:t>
            </a:r>
            <a:r>
              <a:rPr lang="en-US" sz="2000" dirty="0"/>
              <a:t> </a:t>
            </a:r>
            <a:r>
              <a:rPr lang="en-US" sz="2000" dirty="0" err="1"/>
              <a:t>hình</a:t>
            </a:r>
            <a:r>
              <a:rPr lang="en-US" sz="2000" dirty="0"/>
              <a:t> </a:t>
            </a:r>
            <a:r>
              <a:rPr lang="en-US" sz="2000" dirty="0" err="1"/>
              <a:t>bông</a:t>
            </a:r>
            <a:r>
              <a:rPr lang="en-US" sz="2000" dirty="0"/>
              <a:t> </a:t>
            </a:r>
            <a:r>
              <a:rPr lang="en-US" sz="2000" dirty="0" err="1"/>
              <a:t>hoa</a:t>
            </a:r>
            <a:r>
              <a:rPr lang="en-US" sz="2000" dirty="0"/>
              <a:t> </a:t>
            </a:r>
            <a:r>
              <a:rPr lang="en-US" sz="2000" dirty="0" err="1"/>
              <a:t>bốn</a:t>
            </a:r>
            <a:r>
              <a:rPr lang="en-US" sz="2000" dirty="0"/>
              <a:t> </a:t>
            </a:r>
            <a:r>
              <a:rPr lang="en-US" sz="2000" dirty="0" err="1"/>
              <a:t>cánh</a:t>
            </a:r>
            <a:r>
              <a:rPr lang="en-US" sz="2000" dirty="0"/>
              <a:t>. (H.5.8c).</a:t>
            </a:r>
          </a:p>
          <a:p>
            <a:pPr algn="just">
              <a:lnSpc>
                <a:spcPct val="130000"/>
              </a:lnSpc>
            </a:pPr>
            <a:r>
              <a:rPr lang="en-US" sz="2000" dirty="0" err="1"/>
              <a:t>Gọi</a:t>
            </a:r>
            <a:r>
              <a:rPr lang="en-US" sz="2000" dirty="0"/>
              <a:t> </a:t>
            </a:r>
            <a:r>
              <a:rPr lang="en-US" sz="2000" dirty="0" err="1"/>
              <a:t>giao</a:t>
            </a:r>
            <a:r>
              <a:rPr lang="en-US" sz="2000" dirty="0"/>
              <a:t> </a:t>
            </a:r>
            <a:r>
              <a:rPr lang="en-US" sz="2000" dirty="0" err="1"/>
              <a:t>điểm</a:t>
            </a:r>
            <a:r>
              <a:rPr lang="en-US" sz="2000" dirty="0"/>
              <a:t> </a:t>
            </a:r>
            <a:r>
              <a:rPr lang="en-US" sz="2000" dirty="0" err="1"/>
              <a:t>của</a:t>
            </a:r>
            <a:r>
              <a:rPr lang="en-US" sz="2000" dirty="0"/>
              <a:t> </a:t>
            </a:r>
            <a:r>
              <a:rPr lang="en-US" sz="2000" dirty="0" err="1"/>
              <a:t>hai</a:t>
            </a:r>
            <a:r>
              <a:rPr lang="en-US" sz="2000" dirty="0"/>
              <a:t> </a:t>
            </a:r>
            <a:r>
              <a:rPr lang="en-US" sz="2000" dirty="0" err="1"/>
              <a:t>nếp</a:t>
            </a:r>
            <a:r>
              <a:rPr lang="en-US" sz="2000" dirty="0"/>
              <a:t> </a:t>
            </a:r>
            <a:r>
              <a:rPr lang="en-US" sz="2000" dirty="0" err="1"/>
              <a:t>gấp</a:t>
            </a:r>
            <a:r>
              <a:rPr lang="en-US" sz="2000" dirty="0"/>
              <a:t> </a:t>
            </a:r>
            <a:r>
              <a:rPr lang="en-US" sz="2000" dirty="0" err="1"/>
              <a:t>là</a:t>
            </a:r>
            <a:r>
              <a:rPr lang="en-US" sz="2000" dirty="0"/>
              <a:t> O. </a:t>
            </a:r>
            <a:r>
              <a:rPr lang="en-US" sz="2000" dirty="0" err="1"/>
              <a:t>Cố</a:t>
            </a:r>
            <a:r>
              <a:rPr lang="en-US" sz="2000" dirty="0"/>
              <a:t> </a:t>
            </a:r>
            <a:r>
              <a:rPr lang="en-US" sz="2000" dirty="0" err="1"/>
              <a:t>định</a:t>
            </a:r>
            <a:r>
              <a:rPr lang="en-US" sz="2000" dirty="0"/>
              <a:t> </a:t>
            </a:r>
            <a:r>
              <a:rPr lang="en-US" sz="2000" dirty="0" err="1"/>
              <a:t>điểm</a:t>
            </a:r>
            <a:r>
              <a:rPr lang="en-US" sz="2000" dirty="0"/>
              <a:t> O </a:t>
            </a:r>
            <a:r>
              <a:rPr lang="en-US" sz="2000" dirty="0" err="1"/>
              <a:t>bằng</a:t>
            </a:r>
            <a:r>
              <a:rPr lang="en-US" sz="2000" dirty="0"/>
              <a:t> </a:t>
            </a:r>
            <a:r>
              <a:rPr lang="en-US" sz="2000" dirty="0" err="1"/>
              <a:t>đinh</a:t>
            </a:r>
            <a:r>
              <a:rPr lang="en-US" sz="2000" dirty="0"/>
              <a:t> </a:t>
            </a:r>
            <a:r>
              <a:rPr lang="en-US" sz="2000" dirty="0" err="1"/>
              <a:t>ghim</a:t>
            </a:r>
            <a:r>
              <a:rPr lang="en-US" sz="2000" dirty="0"/>
              <a:t> </a:t>
            </a:r>
            <a:r>
              <a:rPr lang="en-US" sz="2000" dirty="0" err="1"/>
              <a:t>để</a:t>
            </a:r>
            <a:r>
              <a:rPr lang="en-US" sz="2000" dirty="0"/>
              <a:t> </a:t>
            </a:r>
            <a:r>
              <a:rPr lang="en-US" sz="2000" dirty="0" err="1"/>
              <a:t>có</a:t>
            </a:r>
            <a:r>
              <a:rPr lang="en-US" sz="2000" dirty="0"/>
              <a:t> </a:t>
            </a:r>
            <a:r>
              <a:rPr lang="en-US" sz="2000" dirty="0" err="1"/>
              <a:t>thể</a:t>
            </a:r>
            <a:r>
              <a:rPr lang="en-US" sz="2000" dirty="0"/>
              <a:t> quay </a:t>
            </a:r>
            <a:r>
              <a:rPr lang="en-US" sz="2000" dirty="0" err="1"/>
              <a:t>hình</a:t>
            </a:r>
            <a:r>
              <a:rPr lang="en-US" sz="2000" dirty="0"/>
              <a:t> </a:t>
            </a:r>
            <a:r>
              <a:rPr lang="en-US" sz="2000" dirty="0" err="1"/>
              <a:t>đó</a:t>
            </a:r>
            <a:r>
              <a:rPr lang="en-US" sz="2000" dirty="0"/>
              <a:t> </a:t>
            </a:r>
            <a:r>
              <a:rPr lang="en-US" sz="2000" dirty="0" err="1"/>
              <a:t>quanh</a:t>
            </a:r>
            <a:r>
              <a:rPr lang="en-US" sz="2000" dirty="0"/>
              <a:t> O. </a:t>
            </a:r>
            <a:r>
              <a:rPr lang="en-US" sz="2000" dirty="0" err="1"/>
              <a:t>Bằng</a:t>
            </a:r>
            <a:r>
              <a:rPr lang="en-US" sz="2000" dirty="0"/>
              <a:t> </a:t>
            </a:r>
            <a:r>
              <a:rPr lang="en-US" sz="2000" dirty="0" err="1"/>
              <a:t>cách</a:t>
            </a:r>
            <a:r>
              <a:rPr lang="en-US" sz="2000" dirty="0"/>
              <a:t> quay </a:t>
            </a:r>
            <a:r>
              <a:rPr lang="en-US" sz="2000" dirty="0" err="1"/>
              <a:t>nửa</a:t>
            </a:r>
            <a:r>
              <a:rPr lang="en-US" sz="2000" dirty="0"/>
              <a:t> </a:t>
            </a:r>
            <a:r>
              <a:rPr lang="en-US" sz="2000" dirty="0" err="1"/>
              <a:t>vòng</a:t>
            </a:r>
            <a:r>
              <a:rPr lang="en-US" sz="2000" dirty="0"/>
              <a:t> </a:t>
            </a:r>
            <a:r>
              <a:rPr lang="en-US" sz="2000" dirty="0" err="1"/>
              <a:t>quanh</a:t>
            </a:r>
            <a:r>
              <a:rPr lang="en-US" sz="2000" dirty="0"/>
              <a:t> O, </a:t>
            </a:r>
            <a:r>
              <a:rPr lang="en-US" sz="2000" dirty="0" err="1"/>
              <a:t>em</a:t>
            </a:r>
            <a:r>
              <a:rPr lang="en-US" sz="2000" dirty="0"/>
              <a:t> </a:t>
            </a:r>
            <a:r>
              <a:rPr lang="en-US" sz="2000" dirty="0" err="1"/>
              <a:t>hãy</a:t>
            </a:r>
            <a:r>
              <a:rPr lang="en-US" sz="2000" dirty="0"/>
              <a:t> </a:t>
            </a:r>
            <a:r>
              <a:rPr lang="en-US" sz="2000" dirty="0" err="1"/>
              <a:t>kiểm</a:t>
            </a:r>
            <a:r>
              <a:rPr lang="en-US" sz="2000" dirty="0"/>
              <a:t> </a:t>
            </a:r>
            <a:r>
              <a:rPr lang="en-US" sz="2000" dirty="0" err="1"/>
              <a:t>tra</a:t>
            </a:r>
            <a:r>
              <a:rPr lang="en-US" sz="2000" dirty="0"/>
              <a:t> </a:t>
            </a:r>
            <a:r>
              <a:rPr lang="en-US" sz="2000" dirty="0" err="1"/>
              <a:t>xem</a:t>
            </a:r>
            <a:r>
              <a:rPr lang="en-US" sz="2000" dirty="0"/>
              <a:t> </a:t>
            </a:r>
            <a:r>
              <a:rPr lang="en-US" sz="2000" dirty="0" err="1"/>
              <a:t>điểm</a:t>
            </a:r>
            <a:r>
              <a:rPr lang="en-US" sz="2000" dirty="0"/>
              <a:t> O </a:t>
            </a:r>
            <a:r>
              <a:rPr lang="en-US" sz="2000" dirty="0" err="1"/>
              <a:t>có</a:t>
            </a:r>
            <a:r>
              <a:rPr lang="en-US" sz="2000" dirty="0"/>
              <a:t> </a:t>
            </a:r>
            <a:r>
              <a:rPr lang="en-US" sz="2000" dirty="0" err="1"/>
              <a:t>phải</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của</a:t>
            </a:r>
            <a:r>
              <a:rPr lang="en-US" sz="2000" dirty="0"/>
              <a:t> </a:t>
            </a:r>
            <a:r>
              <a:rPr lang="en-US" sz="2000" dirty="0" err="1"/>
              <a:t>hình</a:t>
            </a:r>
            <a:r>
              <a:rPr lang="en-US" sz="2000" dirty="0"/>
              <a:t> </a:t>
            </a:r>
            <a:r>
              <a:rPr lang="en-US" sz="2000" dirty="0" err="1"/>
              <a:t>không</a:t>
            </a:r>
            <a:r>
              <a:rPr lang="en-US" sz="2000" dirty="0"/>
              <a:t>?</a:t>
            </a:r>
          </a:p>
        </p:txBody>
      </p:sp>
      <p:sp>
        <p:nvSpPr>
          <p:cNvPr id="10" name="Freeform 9"/>
          <p:cNvSpPr/>
          <p:nvPr/>
        </p:nvSpPr>
        <p:spPr>
          <a:xfrm>
            <a:off x="3427184" y="2801289"/>
            <a:ext cx="1680029" cy="1574768"/>
          </a:xfrm>
          <a:custGeom>
            <a:avLst/>
            <a:gdLst>
              <a:gd name="connsiteX0" fmla="*/ 842754 w 1680029"/>
              <a:gd name="connsiteY0" fmla="*/ 733656 h 1574768"/>
              <a:gd name="connsiteX1" fmla="*/ 836318 w 1680029"/>
              <a:gd name="connsiteY1" fmla="*/ 745514 h 1574768"/>
              <a:gd name="connsiteX2" fmla="*/ 811104 w 1680029"/>
              <a:gd name="connsiteY2" fmla="*/ 774629 h 1574768"/>
              <a:gd name="connsiteX3" fmla="*/ 834920 w 1680029"/>
              <a:gd name="connsiteY3" fmla="*/ 794279 h 1574768"/>
              <a:gd name="connsiteX4" fmla="*/ 861242 w 1680029"/>
              <a:gd name="connsiteY4" fmla="*/ 826182 h 1574768"/>
              <a:gd name="connsiteX5" fmla="*/ 891835 w 1680029"/>
              <a:gd name="connsiteY5" fmla="*/ 789103 h 1574768"/>
              <a:gd name="connsiteX6" fmla="*/ 881396 w 1680029"/>
              <a:gd name="connsiteY6" fmla="*/ 780490 h 1574768"/>
              <a:gd name="connsiteX7" fmla="*/ 1204685 w 1680029"/>
              <a:gd name="connsiteY7" fmla="*/ 0 h 1574768"/>
              <a:gd name="connsiteX8" fmla="*/ 1661885 w 1680029"/>
              <a:gd name="connsiteY8" fmla="*/ 457200 h 1574768"/>
              <a:gd name="connsiteX9" fmla="*/ 1583803 w 1680029"/>
              <a:gd name="connsiteY9" fmla="*/ 712825 h 1574768"/>
              <a:gd name="connsiteX10" fmla="*/ 1535679 w 1680029"/>
              <a:gd name="connsiteY10" fmla="*/ 771151 h 1574768"/>
              <a:gd name="connsiteX11" fmla="*/ 1546119 w 1680029"/>
              <a:gd name="connsiteY11" fmla="*/ 779765 h 1574768"/>
              <a:gd name="connsiteX12" fmla="*/ 1680029 w 1680029"/>
              <a:gd name="connsiteY12" fmla="*/ 1103054 h 1574768"/>
              <a:gd name="connsiteX13" fmla="*/ 1222829 w 1680029"/>
              <a:gd name="connsiteY13" fmla="*/ 1560254 h 1574768"/>
              <a:gd name="connsiteX14" fmla="*/ 899540 w 1680029"/>
              <a:gd name="connsiteY14" fmla="*/ 1426343 h 1574768"/>
              <a:gd name="connsiteX15" fmla="*/ 873217 w 1680029"/>
              <a:gd name="connsiteY15" fmla="*/ 1394440 h 1574768"/>
              <a:gd name="connsiteX16" fmla="*/ 834920 w 1680029"/>
              <a:gd name="connsiteY16" fmla="*/ 1440858 h 1574768"/>
              <a:gd name="connsiteX17" fmla="*/ 511630 w 1680029"/>
              <a:gd name="connsiteY17" fmla="*/ 1574768 h 1574768"/>
              <a:gd name="connsiteX18" fmla="*/ 54430 w 1680029"/>
              <a:gd name="connsiteY18" fmla="*/ 1117568 h 1574768"/>
              <a:gd name="connsiteX19" fmla="*/ 132513 w 1680029"/>
              <a:gd name="connsiteY19" fmla="*/ 861943 h 1574768"/>
              <a:gd name="connsiteX20" fmla="*/ 157017 w 1680029"/>
              <a:gd name="connsiteY20" fmla="*/ 832243 h 1574768"/>
              <a:gd name="connsiteX21" fmla="*/ 133911 w 1680029"/>
              <a:gd name="connsiteY21" fmla="*/ 813179 h 1574768"/>
              <a:gd name="connsiteX22" fmla="*/ 0 w 1680029"/>
              <a:gd name="connsiteY22" fmla="*/ 489889 h 1574768"/>
              <a:gd name="connsiteX23" fmla="*/ 457200 w 1680029"/>
              <a:gd name="connsiteY23" fmla="*/ 32689 h 1574768"/>
              <a:gd name="connsiteX24" fmla="*/ 780490 w 1680029"/>
              <a:gd name="connsiteY24" fmla="*/ 166600 h 1574768"/>
              <a:gd name="connsiteX25" fmla="*/ 819131 w 1680029"/>
              <a:gd name="connsiteY25" fmla="*/ 213434 h 1574768"/>
              <a:gd name="connsiteX26" fmla="*/ 825568 w 1680029"/>
              <a:gd name="connsiteY26" fmla="*/ 201575 h 1574768"/>
              <a:gd name="connsiteX27" fmla="*/ 1204685 w 1680029"/>
              <a:gd name="connsiteY27" fmla="*/ 0 h 157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80029" h="1574768">
                <a:moveTo>
                  <a:pt x="842754" y="733656"/>
                </a:moveTo>
                <a:lnTo>
                  <a:pt x="836318" y="745514"/>
                </a:lnTo>
                <a:lnTo>
                  <a:pt x="811104" y="774629"/>
                </a:lnTo>
                <a:lnTo>
                  <a:pt x="834920" y="794279"/>
                </a:lnTo>
                <a:lnTo>
                  <a:pt x="861242" y="826182"/>
                </a:lnTo>
                <a:lnTo>
                  <a:pt x="891835" y="789103"/>
                </a:lnTo>
                <a:lnTo>
                  <a:pt x="881396" y="780490"/>
                </a:lnTo>
                <a:close/>
                <a:moveTo>
                  <a:pt x="1204685" y="0"/>
                </a:moveTo>
                <a:cubicBezTo>
                  <a:pt x="1457190" y="0"/>
                  <a:pt x="1661885" y="204695"/>
                  <a:pt x="1661885" y="457200"/>
                </a:cubicBezTo>
                <a:cubicBezTo>
                  <a:pt x="1661885" y="551890"/>
                  <a:pt x="1633100" y="639856"/>
                  <a:pt x="1583803" y="712825"/>
                </a:cubicBezTo>
                <a:lnTo>
                  <a:pt x="1535679" y="771151"/>
                </a:lnTo>
                <a:lnTo>
                  <a:pt x="1546119" y="779765"/>
                </a:lnTo>
                <a:cubicBezTo>
                  <a:pt x="1628855" y="862502"/>
                  <a:pt x="1680029" y="976802"/>
                  <a:pt x="1680029" y="1103054"/>
                </a:cubicBezTo>
                <a:cubicBezTo>
                  <a:pt x="1680029" y="1355559"/>
                  <a:pt x="1475334" y="1560254"/>
                  <a:pt x="1222829" y="1560254"/>
                </a:cubicBezTo>
                <a:cubicBezTo>
                  <a:pt x="1096577" y="1560254"/>
                  <a:pt x="982277" y="1509080"/>
                  <a:pt x="899540" y="1426343"/>
                </a:cubicBezTo>
                <a:lnTo>
                  <a:pt x="873217" y="1394440"/>
                </a:lnTo>
                <a:lnTo>
                  <a:pt x="834920" y="1440858"/>
                </a:lnTo>
                <a:cubicBezTo>
                  <a:pt x="752183" y="1523594"/>
                  <a:pt x="637883" y="1574768"/>
                  <a:pt x="511630" y="1574768"/>
                </a:cubicBezTo>
                <a:cubicBezTo>
                  <a:pt x="259125" y="1574768"/>
                  <a:pt x="54430" y="1370073"/>
                  <a:pt x="54430" y="1117568"/>
                </a:cubicBezTo>
                <a:cubicBezTo>
                  <a:pt x="54430" y="1022879"/>
                  <a:pt x="83216" y="934913"/>
                  <a:pt x="132513" y="861943"/>
                </a:cubicBezTo>
                <a:lnTo>
                  <a:pt x="157017" y="832243"/>
                </a:lnTo>
                <a:lnTo>
                  <a:pt x="133911" y="813179"/>
                </a:lnTo>
                <a:cubicBezTo>
                  <a:pt x="51174" y="730442"/>
                  <a:pt x="0" y="616142"/>
                  <a:pt x="0" y="489889"/>
                </a:cubicBezTo>
                <a:cubicBezTo>
                  <a:pt x="0" y="237384"/>
                  <a:pt x="204695" y="32689"/>
                  <a:pt x="457200" y="32689"/>
                </a:cubicBezTo>
                <a:cubicBezTo>
                  <a:pt x="583453" y="32689"/>
                  <a:pt x="697753" y="83863"/>
                  <a:pt x="780490" y="166600"/>
                </a:cubicBezTo>
                <a:lnTo>
                  <a:pt x="819131" y="213434"/>
                </a:lnTo>
                <a:lnTo>
                  <a:pt x="825568" y="201575"/>
                </a:lnTo>
                <a:cubicBezTo>
                  <a:pt x="907730" y="79959"/>
                  <a:pt x="1046870" y="0"/>
                  <a:pt x="1204685" y="0"/>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4221478" y="3542953"/>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 name="Picture 19"/>
          <p:cNvPicPr>
            <a:picLocks noChangeAspect="1"/>
          </p:cNvPicPr>
          <p:nvPr/>
        </p:nvPicPr>
        <p:blipFill>
          <a:blip r:embed="rId2">
            <a:clrChange>
              <a:clrFrom>
                <a:srgbClr val="FFFFFF"/>
              </a:clrFrom>
              <a:clrTo>
                <a:srgbClr val="FFFFFF">
                  <a:alpha val="0"/>
                </a:srgbClr>
              </a:clrTo>
            </a:clrChange>
          </a:blip>
          <a:stretch>
            <a:fillRect/>
          </a:stretch>
        </p:blipFill>
        <p:spPr>
          <a:xfrm rot="17638107">
            <a:off x="3845396" y="2936874"/>
            <a:ext cx="478217" cy="681295"/>
          </a:xfrm>
          <a:prstGeom prst="rect">
            <a:avLst/>
          </a:prstGeom>
        </p:spPr>
      </p:pic>
      <p:sp>
        <p:nvSpPr>
          <p:cNvPr id="21" name="TextBox 20"/>
          <p:cNvSpPr txBox="1"/>
          <p:nvPr/>
        </p:nvSpPr>
        <p:spPr>
          <a:xfrm>
            <a:off x="4330831" y="3551175"/>
            <a:ext cx="377372" cy="400110"/>
          </a:xfrm>
          <a:prstGeom prst="rect">
            <a:avLst/>
          </a:prstGeom>
          <a:noFill/>
        </p:spPr>
        <p:txBody>
          <a:bodyPr wrap="square" rtlCol="0">
            <a:spAutoFit/>
          </a:bodyPr>
          <a:lstStyle/>
          <a:p>
            <a:r>
              <a:rPr lang="en-US" sz="2000" dirty="0"/>
              <a:t>O</a:t>
            </a:r>
            <a:endParaRPr lang="vi-VN" sz="2000" dirty="0"/>
          </a:p>
        </p:txBody>
      </p:sp>
    </p:spTree>
    <p:extLst>
      <p:ext uri="{BB962C8B-B14F-4D97-AF65-F5344CB8AC3E}">
        <p14:creationId xmlns:p14="http://schemas.microsoft.com/office/powerpoint/2010/main" val="372651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0-#ppt_w/2"/>
                                          </p:val>
                                        </p:tav>
                                        <p:tav tm="100000">
                                          <p:val>
                                            <p:strVal val="#ppt_x"/>
                                          </p:val>
                                        </p:tav>
                                      </p:tavLst>
                                    </p:anim>
                                    <p:anim calcmode="lin" valueType="num">
                                      <p:cBhvr additive="base">
                                        <p:cTn id="2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grpId="1" nodeType="clickEffect">
                                  <p:stCondLst>
                                    <p:cond delay="0"/>
                                  </p:stCondLst>
                                  <p:childTnLst>
                                    <p:animRot by="10800000">
                                      <p:cBhvr>
                                        <p:cTn id="33"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animBg="1"/>
      <p:bldP spid="10" grpId="1" animBg="1"/>
      <p:bldP spid="19"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66"/>
        <p:cNvGrpSpPr/>
        <p:nvPr/>
      </p:nvGrpSpPr>
      <p:grpSpPr>
        <a:xfrm>
          <a:off x="0" y="0"/>
          <a:ext cx="0" cy="0"/>
          <a:chOff x="0" y="0"/>
          <a:chExt cx="0" cy="0"/>
        </a:xfrm>
      </p:grpSpPr>
      <p:sp>
        <p:nvSpPr>
          <p:cNvPr id="3467" name="Google Shape;3467;p45"/>
          <p:cNvSpPr/>
          <p:nvPr/>
        </p:nvSpPr>
        <p:spPr>
          <a:xfrm rot="10108522">
            <a:off x="5748032" y="1148476"/>
            <a:ext cx="1666514" cy="1510125"/>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5"/>
          <p:cNvSpPr txBox="1">
            <a:spLocks noGrp="1"/>
          </p:cNvSpPr>
          <p:nvPr>
            <p:ph type="title"/>
          </p:nvPr>
        </p:nvSpPr>
        <p:spPr>
          <a:xfrm>
            <a:off x="4356948" y="2870993"/>
            <a:ext cx="4787051" cy="1239049"/>
          </a:xfrm>
          <a:prstGeom prst="rect">
            <a:avLst/>
          </a:prstGeom>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sz="3200" b="1" dirty="0">
                <a:effectLst>
                  <a:outerShdw blurRad="38100" dist="38100" dir="2700000" algn="tl">
                    <a:srgbClr val="000000">
                      <a:alpha val="43137"/>
                    </a:srgbClr>
                  </a:outerShdw>
                </a:effectLst>
                <a:latin typeface="+mn-lt"/>
              </a:rPr>
              <a:t>TÂM ĐỐI XỨNG CỦA MỘT SỐ HÌNH PHẲNG</a:t>
            </a:r>
            <a:endParaRPr sz="3200" b="1" dirty="0">
              <a:effectLst>
                <a:outerShdw blurRad="38100" dist="38100" dir="2700000" algn="tl">
                  <a:srgbClr val="000000">
                    <a:alpha val="43137"/>
                  </a:srgbClr>
                </a:outerShdw>
              </a:effectLst>
              <a:latin typeface="+mn-lt"/>
            </a:endParaRPr>
          </a:p>
        </p:txBody>
      </p:sp>
      <p:sp>
        <p:nvSpPr>
          <p:cNvPr id="3475" name="Google Shape;3475;p45"/>
          <p:cNvSpPr txBox="1">
            <a:spLocks noGrp="1"/>
          </p:cNvSpPr>
          <p:nvPr>
            <p:ph type="title" idx="2"/>
          </p:nvPr>
        </p:nvSpPr>
        <p:spPr>
          <a:xfrm>
            <a:off x="4661429" y="1267383"/>
            <a:ext cx="3839700" cy="111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2</a:t>
            </a:r>
            <a:endParaRPr dirty="0">
              <a:latin typeface="+mn-lt"/>
            </a:endParaRPr>
          </a:p>
        </p:txBody>
      </p:sp>
      <p:sp>
        <p:nvSpPr>
          <p:cNvPr id="3477" name="Google Shape;3477;p45"/>
          <p:cNvSpPr/>
          <p:nvPr/>
        </p:nvSpPr>
        <p:spPr>
          <a:xfrm flipH="1">
            <a:off x="1472600" y="1690050"/>
            <a:ext cx="3006300" cy="3061500"/>
          </a:xfrm>
          <a:prstGeom prst="rect">
            <a:avLst/>
          </a:pr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5"/>
          <p:cNvSpPr/>
          <p:nvPr/>
        </p:nvSpPr>
        <p:spPr>
          <a:xfrm flipH="1">
            <a:off x="914217" y="220917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0" name="Google Shape;3480;p45"/>
          <p:cNvGrpSpPr/>
          <p:nvPr/>
        </p:nvGrpSpPr>
        <p:grpSpPr>
          <a:xfrm>
            <a:off x="2553525" y="1544925"/>
            <a:ext cx="890252" cy="318211"/>
            <a:chOff x="2553525" y="1544925"/>
            <a:chExt cx="890252" cy="318211"/>
          </a:xfrm>
        </p:grpSpPr>
        <p:sp>
          <p:nvSpPr>
            <p:cNvPr id="3481" name="Google Shape;3481;p45"/>
            <p:cNvSpPr/>
            <p:nvPr/>
          </p:nvSpPr>
          <p:spPr>
            <a:xfrm>
              <a:off x="2553525" y="15450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5"/>
            <p:cNvSpPr/>
            <p:nvPr/>
          </p:nvSpPr>
          <p:spPr>
            <a:xfrm>
              <a:off x="3184315" y="15949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5"/>
            <p:cNvSpPr/>
            <p:nvPr/>
          </p:nvSpPr>
          <p:spPr>
            <a:xfrm>
              <a:off x="2621732" y="16224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5"/>
            <p:cNvSpPr/>
            <p:nvPr/>
          </p:nvSpPr>
          <p:spPr>
            <a:xfrm>
              <a:off x="3429704" y="17959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5"/>
            <p:cNvSpPr/>
            <p:nvPr/>
          </p:nvSpPr>
          <p:spPr>
            <a:xfrm>
              <a:off x="2884139" y="18331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5"/>
            <p:cNvSpPr/>
            <p:nvPr/>
          </p:nvSpPr>
          <p:spPr>
            <a:xfrm>
              <a:off x="3080644" y="16438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5"/>
            <p:cNvSpPr/>
            <p:nvPr/>
          </p:nvSpPr>
          <p:spPr>
            <a:xfrm>
              <a:off x="2988133" y="17535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5"/>
            <p:cNvSpPr/>
            <p:nvPr/>
          </p:nvSpPr>
          <p:spPr>
            <a:xfrm>
              <a:off x="3372196" y="17006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5"/>
            <p:cNvSpPr/>
            <p:nvPr/>
          </p:nvSpPr>
          <p:spPr>
            <a:xfrm>
              <a:off x="2759161" y="17233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5"/>
            <p:cNvSpPr/>
            <p:nvPr/>
          </p:nvSpPr>
          <p:spPr>
            <a:xfrm>
              <a:off x="2553986" y="15775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5"/>
            <p:cNvSpPr/>
            <p:nvPr/>
          </p:nvSpPr>
          <p:spPr>
            <a:xfrm>
              <a:off x="2944322" y="16151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5"/>
            <p:cNvSpPr/>
            <p:nvPr/>
          </p:nvSpPr>
          <p:spPr>
            <a:xfrm>
              <a:off x="3105086" y="15820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5"/>
            <p:cNvSpPr/>
            <p:nvPr/>
          </p:nvSpPr>
          <p:spPr>
            <a:xfrm>
              <a:off x="2833871" y="15449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5"/>
            <p:cNvSpPr/>
            <p:nvPr/>
          </p:nvSpPr>
          <p:spPr>
            <a:xfrm>
              <a:off x="3269909" y="15449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5"/>
            <p:cNvSpPr/>
            <p:nvPr/>
          </p:nvSpPr>
          <p:spPr>
            <a:xfrm>
              <a:off x="2583916" y="18010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5"/>
            <p:cNvSpPr/>
            <p:nvPr/>
          </p:nvSpPr>
          <p:spPr>
            <a:xfrm>
              <a:off x="2728447" y="17907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5"/>
            <p:cNvSpPr/>
            <p:nvPr/>
          </p:nvSpPr>
          <p:spPr>
            <a:xfrm>
              <a:off x="3394886" y="16092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5"/>
            <p:cNvSpPr/>
            <p:nvPr/>
          </p:nvSpPr>
          <p:spPr>
            <a:xfrm>
              <a:off x="3115923" y="17952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5"/>
            <p:cNvSpPr/>
            <p:nvPr/>
          </p:nvSpPr>
          <p:spPr>
            <a:xfrm>
              <a:off x="3026272" y="18439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5"/>
            <p:cNvSpPr/>
            <p:nvPr/>
          </p:nvSpPr>
          <p:spPr>
            <a:xfrm>
              <a:off x="3289139" y="16467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5"/>
            <p:cNvSpPr/>
            <p:nvPr/>
          </p:nvSpPr>
          <p:spPr>
            <a:xfrm>
              <a:off x="2633584" y="16911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5"/>
            <p:cNvSpPr/>
            <p:nvPr/>
          </p:nvSpPr>
          <p:spPr>
            <a:xfrm>
              <a:off x="2989101" y="15452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5"/>
            <p:cNvSpPr/>
            <p:nvPr/>
          </p:nvSpPr>
          <p:spPr>
            <a:xfrm>
              <a:off x="2767831" y="15933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5"/>
            <p:cNvSpPr/>
            <p:nvPr/>
          </p:nvSpPr>
          <p:spPr>
            <a:xfrm>
              <a:off x="2848675" y="16861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5"/>
            <p:cNvSpPr/>
            <p:nvPr/>
          </p:nvSpPr>
          <p:spPr>
            <a:xfrm>
              <a:off x="3303620" y="18218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5"/>
            <p:cNvSpPr/>
            <p:nvPr/>
          </p:nvSpPr>
          <p:spPr>
            <a:xfrm>
              <a:off x="3166698" y="17034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5"/>
            <p:cNvSpPr/>
            <p:nvPr/>
          </p:nvSpPr>
          <p:spPr>
            <a:xfrm>
              <a:off x="3258887" y="17579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8" name="Google Shape;3508;p45"/>
          <p:cNvGrpSpPr/>
          <p:nvPr/>
        </p:nvGrpSpPr>
        <p:grpSpPr>
          <a:xfrm>
            <a:off x="405007" y="59038"/>
            <a:ext cx="753223" cy="605644"/>
            <a:chOff x="405007" y="59038"/>
            <a:chExt cx="753223" cy="605644"/>
          </a:xfrm>
        </p:grpSpPr>
        <p:sp>
          <p:nvSpPr>
            <p:cNvPr id="3509" name="Google Shape;3509;p45"/>
            <p:cNvSpPr/>
            <p:nvPr/>
          </p:nvSpPr>
          <p:spPr>
            <a:xfrm rot="-1629051">
              <a:off x="593411" y="411825"/>
              <a:ext cx="201404"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0" name="Google Shape;3510;p45"/>
            <p:cNvSpPr/>
            <p:nvPr/>
          </p:nvSpPr>
          <p:spPr>
            <a:xfrm rot="-1629051">
              <a:off x="680567" y="190911"/>
              <a:ext cx="295137"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1" name="Google Shape;3511;p45"/>
            <p:cNvSpPr/>
            <p:nvPr/>
          </p:nvSpPr>
          <p:spPr>
            <a:xfrm rot="-1629051">
              <a:off x="457984" y="503374"/>
              <a:ext cx="137848"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2" name="Google Shape;3512;p45"/>
            <p:cNvSpPr/>
            <p:nvPr/>
          </p:nvSpPr>
          <p:spPr>
            <a:xfrm rot="-1629051">
              <a:off x="521334" y="285119"/>
              <a:ext cx="256566"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3" name="Google Shape;3513;p45"/>
            <p:cNvSpPr/>
            <p:nvPr/>
          </p:nvSpPr>
          <p:spPr>
            <a:xfrm rot="-1629051">
              <a:off x="878880" y="117939"/>
              <a:ext cx="172241" cy="121896"/>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4" name="Google Shape;3514;p45"/>
            <p:cNvSpPr/>
            <p:nvPr/>
          </p:nvSpPr>
          <p:spPr>
            <a:xfrm rot="-1629051">
              <a:off x="423492" y="364805"/>
              <a:ext cx="122622"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5" name="Google Shape;3515;p45"/>
            <p:cNvSpPr/>
            <p:nvPr/>
          </p:nvSpPr>
          <p:spPr>
            <a:xfrm rot="-1629051">
              <a:off x="472403" y="587668"/>
              <a:ext cx="62853" cy="57531"/>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6" name="Google Shape;3516;p45"/>
            <p:cNvSpPr/>
            <p:nvPr/>
          </p:nvSpPr>
          <p:spPr>
            <a:xfrm rot="-1629051">
              <a:off x="463448" y="462585"/>
              <a:ext cx="220182"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7" name="Google Shape;3517;p45"/>
            <p:cNvSpPr/>
            <p:nvPr/>
          </p:nvSpPr>
          <p:spPr>
            <a:xfrm rot="-1629051">
              <a:off x="1007708" y="97860"/>
              <a:ext cx="77415"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8" name="Google Shape;3518;p45"/>
            <p:cNvSpPr/>
            <p:nvPr/>
          </p:nvSpPr>
          <p:spPr>
            <a:xfrm rot="-1629051">
              <a:off x="757977" y="273918"/>
              <a:ext cx="269098"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19" name="Google Shape;3519;p45"/>
            <p:cNvSpPr/>
            <p:nvPr/>
          </p:nvSpPr>
          <p:spPr>
            <a:xfrm rot="-1629051">
              <a:off x="1021725" y="285637"/>
              <a:ext cx="108100"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0" name="Google Shape;3520;p45"/>
            <p:cNvSpPr/>
            <p:nvPr/>
          </p:nvSpPr>
          <p:spPr>
            <a:xfrm rot="-1629051">
              <a:off x="919817" y="167569"/>
              <a:ext cx="210695"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1" name="Google Shape;3521;p45"/>
            <p:cNvSpPr/>
            <p:nvPr/>
          </p:nvSpPr>
          <p:spPr>
            <a:xfrm rot="-1629051">
              <a:off x="828976" y="410422"/>
              <a:ext cx="91977"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2" name="Google Shape;3522;p45"/>
            <p:cNvSpPr/>
            <p:nvPr/>
          </p:nvSpPr>
          <p:spPr>
            <a:xfrm rot="-1629051">
              <a:off x="410472" y="220453"/>
              <a:ext cx="74229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3" name="Google Shape;3523;p45"/>
            <p:cNvSpPr/>
            <p:nvPr/>
          </p:nvSpPr>
          <p:spPr>
            <a:xfrm rot="-1629051">
              <a:off x="513684" y="284930"/>
              <a:ext cx="271792"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24" name="Google Shape;3524;p45"/>
            <p:cNvSpPr/>
            <p:nvPr/>
          </p:nvSpPr>
          <p:spPr>
            <a:xfrm rot="-1629051">
              <a:off x="665168" y="194083"/>
              <a:ext cx="317936"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25" name="Google Shape;3525;p45"/>
            <p:cNvSpPr/>
            <p:nvPr/>
          </p:nvSpPr>
          <p:spPr>
            <a:xfrm rot="-1629051">
              <a:off x="695630" y="554568"/>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6" name="Google Shape;3526;p45"/>
            <p:cNvSpPr/>
            <p:nvPr/>
          </p:nvSpPr>
          <p:spPr>
            <a:xfrm rot="-1629051">
              <a:off x="609739" y="5988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7" name="Google Shape;3527;p45"/>
            <p:cNvSpPr/>
            <p:nvPr/>
          </p:nvSpPr>
          <p:spPr>
            <a:xfrm rot="-1629051">
              <a:off x="457563" y="453878"/>
              <a:ext cx="237242"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28" name="Google Shape;3528;p45"/>
            <p:cNvSpPr/>
            <p:nvPr/>
          </p:nvSpPr>
          <p:spPr>
            <a:xfrm rot="-1629051">
              <a:off x="1040552" y="37879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29" name="Google Shape;3529;p45"/>
            <p:cNvSpPr/>
            <p:nvPr/>
          </p:nvSpPr>
          <p:spPr>
            <a:xfrm rot="-1629051">
              <a:off x="971729" y="41354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30" name="Google Shape;3530;p45"/>
            <p:cNvSpPr/>
            <p:nvPr/>
          </p:nvSpPr>
          <p:spPr>
            <a:xfrm rot="-1629051">
              <a:off x="747951" y="267126"/>
              <a:ext cx="286588"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1" name="Google Shape;3531;p45"/>
            <p:cNvSpPr/>
            <p:nvPr/>
          </p:nvSpPr>
          <p:spPr>
            <a:xfrm rot="-1629051">
              <a:off x="912022" y="163172"/>
              <a:ext cx="219323"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2" name="Google Shape;3532;p45"/>
            <p:cNvSpPr/>
            <p:nvPr/>
          </p:nvSpPr>
          <p:spPr>
            <a:xfrm rot="-1629051">
              <a:off x="806277" y="499019"/>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33" name="Google Shape;3533;p45"/>
            <p:cNvSpPr/>
            <p:nvPr/>
          </p:nvSpPr>
          <p:spPr>
            <a:xfrm rot="-1629051">
              <a:off x="739558" y="53262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34" name="Google Shape;3534;p45"/>
            <p:cNvSpPr/>
            <p:nvPr/>
          </p:nvSpPr>
          <p:spPr>
            <a:xfrm rot="-1629051">
              <a:off x="585401" y="405745"/>
              <a:ext cx="216668"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5" name="Google Shape;3535;p45"/>
            <p:cNvSpPr/>
            <p:nvPr/>
          </p:nvSpPr>
          <p:spPr>
            <a:xfrm rot="-1629051">
              <a:off x="430569" y="360932"/>
              <a:ext cx="123950"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6" name="Google Shape;3536;p45"/>
            <p:cNvSpPr/>
            <p:nvPr/>
          </p:nvSpPr>
          <p:spPr>
            <a:xfrm rot="-1629051">
              <a:off x="869003" y="118574"/>
              <a:ext cx="190512"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7" name="Google Shape;3537;p45"/>
            <p:cNvSpPr/>
            <p:nvPr/>
          </p:nvSpPr>
          <p:spPr>
            <a:xfrm rot="-1629051">
              <a:off x="471683" y="577293"/>
              <a:ext cx="71676"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38" name="Google Shape;3538;p45"/>
            <p:cNvSpPr/>
            <p:nvPr/>
          </p:nvSpPr>
          <p:spPr>
            <a:xfrm rot="-1629051">
              <a:off x="923854" y="438544"/>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39" name="Google Shape;3539;p45"/>
            <p:cNvSpPr/>
            <p:nvPr/>
          </p:nvSpPr>
          <p:spPr>
            <a:xfrm rot="-1629051">
              <a:off x="864401" y="468617"/>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40" name="Google Shape;3540;p45"/>
            <p:cNvSpPr/>
            <p:nvPr/>
          </p:nvSpPr>
          <p:spPr>
            <a:xfrm rot="-1629051">
              <a:off x="822445" y="402967"/>
              <a:ext cx="106109"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41" name="Google Shape;3541;p45"/>
            <p:cNvSpPr/>
            <p:nvPr/>
          </p:nvSpPr>
          <p:spPr>
            <a:xfrm rot="-1629051">
              <a:off x="1001588" y="91891"/>
              <a:ext cx="88775"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42" name="Google Shape;3542;p45"/>
            <p:cNvSpPr/>
            <p:nvPr/>
          </p:nvSpPr>
          <p:spPr>
            <a:xfrm rot="-1629051">
              <a:off x="1135392" y="330207"/>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43" name="Google Shape;3543;p45"/>
            <p:cNvSpPr/>
            <p:nvPr/>
          </p:nvSpPr>
          <p:spPr>
            <a:xfrm rot="-1629051">
              <a:off x="1085533" y="355069"/>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544" name="Google Shape;3544;p45"/>
            <p:cNvSpPr/>
            <p:nvPr/>
          </p:nvSpPr>
          <p:spPr>
            <a:xfrm rot="-1629051">
              <a:off x="1013171" y="278866"/>
              <a:ext cx="123559"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576" name="Google Shape;3576;p45"/>
          <p:cNvGrpSpPr/>
          <p:nvPr/>
        </p:nvGrpSpPr>
        <p:grpSpPr>
          <a:xfrm>
            <a:off x="3472825" y="4065100"/>
            <a:ext cx="868416" cy="259025"/>
            <a:chOff x="3472825" y="4065100"/>
            <a:chExt cx="868416" cy="259025"/>
          </a:xfrm>
        </p:grpSpPr>
        <p:sp>
          <p:nvSpPr>
            <p:cNvPr id="3577" name="Google Shape;3577;p45"/>
            <p:cNvSpPr/>
            <p:nvPr/>
          </p:nvSpPr>
          <p:spPr>
            <a:xfrm>
              <a:off x="3472825" y="4145708"/>
              <a:ext cx="365009" cy="1301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5"/>
            <p:cNvSpPr/>
            <p:nvPr/>
          </p:nvSpPr>
          <p:spPr>
            <a:xfrm>
              <a:off x="3991159" y="4065100"/>
              <a:ext cx="350081" cy="147923"/>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5"/>
            <p:cNvSpPr/>
            <p:nvPr/>
          </p:nvSpPr>
          <p:spPr>
            <a:xfrm>
              <a:off x="3838616" y="4091543"/>
              <a:ext cx="136834" cy="111742"/>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5"/>
            <p:cNvSpPr/>
            <p:nvPr/>
          </p:nvSpPr>
          <p:spPr>
            <a:xfrm>
              <a:off x="3862429" y="4220771"/>
              <a:ext cx="141667" cy="103354"/>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4" name="Google Shape;3584;p45"/>
          <p:cNvGrpSpPr/>
          <p:nvPr/>
        </p:nvGrpSpPr>
        <p:grpSpPr>
          <a:xfrm>
            <a:off x="1633636" y="1863119"/>
            <a:ext cx="919886" cy="686410"/>
            <a:chOff x="1633636" y="1863119"/>
            <a:chExt cx="919886" cy="686410"/>
          </a:xfrm>
        </p:grpSpPr>
        <p:sp>
          <p:nvSpPr>
            <p:cNvPr id="3585" name="Google Shape;3585;p45"/>
            <p:cNvSpPr/>
            <p:nvPr/>
          </p:nvSpPr>
          <p:spPr>
            <a:xfrm rot="2067823">
              <a:off x="1883425" y="1882985"/>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5"/>
            <p:cNvSpPr/>
            <p:nvPr/>
          </p:nvSpPr>
          <p:spPr>
            <a:xfrm rot="2067823">
              <a:off x="2106745" y="2193146"/>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5"/>
            <p:cNvSpPr/>
            <p:nvPr/>
          </p:nvSpPr>
          <p:spPr>
            <a:xfrm rot="2067823">
              <a:off x="2209031" y="2204356"/>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5"/>
            <p:cNvSpPr/>
            <p:nvPr/>
          </p:nvSpPr>
          <p:spPr>
            <a:xfrm rot="2067823">
              <a:off x="2457598" y="2242721"/>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5"/>
            <p:cNvSpPr/>
            <p:nvPr/>
          </p:nvSpPr>
          <p:spPr>
            <a:xfrm rot="2067823">
              <a:off x="2436487" y="2382077"/>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5"/>
            <p:cNvSpPr/>
            <p:nvPr/>
          </p:nvSpPr>
          <p:spPr>
            <a:xfrm rot="2067823">
              <a:off x="2425386" y="2471431"/>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5"/>
            <p:cNvSpPr/>
            <p:nvPr/>
          </p:nvSpPr>
          <p:spPr>
            <a:xfrm rot="2067823">
              <a:off x="1763523" y="2058627"/>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5"/>
            <p:cNvSpPr/>
            <p:nvPr/>
          </p:nvSpPr>
          <p:spPr>
            <a:xfrm rot="2067823">
              <a:off x="1717238" y="2122110"/>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5"/>
            <p:cNvSpPr/>
            <p:nvPr/>
          </p:nvSpPr>
          <p:spPr>
            <a:xfrm rot="2067823">
              <a:off x="1655148" y="2218392"/>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Hình đối xứng - Hànộim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689" y="1922202"/>
            <a:ext cx="2743200" cy="2409826"/>
          </a:xfrm>
          <a:prstGeom prst="rect">
            <a:avLst/>
          </a:prstGeom>
          <a:noFill/>
          <a:extLst>
            <a:ext uri="{909E8E84-426E-40DD-AFC4-6F175D3DCCD1}">
              <a14:hiddenFill xmlns:a14="http://schemas.microsoft.com/office/drawing/2010/main">
                <a:solidFill>
                  <a:srgbClr val="FFFFFF"/>
                </a:solidFill>
              </a14:hiddenFill>
            </a:ext>
          </a:extLst>
        </p:spPr>
      </p:pic>
      <p:grpSp>
        <p:nvGrpSpPr>
          <p:cNvPr id="3545" name="Google Shape;3545;p45"/>
          <p:cNvGrpSpPr/>
          <p:nvPr/>
        </p:nvGrpSpPr>
        <p:grpSpPr>
          <a:xfrm>
            <a:off x="1308411" y="3728922"/>
            <a:ext cx="374759" cy="864373"/>
            <a:chOff x="1308411" y="3728922"/>
            <a:chExt cx="374759" cy="864373"/>
          </a:xfrm>
        </p:grpSpPr>
        <p:sp>
          <p:nvSpPr>
            <p:cNvPr id="3546" name="Google Shape;3546;p45"/>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5"/>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5"/>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5"/>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5"/>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5"/>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5"/>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5"/>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5"/>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5"/>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5"/>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5"/>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5"/>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5"/>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5"/>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5"/>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5"/>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5"/>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5"/>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5"/>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5"/>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5"/>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5"/>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5"/>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5"/>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5"/>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5"/>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75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2"/>
        <p:cNvGrpSpPr/>
        <p:nvPr/>
      </p:nvGrpSpPr>
      <p:grpSpPr>
        <a:xfrm>
          <a:off x="0" y="0"/>
          <a:ext cx="0" cy="0"/>
          <a:chOff x="0" y="0"/>
          <a:chExt cx="0" cy="0"/>
        </a:xfrm>
      </p:grpSpPr>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1225019">
            <a:off x="852616" y="71953"/>
            <a:ext cx="511946" cy="552126"/>
          </a:xfrm>
          <a:prstGeom prst="rect">
            <a:avLst/>
          </a:prstGeom>
        </p:spPr>
      </p:pic>
      <p:sp>
        <p:nvSpPr>
          <p:cNvPr id="6" name="Rounded Rectangle 5"/>
          <p:cNvSpPr/>
          <p:nvPr/>
        </p:nvSpPr>
        <p:spPr>
          <a:xfrm>
            <a:off x="1444786" y="202791"/>
            <a:ext cx="804514" cy="29044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000" b="1" kern="1200" dirty="0">
                <a:solidFill>
                  <a:prstClr val="white"/>
                </a:solidFill>
                <a:latin typeface="Arial" panose="020B0604020202020204"/>
              </a:rPr>
              <a:t>HĐ3</a:t>
            </a:r>
            <a:endParaRPr lang="vi-VN" sz="2000" b="1" kern="1200" dirty="0">
              <a:solidFill>
                <a:prstClr val="white"/>
              </a:solidFill>
              <a:latin typeface="Arial" panose="020B0604020202020204" pitchFamily="34" charset="0"/>
            </a:endParaRPr>
          </a:p>
        </p:txBody>
      </p:sp>
      <p:sp>
        <p:nvSpPr>
          <p:cNvPr id="2" name="TextBox 1"/>
          <p:cNvSpPr txBox="1"/>
          <p:nvPr/>
        </p:nvSpPr>
        <p:spPr>
          <a:xfrm>
            <a:off x="772392" y="696032"/>
            <a:ext cx="7805551" cy="1166410"/>
          </a:xfrm>
          <a:prstGeom prst="rect">
            <a:avLst/>
          </a:prstGeom>
          <a:noFill/>
        </p:spPr>
        <p:txBody>
          <a:bodyPr wrap="square" rtlCol="0">
            <a:spAutoFit/>
          </a:bodyPr>
          <a:lstStyle/>
          <a:p>
            <a:pPr algn="just">
              <a:lnSpc>
                <a:spcPct val="120000"/>
              </a:lnSpc>
            </a:pPr>
            <a:r>
              <a:rPr lang="en-US" sz="2000" dirty="0" err="1"/>
              <a:t>Cắt</a:t>
            </a:r>
            <a:r>
              <a:rPr lang="en-US" sz="2000" dirty="0"/>
              <a:t> </a:t>
            </a:r>
            <a:r>
              <a:rPr lang="en-US" sz="2000" dirty="0" err="1"/>
              <a:t>một</a:t>
            </a:r>
            <a:r>
              <a:rPr lang="en-US" sz="2000" dirty="0"/>
              <a:t> </a:t>
            </a:r>
            <a:r>
              <a:rPr lang="en-US" sz="2000" dirty="0" err="1"/>
              <a:t>hình</a:t>
            </a:r>
            <a:r>
              <a:rPr lang="en-US" sz="2000" dirty="0"/>
              <a:t> </a:t>
            </a:r>
            <a:r>
              <a:rPr lang="en-US" sz="2000" dirty="0" err="1"/>
              <a:t>bình</a:t>
            </a:r>
            <a:r>
              <a:rPr lang="en-US" sz="2000" dirty="0"/>
              <a:t> </a:t>
            </a:r>
            <a:r>
              <a:rPr lang="en-US" sz="2000" dirty="0" err="1"/>
              <a:t>hành</a:t>
            </a:r>
            <a:r>
              <a:rPr lang="en-US" sz="2000" dirty="0"/>
              <a:t> </a:t>
            </a:r>
            <a:r>
              <a:rPr lang="en-US" sz="2000" dirty="0" err="1"/>
              <a:t>bằng</a:t>
            </a:r>
            <a:r>
              <a:rPr lang="en-US" sz="2000" dirty="0"/>
              <a:t> </a:t>
            </a:r>
            <a:r>
              <a:rPr lang="en-US" sz="2000" dirty="0" err="1"/>
              <a:t>giấy</a:t>
            </a:r>
            <a:r>
              <a:rPr lang="en-US" sz="2000" dirty="0"/>
              <a:t>. </a:t>
            </a:r>
            <a:r>
              <a:rPr lang="en-US" sz="2000" dirty="0" err="1"/>
              <a:t>Bằng</a:t>
            </a:r>
            <a:r>
              <a:rPr lang="en-US" sz="2000" dirty="0"/>
              <a:t> </a:t>
            </a:r>
            <a:r>
              <a:rPr lang="en-US" sz="2000" dirty="0" err="1"/>
              <a:t>cách</a:t>
            </a:r>
            <a:r>
              <a:rPr lang="en-US" sz="2000" dirty="0"/>
              <a:t> quay </a:t>
            </a:r>
            <a:r>
              <a:rPr lang="en-US" sz="2000" dirty="0" err="1"/>
              <a:t>hình</a:t>
            </a:r>
            <a:r>
              <a:rPr lang="en-US" sz="2000" dirty="0"/>
              <a:t> </a:t>
            </a:r>
            <a:r>
              <a:rPr lang="en-US" sz="2000" dirty="0" err="1"/>
              <a:t>bình</a:t>
            </a:r>
            <a:r>
              <a:rPr lang="en-US" sz="2000" dirty="0"/>
              <a:t> </a:t>
            </a:r>
            <a:r>
              <a:rPr lang="en-US" sz="2000" dirty="0" err="1"/>
              <a:t>hành</a:t>
            </a:r>
            <a:r>
              <a:rPr lang="en-US" sz="2000" dirty="0"/>
              <a:t> </a:t>
            </a:r>
            <a:r>
              <a:rPr lang="en-US" sz="2000" dirty="0" err="1"/>
              <a:t>một</a:t>
            </a:r>
            <a:r>
              <a:rPr lang="en-US" sz="2000" dirty="0"/>
              <a:t> </a:t>
            </a:r>
            <a:r>
              <a:rPr lang="en-US" sz="2000" dirty="0" err="1"/>
              <a:t>nửa</a:t>
            </a:r>
            <a:r>
              <a:rPr lang="en-US" sz="2000" dirty="0"/>
              <a:t> </a:t>
            </a:r>
            <a:r>
              <a:rPr lang="en-US" sz="2000" dirty="0" err="1"/>
              <a:t>vòng</a:t>
            </a:r>
            <a:r>
              <a:rPr lang="en-US" sz="2000" dirty="0"/>
              <a:t> </a:t>
            </a:r>
            <a:r>
              <a:rPr lang="en-US" sz="2000" dirty="0" err="1"/>
              <a:t>quanh</a:t>
            </a:r>
            <a:r>
              <a:rPr lang="en-US" sz="2000" dirty="0"/>
              <a:t> </a:t>
            </a:r>
            <a:r>
              <a:rPr lang="en-US" sz="2000" dirty="0" err="1"/>
              <a:t>giao</a:t>
            </a:r>
            <a:r>
              <a:rPr lang="en-US" sz="2000" dirty="0"/>
              <a:t> </a:t>
            </a:r>
            <a:r>
              <a:rPr lang="en-US" sz="2000" dirty="0" err="1"/>
              <a:t>điểm</a:t>
            </a:r>
            <a:r>
              <a:rPr lang="en-US" sz="2000" dirty="0"/>
              <a:t> </a:t>
            </a:r>
            <a:r>
              <a:rPr lang="en-US" sz="2000" dirty="0" err="1"/>
              <a:t>của</a:t>
            </a:r>
            <a:r>
              <a:rPr lang="en-US" sz="2000" dirty="0"/>
              <a:t> </a:t>
            </a:r>
            <a:r>
              <a:rPr lang="en-US" sz="2000" dirty="0" err="1"/>
              <a:t>hai</a:t>
            </a:r>
            <a:r>
              <a:rPr lang="en-US" sz="2000" dirty="0"/>
              <a:t> </a:t>
            </a:r>
            <a:r>
              <a:rPr lang="en-US" sz="2000" dirty="0" err="1"/>
              <a:t>đường</a:t>
            </a:r>
            <a:r>
              <a:rPr lang="en-US" sz="2000" dirty="0"/>
              <a:t> </a:t>
            </a:r>
            <a:r>
              <a:rPr lang="en-US" sz="2000" dirty="0" err="1"/>
              <a:t>chéo</a:t>
            </a:r>
            <a:r>
              <a:rPr lang="en-US" sz="2000" dirty="0"/>
              <a:t>, </a:t>
            </a:r>
            <a:r>
              <a:rPr lang="en-US" sz="2000" dirty="0" err="1"/>
              <a:t>hãy</a:t>
            </a:r>
            <a:r>
              <a:rPr lang="en-US" sz="2000" dirty="0"/>
              <a:t> </a:t>
            </a:r>
            <a:r>
              <a:rPr lang="en-US" sz="2000" dirty="0" err="1"/>
              <a:t>cho</a:t>
            </a:r>
            <a:r>
              <a:rPr lang="en-US" sz="2000" dirty="0"/>
              <a:t> </a:t>
            </a:r>
            <a:r>
              <a:rPr lang="en-US" sz="2000" dirty="0" err="1"/>
              <a:t>biết</a:t>
            </a:r>
            <a:r>
              <a:rPr lang="en-US" sz="2000" dirty="0"/>
              <a:t> </a:t>
            </a:r>
            <a:r>
              <a:rPr lang="en-US" sz="2000" dirty="0" err="1"/>
              <a:t>giao</a:t>
            </a:r>
            <a:r>
              <a:rPr lang="en-US" sz="2000" dirty="0"/>
              <a:t> </a:t>
            </a:r>
            <a:r>
              <a:rPr lang="en-US" sz="2000" dirty="0" err="1"/>
              <a:t>điểm</a:t>
            </a:r>
            <a:r>
              <a:rPr lang="en-US" sz="2000" dirty="0"/>
              <a:t> </a:t>
            </a:r>
            <a:r>
              <a:rPr lang="en-US" sz="2000" dirty="0" err="1"/>
              <a:t>này</a:t>
            </a:r>
            <a:r>
              <a:rPr lang="en-US" sz="2000" dirty="0"/>
              <a:t> </a:t>
            </a:r>
            <a:r>
              <a:rPr lang="en-US" sz="2000" dirty="0" err="1"/>
              <a:t>có</a:t>
            </a:r>
            <a:r>
              <a:rPr lang="en-US" sz="2000" dirty="0"/>
              <a:t> </a:t>
            </a:r>
            <a:r>
              <a:rPr lang="en-US" sz="2000" dirty="0" err="1"/>
              <a:t>là</a:t>
            </a:r>
            <a:r>
              <a:rPr lang="en-US" sz="2000" dirty="0"/>
              <a:t> </a:t>
            </a:r>
            <a:r>
              <a:rPr lang="en-US" sz="2000" err="1"/>
              <a:t>tâm</a:t>
            </a:r>
            <a:r>
              <a:rPr lang="en-US" sz="2000"/>
              <a:t> đối </a:t>
            </a:r>
            <a:r>
              <a:rPr lang="en-US" sz="2000" dirty="0" err="1"/>
              <a:t>xứng</a:t>
            </a:r>
            <a:r>
              <a:rPr lang="en-US" sz="2000" dirty="0"/>
              <a:t> </a:t>
            </a:r>
            <a:r>
              <a:rPr lang="en-US" sz="2000" dirty="0" err="1"/>
              <a:t>của</a:t>
            </a:r>
            <a:r>
              <a:rPr lang="en-US" sz="2000" dirty="0"/>
              <a:t> </a:t>
            </a:r>
            <a:r>
              <a:rPr lang="en-US" sz="2000" dirty="0" err="1"/>
              <a:t>hình</a:t>
            </a:r>
            <a:r>
              <a:rPr lang="en-US" sz="2000" dirty="0"/>
              <a:t> </a:t>
            </a:r>
            <a:r>
              <a:rPr lang="en-US" sz="2000" dirty="0" err="1"/>
              <a:t>bình</a:t>
            </a:r>
            <a:r>
              <a:rPr lang="en-US" sz="2000" dirty="0"/>
              <a:t> </a:t>
            </a:r>
            <a:r>
              <a:rPr lang="en-US" sz="2000" dirty="0" err="1"/>
              <a:t>hành</a:t>
            </a:r>
            <a:r>
              <a:rPr lang="en-US" sz="2000" dirty="0"/>
              <a:t> </a:t>
            </a:r>
            <a:r>
              <a:rPr lang="en-US" sz="2000" dirty="0" err="1"/>
              <a:t>không</a:t>
            </a:r>
            <a:r>
              <a:rPr lang="en-US" sz="2000" dirty="0"/>
              <a:t>?</a:t>
            </a:r>
            <a:endParaRPr lang="vi-VN" sz="2000" dirty="0"/>
          </a:p>
        </p:txBody>
      </p:sp>
      <p:grpSp>
        <p:nvGrpSpPr>
          <p:cNvPr id="13" name="Group 12"/>
          <p:cNvGrpSpPr/>
          <p:nvPr/>
        </p:nvGrpSpPr>
        <p:grpSpPr>
          <a:xfrm>
            <a:off x="3055711" y="2073612"/>
            <a:ext cx="3164113" cy="1335315"/>
            <a:chOff x="2931886" y="2351314"/>
            <a:chExt cx="3164113" cy="1335315"/>
          </a:xfrm>
        </p:grpSpPr>
        <p:sp>
          <p:nvSpPr>
            <p:cNvPr id="7" name="Parallelogram 6"/>
            <p:cNvSpPr/>
            <p:nvPr/>
          </p:nvSpPr>
          <p:spPr>
            <a:xfrm>
              <a:off x="2931886" y="2351314"/>
              <a:ext cx="3120571" cy="1335315"/>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Connector 8"/>
            <p:cNvCxnSpPr/>
            <p:nvPr/>
          </p:nvCxnSpPr>
          <p:spPr>
            <a:xfrm>
              <a:off x="3236686" y="2365829"/>
              <a:ext cx="2481943" cy="1306285"/>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947988" y="2351315"/>
              <a:ext cx="3148011" cy="131581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4558618" y="2702942"/>
            <a:ext cx="91440" cy="914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p:cNvSpPr txBox="1"/>
          <p:nvPr/>
        </p:nvSpPr>
        <p:spPr>
          <a:xfrm>
            <a:off x="4397510" y="2824925"/>
            <a:ext cx="377372" cy="400110"/>
          </a:xfrm>
          <a:prstGeom prst="rect">
            <a:avLst/>
          </a:prstGeom>
          <a:noFill/>
        </p:spPr>
        <p:txBody>
          <a:bodyPr wrap="square" rtlCol="0">
            <a:spAutoFit/>
          </a:bodyPr>
          <a:lstStyle/>
          <a:p>
            <a:r>
              <a:rPr lang="en-US" sz="2000" dirty="0"/>
              <a:t>O</a:t>
            </a:r>
            <a:endParaRPr lang="vi-VN" sz="2000" dirty="0"/>
          </a:p>
        </p:txBody>
      </p:sp>
      <p:pic>
        <p:nvPicPr>
          <p:cNvPr id="17" name="Picture 16"/>
          <p:cNvPicPr>
            <a:picLocks noChangeAspect="1"/>
          </p:cNvPicPr>
          <p:nvPr/>
        </p:nvPicPr>
        <p:blipFill>
          <a:blip r:embed="rId4">
            <a:clrChange>
              <a:clrFrom>
                <a:srgbClr val="FFFFFF"/>
              </a:clrFrom>
              <a:clrTo>
                <a:srgbClr val="FFFFFF">
                  <a:alpha val="0"/>
                </a:srgbClr>
              </a:clrTo>
            </a:clrChange>
          </a:blip>
          <a:stretch>
            <a:fillRect/>
          </a:stretch>
        </p:blipFill>
        <p:spPr>
          <a:xfrm rot="17638107">
            <a:off x="4158401" y="2081459"/>
            <a:ext cx="478217" cy="681295"/>
          </a:xfrm>
          <a:prstGeom prst="rect">
            <a:avLst/>
          </a:prstGeom>
        </p:spPr>
      </p:pic>
      <p:sp>
        <p:nvSpPr>
          <p:cNvPr id="15" name="Rectangle 14"/>
          <p:cNvSpPr/>
          <p:nvPr/>
        </p:nvSpPr>
        <p:spPr>
          <a:xfrm>
            <a:off x="729568" y="3620097"/>
            <a:ext cx="7658100" cy="978729"/>
          </a:xfrm>
          <a:prstGeom prst="rect">
            <a:avLst/>
          </a:prstGeom>
          <a:solidFill>
            <a:schemeClr val="accent6"/>
          </a:solidFill>
        </p:spPr>
        <p:txBody>
          <a:bodyPr wrap="square">
            <a:spAutoFit/>
          </a:bodyPr>
          <a:lstStyle/>
          <a:p>
            <a:pPr algn="just">
              <a:lnSpc>
                <a:spcPct val="120000"/>
              </a:lnSpc>
              <a:spcBef>
                <a:spcPts val="600"/>
              </a:spcBef>
              <a:spcAft>
                <a:spcPts val="600"/>
              </a:spcAft>
            </a:pPr>
            <a:r>
              <a:rPr lang="en-US" sz="2400" dirty="0" err="1">
                <a:latin typeface="+mn-lt"/>
                <a:ea typeface="Calibri" panose="020F0502020204030204" pitchFamily="34" charset="0"/>
              </a:rPr>
              <a:t>Giao</a:t>
            </a:r>
            <a:r>
              <a:rPr lang="en-US" sz="2400" dirty="0">
                <a:latin typeface="+mn-lt"/>
                <a:ea typeface="Calibri" panose="020F0502020204030204" pitchFamily="34" charset="0"/>
              </a:rPr>
              <a:t> </a:t>
            </a:r>
            <a:r>
              <a:rPr lang="en-US" sz="2400" dirty="0" err="1">
                <a:latin typeface="+mn-lt"/>
                <a:ea typeface="Calibri" panose="020F0502020204030204" pitchFamily="34" charset="0"/>
              </a:rPr>
              <a:t>điểm</a:t>
            </a:r>
            <a:r>
              <a:rPr lang="en-US" sz="2400" dirty="0">
                <a:latin typeface="+mn-lt"/>
                <a:ea typeface="Calibri" panose="020F0502020204030204" pitchFamily="34" charset="0"/>
              </a:rPr>
              <a:t> </a:t>
            </a:r>
            <a:r>
              <a:rPr lang="en-US" sz="2400" dirty="0" err="1">
                <a:latin typeface="+mn-lt"/>
                <a:ea typeface="Calibri" panose="020F0502020204030204" pitchFamily="34" charset="0"/>
              </a:rPr>
              <a:t>của</a:t>
            </a:r>
            <a:r>
              <a:rPr lang="en-US" sz="2400" dirty="0">
                <a:latin typeface="+mn-lt"/>
                <a:ea typeface="Calibri" panose="020F0502020204030204" pitchFamily="34" charset="0"/>
              </a:rPr>
              <a:t> </a:t>
            </a:r>
            <a:r>
              <a:rPr lang="en-US" sz="2400" dirty="0" err="1">
                <a:latin typeface="+mn-lt"/>
                <a:ea typeface="Calibri" panose="020F0502020204030204" pitchFamily="34" charset="0"/>
              </a:rPr>
              <a:t>hai</a:t>
            </a:r>
            <a:r>
              <a:rPr lang="en-US" sz="2400" dirty="0">
                <a:latin typeface="+mn-lt"/>
                <a:ea typeface="Calibri" panose="020F0502020204030204" pitchFamily="34" charset="0"/>
              </a:rPr>
              <a:t> </a:t>
            </a:r>
            <a:r>
              <a:rPr lang="en-US" sz="2400" dirty="0" err="1">
                <a:latin typeface="+mn-lt"/>
                <a:ea typeface="Calibri" panose="020F0502020204030204" pitchFamily="34" charset="0"/>
              </a:rPr>
              <a:t>đường</a:t>
            </a:r>
            <a:r>
              <a:rPr lang="en-US" sz="2400" dirty="0">
                <a:latin typeface="+mn-lt"/>
                <a:ea typeface="Calibri" panose="020F0502020204030204" pitchFamily="34" charset="0"/>
              </a:rPr>
              <a:t> </a:t>
            </a:r>
            <a:r>
              <a:rPr lang="en-US" sz="2400" dirty="0" err="1">
                <a:latin typeface="+mn-lt"/>
                <a:ea typeface="Calibri" panose="020F0502020204030204" pitchFamily="34" charset="0"/>
              </a:rPr>
              <a:t>chéo</a:t>
            </a:r>
            <a:r>
              <a:rPr lang="en-US" sz="2400" dirty="0">
                <a:latin typeface="+mn-lt"/>
                <a:ea typeface="Calibri" panose="020F0502020204030204" pitchFamily="34" charset="0"/>
              </a:rPr>
              <a:t> </a:t>
            </a:r>
            <a:r>
              <a:rPr lang="en-US" sz="2400" dirty="0" err="1">
                <a:latin typeface="+mn-lt"/>
                <a:ea typeface="Calibri" panose="020F0502020204030204" pitchFamily="34" charset="0"/>
              </a:rPr>
              <a:t>là</a:t>
            </a:r>
            <a:r>
              <a:rPr lang="en-US" sz="2400" dirty="0">
                <a:latin typeface="+mn-lt"/>
                <a:ea typeface="Calibri" panose="020F0502020204030204" pitchFamily="34" charset="0"/>
              </a:rPr>
              <a:t> </a:t>
            </a:r>
            <a:r>
              <a:rPr lang="en-US" sz="2400" dirty="0" err="1">
                <a:latin typeface="+mn-lt"/>
                <a:ea typeface="Calibri" panose="020F0502020204030204" pitchFamily="34" charset="0"/>
              </a:rPr>
              <a:t>tâm</a:t>
            </a:r>
            <a:r>
              <a:rPr lang="en-US" sz="2400" dirty="0">
                <a:latin typeface="+mn-lt"/>
                <a:ea typeface="Calibri" panose="020F0502020204030204" pitchFamily="34" charset="0"/>
              </a:rPr>
              <a:t> </a:t>
            </a:r>
            <a:r>
              <a:rPr lang="en-US" sz="2400" dirty="0" err="1">
                <a:latin typeface="+mn-lt"/>
                <a:ea typeface="Calibri" panose="020F0502020204030204" pitchFamily="34" charset="0"/>
              </a:rPr>
              <a:t>đối</a:t>
            </a:r>
            <a:r>
              <a:rPr lang="en-US" sz="2400" dirty="0">
                <a:latin typeface="+mn-lt"/>
                <a:ea typeface="Calibri" panose="020F0502020204030204" pitchFamily="34" charset="0"/>
              </a:rPr>
              <a:t> </a:t>
            </a:r>
            <a:r>
              <a:rPr lang="en-US" sz="2400" dirty="0" err="1">
                <a:latin typeface="+mn-lt"/>
                <a:ea typeface="Calibri" panose="020F0502020204030204" pitchFamily="34" charset="0"/>
              </a:rPr>
              <a:t>xứng</a:t>
            </a:r>
            <a:r>
              <a:rPr lang="en-US" sz="2400" dirty="0">
                <a:latin typeface="+mn-lt"/>
                <a:ea typeface="Calibri" panose="020F0502020204030204" pitchFamily="34" charset="0"/>
              </a:rPr>
              <a:t> </a:t>
            </a:r>
            <a:r>
              <a:rPr lang="en-US" sz="2400" dirty="0" err="1">
                <a:latin typeface="+mn-lt"/>
                <a:ea typeface="Calibri" panose="020F0502020204030204" pitchFamily="34" charset="0"/>
              </a:rPr>
              <a:t>của</a:t>
            </a:r>
            <a:r>
              <a:rPr lang="en-US" sz="2400" dirty="0">
                <a:latin typeface="+mn-lt"/>
                <a:ea typeface="Calibri" panose="020F0502020204030204" pitchFamily="34" charset="0"/>
              </a:rPr>
              <a:t> </a:t>
            </a:r>
            <a:r>
              <a:rPr lang="en-US" sz="2400" dirty="0" err="1">
                <a:latin typeface="+mn-lt"/>
                <a:ea typeface="Calibri" panose="020F0502020204030204" pitchFamily="34" charset="0"/>
              </a:rPr>
              <a:t>hình</a:t>
            </a:r>
            <a:r>
              <a:rPr lang="en-US" sz="2400" dirty="0">
                <a:latin typeface="+mn-lt"/>
                <a:ea typeface="Calibri" panose="020F0502020204030204" pitchFamily="34" charset="0"/>
              </a:rPr>
              <a:t> </a:t>
            </a:r>
            <a:r>
              <a:rPr lang="en-US" sz="2400" dirty="0" err="1">
                <a:latin typeface="+mn-lt"/>
                <a:ea typeface="Calibri" panose="020F0502020204030204" pitchFamily="34" charset="0"/>
              </a:rPr>
              <a:t>bình</a:t>
            </a:r>
            <a:r>
              <a:rPr lang="en-US" sz="2400" dirty="0">
                <a:latin typeface="+mn-lt"/>
                <a:ea typeface="Calibri" panose="020F0502020204030204" pitchFamily="34" charset="0"/>
              </a:rPr>
              <a:t> </a:t>
            </a:r>
            <a:r>
              <a:rPr lang="en-US" sz="2400" dirty="0" err="1">
                <a:latin typeface="+mn-lt"/>
                <a:ea typeface="Calibri" panose="020F0502020204030204" pitchFamily="34" charset="0"/>
              </a:rPr>
              <a:t>hình</a:t>
            </a:r>
            <a:r>
              <a:rPr lang="en-US" sz="2400" dirty="0">
                <a:latin typeface="+mn-lt"/>
                <a:ea typeface="Calibri" panose="020F0502020204030204" pitchFamily="34" charset="0"/>
              </a:rPr>
              <a:t> </a:t>
            </a:r>
            <a:r>
              <a:rPr lang="en-US" sz="2400" dirty="0" err="1">
                <a:latin typeface="+mn-lt"/>
                <a:ea typeface="Calibri" panose="020F0502020204030204" pitchFamily="34" charset="0"/>
              </a:rPr>
              <a:t>tròn</a:t>
            </a:r>
            <a:r>
              <a:rPr lang="en-US" sz="2400" dirty="0">
                <a:latin typeface="+mn-lt"/>
                <a:ea typeface="Calibri" panose="020F0502020204030204" pitchFamily="34" charset="0"/>
              </a:rPr>
              <a:t> </a:t>
            </a:r>
            <a:r>
              <a:rPr lang="en-US" sz="2400" dirty="0" err="1">
                <a:latin typeface="+mn-lt"/>
                <a:ea typeface="Calibri" panose="020F0502020204030204" pitchFamily="34" charset="0"/>
              </a:rPr>
              <a:t>đó</a:t>
            </a:r>
            <a:r>
              <a:rPr lang="en-US" sz="2400" dirty="0">
                <a:latin typeface="+mn-lt"/>
                <a:ea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0-#ppt_w/2"/>
                                          </p:val>
                                        </p:tav>
                                        <p:tav tm="100000">
                                          <p:val>
                                            <p:strVal val="#ppt_x"/>
                                          </p:val>
                                        </p:tav>
                                      </p:tavLst>
                                    </p:anim>
                                    <p:anim calcmode="lin" valueType="num">
                                      <p:cBhvr additive="base">
                                        <p:cTn id="35"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childTnLst>
                                    <p:animRot by="10800000">
                                      <p:cBhvr>
                                        <p:cTn id="39" dur="2000" fill="hold"/>
                                        <p:tgtEl>
                                          <p:spTgt spid="13"/>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4" grpId="0" animBg="1"/>
      <p:bldP spid="16"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49386" y="145022"/>
            <a:ext cx="804514" cy="29044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000" b="1" kern="1200" dirty="0">
                <a:solidFill>
                  <a:prstClr val="white"/>
                </a:solidFill>
                <a:latin typeface="Arial" panose="020B0604020202020204"/>
              </a:rPr>
              <a:t>HĐ4</a:t>
            </a:r>
            <a:endParaRPr lang="vi-VN" sz="2000" b="1" kern="1200" dirty="0">
              <a:solidFill>
                <a:prstClr val="white"/>
              </a:solidFill>
              <a:latin typeface="Arial" panose="020B0604020202020204" pitchFamily="34" charset="0"/>
            </a:endParaRPr>
          </a:p>
        </p:txBody>
      </p:sp>
      <p:sp>
        <p:nvSpPr>
          <p:cNvPr id="10" name="TextBox 9"/>
          <p:cNvSpPr txBox="1"/>
          <p:nvPr/>
        </p:nvSpPr>
        <p:spPr>
          <a:xfrm>
            <a:off x="713220" y="421588"/>
            <a:ext cx="7805551" cy="830997"/>
          </a:xfrm>
          <a:prstGeom prst="rect">
            <a:avLst/>
          </a:prstGeom>
          <a:noFill/>
        </p:spPr>
        <p:txBody>
          <a:bodyPr wrap="square" rtlCol="0">
            <a:spAutoFit/>
          </a:bodyPr>
          <a:lstStyle/>
          <a:p>
            <a:pPr algn="just">
              <a:lnSpc>
                <a:spcPct val="120000"/>
              </a:lnSpc>
            </a:pPr>
            <a:r>
              <a:rPr lang="en-US" sz="2000" dirty="0" err="1"/>
              <a:t>Bằng</a:t>
            </a:r>
            <a:r>
              <a:rPr lang="en-US" sz="2000" dirty="0"/>
              <a:t> </a:t>
            </a:r>
            <a:r>
              <a:rPr lang="en-US" sz="2000" dirty="0" err="1"/>
              <a:t>cách</a:t>
            </a:r>
            <a:r>
              <a:rPr lang="en-US" sz="2000" dirty="0"/>
              <a:t> </a:t>
            </a:r>
            <a:r>
              <a:rPr lang="en-US" sz="2000" dirty="0" err="1"/>
              <a:t>tương</a:t>
            </a:r>
            <a:r>
              <a:rPr lang="en-US" sz="2000" dirty="0"/>
              <a:t> </a:t>
            </a:r>
            <a:r>
              <a:rPr lang="en-US" sz="2000" dirty="0" err="1"/>
              <a:t>tự</a:t>
            </a:r>
            <a:r>
              <a:rPr lang="en-US" sz="2000" dirty="0"/>
              <a:t> HĐ3, </a:t>
            </a:r>
            <a:r>
              <a:rPr lang="en-US" sz="2000" dirty="0" err="1"/>
              <a:t>em</a:t>
            </a:r>
            <a:r>
              <a:rPr lang="en-US" sz="2000" dirty="0"/>
              <a:t> </a:t>
            </a:r>
            <a:r>
              <a:rPr lang="en-US" sz="2000" dirty="0" err="1"/>
              <a:t>hãy</a:t>
            </a:r>
            <a:r>
              <a:rPr lang="en-US" sz="2000" dirty="0"/>
              <a:t> </a:t>
            </a:r>
            <a:r>
              <a:rPr lang="en-US" sz="2000" dirty="0" err="1"/>
              <a:t>chỉ</a:t>
            </a:r>
            <a:r>
              <a:rPr lang="en-US" sz="2000" dirty="0"/>
              <a:t> </a:t>
            </a:r>
            <a:r>
              <a:rPr lang="en-US" sz="2000" dirty="0" err="1"/>
              <a:t>ra</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của</a:t>
            </a:r>
            <a:r>
              <a:rPr lang="en-US" sz="2000" dirty="0"/>
              <a:t> </a:t>
            </a:r>
            <a:r>
              <a:rPr lang="en-US" sz="2000" dirty="0" err="1"/>
              <a:t>mỗi</a:t>
            </a:r>
            <a:r>
              <a:rPr lang="en-US" sz="2000" dirty="0"/>
              <a:t> </a:t>
            </a:r>
            <a:r>
              <a:rPr lang="en-US" sz="2000" dirty="0" err="1"/>
              <a:t>hình</a:t>
            </a:r>
            <a:r>
              <a:rPr lang="en-US" sz="2000" dirty="0"/>
              <a:t> </a:t>
            </a:r>
            <a:r>
              <a:rPr lang="en-US" sz="2000" dirty="0" err="1"/>
              <a:t>dưới</a:t>
            </a:r>
            <a:r>
              <a:rPr lang="en-US" sz="2000" dirty="0"/>
              <a:t> </a:t>
            </a:r>
            <a:r>
              <a:rPr lang="en-US" sz="2000" dirty="0" err="1"/>
              <a:t>đây</a:t>
            </a:r>
            <a:r>
              <a:rPr lang="en-US" sz="2000" dirty="0"/>
              <a:t> (</a:t>
            </a:r>
            <a:r>
              <a:rPr lang="en-US" sz="2000" dirty="0" err="1"/>
              <a:t>nếu</a:t>
            </a:r>
            <a:r>
              <a:rPr lang="en-US" sz="2000" dirty="0"/>
              <a:t> </a:t>
            </a:r>
            <a:r>
              <a:rPr lang="en-US" sz="2000" dirty="0" err="1"/>
              <a:t>có</a:t>
            </a:r>
            <a:r>
              <a:rPr lang="en-US" sz="2000" dirty="0"/>
              <a:t>).</a:t>
            </a:r>
            <a:endParaRPr lang="vi-VN" sz="2000" dirty="0"/>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713220" y="1252585"/>
            <a:ext cx="7791450" cy="1695450"/>
          </a:xfrm>
          <a:prstGeom prst="rect">
            <a:avLst/>
          </a:prstGeom>
        </p:spPr>
      </p:pic>
      <p:sp>
        <p:nvSpPr>
          <p:cNvPr id="19" name="Rectangle 18"/>
          <p:cNvSpPr/>
          <p:nvPr/>
        </p:nvSpPr>
        <p:spPr>
          <a:xfrm>
            <a:off x="3084279" y="2847254"/>
            <a:ext cx="3214920" cy="5383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HOẠT ĐỘNG NHÓM</a:t>
            </a:r>
            <a:endParaRPr lang="vi-VN" sz="2400" b="1" dirty="0">
              <a:solidFill>
                <a:schemeClr val="accent2"/>
              </a:solidFill>
            </a:endParaRPr>
          </a:p>
        </p:txBody>
      </p:sp>
      <p:sp>
        <p:nvSpPr>
          <p:cNvPr id="20" name="TextBox 19"/>
          <p:cNvSpPr txBox="1"/>
          <p:nvPr/>
        </p:nvSpPr>
        <p:spPr>
          <a:xfrm>
            <a:off x="758371" y="3532745"/>
            <a:ext cx="7297058" cy="1126462"/>
          </a:xfrm>
          <a:prstGeom prst="rect">
            <a:avLst/>
          </a:prstGeom>
          <a:noFill/>
        </p:spPr>
        <p:txBody>
          <a:bodyPr wrap="square" rtlCol="0">
            <a:spAutoFit/>
          </a:bodyPr>
          <a:lstStyle/>
          <a:p>
            <a:pPr marL="285750" indent="-285750" algn="just">
              <a:lnSpc>
                <a:spcPct val="130000"/>
              </a:lnSpc>
              <a:buFontTx/>
              <a:buChar char="-"/>
            </a:pPr>
            <a:r>
              <a:rPr lang="en-US" sz="2400" b="1" u="sng" dirty="0" err="1"/>
              <a:t>Hình</a:t>
            </a:r>
            <a:r>
              <a:rPr lang="en-US" sz="2400" b="1" u="sng" dirty="0"/>
              <a:t> </a:t>
            </a:r>
            <a:r>
              <a:rPr lang="en-US" sz="2400" b="1" u="sng" dirty="0" err="1"/>
              <a:t>thức</a:t>
            </a:r>
            <a:r>
              <a:rPr lang="en-US" sz="2400" b="1" u="sng" dirty="0"/>
              <a:t>:</a:t>
            </a:r>
            <a:r>
              <a:rPr lang="en-US" sz="2400" b="1" dirty="0"/>
              <a:t> </a:t>
            </a:r>
            <a:r>
              <a:rPr lang="en-US" sz="2400" dirty="0" err="1"/>
              <a:t>Hoạt</a:t>
            </a:r>
            <a:r>
              <a:rPr lang="en-US" sz="2400" dirty="0"/>
              <a:t> </a:t>
            </a:r>
            <a:r>
              <a:rPr lang="en-US" sz="2400" dirty="0" err="1"/>
              <a:t>động</a:t>
            </a:r>
            <a:r>
              <a:rPr lang="en-US" sz="2400" dirty="0"/>
              <a:t> </a:t>
            </a:r>
            <a:r>
              <a:rPr lang="en-US" sz="2400" dirty="0" err="1"/>
              <a:t>nhóm</a:t>
            </a:r>
            <a:r>
              <a:rPr lang="en-US" sz="2400" dirty="0"/>
              <a:t> 4</a:t>
            </a:r>
          </a:p>
          <a:p>
            <a:pPr marL="285750" indent="-285750" algn="just">
              <a:lnSpc>
                <a:spcPct val="150000"/>
              </a:lnSpc>
              <a:buFontTx/>
              <a:buChar char="-"/>
            </a:pPr>
            <a:r>
              <a:rPr lang="en-US" sz="2400" b="1" u="sng" dirty="0" err="1"/>
              <a:t>Thời</a:t>
            </a:r>
            <a:r>
              <a:rPr lang="en-US" sz="2400" b="1" u="sng" dirty="0"/>
              <a:t> </a:t>
            </a:r>
            <a:r>
              <a:rPr lang="en-US" sz="2400" b="1" u="sng" dirty="0" err="1"/>
              <a:t>gian</a:t>
            </a:r>
            <a:r>
              <a:rPr lang="en-US" sz="2400" b="1" u="sng" dirty="0"/>
              <a:t>:</a:t>
            </a:r>
            <a:r>
              <a:rPr lang="en-US" sz="2400" b="1" dirty="0"/>
              <a:t> </a:t>
            </a:r>
            <a:r>
              <a:rPr lang="en-US" sz="2400" dirty="0"/>
              <a:t>8 </a:t>
            </a:r>
            <a:r>
              <a:rPr lang="en-US" sz="2400" dirty="0" err="1"/>
              <a:t>phút</a:t>
            </a:r>
            <a:endParaRPr lang="vi-VN" sz="2400" dirty="0"/>
          </a:p>
        </p:txBody>
      </p:sp>
    </p:spTree>
    <p:extLst>
      <p:ext uri="{BB962C8B-B14F-4D97-AF65-F5344CB8AC3E}">
        <p14:creationId xmlns:p14="http://schemas.microsoft.com/office/powerpoint/2010/main" val="14576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randombar(horizontal)">
                                      <p:cBhvr>
                                        <p:cTn id="20" dur="500"/>
                                        <p:tgtEl>
                                          <p:spTgt spid="19"/>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 calcmode="lin" valueType="num">
                                      <p:cBhvr additive="base">
                                        <p:cTn id="24"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 calcmode="lin" valueType="num">
                                      <p:cBhvr additive="base">
                                        <p:cTn id="29"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9" grpId="0" animBg="1"/>
      <p:bldP spid="20"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3208" y="632159"/>
            <a:ext cx="2550192" cy="461665"/>
          </a:xfrm>
          <a:prstGeom prst="rect">
            <a:avLst/>
          </a:prstGeom>
          <a:noFill/>
        </p:spPr>
        <p:txBody>
          <a:bodyPr wrap="square" rtlCol="0">
            <a:spAutoFit/>
          </a:bodyPr>
          <a:lstStyle/>
          <a:p>
            <a:pPr algn="just"/>
            <a:r>
              <a:rPr lang="en-US" sz="2400" b="1" dirty="0">
                <a:solidFill>
                  <a:srgbClr val="C00000"/>
                </a:solidFill>
              </a:rPr>
              <a:t>* </a:t>
            </a:r>
            <a:r>
              <a:rPr lang="en-US" sz="2400" b="1" dirty="0" err="1">
                <a:solidFill>
                  <a:srgbClr val="C00000"/>
                </a:solidFill>
              </a:rPr>
              <a:t>Nhận</a:t>
            </a:r>
            <a:r>
              <a:rPr lang="en-US" sz="2400" b="1" dirty="0">
                <a:solidFill>
                  <a:srgbClr val="C00000"/>
                </a:solidFill>
              </a:rPr>
              <a:t> </a:t>
            </a:r>
            <a:r>
              <a:rPr lang="en-US" sz="2400" b="1" dirty="0" err="1">
                <a:solidFill>
                  <a:srgbClr val="C00000"/>
                </a:solidFill>
              </a:rPr>
              <a:t>xét</a:t>
            </a:r>
            <a:r>
              <a:rPr lang="en-US" sz="2400" b="1" dirty="0">
                <a:solidFill>
                  <a:srgbClr val="C00000"/>
                </a:solidFill>
              </a:rPr>
              <a:t>:  </a:t>
            </a:r>
            <a:endParaRPr lang="vi-VN" sz="2400" b="1" dirty="0">
              <a:solidFill>
                <a:srgbClr val="C00000"/>
              </a:solidFill>
            </a:endParaRPr>
          </a:p>
        </p:txBody>
      </p:sp>
      <p:sp>
        <p:nvSpPr>
          <p:cNvPr id="5" name="TextBox 4"/>
          <p:cNvSpPr txBox="1"/>
          <p:nvPr/>
        </p:nvSpPr>
        <p:spPr>
          <a:xfrm>
            <a:off x="1586416" y="1253539"/>
            <a:ext cx="6160167" cy="1166410"/>
          </a:xfrm>
          <a:prstGeom prst="rect">
            <a:avLst/>
          </a:prstGeom>
          <a:solidFill>
            <a:schemeClr val="accent6"/>
          </a:solidFill>
        </p:spPr>
        <p:txBody>
          <a:bodyPr wrap="square" rtlCol="0">
            <a:spAutoFit/>
          </a:bodyPr>
          <a:lstStyle/>
          <a:p>
            <a:pPr marL="457200" indent="-457200" algn="just">
              <a:lnSpc>
                <a:spcPct val="120000"/>
              </a:lnSpc>
              <a:buFont typeface="Wingdings" panose="05000000000000000000" pitchFamily="2" charset="2"/>
              <a:buChar char="§"/>
            </a:pPr>
            <a:r>
              <a:rPr lang="en-US" sz="2000" dirty="0" err="1">
                <a:solidFill>
                  <a:srgbClr val="0070C0"/>
                </a:solidFill>
              </a:rPr>
              <a:t>Tâm</a:t>
            </a:r>
            <a:r>
              <a:rPr lang="en-US" sz="2000" dirty="0">
                <a:solidFill>
                  <a:srgbClr val="0070C0"/>
                </a:solidFill>
              </a:rPr>
              <a:t> </a:t>
            </a:r>
            <a:r>
              <a:rPr lang="en-US" sz="2000" dirty="0" err="1">
                <a:solidFill>
                  <a:srgbClr val="0070C0"/>
                </a:solidFill>
              </a:rPr>
              <a:t>đối</a:t>
            </a:r>
            <a:r>
              <a:rPr lang="en-US" sz="2000" dirty="0">
                <a:solidFill>
                  <a:srgbClr val="0070C0"/>
                </a:solidFill>
              </a:rPr>
              <a:t> </a:t>
            </a:r>
            <a:r>
              <a:rPr lang="en-US" sz="2000" dirty="0" err="1">
                <a:solidFill>
                  <a:srgbClr val="0070C0"/>
                </a:solidFill>
              </a:rPr>
              <a:t>xứng</a:t>
            </a:r>
            <a:r>
              <a:rPr lang="en-US" sz="2000" dirty="0">
                <a:solidFill>
                  <a:srgbClr val="0070C0"/>
                </a:solidFill>
              </a:rPr>
              <a:t> </a:t>
            </a:r>
            <a:r>
              <a:rPr lang="en-US" sz="2000" dirty="0" err="1">
                <a:solidFill>
                  <a:srgbClr val="0070C0"/>
                </a:solidFill>
              </a:rPr>
              <a:t>của</a:t>
            </a:r>
            <a:r>
              <a:rPr lang="en-US" sz="2000" dirty="0">
                <a:solidFill>
                  <a:srgbClr val="0070C0"/>
                </a:solidFill>
              </a:rPr>
              <a:t> </a:t>
            </a:r>
            <a:r>
              <a:rPr lang="en-US" sz="2000" dirty="0" err="1">
                <a:solidFill>
                  <a:srgbClr val="0070C0"/>
                </a:solidFill>
              </a:rPr>
              <a:t>hình</a:t>
            </a:r>
            <a:r>
              <a:rPr lang="en-US" sz="2000" dirty="0">
                <a:solidFill>
                  <a:srgbClr val="0070C0"/>
                </a:solidFill>
              </a:rPr>
              <a:t> </a:t>
            </a:r>
            <a:r>
              <a:rPr lang="en-US" sz="2000" dirty="0" err="1">
                <a:solidFill>
                  <a:srgbClr val="0070C0"/>
                </a:solidFill>
              </a:rPr>
              <a:t>bình</a:t>
            </a:r>
            <a:r>
              <a:rPr lang="en-US" sz="2000" dirty="0">
                <a:solidFill>
                  <a:srgbClr val="0070C0"/>
                </a:solidFill>
              </a:rPr>
              <a:t> </a:t>
            </a:r>
            <a:r>
              <a:rPr lang="en-US" sz="2000" dirty="0" err="1">
                <a:solidFill>
                  <a:srgbClr val="0070C0"/>
                </a:solidFill>
              </a:rPr>
              <a:t>hành</a:t>
            </a:r>
            <a:r>
              <a:rPr lang="en-US" sz="2000" dirty="0">
                <a:solidFill>
                  <a:srgbClr val="0070C0"/>
                </a:solidFill>
              </a:rPr>
              <a:t>, </a:t>
            </a:r>
            <a:r>
              <a:rPr lang="en-US" sz="2000" dirty="0" err="1">
                <a:solidFill>
                  <a:srgbClr val="0070C0"/>
                </a:solidFill>
              </a:rPr>
              <a:t>hình</a:t>
            </a:r>
            <a:r>
              <a:rPr lang="en-US" sz="2000" dirty="0">
                <a:solidFill>
                  <a:srgbClr val="0070C0"/>
                </a:solidFill>
              </a:rPr>
              <a:t> </a:t>
            </a:r>
            <a:r>
              <a:rPr lang="en-US" sz="2000" dirty="0" err="1">
                <a:solidFill>
                  <a:srgbClr val="0070C0"/>
                </a:solidFill>
              </a:rPr>
              <a:t>thoi</a:t>
            </a:r>
            <a:r>
              <a:rPr lang="en-US" sz="2000" dirty="0">
                <a:solidFill>
                  <a:srgbClr val="0070C0"/>
                </a:solidFill>
              </a:rPr>
              <a:t>, </a:t>
            </a:r>
            <a:r>
              <a:rPr lang="en-US" sz="2000" dirty="0" err="1">
                <a:solidFill>
                  <a:srgbClr val="0070C0"/>
                </a:solidFill>
              </a:rPr>
              <a:t>hình</a:t>
            </a:r>
            <a:r>
              <a:rPr lang="en-US" sz="2000" dirty="0">
                <a:solidFill>
                  <a:srgbClr val="0070C0"/>
                </a:solidFill>
              </a:rPr>
              <a:t> </a:t>
            </a:r>
            <a:r>
              <a:rPr lang="en-US" sz="2000" dirty="0" err="1">
                <a:solidFill>
                  <a:srgbClr val="0070C0"/>
                </a:solidFill>
              </a:rPr>
              <a:t>vuông</a:t>
            </a:r>
            <a:r>
              <a:rPr lang="en-US" sz="2000" dirty="0">
                <a:solidFill>
                  <a:srgbClr val="0070C0"/>
                </a:solidFill>
              </a:rPr>
              <a:t>, </a:t>
            </a:r>
            <a:r>
              <a:rPr lang="en-US" sz="2000" dirty="0" err="1">
                <a:solidFill>
                  <a:srgbClr val="0070C0"/>
                </a:solidFill>
              </a:rPr>
              <a:t>hình</a:t>
            </a:r>
            <a:r>
              <a:rPr lang="en-US" sz="2000" dirty="0">
                <a:solidFill>
                  <a:srgbClr val="0070C0"/>
                </a:solidFill>
              </a:rPr>
              <a:t> </a:t>
            </a:r>
            <a:r>
              <a:rPr lang="en-US" sz="2000" dirty="0" err="1">
                <a:solidFill>
                  <a:srgbClr val="0070C0"/>
                </a:solidFill>
              </a:rPr>
              <a:t>chữ</a:t>
            </a:r>
            <a:r>
              <a:rPr lang="en-US" sz="2000" dirty="0">
                <a:solidFill>
                  <a:srgbClr val="0070C0"/>
                </a:solidFill>
              </a:rPr>
              <a:t> </a:t>
            </a:r>
            <a:r>
              <a:rPr lang="en-US" sz="2000" dirty="0" err="1">
                <a:solidFill>
                  <a:srgbClr val="0070C0"/>
                </a:solidFill>
              </a:rPr>
              <a:t>nhật</a:t>
            </a:r>
            <a:r>
              <a:rPr lang="en-US" sz="2000" dirty="0">
                <a:solidFill>
                  <a:srgbClr val="0070C0"/>
                </a:solidFill>
              </a:rPr>
              <a:t> </a:t>
            </a:r>
            <a:r>
              <a:rPr lang="en-US" sz="2000" dirty="0" err="1">
                <a:solidFill>
                  <a:srgbClr val="0070C0"/>
                </a:solidFill>
              </a:rPr>
              <a:t>là</a:t>
            </a:r>
            <a:r>
              <a:rPr lang="en-US" sz="2000" dirty="0">
                <a:solidFill>
                  <a:srgbClr val="0070C0"/>
                </a:solidFill>
              </a:rPr>
              <a:t> </a:t>
            </a:r>
            <a:r>
              <a:rPr lang="en-US" sz="2000" dirty="0" err="1">
                <a:solidFill>
                  <a:srgbClr val="0070C0"/>
                </a:solidFill>
              </a:rPr>
              <a:t>giao</a:t>
            </a:r>
            <a:r>
              <a:rPr lang="en-US" sz="2000" dirty="0">
                <a:solidFill>
                  <a:srgbClr val="0070C0"/>
                </a:solidFill>
              </a:rPr>
              <a:t> </a:t>
            </a:r>
            <a:r>
              <a:rPr lang="en-US" sz="2000" dirty="0" err="1">
                <a:solidFill>
                  <a:srgbClr val="0070C0"/>
                </a:solidFill>
              </a:rPr>
              <a:t>điểm</a:t>
            </a:r>
            <a:r>
              <a:rPr lang="en-US" sz="2000" dirty="0">
                <a:solidFill>
                  <a:srgbClr val="0070C0"/>
                </a:solidFill>
              </a:rPr>
              <a:t> </a:t>
            </a:r>
            <a:r>
              <a:rPr lang="en-US" sz="2000" dirty="0" err="1">
                <a:solidFill>
                  <a:srgbClr val="0070C0"/>
                </a:solidFill>
              </a:rPr>
              <a:t>của</a:t>
            </a:r>
            <a:r>
              <a:rPr lang="en-US" sz="2000" dirty="0">
                <a:solidFill>
                  <a:srgbClr val="0070C0"/>
                </a:solidFill>
              </a:rPr>
              <a:t> </a:t>
            </a:r>
            <a:r>
              <a:rPr lang="en-US" sz="2000" dirty="0" err="1">
                <a:solidFill>
                  <a:srgbClr val="0070C0"/>
                </a:solidFill>
              </a:rPr>
              <a:t>hai</a:t>
            </a:r>
            <a:r>
              <a:rPr lang="en-US" sz="2000" dirty="0">
                <a:solidFill>
                  <a:srgbClr val="0070C0"/>
                </a:solidFill>
              </a:rPr>
              <a:t> </a:t>
            </a:r>
            <a:r>
              <a:rPr lang="en-US" sz="2000" dirty="0" err="1">
                <a:solidFill>
                  <a:srgbClr val="0070C0"/>
                </a:solidFill>
              </a:rPr>
              <a:t>đường</a:t>
            </a:r>
            <a:r>
              <a:rPr lang="en-US" sz="2000" dirty="0">
                <a:solidFill>
                  <a:srgbClr val="0070C0"/>
                </a:solidFill>
              </a:rPr>
              <a:t> </a:t>
            </a:r>
            <a:r>
              <a:rPr lang="en-US" sz="2000" dirty="0" err="1">
                <a:solidFill>
                  <a:srgbClr val="0070C0"/>
                </a:solidFill>
              </a:rPr>
              <a:t>chéo</a:t>
            </a:r>
            <a:r>
              <a:rPr lang="en-US" sz="2000" dirty="0">
                <a:solidFill>
                  <a:srgbClr val="0070C0"/>
                </a:solidFill>
              </a:rPr>
              <a:t>.</a:t>
            </a:r>
            <a:endParaRPr lang="vi-VN" sz="2000" dirty="0">
              <a:solidFill>
                <a:srgbClr val="0070C0"/>
              </a:solidFill>
            </a:endParaRPr>
          </a:p>
        </p:txBody>
      </p:sp>
      <p:sp>
        <p:nvSpPr>
          <p:cNvPr id="6" name="TextBox 5"/>
          <p:cNvSpPr txBox="1"/>
          <p:nvPr/>
        </p:nvSpPr>
        <p:spPr>
          <a:xfrm>
            <a:off x="1572128" y="2725152"/>
            <a:ext cx="6160167" cy="830997"/>
          </a:xfrm>
          <a:prstGeom prst="rect">
            <a:avLst/>
          </a:prstGeom>
          <a:solidFill>
            <a:schemeClr val="accent6"/>
          </a:solidFill>
        </p:spPr>
        <p:txBody>
          <a:bodyPr wrap="square" rtlCol="0">
            <a:spAutoFit/>
          </a:bodyPr>
          <a:lstStyle/>
          <a:p>
            <a:pPr marL="457200" indent="-457200" algn="just">
              <a:lnSpc>
                <a:spcPct val="120000"/>
              </a:lnSpc>
              <a:buFont typeface="Wingdings" panose="05000000000000000000" pitchFamily="2" charset="2"/>
              <a:buChar char="§"/>
            </a:pPr>
            <a:r>
              <a:rPr lang="en-US" sz="2000" dirty="0" err="1">
                <a:solidFill>
                  <a:srgbClr val="0070C0"/>
                </a:solidFill>
              </a:rPr>
              <a:t>Tâm</a:t>
            </a:r>
            <a:r>
              <a:rPr lang="en-US" sz="2000" dirty="0">
                <a:solidFill>
                  <a:srgbClr val="0070C0"/>
                </a:solidFill>
              </a:rPr>
              <a:t> </a:t>
            </a:r>
            <a:r>
              <a:rPr lang="en-US" sz="2000" dirty="0" err="1">
                <a:solidFill>
                  <a:srgbClr val="0070C0"/>
                </a:solidFill>
              </a:rPr>
              <a:t>đối</a:t>
            </a:r>
            <a:r>
              <a:rPr lang="en-US" sz="2000" dirty="0">
                <a:solidFill>
                  <a:srgbClr val="0070C0"/>
                </a:solidFill>
              </a:rPr>
              <a:t> </a:t>
            </a:r>
            <a:r>
              <a:rPr lang="en-US" sz="2000" dirty="0" err="1">
                <a:solidFill>
                  <a:srgbClr val="0070C0"/>
                </a:solidFill>
              </a:rPr>
              <a:t>xứng</a:t>
            </a:r>
            <a:r>
              <a:rPr lang="en-US" sz="2000" dirty="0">
                <a:solidFill>
                  <a:srgbClr val="0070C0"/>
                </a:solidFill>
              </a:rPr>
              <a:t> </a:t>
            </a:r>
            <a:r>
              <a:rPr lang="en-US" sz="2000" dirty="0" err="1">
                <a:solidFill>
                  <a:srgbClr val="0070C0"/>
                </a:solidFill>
              </a:rPr>
              <a:t>của</a:t>
            </a:r>
            <a:r>
              <a:rPr lang="en-US" sz="2000" dirty="0">
                <a:solidFill>
                  <a:srgbClr val="0070C0"/>
                </a:solidFill>
              </a:rPr>
              <a:t> </a:t>
            </a:r>
            <a:r>
              <a:rPr lang="en-US" sz="2000" dirty="0" err="1">
                <a:solidFill>
                  <a:srgbClr val="0070C0"/>
                </a:solidFill>
              </a:rPr>
              <a:t>hình</a:t>
            </a:r>
            <a:r>
              <a:rPr lang="en-US" sz="2000" dirty="0">
                <a:solidFill>
                  <a:srgbClr val="0070C0"/>
                </a:solidFill>
              </a:rPr>
              <a:t> </a:t>
            </a:r>
            <a:r>
              <a:rPr lang="en-US" sz="2000" dirty="0" err="1">
                <a:solidFill>
                  <a:srgbClr val="0070C0"/>
                </a:solidFill>
              </a:rPr>
              <a:t>lục</a:t>
            </a:r>
            <a:r>
              <a:rPr lang="en-US" sz="2000" dirty="0">
                <a:solidFill>
                  <a:srgbClr val="0070C0"/>
                </a:solidFill>
              </a:rPr>
              <a:t> </a:t>
            </a:r>
            <a:r>
              <a:rPr lang="en-US" sz="2000" dirty="0" err="1">
                <a:solidFill>
                  <a:srgbClr val="0070C0"/>
                </a:solidFill>
              </a:rPr>
              <a:t>giác</a:t>
            </a:r>
            <a:r>
              <a:rPr lang="en-US" sz="2000" dirty="0">
                <a:solidFill>
                  <a:srgbClr val="0070C0"/>
                </a:solidFill>
              </a:rPr>
              <a:t> </a:t>
            </a:r>
            <a:r>
              <a:rPr lang="en-US" sz="2000" dirty="0" err="1">
                <a:solidFill>
                  <a:srgbClr val="0070C0"/>
                </a:solidFill>
              </a:rPr>
              <a:t>đều</a:t>
            </a:r>
            <a:r>
              <a:rPr lang="en-US" sz="2000" dirty="0">
                <a:solidFill>
                  <a:srgbClr val="0070C0"/>
                </a:solidFill>
              </a:rPr>
              <a:t> </a:t>
            </a:r>
            <a:r>
              <a:rPr lang="en-US" sz="2000" dirty="0" err="1">
                <a:solidFill>
                  <a:srgbClr val="0070C0"/>
                </a:solidFill>
              </a:rPr>
              <a:t>là</a:t>
            </a:r>
            <a:r>
              <a:rPr lang="en-US" sz="2000" dirty="0">
                <a:solidFill>
                  <a:srgbClr val="0070C0"/>
                </a:solidFill>
              </a:rPr>
              <a:t> </a:t>
            </a:r>
            <a:r>
              <a:rPr lang="en-US" sz="2000" dirty="0" err="1">
                <a:solidFill>
                  <a:srgbClr val="0070C0"/>
                </a:solidFill>
              </a:rPr>
              <a:t>giao</a:t>
            </a:r>
            <a:r>
              <a:rPr lang="en-US" sz="2000" dirty="0">
                <a:solidFill>
                  <a:srgbClr val="0070C0"/>
                </a:solidFill>
              </a:rPr>
              <a:t> </a:t>
            </a:r>
            <a:r>
              <a:rPr lang="en-US" sz="2000" dirty="0" err="1">
                <a:solidFill>
                  <a:srgbClr val="0070C0"/>
                </a:solidFill>
              </a:rPr>
              <a:t>điểm</a:t>
            </a:r>
            <a:r>
              <a:rPr lang="en-US" sz="2000" dirty="0">
                <a:solidFill>
                  <a:srgbClr val="0070C0"/>
                </a:solidFill>
              </a:rPr>
              <a:t> </a:t>
            </a:r>
            <a:r>
              <a:rPr lang="en-US" sz="2000" dirty="0" err="1">
                <a:solidFill>
                  <a:srgbClr val="0070C0"/>
                </a:solidFill>
              </a:rPr>
              <a:t>của</a:t>
            </a:r>
            <a:r>
              <a:rPr lang="en-US" sz="2000" dirty="0">
                <a:solidFill>
                  <a:srgbClr val="0070C0"/>
                </a:solidFill>
              </a:rPr>
              <a:t> </a:t>
            </a:r>
            <a:r>
              <a:rPr lang="en-US" sz="2000" dirty="0" err="1">
                <a:solidFill>
                  <a:srgbClr val="0070C0"/>
                </a:solidFill>
              </a:rPr>
              <a:t>các</a:t>
            </a:r>
            <a:r>
              <a:rPr lang="en-US" sz="2000" dirty="0">
                <a:solidFill>
                  <a:srgbClr val="0070C0"/>
                </a:solidFill>
              </a:rPr>
              <a:t> </a:t>
            </a:r>
            <a:r>
              <a:rPr lang="en-US" sz="2000" dirty="0" err="1">
                <a:solidFill>
                  <a:srgbClr val="0070C0"/>
                </a:solidFill>
              </a:rPr>
              <a:t>đường</a:t>
            </a:r>
            <a:r>
              <a:rPr lang="en-US" sz="2000" dirty="0">
                <a:solidFill>
                  <a:srgbClr val="0070C0"/>
                </a:solidFill>
              </a:rPr>
              <a:t> </a:t>
            </a:r>
            <a:r>
              <a:rPr lang="en-US" sz="2000" dirty="0" err="1">
                <a:solidFill>
                  <a:srgbClr val="0070C0"/>
                </a:solidFill>
              </a:rPr>
              <a:t>chéo</a:t>
            </a:r>
            <a:r>
              <a:rPr lang="en-US" sz="2000" dirty="0">
                <a:solidFill>
                  <a:srgbClr val="0070C0"/>
                </a:solidFill>
              </a:rPr>
              <a:t> </a:t>
            </a:r>
            <a:r>
              <a:rPr lang="en-US" sz="2000" dirty="0" err="1">
                <a:solidFill>
                  <a:srgbClr val="0070C0"/>
                </a:solidFill>
              </a:rPr>
              <a:t>chính</a:t>
            </a:r>
            <a:r>
              <a:rPr lang="en-US" sz="2000" dirty="0">
                <a:solidFill>
                  <a:srgbClr val="0070C0"/>
                </a:solidFill>
              </a:rPr>
              <a:t>.</a:t>
            </a:r>
            <a:endParaRPr lang="vi-VN" sz="2000" dirty="0">
              <a:solidFill>
                <a:srgbClr val="0070C0"/>
              </a:solidFill>
            </a:endParaRPr>
          </a:p>
        </p:txBody>
      </p:sp>
    </p:spTree>
    <p:extLst>
      <p:ext uri="{BB962C8B-B14F-4D97-AF65-F5344CB8AC3E}">
        <p14:creationId xmlns:p14="http://schemas.microsoft.com/office/powerpoint/2010/main" val="233166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47851" y="0"/>
            <a:ext cx="2119086" cy="461665"/>
          </a:xfrm>
          <a:prstGeom prst="rect">
            <a:avLst/>
          </a:prstGeom>
          <a:solidFill>
            <a:schemeClr val="accent1">
              <a:lumMod val="20000"/>
              <a:lumOff val="80000"/>
            </a:schemeClr>
          </a:solidFill>
        </p:spPr>
        <p:txBody>
          <a:bodyPr wrap="square" rtlCol="0">
            <a:spAutoFit/>
          </a:bodyPr>
          <a:lstStyle/>
          <a:p>
            <a:pPr algn="ctr"/>
            <a:r>
              <a:rPr lang="en-US" sz="2400" b="1" dirty="0" err="1">
                <a:solidFill>
                  <a:srgbClr val="00B050"/>
                </a:solidFill>
              </a:rPr>
              <a:t>Luyện</a:t>
            </a:r>
            <a:r>
              <a:rPr lang="en-US" sz="2400" b="1" dirty="0">
                <a:solidFill>
                  <a:srgbClr val="00B050"/>
                </a:solidFill>
              </a:rPr>
              <a:t> </a:t>
            </a:r>
            <a:r>
              <a:rPr lang="en-US" sz="2400" b="1" dirty="0" err="1">
                <a:solidFill>
                  <a:srgbClr val="00B050"/>
                </a:solidFill>
              </a:rPr>
              <a:t>tập</a:t>
            </a:r>
            <a:r>
              <a:rPr lang="en-US" sz="2400" b="1" dirty="0">
                <a:solidFill>
                  <a:srgbClr val="00B050"/>
                </a:solidFill>
              </a:rPr>
              <a:t> 2</a:t>
            </a:r>
            <a:endParaRPr lang="vi-VN" sz="2400" b="1" dirty="0">
              <a:solidFill>
                <a:srgbClr val="00B050"/>
              </a:solidFill>
            </a:endParaRPr>
          </a:p>
        </p:txBody>
      </p:sp>
      <p:sp>
        <p:nvSpPr>
          <p:cNvPr id="6" name="TextBox 5"/>
          <p:cNvSpPr txBox="1"/>
          <p:nvPr/>
        </p:nvSpPr>
        <p:spPr>
          <a:xfrm>
            <a:off x="772658" y="571784"/>
            <a:ext cx="7328355" cy="892552"/>
          </a:xfrm>
          <a:prstGeom prst="rect">
            <a:avLst/>
          </a:prstGeom>
          <a:noFill/>
        </p:spPr>
        <p:txBody>
          <a:bodyPr wrap="square" rtlCol="0">
            <a:spAutoFit/>
          </a:bodyPr>
          <a:lstStyle/>
          <a:p>
            <a:pPr algn="just">
              <a:lnSpc>
                <a:spcPct val="130000"/>
              </a:lnSpc>
            </a:pPr>
            <a:r>
              <a:rPr lang="en-US" sz="2000" dirty="0" err="1"/>
              <a:t>Dự</a:t>
            </a:r>
            <a:r>
              <a:rPr lang="en-US" sz="2000" dirty="0"/>
              <a:t> </a:t>
            </a:r>
            <a:r>
              <a:rPr lang="en-US" sz="2000" dirty="0" err="1"/>
              <a:t>đoán</a:t>
            </a:r>
            <a:r>
              <a:rPr lang="en-US" sz="2000" dirty="0"/>
              <a:t> </a:t>
            </a:r>
            <a:r>
              <a:rPr lang="en-US" sz="2000" dirty="0" err="1"/>
              <a:t>và</a:t>
            </a:r>
            <a:r>
              <a:rPr lang="en-US" sz="2000" dirty="0"/>
              <a:t> </a:t>
            </a:r>
            <a:r>
              <a:rPr lang="en-US" sz="2000" dirty="0" err="1"/>
              <a:t>vẽ</a:t>
            </a:r>
            <a:r>
              <a:rPr lang="en-US" sz="2000" dirty="0"/>
              <a:t> </a:t>
            </a:r>
            <a:r>
              <a:rPr lang="en-US" sz="2000" dirty="0" err="1"/>
              <a:t>lại</a:t>
            </a:r>
            <a:r>
              <a:rPr lang="en-US" sz="2000" dirty="0"/>
              <a:t> </a:t>
            </a:r>
            <a:r>
              <a:rPr lang="en-US" sz="2000" dirty="0" err="1"/>
              <a:t>các</a:t>
            </a:r>
            <a:r>
              <a:rPr lang="en-US" sz="2000" dirty="0"/>
              <a:t> </a:t>
            </a:r>
            <a:r>
              <a:rPr lang="en-US" sz="2000" dirty="0" err="1"/>
              <a:t>hình</a:t>
            </a:r>
            <a:r>
              <a:rPr lang="en-US" sz="2000" dirty="0"/>
              <a:t> </a:t>
            </a:r>
            <a:r>
              <a:rPr lang="en-US" sz="2000" dirty="0" err="1"/>
              <a:t>sau</a:t>
            </a:r>
            <a:r>
              <a:rPr lang="en-US" sz="2000" dirty="0"/>
              <a:t> </a:t>
            </a:r>
            <a:r>
              <a:rPr lang="en-US" sz="2000" dirty="0" err="1"/>
              <a:t>vào</a:t>
            </a:r>
            <a:r>
              <a:rPr lang="en-US" sz="2000" dirty="0"/>
              <a:t> </a:t>
            </a:r>
            <a:r>
              <a:rPr lang="en-US" sz="2000" dirty="0" err="1"/>
              <a:t>giấy</a:t>
            </a:r>
            <a:r>
              <a:rPr lang="en-US" sz="2000" dirty="0"/>
              <a:t> </a:t>
            </a:r>
            <a:r>
              <a:rPr lang="en-US" sz="2000" dirty="0" err="1"/>
              <a:t>kẻ</a:t>
            </a:r>
            <a:r>
              <a:rPr lang="en-US" sz="2000" dirty="0"/>
              <a:t> ô </a:t>
            </a:r>
            <a:r>
              <a:rPr lang="en-US" sz="2000" dirty="0" err="1"/>
              <a:t>vuông</a:t>
            </a:r>
            <a:r>
              <a:rPr lang="en-US" sz="2000" dirty="0"/>
              <a:t> </a:t>
            </a:r>
            <a:r>
              <a:rPr lang="en-US" sz="2000" dirty="0" err="1"/>
              <a:t>rồi</a:t>
            </a:r>
            <a:r>
              <a:rPr lang="en-US" sz="2000" dirty="0"/>
              <a:t> </a:t>
            </a:r>
            <a:r>
              <a:rPr lang="en-US" sz="2000" dirty="0" err="1"/>
              <a:t>vẽ</a:t>
            </a:r>
            <a:r>
              <a:rPr lang="en-US" sz="2000" dirty="0"/>
              <a:t> </a:t>
            </a:r>
            <a:r>
              <a:rPr lang="en-US" sz="2000" dirty="0" err="1"/>
              <a:t>thêm</a:t>
            </a:r>
            <a:r>
              <a:rPr lang="en-US" sz="2000" dirty="0"/>
              <a:t> </a:t>
            </a:r>
            <a:r>
              <a:rPr lang="en-US" sz="2000" dirty="0" err="1"/>
              <a:t>để</a:t>
            </a:r>
            <a:r>
              <a:rPr lang="en-US" sz="2000" dirty="0"/>
              <a:t> </a:t>
            </a:r>
            <a:r>
              <a:rPr lang="en-US" sz="2000" dirty="0" err="1"/>
              <a:t>được</a:t>
            </a:r>
            <a:r>
              <a:rPr lang="en-US" sz="2000" dirty="0"/>
              <a:t> </a:t>
            </a:r>
            <a:r>
              <a:rPr lang="en-US" sz="2000" dirty="0" err="1"/>
              <a:t>một</a:t>
            </a:r>
            <a:r>
              <a:rPr lang="en-US" sz="2000" dirty="0"/>
              <a:t> </a:t>
            </a:r>
            <a:r>
              <a:rPr lang="en-US" sz="2000" dirty="0" err="1"/>
              <a:t>hình</a:t>
            </a:r>
            <a:r>
              <a:rPr lang="en-US" sz="2000" dirty="0"/>
              <a:t> </a:t>
            </a:r>
            <a:r>
              <a:rPr lang="en-US" sz="2000" dirty="0" err="1"/>
              <a:t>nhận</a:t>
            </a:r>
            <a:r>
              <a:rPr lang="en-US" sz="2000" dirty="0"/>
              <a:t> </a:t>
            </a:r>
            <a:r>
              <a:rPr lang="en-US" sz="2000" dirty="0" err="1"/>
              <a:t>điểm</a:t>
            </a:r>
            <a:r>
              <a:rPr lang="en-US" sz="2000" dirty="0"/>
              <a:t> O </a:t>
            </a:r>
            <a:r>
              <a:rPr lang="en-US" sz="2000" dirty="0" err="1"/>
              <a:t>là</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a:t>
            </a:r>
            <a:endParaRPr lang="vi-VN" sz="2000" dirty="0"/>
          </a:p>
        </p:txBody>
      </p:sp>
      <p:pic>
        <p:nvPicPr>
          <p:cNvPr id="2050" name="Picture 2" descr="Nên bắt đầu học tiếng Anh từ đâu?"/>
          <p:cNvPicPr>
            <a:picLocks noChangeAspect="1" noChangeArrowheads="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7360716" y="3143250"/>
            <a:ext cx="1783284" cy="18018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2522306" y="1606004"/>
            <a:ext cx="1935393" cy="2748485"/>
          </a:xfrm>
          <a:prstGeom prst="rect">
            <a:avLst/>
          </a:prstGeom>
        </p:spPr>
      </p:pic>
      <p:pic>
        <p:nvPicPr>
          <p:cNvPr id="8" name="Picture 7"/>
          <p:cNvPicPr>
            <a:picLocks noChangeAspect="1"/>
          </p:cNvPicPr>
          <p:nvPr/>
        </p:nvPicPr>
        <p:blipFill>
          <a:blip r:embed="rId4"/>
          <a:stretch>
            <a:fillRect/>
          </a:stretch>
        </p:blipFill>
        <p:spPr>
          <a:xfrm>
            <a:off x="4812055" y="1541729"/>
            <a:ext cx="1909763" cy="2783130"/>
          </a:xfrm>
          <a:prstGeom prst="rect">
            <a:avLst/>
          </a:prstGeom>
        </p:spPr>
      </p:pic>
    </p:spTree>
    <p:extLst>
      <p:ext uri="{BB962C8B-B14F-4D97-AF65-F5344CB8AC3E}">
        <p14:creationId xmlns:p14="http://schemas.microsoft.com/office/powerpoint/2010/main" val="339619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742" y="105519"/>
            <a:ext cx="2119086" cy="400110"/>
          </a:xfrm>
          <a:prstGeom prst="rect">
            <a:avLst/>
          </a:prstGeom>
          <a:noFill/>
        </p:spPr>
        <p:txBody>
          <a:bodyPr wrap="square" rtlCol="0">
            <a:spAutoFit/>
          </a:bodyPr>
          <a:lstStyle/>
          <a:p>
            <a:r>
              <a:rPr lang="en-US" sz="2000" b="1" dirty="0" err="1">
                <a:solidFill>
                  <a:srgbClr val="00B050"/>
                </a:solidFill>
              </a:rPr>
              <a:t>Thực</a:t>
            </a:r>
            <a:r>
              <a:rPr lang="en-US" sz="2000" b="1" dirty="0">
                <a:solidFill>
                  <a:srgbClr val="00B050"/>
                </a:solidFill>
              </a:rPr>
              <a:t> </a:t>
            </a:r>
            <a:r>
              <a:rPr lang="en-US" sz="2000" b="1" dirty="0" err="1">
                <a:solidFill>
                  <a:srgbClr val="00B050"/>
                </a:solidFill>
              </a:rPr>
              <a:t>hành</a:t>
            </a:r>
            <a:r>
              <a:rPr lang="en-US" sz="2000" b="1" dirty="0">
                <a:solidFill>
                  <a:srgbClr val="00B050"/>
                </a:solidFill>
              </a:rPr>
              <a:t> 2.</a:t>
            </a:r>
            <a:endParaRPr lang="vi-VN" sz="2000" b="1" dirty="0">
              <a:solidFill>
                <a:srgbClr val="00B050"/>
              </a:solidFill>
            </a:endParaRPr>
          </a:p>
        </p:txBody>
      </p:sp>
      <p:sp>
        <p:nvSpPr>
          <p:cNvPr id="4" name="TextBox 3"/>
          <p:cNvSpPr txBox="1"/>
          <p:nvPr/>
        </p:nvSpPr>
        <p:spPr>
          <a:xfrm>
            <a:off x="2208215" y="59353"/>
            <a:ext cx="6515100" cy="492443"/>
          </a:xfrm>
          <a:prstGeom prst="rect">
            <a:avLst/>
          </a:prstGeom>
          <a:noFill/>
        </p:spPr>
        <p:txBody>
          <a:bodyPr wrap="square" rtlCol="0">
            <a:spAutoFit/>
          </a:bodyPr>
          <a:lstStyle/>
          <a:p>
            <a:pPr algn="just">
              <a:lnSpc>
                <a:spcPct val="130000"/>
              </a:lnSpc>
            </a:pPr>
            <a:r>
              <a:rPr lang="en-US" sz="2000" b="1" dirty="0" err="1"/>
              <a:t>Ứng</a:t>
            </a:r>
            <a:r>
              <a:rPr lang="en-US" sz="2000" b="1" dirty="0"/>
              <a:t> </a:t>
            </a:r>
            <a:r>
              <a:rPr lang="en-US" sz="2000" b="1" dirty="0" err="1"/>
              <a:t>dụng</a:t>
            </a:r>
            <a:r>
              <a:rPr lang="en-US" sz="2000" b="1" dirty="0"/>
              <a:t> </a:t>
            </a:r>
            <a:r>
              <a:rPr lang="en-US" sz="2000" b="1" dirty="0" err="1"/>
              <a:t>tính</a:t>
            </a:r>
            <a:r>
              <a:rPr lang="en-US" sz="2000" b="1" dirty="0"/>
              <a:t> </a:t>
            </a:r>
            <a:r>
              <a:rPr lang="en-US" sz="2000" b="1" dirty="0" err="1"/>
              <a:t>đối</a:t>
            </a:r>
            <a:r>
              <a:rPr lang="en-US" sz="2000" b="1" dirty="0"/>
              <a:t> </a:t>
            </a:r>
            <a:r>
              <a:rPr lang="en-US" sz="2000" b="1" dirty="0" err="1"/>
              <a:t>xứng</a:t>
            </a:r>
            <a:r>
              <a:rPr lang="en-US" sz="2000" b="1" dirty="0"/>
              <a:t>  </a:t>
            </a:r>
            <a:r>
              <a:rPr lang="en-US" sz="2000" b="1" dirty="0" err="1"/>
              <a:t>trong</a:t>
            </a:r>
            <a:r>
              <a:rPr lang="en-US" sz="2000" b="1" dirty="0"/>
              <a:t> </a:t>
            </a:r>
            <a:r>
              <a:rPr lang="en-US" sz="2000" b="1" dirty="0" err="1"/>
              <a:t>nghệ</a:t>
            </a:r>
            <a:r>
              <a:rPr lang="en-US" sz="2000" b="1" dirty="0"/>
              <a:t> </a:t>
            </a:r>
            <a:r>
              <a:rPr lang="en-US" sz="2000" b="1" dirty="0" err="1"/>
              <a:t>thuật</a:t>
            </a:r>
            <a:r>
              <a:rPr lang="en-US" sz="2000" b="1" dirty="0"/>
              <a:t> </a:t>
            </a:r>
            <a:r>
              <a:rPr lang="en-US" sz="2000" b="1" dirty="0" err="1"/>
              <a:t>cắt</a:t>
            </a:r>
            <a:r>
              <a:rPr lang="en-US" sz="2000" b="1" dirty="0"/>
              <a:t> </a:t>
            </a:r>
            <a:r>
              <a:rPr lang="en-US" sz="2000" b="1" dirty="0" err="1"/>
              <a:t>giấy</a:t>
            </a:r>
            <a:r>
              <a:rPr lang="en-US" sz="2000" b="1" dirty="0"/>
              <a:t>.</a:t>
            </a:r>
          </a:p>
        </p:txBody>
      </p:sp>
      <p:sp>
        <p:nvSpPr>
          <p:cNvPr id="5" name="TextBox 4"/>
          <p:cNvSpPr txBox="1"/>
          <p:nvPr/>
        </p:nvSpPr>
        <p:spPr>
          <a:xfrm>
            <a:off x="2208215" y="551796"/>
            <a:ext cx="7283221" cy="400110"/>
          </a:xfrm>
          <a:prstGeom prst="rect">
            <a:avLst/>
          </a:prstGeom>
          <a:noFill/>
        </p:spPr>
        <p:txBody>
          <a:bodyPr wrap="square" rtlCol="0">
            <a:spAutoFit/>
          </a:bodyPr>
          <a:lstStyle/>
          <a:p>
            <a:r>
              <a:rPr lang="en-US" sz="2000" dirty="0" err="1"/>
              <a:t>Cắt</a:t>
            </a:r>
            <a:r>
              <a:rPr lang="en-US" sz="2000" dirty="0"/>
              <a:t> </a:t>
            </a:r>
            <a:r>
              <a:rPr lang="en-US" sz="2000" dirty="0" err="1"/>
              <a:t>hình</a:t>
            </a:r>
            <a:r>
              <a:rPr lang="en-US" sz="2000" dirty="0"/>
              <a:t> </a:t>
            </a:r>
            <a:r>
              <a:rPr lang="en-US" sz="2000" dirty="0" err="1"/>
              <a:t>cỏ</a:t>
            </a:r>
            <a:r>
              <a:rPr lang="en-US" sz="2000" dirty="0"/>
              <a:t> </a:t>
            </a:r>
            <a:r>
              <a:rPr lang="en-US" sz="2000" dirty="0" err="1"/>
              <a:t>bốn</a:t>
            </a:r>
            <a:r>
              <a:rPr lang="en-US" sz="2000" dirty="0"/>
              <a:t> </a:t>
            </a:r>
            <a:r>
              <a:rPr lang="en-US" sz="2000" dirty="0" err="1"/>
              <a:t>là</a:t>
            </a:r>
            <a:r>
              <a:rPr lang="en-US" sz="2000" dirty="0"/>
              <a:t> </a:t>
            </a:r>
            <a:r>
              <a:rPr lang="en-US" sz="2000" dirty="0" err="1"/>
              <a:t>theo</a:t>
            </a:r>
            <a:r>
              <a:rPr lang="en-US" sz="2000" dirty="0"/>
              <a:t> </a:t>
            </a:r>
            <a:r>
              <a:rPr lang="en-US" sz="2000" dirty="0" err="1"/>
              <a:t>hướng</a:t>
            </a:r>
            <a:r>
              <a:rPr lang="en-US" sz="2000" dirty="0"/>
              <a:t> </a:t>
            </a:r>
            <a:r>
              <a:rPr lang="en-US" sz="2000" dirty="0" err="1"/>
              <a:t>dẫn</a:t>
            </a:r>
            <a:r>
              <a:rPr lang="en-US" sz="2000" dirty="0"/>
              <a:t> </a:t>
            </a:r>
            <a:r>
              <a:rPr lang="en-US" sz="2000" dirty="0" err="1"/>
              <a:t>sau</a:t>
            </a:r>
            <a:r>
              <a:rPr lang="en-US" sz="2000" dirty="0"/>
              <a:t>: </a:t>
            </a:r>
            <a:endParaRPr lang="vi-VN" sz="2000" dirty="0"/>
          </a:p>
        </p:txBody>
      </p:sp>
      <p:sp>
        <p:nvSpPr>
          <p:cNvPr id="6" name="Oval 5"/>
          <p:cNvSpPr/>
          <p:nvPr/>
        </p:nvSpPr>
        <p:spPr>
          <a:xfrm>
            <a:off x="189142" y="1192665"/>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1</a:t>
            </a:r>
            <a:endParaRPr lang="vi-VN" sz="2000" dirty="0">
              <a:solidFill>
                <a:schemeClr val="accent6"/>
              </a:solidFill>
            </a:endParaRPr>
          </a:p>
        </p:txBody>
      </p:sp>
      <p:sp>
        <p:nvSpPr>
          <p:cNvPr id="7" name="Oval 6"/>
          <p:cNvSpPr/>
          <p:nvPr/>
        </p:nvSpPr>
        <p:spPr>
          <a:xfrm>
            <a:off x="189142" y="23461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2</a:t>
            </a:r>
            <a:endParaRPr lang="vi-VN" sz="2000" dirty="0">
              <a:solidFill>
                <a:schemeClr val="accent6"/>
              </a:solidFill>
            </a:endParaRPr>
          </a:p>
        </p:txBody>
      </p:sp>
      <mc:AlternateContent xmlns:mc="http://schemas.openxmlformats.org/markup-compatibility/2006" xmlns:a14="http://schemas.microsoft.com/office/drawing/2010/main">
        <mc:Choice Requires="a14">
          <p:sp>
            <p:nvSpPr>
              <p:cNvPr id="8" name="TextBox 7"/>
              <p:cNvSpPr txBox="1"/>
              <p:nvPr/>
            </p:nvSpPr>
            <p:spPr>
              <a:xfrm>
                <a:off x="805997" y="964140"/>
                <a:ext cx="8157029" cy="1292662"/>
              </a:xfrm>
              <a:prstGeom prst="rect">
                <a:avLst/>
              </a:prstGeom>
              <a:noFill/>
            </p:spPr>
            <p:txBody>
              <a:bodyPr wrap="square" rtlCol="0">
                <a:spAutoFit/>
              </a:bodyPr>
              <a:lstStyle/>
              <a:p>
                <a:pPr algn="just">
                  <a:lnSpc>
                    <a:spcPct val="130000"/>
                  </a:lnSpc>
                </a:pPr>
                <a:r>
                  <a:rPr lang="en-US" sz="2000" dirty="0" err="1"/>
                  <a:t>Chuẩn</a:t>
                </a:r>
                <a:r>
                  <a:rPr lang="en-US" sz="2000" dirty="0"/>
                  <a:t> </a:t>
                </a:r>
                <a:r>
                  <a:rPr lang="en-US" sz="2000" dirty="0" err="1"/>
                  <a:t>bị</a:t>
                </a:r>
                <a:r>
                  <a:rPr lang="en-US" sz="2000" dirty="0"/>
                  <a:t> </a:t>
                </a:r>
                <a:r>
                  <a:rPr lang="en-US" sz="2000" dirty="0" err="1"/>
                  <a:t>một</a:t>
                </a:r>
                <a:r>
                  <a:rPr lang="en-US" sz="2000" dirty="0"/>
                  <a:t> </a:t>
                </a:r>
                <a:r>
                  <a:rPr lang="en-US" sz="2000" dirty="0" err="1"/>
                  <a:t>mảnh</a:t>
                </a:r>
                <a:r>
                  <a:rPr lang="en-US" sz="2000" dirty="0"/>
                  <a:t> </a:t>
                </a:r>
                <a:r>
                  <a:rPr lang="en-US" sz="2000" dirty="0" err="1"/>
                  <a:t>giấy</a:t>
                </a:r>
                <a:r>
                  <a:rPr lang="en-US" sz="2000" dirty="0"/>
                  <a:t> </a:t>
                </a:r>
                <a:r>
                  <a:rPr lang="en-US" sz="2000" dirty="0" err="1"/>
                  <a:t>hình</a:t>
                </a:r>
                <a:r>
                  <a:rPr lang="en-US" sz="2000" dirty="0"/>
                  <a:t> </a:t>
                </a:r>
                <a:r>
                  <a:rPr lang="en-US" sz="2000" dirty="0" err="1"/>
                  <a:t>vuông</a:t>
                </a:r>
                <a:r>
                  <a:rPr lang="en-US" sz="2000" dirty="0"/>
                  <a:t> </a:t>
                </a:r>
                <a:r>
                  <a:rPr lang="en-US" sz="2000" dirty="0" err="1"/>
                  <a:t>kích</a:t>
                </a:r>
                <a:r>
                  <a:rPr lang="en-US" sz="2000" dirty="0"/>
                  <a:t> </a:t>
                </a:r>
                <a:r>
                  <a:rPr lang="en-US" sz="2000" dirty="0" err="1"/>
                  <a:t>thước</a:t>
                </a:r>
                <a:r>
                  <a:rPr lang="en-US" sz="2000" dirty="0"/>
                  <a:t> 4 cm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4 cm. </a:t>
                </a:r>
                <a:r>
                  <a:rPr lang="en-US" sz="2000" dirty="0" err="1"/>
                  <a:t>Gấp</a:t>
                </a:r>
                <a:r>
                  <a:rPr lang="en-US" sz="2000" dirty="0"/>
                  <a:t> </a:t>
                </a:r>
                <a:r>
                  <a:rPr lang="en-US" sz="2000" dirty="0" err="1"/>
                  <a:t>đôi</a:t>
                </a:r>
                <a:r>
                  <a:rPr lang="en-US" sz="2000" dirty="0"/>
                  <a:t>  </a:t>
                </a:r>
                <a:r>
                  <a:rPr lang="en-US" sz="2000" dirty="0" err="1"/>
                  <a:t>mảnh</a:t>
                </a:r>
                <a:r>
                  <a:rPr lang="en-US" sz="2000" dirty="0"/>
                  <a:t> </a:t>
                </a:r>
                <a:r>
                  <a:rPr lang="en-US" sz="2000" dirty="0" err="1"/>
                  <a:t>giấy</a:t>
                </a:r>
                <a:r>
                  <a:rPr lang="en-US" sz="2000" dirty="0"/>
                  <a:t> </a:t>
                </a:r>
                <a:r>
                  <a:rPr lang="en-US" sz="2000" dirty="0" err="1"/>
                  <a:t>hai</a:t>
                </a:r>
                <a:r>
                  <a:rPr lang="en-US" sz="2000" dirty="0"/>
                  <a:t> </a:t>
                </a:r>
                <a:r>
                  <a:rPr lang="en-US" sz="2000" dirty="0" err="1"/>
                  <a:t>lần</a:t>
                </a:r>
                <a:r>
                  <a:rPr lang="en-US" sz="2000" dirty="0"/>
                  <a:t> </a:t>
                </a:r>
                <a:r>
                  <a:rPr lang="en-US" sz="2000" dirty="0" err="1"/>
                  <a:t>sao</a:t>
                </a:r>
                <a:r>
                  <a:rPr lang="en-US" sz="2000" dirty="0"/>
                  <a:t> </a:t>
                </a:r>
                <a:r>
                  <a:rPr lang="en-US" sz="2000" dirty="0" err="1"/>
                  <a:t>cho</a:t>
                </a:r>
                <a:r>
                  <a:rPr lang="en-US" sz="2000" dirty="0"/>
                  <a:t> </a:t>
                </a:r>
                <a:r>
                  <a:rPr lang="en-US" sz="2000" dirty="0" err="1"/>
                  <a:t>các</a:t>
                </a:r>
                <a:r>
                  <a:rPr lang="en-US" sz="2000" dirty="0"/>
                  <a:t> </a:t>
                </a:r>
                <a:r>
                  <a:rPr lang="en-US" sz="2000" dirty="0" err="1"/>
                  <a:t>cạnh</a:t>
                </a:r>
                <a:r>
                  <a:rPr lang="en-US" sz="2000" dirty="0"/>
                  <a:t> </a:t>
                </a:r>
                <a:r>
                  <a:rPr lang="en-US" sz="2000" dirty="0" err="1"/>
                  <a:t>đối</a:t>
                </a:r>
                <a:r>
                  <a:rPr lang="en-US" sz="2000" dirty="0"/>
                  <a:t> </a:t>
                </a:r>
                <a:r>
                  <a:rPr lang="en-US" sz="2000" dirty="0" err="1"/>
                  <a:t>diện</a:t>
                </a:r>
                <a:r>
                  <a:rPr lang="en-US" sz="2000" dirty="0"/>
                  <a:t> </a:t>
                </a:r>
                <a:r>
                  <a:rPr lang="en-US" sz="2000" dirty="0" err="1"/>
                  <a:t>của</a:t>
                </a:r>
                <a:r>
                  <a:rPr lang="en-US" sz="2000" dirty="0"/>
                  <a:t> </a:t>
                </a:r>
                <a:r>
                  <a:rPr lang="en-US" sz="2000" dirty="0" err="1"/>
                  <a:t>nó</a:t>
                </a:r>
                <a:r>
                  <a:rPr lang="en-US" sz="2000" dirty="0"/>
                  <a:t> </a:t>
                </a:r>
                <a:r>
                  <a:rPr lang="en-US" sz="2000" dirty="0" err="1"/>
                  <a:t>trùng</a:t>
                </a:r>
                <a:r>
                  <a:rPr lang="en-US" sz="2000" dirty="0"/>
                  <a:t> </a:t>
                </a:r>
                <a:r>
                  <a:rPr lang="en-US" sz="2000" dirty="0" err="1"/>
                  <a:t>lên</a:t>
                </a:r>
                <a:r>
                  <a:rPr lang="en-US" sz="2000" dirty="0"/>
                  <a:t> </a:t>
                </a:r>
                <a:r>
                  <a:rPr lang="en-US" sz="2000" dirty="0" err="1"/>
                  <a:t>nhau</a:t>
                </a:r>
                <a:r>
                  <a:rPr lang="en-US" sz="2000" dirty="0"/>
                  <a:t> (H.5.9a).</a:t>
                </a:r>
                <a:endParaRPr lang="vi-VN"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805997" y="964140"/>
                <a:ext cx="8157029" cy="1292662"/>
              </a:xfrm>
              <a:prstGeom prst="rect">
                <a:avLst/>
              </a:prstGeom>
              <a:blipFill>
                <a:blip r:embed="rId2"/>
                <a:stretch>
                  <a:fillRect l="-747" r="-822" b="-4717"/>
                </a:stretch>
              </a:blipFill>
            </p:spPr>
            <p:txBody>
              <a:bodyPr/>
              <a:lstStyle/>
              <a:p>
                <a:r>
                  <a:rPr lang="vi-VN">
                    <a:noFill/>
                  </a:rPr>
                  <a:t> </a:t>
                </a:r>
              </a:p>
            </p:txBody>
          </p:sp>
        </mc:Fallback>
      </mc:AlternateContent>
      <p:sp>
        <p:nvSpPr>
          <p:cNvPr id="9" name="TextBox 8"/>
          <p:cNvSpPr txBox="1"/>
          <p:nvPr/>
        </p:nvSpPr>
        <p:spPr>
          <a:xfrm>
            <a:off x="805997" y="2336901"/>
            <a:ext cx="7997374" cy="892552"/>
          </a:xfrm>
          <a:prstGeom prst="rect">
            <a:avLst/>
          </a:prstGeom>
          <a:noFill/>
        </p:spPr>
        <p:txBody>
          <a:bodyPr wrap="square" rtlCol="0">
            <a:spAutoFit/>
          </a:bodyPr>
          <a:lstStyle/>
          <a:p>
            <a:pPr algn="just">
              <a:lnSpc>
                <a:spcPct val="130000"/>
              </a:lnSpc>
            </a:pPr>
            <a:r>
              <a:rPr lang="en-US" sz="2000" dirty="0" err="1"/>
              <a:t>Vẽ</a:t>
            </a:r>
            <a:r>
              <a:rPr lang="en-US" sz="2000" dirty="0"/>
              <a:t> </a:t>
            </a:r>
            <a:r>
              <a:rPr lang="en-US" sz="2000" dirty="0" err="1"/>
              <a:t>theo</a:t>
            </a:r>
            <a:r>
              <a:rPr lang="en-US" sz="2000" dirty="0"/>
              <a:t> </a:t>
            </a:r>
            <a:r>
              <a:rPr lang="en-US" sz="2000" dirty="0" err="1"/>
              <a:t>hình</a:t>
            </a:r>
            <a:r>
              <a:rPr lang="en-US" sz="2000" dirty="0"/>
              <a:t> 5.9b </a:t>
            </a:r>
            <a:r>
              <a:rPr lang="en-US" sz="2000" dirty="0" err="1"/>
              <a:t>rồi</a:t>
            </a:r>
            <a:r>
              <a:rPr lang="en-US" sz="2000" dirty="0"/>
              <a:t> </a:t>
            </a:r>
            <a:r>
              <a:rPr lang="en-US" sz="2000" dirty="0" err="1"/>
              <a:t>cắt</a:t>
            </a:r>
            <a:r>
              <a:rPr lang="en-US" sz="2000" dirty="0"/>
              <a:t> </a:t>
            </a:r>
            <a:r>
              <a:rPr lang="en-US" sz="2000" dirty="0" err="1"/>
              <a:t>theo</a:t>
            </a:r>
            <a:r>
              <a:rPr lang="en-US" sz="2000" dirty="0"/>
              <a:t> </a:t>
            </a:r>
            <a:r>
              <a:rPr lang="en-US" sz="2000" dirty="0" err="1"/>
              <a:t>nét</a:t>
            </a:r>
            <a:r>
              <a:rPr lang="en-US" sz="2000" dirty="0"/>
              <a:t> </a:t>
            </a:r>
            <a:r>
              <a:rPr lang="en-US" sz="2000" dirty="0" err="1"/>
              <a:t>vẽ</a:t>
            </a:r>
            <a:r>
              <a:rPr lang="en-US" sz="2000" dirty="0"/>
              <a:t>, </a:t>
            </a:r>
            <a:r>
              <a:rPr lang="en-US" sz="2000" dirty="0" err="1"/>
              <a:t>sau</a:t>
            </a:r>
            <a:r>
              <a:rPr lang="en-US" sz="2000" dirty="0"/>
              <a:t> </a:t>
            </a:r>
            <a:r>
              <a:rPr lang="en-US" sz="2000" dirty="0" err="1"/>
              <a:t>đó</a:t>
            </a:r>
            <a:r>
              <a:rPr lang="en-US" sz="2000" dirty="0"/>
              <a:t> </a:t>
            </a:r>
            <a:r>
              <a:rPr lang="en-US" sz="2000" dirty="0" err="1"/>
              <a:t>mở</a:t>
            </a:r>
            <a:r>
              <a:rPr lang="en-US" sz="2000" dirty="0"/>
              <a:t> </a:t>
            </a:r>
            <a:r>
              <a:rPr lang="en-US" sz="2000" dirty="0" err="1"/>
              <a:t>ra</a:t>
            </a:r>
            <a:r>
              <a:rPr lang="en-US" sz="2000" dirty="0"/>
              <a:t> ta </a:t>
            </a:r>
            <a:r>
              <a:rPr lang="en-US" sz="2000" dirty="0" err="1"/>
              <a:t>được</a:t>
            </a:r>
            <a:r>
              <a:rPr lang="en-US" sz="2000" dirty="0"/>
              <a:t> </a:t>
            </a:r>
            <a:r>
              <a:rPr lang="en-US" sz="2000" dirty="0" err="1"/>
              <a:t>hình</a:t>
            </a:r>
            <a:r>
              <a:rPr lang="en-US" sz="2000" dirty="0"/>
              <a:t> </a:t>
            </a:r>
            <a:r>
              <a:rPr lang="en-US" sz="2000" dirty="0" err="1"/>
              <a:t>cỏ</a:t>
            </a:r>
            <a:r>
              <a:rPr lang="en-US" sz="2000" dirty="0"/>
              <a:t> </a:t>
            </a:r>
            <a:r>
              <a:rPr lang="en-US" sz="2000" dirty="0" err="1"/>
              <a:t>bốn</a:t>
            </a:r>
            <a:r>
              <a:rPr lang="en-US" sz="2000" dirty="0"/>
              <a:t> </a:t>
            </a:r>
            <a:r>
              <a:rPr lang="en-US" sz="2000" dirty="0" err="1"/>
              <a:t>lá</a:t>
            </a:r>
            <a:r>
              <a:rPr lang="en-US" sz="2000" dirty="0"/>
              <a:t> (H.5.9c).</a:t>
            </a:r>
            <a:endParaRPr lang="vi-VN" sz="2000" dirty="0"/>
          </a:p>
        </p:txBody>
      </p:sp>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513800" y="3126112"/>
            <a:ext cx="1466850" cy="1781175"/>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4021818" y="3254699"/>
            <a:ext cx="1323975" cy="1524000"/>
          </a:xfrm>
          <a:prstGeom prst="rect">
            <a:avLst/>
          </a:prstGeom>
        </p:spPr>
      </p:pic>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6386961" y="3282796"/>
            <a:ext cx="1209675" cy="1428750"/>
          </a:xfrm>
          <a:prstGeom prst="rect">
            <a:avLst/>
          </a:prstGeom>
        </p:spPr>
      </p:pic>
    </p:spTree>
    <p:extLst>
      <p:ext uri="{BB962C8B-B14F-4D97-AF65-F5344CB8AC3E}">
        <p14:creationId xmlns:p14="http://schemas.microsoft.com/office/powerpoint/2010/main" val="374688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4" presetClass="entr" presetSubtype="1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par>
                          <p:cTn id="43" fill="hold">
                            <p:stCondLst>
                              <p:cond delay="4500"/>
                            </p:stCondLst>
                            <p:childTnLst>
                              <p:par>
                                <p:cTn id="44" presetID="14" presetClass="entr" presetSubtype="10" fill="hold" nodeType="afterEffect">
                                  <p:stCondLst>
                                    <p:cond delay="25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clrChange>
              <a:clrFrom>
                <a:srgbClr val="FFFFFF"/>
              </a:clrFrom>
              <a:clrTo>
                <a:srgbClr val="FFFFFF">
                  <a:alpha val="0"/>
                </a:srgbClr>
              </a:clrTo>
            </a:clrChange>
          </a:blip>
          <a:stretch>
            <a:fillRect/>
          </a:stretch>
        </p:blipFill>
        <p:spPr>
          <a:xfrm>
            <a:off x="438150" y="2205038"/>
            <a:ext cx="1495425" cy="1019175"/>
          </a:xfrm>
          <a:prstGeom prst="rect">
            <a:avLst/>
          </a:prstGeom>
        </p:spPr>
      </p:pic>
      <p:sp>
        <p:nvSpPr>
          <p:cNvPr id="12" name="Rounded Rectangular Callout 11"/>
          <p:cNvSpPr/>
          <p:nvPr/>
        </p:nvSpPr>
        <p:spPr>
          <a:xfrm>
            <a:off x="2514600" y="257175"/>
            <a:ext cx="4629150" cy="1562099"/>
          </a:xfrm>
          <a:prstGeom prst="wedgeRoundRectCallout">
            <a:avLst>
              <a:gd name="adj1" fmla="val -67617"/>
              <a:gd name="adj2" fmla="val 57977"/>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err="1">
                <a:solidFill>
                  <a:srgbClr val="C00000"/>
                </a:solidFill>
              </a:rPr>
              <a:t>Có</a:t>
            </a:r>
            <a:r>
              <a:rPr lang="en-US" sz="2400" dirty="0">
                <a:solidFill>
                  <a:srgbClr val="C00000"/>
                </a:solidFill>
              </a:rPr>
              <a:t> </a:t>
            </a:r>
            <a:r>
              <a:rPr lang="en-US" sz="2400" dirty="0" err="1">
                <a:solidFill>
                  <a:srgbClr val="C00000"/>
                </a:solidFill>
              </a:rPr>
              <a:t>những</a:t>
            </a:r>
            <a:r>
              <a:rPr lang="en-US" sz="2400" dirty="0">
                <a:solidFill>
                  <a:srgbClr val="C00000"/>
                </a:solidFill>
              </a:rPr>
              <a:t> </a:t>
            </a:r>
            <a:r>
              <a:rPr lang="en-US" sz="2400" dirty="0" err="1">
                <a:solidFill>
                  <a:srgbClr val="C00000"/>
                </a:solidFill>
              </a:rPr>
              <a:t>hình</a:t>
            </a:r>
            <a:r>
              <a:rPr lang="en-US" sz="2400" dirty="0">
                <a:solidFill>
                  <a:srgbClr val="C00000"/>
                </a:solidFill>
              </a:rPr>
              <a:t> </a:t>
            </a:r>
            <a:r>
              <a:rPr lang="en-US" sz="2400" dirty="0" err="1">
                <a:solidFill>
                  <a:srgbClr val="C00000"/>
                </a:solidFill>
              </a:rPr>
              <a:t>có</a:t>
            </a:r>
            <a:r>
              <a:rPr lang="en-US" sz="2400" dirty="0">
                <a:solidFill>
                  <a:srgbClr val="C00000"/>
                </a:solidFill>
              </a:rPr>
              <a:t> </a:t>
            </a:r>
            <a:r>
              <a:rPr lang="en-US" sz="2400" dirty="0" err="1">
                <a:solidFill>
                  <a:srgbClr val="C00000"/>
                </a:solidFill>
              </a:rPr>
              <a:t>tâm</a:t>
            </a:r>
            <a:r>
              <a:rPr lang="en-US" sz="2400" dirty="0">
                <a:solidFill>
                  <a:srgbClr val="C00000"/>
                </a:solidFill>
              </a:rPr>
              <a:t> </a:t>
            </a:r>
            <a:r>
              <a:rPr lang="en-US" sz="2400" dirty="0" err="1">
                <a:solidFill>
                  <a:srgbClr val="C00000"/>
                </a:solidFill>
              </a:rPr>
              <a:t>đối</a:t>
            </a:r>
            <a:r>
              <a:rPr lang="en-US" sz="2400" dirty="0">
                <a:solidFill>
                  <a:srgbClr val="C00000"/>
                </a:solidFill>
              </a:rPr>
              <a:t> </a:t>
            </a:r>
            <a:r>
              <a:rPr lang="en-US" sz="2400" dirty="0" err="1">
                <a:solidFill>
                  <a:srgbClr val="C00000"/>
                </a:solidFill>
              </a:rPr>
              <a:t>xứng</a:t>
            </a:r>
            <a:r>
              <a:rPr lang="en-US" sz="2400" dirty="0">
                <a:solidFill>
                  <a:srgbClr val="C00000"/>
                </a:solidFill>
              </a:rPr>
              <a:t> </a:t>
            </a:r>
            <a:r>
              <a:rPr lang="en-US" sz="2400" dirty="0" err="1">
                <a:solidFill>
                  <a:srgbClr val="C00000"/>
                </a:solidFill>
              </a:rPr>
              <a:t>và</a:t>
            </a:r>
            <a:r>
              <a:rPr lang="en-US" sz="2400" dirty="0">
                <a:solidFill>
                  <a:srgbClr val="C00000"/>
                </a:solidFill>
              </a:rPr>
              <a:t> </a:t>
            </a:r>
            <a:r>
              <a:rPr lang="en-US" sz="2400" dirty="0" err="1">
                <a:solidFill>
                  <a:srgbClr val="C00000"/>
                </a:solidFill>
              </a:rPr>
              <a:t>có</a:t>
            </a:r>
            <a:r>
              <a:rPr lang="en-US" sz="2400" dirty="0">
                <a:solidFill>
                  <a:srgbClr val="C00000"/>
                </a:solidFill>
              </a:rPr>
              <a:t> </a:t>
            </a:r>
            <a:r>
              <a:rPr lang="en-US" sz="2400" dirty="0" err="1">
                <a:solidFill>
                  <a:srgbClr val="C00000"/>
                </a:solidFill>
              </a:rPr>
              <a:t>nhiều</a:t>
            </a:r>
            <a:r>
              <a:rPr lang="en-US" sz="2400" dirty="0">
                <a:solidFill>
                  <a:srgbClr val="C00000"/>
                </a:solidFill>
              </a:rPr>
              <a:t> </a:t>
            </a:r>
            <a:r>
              <a:rPr lang="en-US" sz="2400" dirty="0" err="1">
                <a:solidFill>
                  <a:srgbClr val="C00000"/>
                </a:solidFill>
              </a:rPr>
              <a:t>trục</a:t>
            </a:r>
            <a:r>
              <a:rPr lang="en-US" sz="2400" dirty="0">
                <a:solidFill>
                  <a:srgbClr val="C00000"/>
                </a:solidFill>
              </a:rPr>
              <a:t> </a:t>
            </a:r>
            <a:r>
              <a:rPr lang="en-US" sz="2400" dirty="0" err="1">
                <a:solidFill>
                  <a:srgbClr val="C00000"/>
                </a:solidFill>
              </a:rPr>
              <a:t>đối</a:t>
            </a:r>
            <a:r>
              <a:rPr lang="en-US" sz="2400" dirty="0">
                <a:solidFill>
                  <a:srgbClr val="C00000"/>
                </a:solidFill>
              </a:rPr>
              <a:t> </a:t>
            </a:r>
            <a:r>
              <a:rPr lang="en-US" sz="2400" dirty="0" err="1">
                <a:solidFill>
                  <a:srgbClr val="C00000"/>
                </a:solidFill>
              </a:rPr>
              <a:t>xứng</a:t>
            </a:r>
            <a:r>
              <a:rPr lang="en-US" sz="2400" dirty="0">
                <a:solidFill>
                  <a:srgbClr val="C00000"/>
                </a:solidFill>
              </a:rPr>
              <a:t>.</a:t>
            </a:r>
            <a:endParaRPr lang="vi-VN" sz="2400" dirty="0">
              <a:solidFill>
                <a:srgbClr val="C00000"/>
              </a:solidFill>
            </a:endParaRPr>
          </a:p>
        </p:txBody>
      </p:sp>
      <p:grpSp>
        <p:nvGrpSpPr>
          <p:cNvPr id="20" name="Group 19">
            <a:extLst>
              <a:ext uri="{FF2B5EF4-FFF2-40B4-BE49-F238E27FC236}">
                <a16:creationId xmlns:a16="http://schemas.microsoft.com/office/drawing/2014/main" id="{31C56E44-3C38-41DD-8782-1488B16E9741}"/>
              </a:ext>
            </a:extLst>
          </p:cNvPr>
          <p:cNvGrpSpPr/>
          <p:nvPr/>
        </p:nvGrpSpPr>
        <p:grpSpPr>
          <a:xfrm>
            <a:off x="2305468" y="1989773"/>
            <a:ext cx="1744838" cy="1467802"/>
            <a:chOff x="4821196" y="2035247"/>
            <a:chExt cx="2057399" cy="1700718"/>
          </a:xfrm>
        </p:grpSpPr>
        <p:sp>
          <p:nvSpPr>
            <p:cNvPr id="21" name="Hexagon 20">
              <a:extLst>
                <a:ext uri="{FF2B5EF4-FFF2-40B4-BE49-F238E27FC236}">
                  <a16:creationId xmlns:a16="http://schemas.microsoft.com/office/drawing/2014/main" id="{DAD520D1-60DC-4B74-8CB4-CFBF70D9F9B3}"/>
                </a:ext>
              </a:extLst>
            </p:cNvPr>
            <p:cNvSpPr/>
            <p:nvPr/>
          </p:nvSpPr>
          <p:spPr>
            <a:xfrm>
              <a:off x="4821196" y="2035247"/>
              <a:ext cx="2057399" cy="1700718"/>
            </a:xfrm>
            <a:prstGeom prst="hexagon">
              <a:avLst/>
            </a:prstGeom>
            <a:solidFill>
              <a:srgbClr val="F371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8981253-FF8A-4B19-8D89-5BDF1A8DF5B8}"/>
                </a:ext>
              </a:extLst>
            </p:cNvPr>
            <p:cNvCxnSpPr>
              <a:cxnSpLocks/>
              <a:stCxn id="21" idx="4"/>
              <a:endCxn id="21" idx="1"/>
            </p:cNvCxnSpPr>
            <p:nvPr/>
          </p:nvCxnSpPr>
          <p:spPr>
            <a:xfrm>
              <a:off x="5246376" y="2035247"/>
              <a:ext cx="1207040" cy="1700718"/>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59C7A06-208C-4AE9-B2B3-0B4D8C83B46A}"/>
                </a:ext>
              </a:extLst>
            </p:cNvPr>
            <p:cNvCxnSpPr>
              <a:cxnSpLocks/>
              <a:stCxn id="21" idx="5"/>
            </p:cNvCxnSpPr>
            <p:nvPr/>
          </p:nvCxnSpPr>
          <p:spPr>
            <a:xfrm flipH="1">
              <a:off x="5239968" y="2035247"/>
              <a:ext cx="1213448" cy="1686402"/>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C8500D-36F5-4BBD-901E-7488F7459121}"/>
                </a:ext>
              </a:extLst>
            </p:cNvPr>
            <p:cNvCxnSpPr>
              <a:cxnSpLocks/>
              <a:stCxn id="21" idx="0"/>
              <a:endCxn id="21" idx="3"/>
            </p:cNvCxnSpPr>
            <p:nvPr/>
          </p:nvCxnSpPr>
          <p:spPr>
            <a:xfrm flipH="1">
              <a:off x="4821196" y="2885606"/>
              <a:ext cx="2057399" cy="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21A5FC5-8B3D-4449-8359-3B8D45A96E3F}"/>
                </a:ext>
              </a:extLst>
            </p:cNvPr>
            <p:cNvSpPr txBox="1"/>
            <p:nvPr/>
          </p:nvSpPr>
          <p:spPr>
            <a:xfrm>
              <a:off x="5652550" y="2608600"/>
              <a:ext cx="304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5009584" y="1989773"/>
            <a:ext cx="1862704" cy="1810357"/>
            <a:chOff x="5609658" y="1672771"/>
            <a:chExt cx="2903604" cy="2743201"/>
          </a:xfrm>
        </p:grpSpPr>
        <p:sp>
          <p:nvSpPr>
            <p:cNvPr id="26" name="Oval 7"/>
            <p:cNvSpPr>
              <a:spLocks noChangeArrowheads="1"/>
            </p:cNvSpPr>
            <p:nvPr/>
          </p:nvSpPr>
          <p:spPr bwMode="auto">
            <a:xfrm>
              <a:off x="5711372" y="1672772"/>
              <a:ext cx="2743200" cy="2743200"/>
            </a:xfrm>
            <a:prstGeom prst="ellipse">
              <a:avLst/>
            </a:prstGeom>
            <a:solidFill>
              <a:schemeClr val="accent4">
                <a:lumMod val="20000"/>
                <a:lumOff val="80000"/>
              </a:schemeClr>
            </a:solidFill>
            <a:ln w="38100">
              <a:solidFill>
                <a:srgbClr val="6600CC"/>
              </a:solidFill>
              <a:round/>
              <a:headEnd/>
              <a:tailEnd/>
            </a:ln>
            <a:effectLst/>
          </p:spPr>
          <p:txBody>
            <a:bodyPr wrap="none" anchor="ctr"/>
            <a:lstStyle/>
            <a:p>
              <a:pPr algn="ctr" eaLnBrk="0" hangingPunct="0">
                <a:defRPr/>
              </a:pPr>
              <a:endParaRPr lang="en-US" sz="2400" b="1">
                <a:solidFill>
                  <a:srgbClr val="000066"/>
                </a:solidFill>
                <a:latin typeface=".VnTime" pitchFamily="34" charset="0"/>
              </a:endParaRPr>
            </a:p>
          </p:txBody>
        </p:sp>
        <p:sp>
          <p:nvSpPr>
            <p:cNvPr id="27" name="Text Box 12"/>
            <p:cNvSpPr txBox="1">
              <a:spLocks noChangeArrowheads="1"/>
            </p:cNvSpPr>
            <p:nvPr/>
          </p:nvSpPr>
          <p:spPr bwMode="auto">
            <a:xfrm>
              <a:off x="7227435" y="2682422"/>
              <a:ext cx="45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dirty="0">
                  <a:solidFill>
                    <a:srgbClr val="FF0000"/>
                  </a:solidFill>
                  <a:latin typeface="+mn-lt"/>
                  <a:cs typeface="Times New Roman" panose="02020603050405020304" pitchFamily="18" charset="0"/>
                </a:rPr>
                <a:t>O</a:t>
              </a:r>
            </a:p>
          </p:txBody>
        </p:sp>
        <p:sp>
          <p:nvSpPr>
            <p:cNvPr id="28" name="Line 17"/>
            <p:cNvSpPr>
              <a:spLocks noChangeShapeType="1"/>
            </p:cNvSpPr>
            <p:nvPr/>
          </p:nvSpPr>
          <p:spPr bwMode="auto">
            <a:xfrm rot="16200000" flipH="1" flipV="1">
              <a:off x="7007816" y="1630793"/>
              <a:ext cx="48597" cy="2844914"/>
            </a:xfrm>
            <a:prstGeom prst="line">
              <a:avLst/>
            </a:prstGeom>
            <a:noFill/>
            <a:ln w="28575">
              <a:solidFill>
                <a:srgbClr val="CC00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 name="Line 18"/>
            <p:cNvSpPr>
              <a:spLocks noChangeShapeType="1"/>
            </p:cNvSpPr>
            <p:nvPr/>
          </p:nvSpPr>
          <p:spPr bwMode="auto">
            <a:xfrm rot="18800607" flipH="1" flipV="1">
              <a:off x="7045886" y="1643271"/>
              <a:ext cx="9989" cy="2799932"/>
            </a:xfrm>
            <a:prstGeom prst="line">
              <a:avLst/>
            </a:prstGeom>
            <a:noFill/>
            <a:ln w="28575">
              <a:solidFill>
                <a:srgbClr val="CC00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0" name="Line 19"/>
            <p:cNvSpPr>
              <a:spLocks noChangeShapeType="1"/>
            </p:cNvSpPr>
            <p:nvPr/>
          </p:nvSpPr>
          <p:spPr bwMode="auto">
            <a:xfrm rot="2837953" flipV="1">
              <a:off x="7120863" y="1681211"/>
              <a:ext cx="60745" cy="2724052"/>
            </a:xfrm>
            <a:prstGeom prst="line">
              <a:avLst/>
            </a:prstGeom>
            <a:noFill/>
            <a:ln w="28575">
              <a:solidFill>
                <a:srgbClr val="CC00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 name="Line 16"/>
            <p:cNvSpPr>
              <a:spLocks noChangeShapeType="1"/>
            </p:cNvSpPr>
            <p:nvPr/>
          </p:nvSpPr>
          <p:spPr bwMode="auto">
            <a:xfrm flipV="1">
              <a:off x="7075715" y="1672771"/>
              <a:ext cx="0" cy="2743200"/>
            </a:xfrm>
            <a:prstGeom prst="line">
              <a:avLst/>
            </a:prstGeom>
            <a:noFill/>
            <a:ln w="28575">
              <a:solidFill>
                <a:srgbClr val="CC00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 name="Text Box 6"/>
            <p:cNvSpPr txBox="1">
              <a:spLocks noChangeArrowheads="1"/>
            </p:cNvSpPr>
            <p:nvPr/>
          </p:nvSpPr>
          <p:spPr bwMode="auto">
            <a:xfrm>
              <a:off x="6833959" y="2169641"/>
              <a:ext cx="457199"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4800" b="1" dirty="0">
                  <a:solidFill>
                    <a:srgbClr val="000066"/>
                  </a:solidFill>
                  <a:cs typeface="Times New Roman" panose="02020603050405020304" pitchFamily="18" charset="0"/>
                </a:rPr>
                <a:t>.</a:t>
              </a:r>
            </a:p>
          </p:txBody>
        </p:sp>
      </p:grpSp>
      <p:sp>
        <p:nvSpPr>
          <p:cNvPr id="34" name="Rounded Rectangular Callout 33"/>
          <p:cNvSpPr/>
          <p:nvPr/>
        </p:nvSpPr>
        <p:spPr>
          <a:xfrm>
            <a:off x="2098217" y="3876967"/>
            <a:ext cx="4736421" cy="1182314"/>
          </a:xfrm>
          <a:prstGeom prst="wedgeRoundRectCallout">
            <a:avLst>
              <a:gd name="adj1" fmla="val -70149"/>
              <a:gd name="adj2" fmla="val -100316"/>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err="1">
                <a:solidFill>
                  <a:srgbClr val="C00000"/>
                </a:solidFill>
              </a:rPr>
              <a:t>Cũng</a:t>
            </a:r>
            <a:r>
              <a:rPr lang="en-US" sz="2400" dirty="0">
                <a:solidFill>
                  <a:srgbClr val="C00000"/>
                </a:solidFill>
              </a:rPr>
              <a:t> </a:t>
            </a:r>
            <a:r>
              <a:rPr lang="en-US" sz="2400" dirty="0" err="1">
                <a:solidFill>
                  <a:srgbClr val="C00000"/>
                </a:solidFill>
              </a:rPr>
              <a:t>có</a:t>
            </a:r>
            <a:r>
              <a:rPr lang="en-US" sz="2400" dirty="0">
                <a:solidFill>
                  <a:srgbClr val="C00000"/>
                </a:solidFill>
              </a:rPr>
              <a:t> </a:t>
            </a:r>
            <a:r>
              <a:rPr lang="en-US" sz="2400" dirty="0" err="1">
                <a:solidFill>
                  <a:srgbClr val="C00000"/>
                </a:solidFill>
              </a:rPr>
              <a:t>hình</a:t>
            </a:r>
            <a:r>
              <a:rPr lang="en-US" sz="2400" dirty="0">
                <a:solidFill>
                  <a:srgbClr val="C00000"/>
                </a:solidFill>
              </a:rPr>
              <a:t> </a:t>
            </a:r>
            <a:r>
              <a:rPr lang="en-US" sz="2400" dirty="0" err="1">
                <a:solidFill>
                  <a:srgbClr val="C00000"/>
                </a:solidFill>
              </a:rPr>
              <a:t>không</a:t>
            </a:r>
            <a:r>
              <a:rPr lang="en-US" sz="2400" dirty="0">
                <a:solidFill>
                  <a:srgbClr val="C00000"/>
                </a:solidFill>
              </a:rPr>
              <a:t> </a:t>
            </a:r>
            <a:r>
              <a:rPr lang="en-US" sz="2400" dirty="0" err="1">
                <a:solidFill>
                  <a:srgbClr val="C00000"/>
                </a:solidFill>
              </a:rPr>
              <a:t>có</a:t>
            </a:r>
            <a:r>
              <a:rPr lang="en-US" sz="2400" dirty="0">
                <a:solidFill>
                  <a:srgbClr val="C00000"/>
                </a:solidFill>
              </a:rPr>
              <a:t> </a:t>
            </a:r>
            <a:r>
              <a:rPr lang="en-US" sz="2400" dirty="0" err="1">
                <a:solidFill>
                  <a:srgbClr val="C00000"/>
                </a:solidFill>
              </a:rPr>
              <a:t>tâm</a:t>
            </a:r>
            <a:r>
              <a:rPr lang="en-US" sz="2400" dirty="0">
                <a:solidFill>
                  <a:srgbClr val="C00000"/>
                </a:solidFill>
              </a:rPr>
              <a:t> </a:t>
            </a:r>
            <a:r>
              <a:rPr lang="en-US" sz="2400" dirty="0" err="1">
                <a:solidFill>
                  <a:srgbClr val="C00000"/>
                </a:solidFill>
              </a:rPr>
              <a:t>đối</a:t>
            </a:r>
            <a:r>
              <a:rPr lang="en-US" sz="2400" dirty="0">
                <a:solidFill>
                  <a:srgbClr val="C00000"/>
                </a:solidFill>
              </a:rPr>
              <a:t> </a:t>
            </a:r>
            <a:r>
              <a:rPr lang="en-US" sz="2400" dirty="0" err="1">
                <a:solidFill>
                  <a:srgbClr val="C00000"/>
                </a:solidFill>
              </a:rPr>
              <a:t>xứng</a:t>
            </a:r>
            <a:r>
              <a:rPr lang="en-US" sz="2400" dirty="0">
                <a:solidFill>
                  <a:srgbClr val="C00000"/>
                </a:solidFill>
              </a:rPr>
              <a:t> </a:t>
            </a:r>
            <a:r>
              <a:rPr lang="en-US" sz="2400" dirty="0" err="1">
                <a:solidFill>
                  <a:srgbClr val="C00000"/>
                </a:solidFill>
              </a:rPr>
              <a:t>như</a:t>
            </a:r>
            <a:r>
              <a:rPr lang="en-US" sz="2400" dirty="0">
                <a:solidFill>
                  <a:srgbClr val="C00000"/>
                </a:solidFill>
              </a:rPr>
              <a:t> </a:t>
            </a:r>
            <a:r>
              <a:rPr lang="en-US" sz="2400" dirty="0" err="1">
                <a:solidFill>
                  <a:srgbClr val="C00000"/>
                </a:solidFill>
              </a:rPr>
              <a:t>hình</a:t>
            </a:r>
            <a:r>
              <a:rPr lang="en-US" sz="2400" dirty="0">
                <a:solidFill>
                  <a:srgbClr val="C00000"/>
                </a:solidFill>
              </a:rPr>
              <a:t> tam </a:t>
            </a:r>
            <a:r>
              <a:rPr lang="en-US" sz="2400" dirty="0" err="1">
                <a:solidFill>
                  <a:srgbClr val="C00000"/>
                </a:solidFill>
              </a:rPr>
              <a:t>giác</a:t>
            </a:r>
            <a:r>
              <a:rPr lang="en-US" sz="2400" dirty="0">
                <a:solidFill>
                  <a:srgbClr val="C00000"/>
                </a:solidFill>
              </a:rPr>
              <a:t> </a:t>
            </a:r>
            <a:r>
              <a:rPr lang="en-US" sz="2400" dirty="0" err="1">
                <a:solidFill>
                  <a:srgbClr val="C00000"/>
                </a:solidFill>
              </a:rPr>
              <a:t>đều</a:t>
            </a:r>
            <a:r>
              <a:rPr lang="en-US" sz="2400" dirty="0">
                <a:solidFill>
                  <a:srgbClr val="C00000"/>
                </a:solidFill>
              </a:rPr>
              <a:t>…</a:t>
            </a:r>
            <a:endParaRPr lang="vi-VN" sz="2400" dirty="0">
              <a:solidFill>
                <a:srgbClr val="C00000"/>
              </a:solidFill>
            </a:endParaRPr>
          </a:p>
        </p:txBody>
      </p:sp>
    </p:spTree>
    <p:extLst>
      <p:ext uri="{BB962C8B-B14F-4D97-AF65-F5344CB8AC3E}">
        <p14:creationId xmlns:p14="http://schemas.microsoft.com/office/powerpoint/2010/main" val="249911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7"/>
        <p:cNvGrpSpPr/>
        <p:nvPr/>
      </p:nvGrpSpPr>
      <p:grpSpPr>
        <a:xfrm>
          <a:off x="0" y="0"/>
          <a:ext cx="0" cy="0"/>
          <a:chOff x="0" y="0"/>
          <a:chExt cx="0" cy="0"/>
        </a:xfrm>
      </p:grpSpPr>
      <p:sp>
        <p:nvSpPr>
          <p:cNvPr id="2910" name="Google Shape;2910;p37"/>
          <p:cNvSpPr/>
          <p:nvPr/>
        </p:nvSpPr>
        <p:spPr>
          <a:xfrm rot="-1535504">
            <a:off x="847990" y="191816"/>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1" name="Google Shape;2911;p37"/>
          <p:cNvGrpSpPr/>
          <p:nvPr/>
        </p:nvGrpSpPr>
        <p:grpSpPr>
          <a:xfrm>
            <a:off x="102075" y="3716551"/>
            <a:ext cx="388847" cy="1312654"/>
            <a:chOff x="102075" y="3716551"/>
            <a:chExt cx="388847" cy="1312654"/>
          </a:xfrm>
        </p:grpSpPr>
        <p:sp>
          <p:nvSpPr>
            <p:cNvPr id="2912" name="Google Shape;2912;p37"/>
            <p:cNvSpPr/>
            <p:nvPr/>
          </p:nvSpPr>
          <p:spPr>
            <a:xfrm rot="-611512">
              <a:off x="132937" y="3742511"/>
              <a:ext cx="327123" cy="378003"/>
            </a:xfrm>
            <a:custGeom>
              <a:avLst/>
              <a:gdLst/>
              <a:ahLst/>
              <a:cxnLst/>
              <a:rect l="l" t="t" r="r" b="b"/>
              <a:pathLst>
                <a:path w="10724" h="12392" extrusionOk="0">
                  <a:moveTo>
                    <a:pt x="9688" y="1"/>
                  </a:moveTo>
                  <a:lnTo>
                    <a:pt x="1" y="1033"/>
                  </a:lnTo>
                  <a:cubicBezTo>
                    <a:pt x="83" y="1272"/>
                    <a:pt x="558" y="12391"/>
                    <a:pt x="558" y="12391"/>
                  </a:cubicBezTo>
                  <a:lnTo>
                    <a:pt x="10724" y="11838"/>
                  </a:lnTo>
                  <a:lnTo>
                    <a:pt x="9688" y="1"/>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7"/>
            <p:cNvSpPr/>
            <p:nvPr/>
          </p:nvSpPr>
          <p:spPr>
            <a:xfrm rot="-611512">
              <a:off x="200571" y="3800773"/>
              <a:ext cx="167344" cy="288231"/>
            </a:xfrm>
            <a:custGeom>
              <a:avLst/>
              <a:gdLst/>
              <a:ahLst/>
              <a:cxnLst/>
              <a:rect l="l" t="t" r="r" b="b"/>
              <a:pathLst>
                <a:path w="5486" h="9449" extrusionOk="0">
                  <a:moveTo>
                    <a:pt x="1" y="0"/>
                  </a:moveTo>
                  <a:lnTo>
                    <a:pt x="1" y="9449"/>
                  </a:lnTo>
                  <a:lnTo>
                    <a:pt x="1169" y="9449"/>
                  </a:lnTo>
                  <a:lnTo>
                    <a:pt x="1169" y="5563"/>
                  </a:lnTo>
                  <a:cubicBezTo>
                    <a:pt x="1169" y="5338"/>
                    <a:pt x="1183" y="5160"/>
                    <a:pt x="1251" y="5003"/>
                  </a:cubicBezTo>
                  <a:cubicBezTo>
                    <a:pt x="1463" y="4367"/>
                    <a:pt x="2061" y="3831"/>
                    <a:pt x="2823" y="3831"/>
                  </a:cubicBezTo>
                  <a:cubicBezTo>
                    <a:pt x="3930" y="3831"/>
                    <a:pt x="4313" y="4713"/>
                    <a:pt x="4313" y="5751"/>
                  </a:cubicBezTo>
                  <a:lnTo>
                    <a:pt x="4313" y="9449"/>
                  </a:lnTo>
                  <a:lnTo>
                    <a:pt x="5485" y="9449"/>
                  </a:lnTo>
                  <a:lnTo>
                    <a:pt x="5485" y="5618"/>
                  </a:lnTo>
                  <a:cubicBezTo>
                    <a:pt x="5485" y="3397"/>
                    <a:pt x="4101" y="2864"/>
                    <a:pt x="3237" y="2864"/>
                  </a:cubicBezTo>
                  <a:cubicBezTo>
                    <a:pt x="2803" y="2864"/>
                    <a:pt x="2386" y="2997"/>
                    <a:pt x="2041" y="3195"/>
                  </a:cubicBezTo>
                  <a:cubicBezTo>
                    <a:pt x="1682" y="3397"/>
                    <a:pt x="1392" y="3687"/>
                    <a:pt x="1204" y="4022"/>
                  </a:cubicBezTo>
                  <a:lnTo>
                    <a:pt x="1176" y="4022"/>
                  </a:lnTo>
                  <a:lnTo>
                    <a:pt x="1176"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7"/>
            <p:cNvSpPr/>
            <p:nvPr/>
          </p:nvSpPr>
          <p:spPr>
            <a:xfrm>
              <a:off x="170483" y="4167699"/>
              <a:ext cx="320429" cy="460961"/>
            </a:xfrm>
            <a:custGeom>
              <a:avLst/>
              <a:gdLst/>
              <a:ahLst/>
              <a:cxnLst/>
              <a:rect l="l" t="t" r="r" b="b"/>
              <a:pathLst>
                <a:path w="10505" h="15111" extrusionOk="0">
                  <a:moveTo>
                    <a:pt x="1757" y="0"/>
                  </a:moveTo>
                  <a:lnTo>
                    <a:pt x="0" y="14321"/>
                  </a:lnTo>
                  <a:lnTo>
                    <a:pt x="9985" y="15111"/>
                  </a:lnTo>
                  <a:lnTo>
                    <a:pt x="10505" y="359"/>
                  </a:lnTo>
                  <a:lnTo>
                    <a:pt x="1757"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7"/>
            <p:cNvSpPr/>
            <p:nvPr/>
          </p:nvSpPr>
          <p:spPr>
            <a:xfrm>
              <a:off x="234999" y="4211563"/>
              <a:ext cx="217971" cy="356634"/>
            </a:xfrm>
            <a:custGeom>
              <a:avLst/>
              <a:gdLst/>
              <a:ahLst/>
              <a:cxnLst/>
              <a:rect l="l" t="t" r="r" b="b"/>
              <a:pathLst>
                <a:path w="7146" h="11691" extrusionOk="0">
                  <a:moveTo>
                    <a:pt x="1197" y="1"/>
                  </a:moveTo>
                  <a:lnTo>
                    <a:pt x="1" y="11018"/>
                  </a:lnTo>
                  <a:lnTo>
                    <a:pt x="6192" y="11691"/>
                  </a:lnTo>
                  <a:lnTo>
                    <a:pt x="6322" y="10498"/>
                  </a:lnTo>
                  <a:lnTo>
                    <a:pt x="1549" y="9982"/>
                  </a:lnTo>
                  <a:lnTo>
                    <a:pt x="1983" y="6012"/>
                  </a:lnTo>
                  <a:lnTo>
                    <a:pt x="6264" y="6476"/>
                  </a:lnTo>
                  <a:lnTo>
                    <a:pt x="6394" y="5294"/>
                  </a:lnTo>
                  <a:lnTo>
                    <a:pt x="2109" y="4826"/>
                  </a:lnTo>
                  <a:lnTo>
                    <a:pt x="2488" y="1344"/>
                  </a:lnTo>
                  <a:lnTo>
                    <a:pt x="7016" y="1836"/>
                  </a:lnTo>
                  <a:lnTo>
                    <a:pt x="7146" y="643"/>
                  </a:lnTo>
                  <a:lnTo>
                    <a:pt x="1197" y="1"/>
                  </a:ln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7"/>
            <p:cNvSpPr/>
            <p:nvPr/>
          </p:nvSpPr>
          <p:spPr>
            <a:xfrm rot="-343701">
              <a:off x="188085" y="4658494"/>
              <a:ext cx="190823" cy="362093"/>
            </a:xfrm>
            <a:custGeom>
              <a:avLst/>
              <a:gdLst/>
              <a:ahLst/>
              <a:cxnLst/>
              <a:rect l="l" t="t" r="r" b="b"/>
              <a:pathLst>
                <a:path w="6255" h="11870" extrusionOk="0">
                  <a:moveTo>
                    <a:pt x="332" y="0"/>
                  </a:moveTo>
                  <a:cubicBezTo>
                    <a:pt x="123" y="0"/>
                    <a:pt x="1" y="18"/>
                    <a:pt x="1" y="60"/>
                  </a:cubicBezTo>
                  <a:cubicBezTo>
                    <a:pt x="1" y="341"/>
                    <a:pt x="1019" y="11870"/>
                    <a:pt x="1019" y="11870"/>
                  </a:cubicBezTo>
                  <a:lnTo>
                    <a:pt x="6254" y="10934"/>
                  </a:lnTo>
                  <a:lnTo>
                    <a:pt x="5564" y="590"/>
                  </a:lnTo>
                  <a:cubicBezTo>
                    <a:pt x="5564" y="590"/>
                    <a:pt x="1530" y="0"/>
                    <a:pt x="332"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7"/>
            <p:cNvSpPr/>
            <p:nvPr/>
          </p:nvSpPr>
          <p:spPr>
            <a:xfrm rot="-343701">
              <a:off x="229847" y="4794443"/>
              <a:ext cx="141402" cy="219452"/>
            </a:xfrm>
            <a:custGeom>
              <a:avLst/>
              <a:gdLst/>
              <a:ahLst/>
              <a:cxnLst/>
              <a:rect l="l" t="t" r="r" b="b"/>
              <a:pathLst>
                <a:path w="4635" h="7194" extrusionOk="0">
                  <a:moveTo>
                    <a:pt x="1" y="1"/>
                  </a:moveTo>
                  <a:lnTo>
                    <a:pt x="1822" y="4549"/>
                  </a:lnTo>
                  <a:cubicBezTo>
                    <a:pt x="1863" y="4658"/>
                    <a:pt x="1884" y="4733"/>
                    <a:pt x="1884" y="4785"/>
                  </a:cubicBezTo>
                  <a:cubicBezTo>
                    <a:pt x="1884" y="4836"/>
                    <a:pt x="1853" y="4908"/>
                    <a:pt x="1812" y="4996"/>
                  </a:cubicBezTo>
                  <a:cubicBezTo>
                    <a:pt x="1607" y="5454"/>
                    <a:pt x="1299" y="5803"/>
                    <a:pt x="1053" y="5998"/>
                  </a:cubicBezTo>
                  <a:cubicBezTo>
                    <a:pt x="790" y="6223"/>
                    <a:pt x="496" y="6363"/>
                    <a:pt x="267" y="6435"/>
                  </a:cubicBezTo>
                  <a:lnTo>
                    <a:pt x="496" y="7194"/>
                  </a:lnTo>
                  <a:cubicBezTo>
                    <a:pt x="722" y="7153"/>
                    <a:pt x="1156" y="6999"/>
                    <a:pt x="1597" y="6613"/>
                  </a:cubicBezTo>
                  <a:cubicBezTo>
                    <a:pt x="2208" y="6083"/>
                    <a:pt x="2649" y="5215"/>
                    <a:pt x="3288" y="3524"/>
                  </a:cubicBezTo>
                  <a:lnTo>
                    <a:pt x="4634" y="4"/>
                  </a:lnTo>
                  <a:lnTo>
                    <a:pt x="3684" y="4"/>
                  </a:lnTo>
                  <a:lnTo>
                    <a:pt x="2707" y="2898"/>
                  </a:lnTo>
                  <a:cubicBezTo>
                    <a:pt x="2584" y="3254"/>
                    <a:pt x="2482" y="3633"/>
                    <a:pt x="2393" y="3930"/>
                  </a:cubicBezTo>
                  <a:lnTo>
                    <a:pt x="2372" y="3930"/>
                  </a:lnTo>
                  <a:cubicBezTo>
                    <a:pt x="2290" y="3633"/>
                    <a:pt x="2167" y="3247"/>
                    <a:pt x="2054" y="2922"/>
                  </a:cubicBezTo>
                  <a:lnTo>
                    <a:pt x="975" y="4"/>
                  </a:lnTo>
                  <a:lnTo>
                    <a:pt x="975" y="1"/>
                  </a:ln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2382981" y="399455"/>
            <a:ext cx="4752109" cy="570364"/>
          </a:xfr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sz="4000" b="1" dirty="0">
                <a:solidFill>
                  <a:schemeClr val="bg1"/>
                </a:solidFill>
                <a:effectLst>
                  <a:outerShdw blurRad="38100" dist="38100" dir="2700000" algn="tl">
                    <a:srgbClr val="000000">
                      <a:alpha val="43137"/>
                    </a:srgbClr>
                  </a:outerShdw>
                </a:effectLst>
                <a:latin typeface="+mn-lt"/>
              </a:rPr>
              <a:t>KHỞI ĐỘNG</a:t>
            </a:r>
            <a:endParaRPr lang="vi-VN" sz="4000" b="1" dirty="0">
              <a:solidFill>
                <a:schemeClr val="bg1"/>
              </a:solidFill>
              <a:effectLst>
                <a:outerShdw blurRad="38100" dist="38100" dir="2700000" algn="tl">
                  <a:srgbClr val="000000">
                    <a:alpha val="43137"/>
                  </a:srgbClr>
                </a:outerShdw>
              </a:effectLst>
              <a:latin typeface="+mn-lt"/>
            </a:endParaRPr>
          </a:p>
        </p:txBody>
      </p:sp>
      <p:pic>
        <p:nvPicPr>
          <p:cNvPr id="14" name="Picture 13"/>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6012" y="2798326"/>
            <a:ext cx="1979830" cy="1979830"/>
          </a:xfrm>
          <a:prstGeom prst="rect">
            <a:avLst/>
          </a:prstGeom>
          <a:noFill/>
          <a:ln>
            <a:noFill/>
          </a:ln>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645605" y="1423122"/>
            <a:ext cx="2930407" cy="1946750"/>
          </a:xfrm>
          <a:prstGeom prst="rect">
            <a:avLst/>
          </a:prstGeom>
          <a:noFill/>
          <a:ln>
            <a:noFill/>
          </a:ln>
        </p:spPr>
      </p:pic>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5555842" y="1286678"/>
            <a:ext cx="2826158" cy="21166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00302" y="-148231"/>
            <a:ext cx="3457573" cy="719731"/>
            <a:chOff x="1400177" y="208957"/>
            <a:chExt cx="3657598" cy="742948"/>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1400177" y="208957"/>
              <a:ext cx="800098" cy="742948"/>
            </a:xfrm>
            <a:prstGeom prst="rect">
              <a:avLst/>
            </a:prstGeom>
          </p:spPr>
        </p:pic>
        <p:sp>
          <p:nvSpPr>
            <p:cNvPr id="4" name="TextBox 3"/>
            <p:cNvSpPr txBox="1"/>
            <p:nvPr/>
          </p:nvSpPr>
          <p:spPr>
            <a:xfrm>
              <a:off x="2200275" y="490240"/>
              <a:ext cx="2857500" cy="461665"/>
            </a:xfrm>
            <a:prstGeom prst="rect">
              <a:avLst/>
            </a:prstGeom>
            <a:noFill/>
          </p:spPr>
          <p:txBody>
            <a:bodyPr wrap="square" rtlCol="0">
              <a:spAutoFit/>
            </a:bodyPr>
            <a:lstStyle/>
            <a:p>
              <a:r>
                <a:rPr lang="en-US" sz="2400" b="1" dirty="0" err="1">
                  <a:solidFill>
                    <a:srgbClr val="FF0000"/>
                  </a:solidFill>
                </a:rPr>
                <a:t>Thử</a:t>
              </a:r>
              <a:r>
                <a:rPr lang="en-US" sz="2400" b="1" dirty="0">
                  <a:solidFill>
                    <a:srgbClr val="FF0000"/>
                  </a:solidFill>
                </a:rPr>
                <a:t> </a:t>
              </a:r>
              <a:r>
                <a:rPr lang="en-US" sz="2400" b="1" dirty="0" err="1">
                  <a:solidFill>
                    <a:srgbClr val="FF0000"/>
                  </a:solidFill>
                </a:rPr>
                <a:t>thách</a:t>
              </a:r>
              <a:r>
                <a:rPr lang="en-US" sz="2400" b="1" dirty="0">
                  <a:solidFill>
                    <a:srgbClr val="FF0000"/>
                  </a:solidFill>
                </a:rPr>
                <a:t> </a:t>
              </a:r>
              <a:r>
                <a:rPr lang="en-US" sz="2400" b="1" dirty="0" err="1">
                  <a:solidFill>
                    <a:srgbClr val="FF0000"/>
                  </a:solidFill>
                </a:rPr>
                <a:t>nhỏ</a:t>
              </a:r>
              <a:endParaRPr lang="vi-VN" sz="2400" b="1" dirty="0">
                <a:solidFill>
                  <a:srgbClr val="FF0000"/>
                </a:solidFill>
              </a:endParaRPr>
            </a:p>
          </p:txBody>
        </p:sp>
      </p:grpSp>
      <p:sp>
        <p:nvSpPr>
          <p:cNvPr id="6" name="TextBox 5"/>
          <p:cNvSpPr txBox="1"/>
          <p:nvPr/>
        </p:nvSpPr>
        <p:spPr>
          <a:xfrm>
            <a:off x="1371153" y="643938"/>
            <a:ext cx="6044059" cy="400110"/>
          </a:xfrm>
          <a:prstGeom prst="rect">
            <a:avLst/>
          </a:prstGeom>
          <a:noFill/>
        </p:spPr>
        <p:txBody>
          <a:bodyPr wrap="square" rtlCol="0">
            <a:spAutoFit/>
          </a:bodyPr>
          <a:lstStyle/>
          <a:p>
            <a:r>
              <a:rPr lang="en-US" sz="2000" dirty="0" err="1"/>
              <a:t>Em</a:t>
            </a:r>
            <a:r>
              <a:rPr lang="en-US" sz="2000" dirty="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của</a:t>
            </a:r>
            <a:r>
              <a:rPr lang="en-US" sz="2000" dirty="0"/>
              <a:t> </a:t>
            </a:r>
            <a:r>
              <a:rPr lang="en-US" sz="2000" dirty="0" err="1"/>
              <a:t>các</a:t>
            </a:r>
            <a:r>
              <a:rPr lang="en-US" sz="2000" dirty="0"/>
              <a:t> </a:t>
            </a:r>
            <a:r>
              <a:rPr lang="en-US" sz="2000" dirty="0" err="1"/>
              <a:t>hình</a:t>
            </a:r>
            <a:r>
              <a:rPr lang="en-US" sz="2000" dirty="0"/>
              <a:t> </a:t>
            </a:r>
            <a:r>
              <a:rPr lang="en-US" sz="2000" dirty="0" err="1"/>
              <a:t>sau</a:t>
            </a:r>
            <a:r>
              <a:rPr lang="en-US" sz="2000" dirty="0"/>
              <a:t>:</a:t>
            </a:r>
            <a:endParaRPr lang="vi-VN" sz="2000" dirty="0"/>
          </a:p>
        </p:txBody>
      </p:sp>
      <p:pic>
        <p:nvPicPr>
          <p:cNvPr id="3074" name="Picture 2" descr="Magen David PNG hình ảnh để tải về miễn phí - Crazy Png-PNG images miễn phí  tải về-Crazy Png--PNG images miễn phí tải về"/>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909" y="1361015"/>
            <a:ext cx="1809278" cy="2105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sean economic community icon isolated Royalty Free Vecto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034" b="9228"/>
          <a:stretch/>
        </p:blipFill>
        <p:spPr bwMode="auto">
          <a:xfrm>
            <a:off x="3805928" y="1485897"/>
            <a:ext cx="1853997" cy="1855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6444492" y="1472928"/>
            <a:ext cx="2170040" cy="2081208"/>
          </a:xfrm>
          <a:prstGeom prst="rect">
            <a:avLst/>
          </a:prstGeom>
        </p:spPr>
      </p:pic>
      <p:sp>
        <p:nvSpPr>
          <p:cNvPr id="8" name="TextBox 7"/>
          <p:cNvSpPr txBox="1"/>
          <p:nvPr/>
        </p:nvSpPr>
        <p:spPr>
          <a:xfrm>
            <a:off x="458031" y="3642277"/>
            <a:ext cx="2486025" cy="400110"/>
          </a:xfrm>
          <a:prstGeom prst="rect">
            <a:avLst/>
          </a:prstGeom>
          <a:noFill/>
        </p:spPr>
        <p:txBody>
          <a:bodyPr wrap="square" rtlCol="0">
            <a:spAutoFit/>
          </a:bodyPr>
          <a:lstStyle/>
          <a:p>
            <a:pPr algn="ctr"/>
            <a:r>
              <a:rPr lang="en-US" sz="2000" b="1" dirty="0" err="1">
                <a:solidFill>
                  <a:srgbClr val="002060"/>
                </a:solidFill>
              </a:rPr>
              <a:t>Ngôi</a:t>
            </a:r>
            <a:r>
              <a:rPr lang="en-US" sz="2000" b="1" dirty="0">
                <a:solidFill>
                  <a:srgbClr val="002060"/>
                </a:solidFill>
              </a:rPr>
              <a:t> </a:t>
            </a:r>
            <a:r>
              <a:rPr lang="en-US" sz="2000" b="1" dirty="0" err="1">
                <a:solidFill>
                  <a:srgbClr val="002060"/>
                </a:solidFill>
              </a:rPr>
              <a:t>sao</a:t>
            </a:r>
            <a:r>
              <a:rPr lang="en-US" sz="2000" b="1" dirty="0">
                <a:solidFill>
                  <a:srgbClr val="002060"/>
                </a:solidFill>
              </a:rPr>
              <a:t> </a:t>
            </a:r>
            <a:r>
              <a:rPr lang="en-US" sz="2000" b="1" dirty="0" err="1">
                <a:solidFill>
                  <a:srgbClr val="002060"/>
                </a:solidFill>
              </a:rPr>
              <a:t>sáu</a:t>
            </a:r>
            <a:r>
              <a:rPr lang="en-US" sz="2000" b="1" dirty="0">
                <a:solidFill>
                  <a:srgbClr val="002060"/>
                </a:solidFill>
              </a:rPr>
              <a:t> </a:t>
            </a:r>
            <a:r>
              <a:rPr lang="en-US" sz="2000" b="1" dirty="0" err="1">
                <a:solidFill>
                  <a:srgbClr val="002060"/>
                </a:solidFill>
              </a:rPr>
              <a:t>cánh</a:t>
            </a:r>
            <a:endParaRPr lang="vi-VN" sz="2000" b="1" dirty="0">
              <a:solidFill>
                <a:srgbClr val="002060"/>
              </a:solidFill>
            </a:endParaRPr>
          </a:p>
        </p:txBody>
      </p:sp>
      <p:sp>
        <p:nvSpPr>
          <p:cNvPr id="11" name="TextBox 10"/>
          <p:cNvSpPr txBox="1"/>
          <p:nvPr/>
        </p:nvSpPr>
        <p:spPr>
          <a:xfrm>
            <a:off x="2984766" y="3353324"/>
            <a:ext cx="3460158" cy="1015663"/>
          </a:xfrm>
          <a:prstGeom prst="rect">
            <a:avLst/>
          </a:prstGeom>
          <a:noFill/>
        </p:spPr>
        <p:txBody>
          <a:bodyPr wrap="square" rtlCol="0">
            <a:spAutoFit/>
          </a:bodyPr>
          <a:lstStyle/>
          <a:p>
            <a:pPr algn="ctr"/>
            <a:r>
              <a:rPr lang="en-US" sz="2000" b="1" dirty="0" err="1">
                <a:solidFill>
                  <a:srgbClr val="002060"/>
                </a:solidFill>
              </a:rPr>
              <a:t>Biểu</a:t>
            </a:r>
            <a:r>
              <a:rPr lang="en-US" sz="2000" b="1" dirty="0">
                <a:solidFill>
                  <a:srgbClr val="002060"/>
                </a:solidFill>
              </a:rPr>
              <a:t> </a:t>
            </a:r>
            <a:r>
              <a:rPr lang="en-US" sz="2000" b="1" dirty="0" err="1">
                <a:solidFill>
                  <a:srgbClr val="002060"/>
                </a:solidFill>
              </a:rPr>
              <a:t>tượng</a:t>
            </a:r>
            <a:r>
              <a:rPr lang="en-US" sz="2000" b="1" dirty="0">
                <a:solidFill>
                  <a:srgbClr val="002060"/>
                </a:solidFill>
              </a:rPr>
              <a:t> </a:t>
            </a:r>
            <a:r>
              <a:rPr lang="en-US" sz="2000" b="1" dirty="0" err="1">
                <a:solidFill>
                  <a:srgbClr val="002060"/>
                </a:solidFill>
              </a:rPr>
              <a:t>của</a:t>
            </a:r>
            <a:r>
              <a:rPr lang="en-US" sz="2000" b="1" dirty="0">
                <a:solidFill>
                  <a:srgbClr val="002060"/>
                </a:solidFill>
              </a:rPr>
              <a:t> </a:t>
            </a:r>
            <a:r>
              <a:rPr lang="en-US" sz="2000" b="1" dirty="0" err="1">
                <a:solidFill>
                  <a:srgbClr val="002060"/>
                </a:solidFill>
              </a:rPr>
              <a:t>Hiệp</a:t>
            </a:r>
            <a:r>
              <a:rPr lang="en-US" sz="2000" b="1" dirty="0">
                <a:solidFill>
                  <a:srgbClr val="002060"/>
                </a:solidFill>
              </a:rPr>
              <a:t> </a:t>
            </a:r>
            <a:r>
              <a:rPr lang="en-US" sz="2000" b="1" dirty="0" err="1">
                <a:solidFill>
                  <a:srgbClr val="002060"/>
                </a:solidFill>
              </a:rPr>
              <a:t>hội</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quốc</a:t>
            </a:r>
            <a:r>
              <a:rPr lang="en-US" sz="2000" b="1" dirty="0">
                <a:solidFill>
                  <a:srgbClr val="002060"/>
                </a:solidFill>
              </a:rPr>
              <a:t> </a:t>
            </a:r>
            <a:r>
              <a:rPr lang="en-US" sz="2000" b="1" dirty="0" err="1">
                <a:solidFill>
                  <a:srgbClr val="002060"/>
                </a:solidFill>
              </a:rPr>
              <a:t>gia</a:t>
            </a:r>
            <a:r>
              <a:rPr lang="en-US" sz="2000" b="1" dirty="0">
                <a:solidFill>
                  <a:srgbClr val="002060"/>
                </a:solidFill>
              </a:rPr>
              <a:t> </a:t>
            </a:r>
            <a:r>
              <a:rPr lang="en-US" sz="2000" b="1" dirty="0" err="1">
                <a:solidFill>
                  <a:srgbClr val="002060"/>
                </a:solidFill>
              </a:rPr>
              <a:t>Đông</a:t>
            </a:r>
            <a:r>
              <a:rPr lang="en-US" sz="2000" b="1" dirty="0">
                <a:solidFill>
                  <a:srgbClr val="002060"/>
                </a:solidFill>
              </a:rPr>
              <a:t> Nam Á (ASEAN)</a:t>
            </a:r>
            <a:endParaRPr lang="vi-VN" sz="2000" b="1" dirty="0">
              <a:solidFill>
                <a:srgbClr val="002060"/>
              </a:solidFill>
            </a:endParaRPr>
          </a:p>
        </p:txBody>
      </p:sp>
      <p:sp>
        <p:nvSpPr>
          <p:cNvPr id="12" name="TextBox 11"/>
          <p:cNvSpPr txBox="1"/>
          <p:nvPr/>
        </p:nvSpPr>
        <p:spPr>
          <a:xfrm>
            <a:off x="6286499" y="3559135"/>
            <a:ext cx="2486025" cy="400110"/>
          </a:xfrm>
          <a:prstGeom prst="rect">
            <a:avLst/>
          </a:prstGeom>
          <a:noFill/>
        </p:spPr>
        <p:txBody>
          <a:bodyPr wrap="square" rtlCol="0">
            <a:spAutoFit/>
          </a:bodyPr>
          <a:lstStyle/>
          <a:p>
            <a:pPr algn="ctr"/>
            <a:r>
              <a:rPr lang="en-US" sz="2000" b="1" dirty="0" err="1">
                <a:solidFill>
                  <a:srgbClr val="002060"/>
                </a:solidFill>
              </a:rPr>
              <a:t>Bông</a:t>
            </a:r>
            <a:r>
              <a:rPr lang="en-US" sz="2000" b="1" dirty="0">
                <a:solidFill>
                  <a:srgbClr val="002060"/>
                </a:solidFill>
              </a:rPr>
              <a:t> </a:t>
            </a:r>
            <a:r>
              <a:rPr lang="en-US" sz="2000" b="1" dirty="0" err="1">
                <a:solidFill>
                  <a:srgbClr val="002060"/>
                </a:solidFill>
              </a:rPr>
              <a:t>tuyết</a:t>
            </a:r>
            <a:endParaRPr lang="vi-VN" sz="2000" b="1" dirty="0">
              <a:solidFill>
                <a:srgbClr val="002060"/>
              </a:solidFill>
            </a:endParaRPr>
          </a:p>
        </p:txBody>
      </p:sp>
      <p:sp>
        <p:nvSpPr>
          <p:cNvPr id="9" name="Oval 8"/>
          <p:cNvSpPr/>
          <p:nvPr/>
        </p:nvSpPr>
        <p:spPr>
          <a:xfrm>
            <a:off x="940621" y="1857378"/>
            <a:ext cx="91440" cy="9144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2664654" y="2852745"/>
            <a:ext cx="91440" cy="9144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3" name="Straight Connector 12"/>
          <p:cNvCxnSpPr>
            <a:stCxn id="9" idx="1"/>
            <a:endCxn id="14" idx="2"/>
          </p:cNvCxnSpPr>
          <p:nvPr/>
        </p:nvCxnSpPr>
        <p:spPr>
          <a:xfrm>
            <a:off x="954012" y="1870769"/>
            <a:ext cx="1710642" cy="102769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66"/>
          <p:cNvPicPr>
            <a:picLocks noChangeAspect="1" noChangeArrowheads="1"/>
          </p:cNvPicPr>
          <p:nvPr/>
        </p:nvPicPr>
        <p:blipFill>
          <a:blip r:embed="rId6"/>
          <a:srcRect/>
          <a:stretch>
            <a:fillRect/>
          </a:stretch>
        </p:blipFill>
        <p:spPr bwMode="auto">
          <a:xfrm rot="1824351">
            <a:off x="245081" y="2946915"/>
            <a:ext cx="4634357" cy="771525"/>
          </a:xfrm>
          <a:prstGeom prst="rect">
            <a:avLst/>
          </a:prstGeom>
          <a:solidFill>
            <a:srgbClr val="FFFFFF">
              <a:alpha val="19000"/>
            </a:srgbClr>
          </a:solidFill>
        </p:spPr>
      </p:pic>
      <p:sp>
        <p:nvSpPr>
          <p:cNvPr id="16" name="Oval 15"/>
          <p:cNvSpPr/>
          <p:nvPr/>
        </p:nvSpPr>
        <p:spPr>
          <a:xfrm>
            <a:off x="1816102" y="234922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3858454" y="2370145"/>
            <a:ext cx="91440" cy="9144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p:cNvSpPr/>
          <p:nvPr/>
        </p:nvSpPr>
        <p:spPr>
          <a:xfrm>
            <a:off x="5572954" y="2382845"/>
            <a:ext cx="91440" cy="9144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2" name="Picture 166"/>
          <p:cNvPicPr>
            <a:picLocks noChangeAspect="1" noChangeArrowheads="1"/>
          </p:cNvPicPr>
          <p:nvPr/>
        </p:nvPicPr>
        <p:blipFill>
          <a:blip r:embed="rId6"/>
          <a:srcRect/>
          <a:stretch>
            <a:fillRect/>
          </a:stretch>
        </p:blipFill>
        <p:spPr bwMode="auto">
          <a:xfrm>
            <a:off x="3735030" y="2474285"/>
            <a:ext cx="4634357" cy="771525"/>
          </a:xfrm>
          <a:prstGeom prst="rect">
            <a:avLst/>
          </a:prstGeom>
          <a:solidFill>
            <a:srgbClr val="FFFFFF">
              <a:alpha val="19000"/>
            </a:srgbClr>
          </a:solidFill>
        </p:spPr>
      </p:pic>
      <p:cxnSp>
        <p:nvCxnSpPr>
          <p:cNvPr id="23" name="Straight Connector 22"/>
          <p:cNvCxnSpPr/>
          <p:nvPr/>
        </p:nvCxnSpPr>
        <p:spPr>
          <a:xfrm>
            <a:off x="3889595" y="2407177"/>
            <a:ext cx="1729079" cy="106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726285" y="2377635"/>
            <a:ext cx="91440" cy="91440"/>
          </a:xfrm>
          <a:prstGeom prst="ellips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7406324" y="1573228"/>
            <a:ext cx="91440" cy="9144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9" name="Picture 166"/>
          <p:cNvPicPr>
            <a:picLocks noChangeAspect="1" noChangeArrowheads="1"/>
          </p:cNvPicPr>
          <p:nvPr/>
        </p:nvPicPr>
        <p:blipFill>
          <a:blip r:embed="rId6"/>
          <a:srcRect/>
          <a:stretch>
            <a:fillRect/>
          </a:stretch>
        </p:blipFill>
        <p:spPr bwMode="auto">
          <a:xfrm rot="5400000">
            <a:off x="4712271" y="3417313"/>
            <a:ext cx="4634357" cy="771525"/>
          </a:xfrm>
          <a:prstGeom prst="rect">
            <a:avLst/>
          </a:prstGeom>
          <a:solidFill>
            <a:srgbClr val="FFFFFF">
              <a:alpha val="19000"/>
            </a:srgbClr>
          </a:solidFill>
        </p:spPr>
      </p:pic>
      <p:cxnSp>
        <p:nvCxnSpPr>
          <p:cNvPr id="30" name="Straight Connector 29"/>
          <p:cNvCxnSpPr>
            <a:stCxn id="27" idx="4"/>
          </p:cNvCxnSpPr>
          <p:nvPr/>
        </p:nvCxnSpPr>
        <p:spPr>
          <a:xfrm flipH="1">
            <a:off x="7445115" y="1664668"/>
            <a:ext cx="0" cy="176460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7385155" y="2482418"/>
            <a:ext cx="91440" cy="91440"/>
          </a:xfrm>
          <a:prstGeom prst="ellips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Oval 27"/>
          <p:cNvSpPr/>
          <p:nvPr/>
        </p:nvSpPr>
        <p:spPr>
          <a:xfrm>
            <a:off x="7406324" y="3351228"/>
            <a:ext cx="91440" cy="9144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754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additive="base">
                                        <p:cTn id="16" dur="500" fill="hold"/>
                                        <p:tgtEl>
                                          <p:spTgt spid="3074"/>
                                        </p:tgtEl>
                                        <p:attrNameLst>
                                          <p:attrName>ppt_x</p:attrName>
                                        </p:attrNameLst>
                                      </p:cBhvr>
                                      <p:tavLst>
                                        <p:tav tm="0">
                                          <p:val>
                                            <p:strVal val="#ppt_x"/>
                                          </p:val>
                                        </p:tav>
                                        <p:tav tm="100000">
                                          <p:val>
                                            <p:strVal val="#ppt_x"/>
                                          </p:val>
                                        </p:tav>
                                      </p:tavLst>
                                    </p:anim>
                                    <p:anim calcmode="lin" valueType="num">
                                      <p:cBhvr additive="base">
                                        <p:cTn id="17" dur="500" fill="hold"/>
                                        <p:tgtEl>
                                          <p:spTgt spid="307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76"/>
                                        </p:tgtEl>
                                        <p:attrNameLst>
                                          <p:attrName>style.visibility</p:attrName>
                                        </p:attrNameLst>
                                      </p:cBhvr>
                                      <p:to>
                                        <p:strVal val="visible"/>
                                      </p:to>
                                    </p:set>
                                    <p:anim calcmode="lin" valueType="num">
                                      <p:cBhvr additive="base">
                                        <p:cTn id="26" dur="500" fill="hold"/>
                                        <p:tgtEl>
                                          <p:spTgt spid="3076"/>
                                        </p:tgtEl>
                                        <p:attrNameLst>
                                          <p:attrName>ppt_x</p:attrName>
                                        </p:attrNameLst>
                                      </p:cBhvr>
                                      <p:tavLst>
                                        <p:tav tm="0">
                                          <p:val>
                                            <p:strVal val="#ppt_x"/>
                                          </p:val>
                                        </p:tav>
                                        <p:tav tm="100000">
                                          <p:val>
                                            <p:strVal val="#ppt_x"/>
                                          </p:val>
                                        </p:tav>
                                      </p:tavLst>
                                    </p:anim>
                                    <p:anim calcmode="lin" valueType="num">
                                      <p:cBhvr additive="base">
                                        <p:cTn id="27" dur="500" fill="hold"/>
                                        <p:tgtEl>
                                          <p:spTgt spid="307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randombar(horizontal)">
                                      <p:cBhvr>
                                        <p:cTn id="69" dur="500"/>
                                        <p:tgtEl>
                                          <p:spTgt spid="16"/>
                                        </p:tgtEl>
                                      </p:cBhvr>
                                    </p:animEffect>
                                  </p:childTnLst>
                                </p:cTn>
                              </p:par>
                            </p:childTnLst>
                          </p:cTn>
                        </p:par>
                        <p:par>
                          <p:cTn id="70" fill="hold">
                            <p:stCondLst>
                              <p:cond delay="500"/>
                            </p:stCondLst>
                            <p:childTnLst>
                              <p:par>
                                <p:cTn id="71" presetID="2" presetClass="exit" presetSubtype="4" fill="hold" nodeType="afterEffect">
                                  <p:stCondLst>
                                    <p:cond delay="0"/>
                                  </p:stCondLst>
                                  <p:childTnLst>
                                    <p:anim calcmode="lin" valueType="num">
                                      <p:cBhvr additive="base">
                                        <p:cTn id="72" dur="500"/>
                                        <p:tgtEl>
                                          <p:spTgt spid="18"/>
                                        </p:tgtEl>
                                        <p:attrNameLst>
                                          <p:attrName>ppt_x</p:attrName>
                                        </p:attrNameLst>
                                      </p:cBhvr>
                                      <p:tavLst>
                                        <p:tav tm="0">
                                          <p:val>
                                            <p:strVal val="ppt_x"/>
                                          </p:val>
                                        </p:tav>
                                        <p:tav tm="100000">
                                          <p:val>
                                            <p:strVal val="ppt_x"/>
                                          </p:val>
                                        </p:tav>
                                      </p:tavLst>
                                    </p:anim>
                                    <p:anim calcmode="lin" valueType="num">
                                      <p:cBhvr additive="base">
                                        <p:cTn id="73" dur="500"/>
                                        <p:tgtEl>
                                          <p:spTgt spid="18"/>
                                        </p:tgtEl>
                                        <p:attrNameLst>
                                          <p:attrName>ppt_y</p:attrName>
                                        </p:attrNameLst>
                                      </p:cBhvr>
                                      <p:tavLst>
                                        <p:tav tm="0">
                                          <p:val>
                                            <p:strVal val="ppt_y"/>
                                          </p:val>
                                        </p:tav>
                                        <p:tav tm="100000">
                                          <p:val>
                                            <p:strVal val="1+ppt_h/2"/>
                                          </p:val>
                                        </p:tav>
                                      </p:tavLst>
                                    </p:anim>
                                    <p:set>
                                      <p:cBhvr>
                                        <p:cTn id="74" dur="1" fill="hold">
                                          <p:stCondLst>
                                            <p:cond delay="499"/>
                                          </p:stCondLst>
                                        </p:cTn>
                                        <p:tgtEl>
                                          <p:spTgt spid="18"/>
                                        </p:tgtEl>
                                        <p:attrNameLst>
                                          <p:attrName>style.visibility</p:attrName>
                                        </p:attrNameLst>
                                      </p:cBhvr>
                                      <p:to>
                                        <p:strVal val="hidden"/>
                                      </p:to>
                                    </p:set>
                                  </p:childTnLst>
                                </p:cTn>
                              </p:par>
                            </p:childTnLst>
                          </p:cTn>
                        </p:par>
                        <p:par>
                          <p:cTn id="75" fill="hold">
                            <p:stCondLst>
                              <p:cond delay="1000"/>
                            </p:stCondLst>
                            <p:childTnLst>
                              <p:par>
                                <p:cTn id="76" presetID="2" presetClass="entr" presetSubtype="4"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fill="hold"/>
                                        <p:tgtEl>
                                          <p:spTgt spid="20"/>
                                        </p:tgtEl>
                                        <p:attrNameLst>
                                          <p:attrName>ppt_x</p:attrName>
                                        </p:attrNameLst>
                                      </p:cBhvr>
                                      <p:tavLst>
                                        <p:tav tm="0">
                                          <p:val>
                                            <p:strVal val="#ppt_x"/>
                                          </p:val>
                                        </p:tav>
                                        <p:tav tm="100000">
                                          <p:val>
                                            <p:strVal val="#ppt_x"/>
                                          </p:val>
                                        </p:tav>
                                      </p:tavLst>
                                    </p:anim>
                                    <p:anim calcmode="lin" valueType="num">
                                      <p:cBhvr additive="base">
                                        <p:cTn id="79" dur="500" fill="hold"/>
                                        <p:tgtEl>
                                          <p:spTgt spid="20"/>
                                        </p:tgtEl>
                                        <p:attrNameLst>
                                          <p:attrName>ppt_y</p:attrName>
                                        </p:attrNameLst>
                                      </p:cBhvr>
                                      <p:tavLst>
                                        <p:tav tm="0">
                                          <p:val>
                                            <p:strVal val="1+#ppt_h/2"/>
                                          </p:val>
                                        </p:tav>
                                        <p:tav tm="100000">
                                          <p:val>
                                            <p:strVal val="#ppt_y"/>
                                          </p:val>
                                        </p:tav>
                                      </p:tavLst>
                                    </p:anim>
                                  </p:childTnLst>
                                </p:cTn>
                              </p:par>
                            </p:childTnLst>
                          </p:cTn>
                        </p:par>
                        <p:par>
                          <p:cTn id="80" fill="hold">
                            <p:stCondLst>
                              <p:cond delay="1500"/>
                            </p:stCondLst>
                            <p:childTnLst>
                              <p:par>
                                <p:cTn id="81" presetID="2" presetClass="entr" presetSubtype="4"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50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left)">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randombar(horizontal)">
                                      <p:cBhvr>
                                        <p:cTn id="100" dur="500"/>
                                        <p:tgtEl>
                                          <p:spTgt spid="24"/>
                                        </p:tgtEl>
                                      </p:cBhvr>
                                    </p:animEffect>
                                  </p:childTnLst>
                                </p:cTn>
                              </p:par>
                            </p:childTnLst>
                          </p:cTn>
                        </p:par>
                        <p:par>
                          <p:cTn id="101" fill="hold">
                            <p:stCondLst>
                              <p:cond delay="500"/>
                            </p:stCondLst>
                            <p:childTnLst>
                              <p:par>
                                <p:cTn id="102" presetID="2" presetClass="exit" presetSubtype="4" fill="hold" nodeType="afterEffect">
                                  <p:stCondLst>
                                    <p:cond delay="500"/>
                                  </p:stCondLst>
                                  <p:childTnLst>
                                    <p:anim calcmode="lin" valueType="num">
                                      <p:cBhvr additive="base">
                                        <p:cTn id="103" dur="500"/>
                                        <p:tgtEl>
                                          <p:spTgt spid="22"/>
                                        </p:tgtEl>
                                        <p:attrNameLst>
                                          <p:attrName>ppt_x</p:attrName>
                                        </p:attrNameLst>
                                      </p:cBhvr>
                                      <p:tavLst>
                                        <p:tav tm="0">
                                          <p:val>
                                            <p:strVal val="ppt_x"/>
                                          </p:val>
                                        </p:tav>
                                        <p:tav tm="100000">
                                          <p:val>
                                            <p:strVal val="ppt_x"/>
                                          </p:val>
                                        </p:tav>
                                      </p:tavLst>
                                    </p:anim>
                                    <p:anim calcmode="lin" valueType="num">
                                      <p:cBhvr additive="base">
                                        <p:cTn id="104" dur="500"/>
                                        <p:tgtEl>
                                          <p:spTgt spid="22"/>
                                        </p:tgtEl>
                                        <p:attrNameLst>
                                          <p:attrName>ppt_y</p:attrName>
                                        </p:attrNameLst>
                                      </p:cBhvr>
                                      <p:tavLst>
                                        <p:tav tm="0">
                                          <p:val>
                                            <p:strVal val="ppt_y"/>
                                          </p:val>
                                        </p:tav>
                                        <p:tav tm="100000">
                                          <p:val>
                                            <p:strVal val="1+ppt_h/2"/>
                                          </p:val>
                                        </p:tav>
                                      </p:tavLst>
                                    </p:anim>
                                    <p:set>
                                      <p:cBhvr>
                                        <p:cTn id="105" dur="1" fill="hold">
                                          <p:stCondLst>
                                            <p:cond delay="499"/>
                                          </p:stCondLst>
                                        </p:cTn>
                                        <p:tgtEl>
                                          <p:spTgt spid="22"/>
                                        </p:tgtEl>
                                        <p:attrNameLst>
                                          <p:attrName>style.visibility</p:attrName>
                                        </p:attrNameLst>
                                      </p:cBhvr>
                                      <p:to>
                                        <p:strVal val="hidden"/>
                                      </p:to>
                                    </p:set>
                                  </p:childTnLst>
                                </p:cTn>
                              </p:par>
                            </p:childTnLst>
                          </p:cTn>
                        </p:par>
                        <p:par>
                          <p:cTn id="106" fill="hold">
                            <p:stCondLst>
                              <p:cond delay="1500"/>
                            </p:stCondLst>
                            <p:childTnLst>
                              <p:par>
                                <p:cTn id="107" presetID="2" presetClass="entr" presetSubtype="4"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ppt_x"/>
                                          </p:val>
                                        </p:tav>
                                        <p:tav tm="100000">
                                          <p:val>
                                            <p:strVal val="#ppt_x"/>
                                          </p:val>
                                        </p:tav>
                                      </p:tavLst>
                                    </p:anim>
                                    <p:anim calcmode="lin" valueType="num">
                                      <p:cBhvr additive="base">
                                        <p:cTn id="110" dur="500" fill="hold"/>
                                        <p:tgtEl>
                                          <p:spTgt spid="27"/>
                                        </p:tgtEl>
                                        <p:attrNameLst>
                                          <p:attrName>ppt_y</p:attrName>
                                        </p:attrNameLst>
                                      </p:cBhvr>
                                      <p:tavLst>
                                        <p:tav tm="0">
                                          <p:val>
                                            <p:strVal val="1+#ppt_h/2"/>
                                          </p:val>
                                        </p:tav>
                                        <p:tav tm="100000">
                                          <p:val>
                                            <p:strVal val="#ppt_y"/>
                                          </p:val>
                                        </p:tav>
                                      </p:tavLst>
                                    </p:anim>
                                  </p:childTnLst>
                                </p:cTn>
                              </p:par>
                            </p:childTnLst>
                          </p:cTn>
                        </p:par>
                        <p:par>
                          <p:cTn id="111" fill="hold">
                            <p:stCondLst>
                              <p:cond delay="2000"/>
                            </p:stCondLst>
                            <p:childTnLst>
                              <p:par>
                                <p:cTn id="112" presetID="2" presetClass="entr" presetSubtype="4"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additive="base">
                                        <p:cTn id="114" dur="500" fill="hold"/>
                                        <p:tgtEl>
                                          <p:spTgt spid="28"/>
                                        </p:tgtEl>
                                        <p:attrNameLst>
                                          <p:attrName>ppt_x</p:attrName>
                                        </p:attrNameLst>
                                      </p:cBhvr>
                                      <p:tavLst>
                                        <p:tav tm="0">
                                          <p:val>
                                            <p:strVal val="#ppt_x"/>
                                          </p:val>
                                        </p:tav>
                                        <p:tav tm="100000">
                                          <p:val>
                                            <p:strVal val="#ppt_x"/>
                                          </p:val>
                                        </p:tav>
                                      </p:tavLst>
                                    </p:anim>
                                    <p:anim calcmode="lin" valueType="num">
                                      <p:cBhvr additive="base">
                                        <p:cTn id="11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500"/>
                                  </p:stCondLst>
                                  <p:childTnLst>
                                    <p:set>
                                      <p:cBhvr>
                                        <p:cTn id="119" dur="1" fill="hold">
                                          <p:stCondLst>
                                            <p:cond delay="0"/>
                                          </p:stCondLst>
                                        </p:cTn>
                                        <p:tgtEl>
                                          <p:spTgt spid="29"/>
                                        </p:tgtEl>
                                        <p:attrNameLst>
                                          <p:attrName>style.visibility</p:attrName>
                                        </p:attrNameLst>
                                      </p:cBhvr>
                                      <p:to>
                                        <p:strVal val="visible"/>
                                      </p:to>
                                    </p:set>
                                    <p:anim calcmode="lin" valueType="num">
                                      <p:cBhvr additive="base">
                                        <p:cTn id="120" dur="500" fill="hold"/>
                                        <p:tgtEl>
                                          <p:spTgt spid="29"/>
                                        </p:tgtEl>
                                        <p:attrNameLst>
                                          <p:attrName>ppt_x</p:attrName>
                                        </p:attrNameLst>
                                      </p:cBhvr>
                                      <p:tavLst>
                                        <p:tav tm="0">
                                          <p:val>
                                            <p:strVal val="#ppt_x"/>
                                          </p:val>
                                        </p:tav>
                                        <p:tav tm="100000">
                                          <p:val>
                                            <p:strVal val="#ppt_x"/>
                                          </p:val>
                                        </p:tav>
                                      </p:tavLst>
                                    </p:anim>
                                    <p:anim calcmode="lin" valueType="num">
                                      <p:cBhvr additive="base">
                                        <p:cTn id="1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left)">
                                      <p:cBhvr>
                                        <p:cTn id="126" dur="500"/>
                                        <p:tgtEl>
                                          <p:spTgt spid="30"/>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ntr" presetSubtype="10" fill="hold" grpId="0" nodeType="click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randombar(horizontal)">
                                      <p:cBhvr>
                                        <p:cTn id="131" dur="500"/>
                                        <p:tgtEl>
                                          <p:spTgt spid="31"/>
                                        </p:tgtEl>
                                      </p:cBhvr>
                                    </p:animEffect>
                                  </p:childTnLst>
                                </p:cTn>
                              </p:par>
                            </p:childTnLst>
                          </p:cTn>
                        </p:par>
                        <p:par>
                          <p:cTn id="132" fill="hold">
                            <p:stCondLst>
                              <p:cond delay="500"/>
                            </p:stCondLst>
                            <p:childTnLst>
                              <p:par>
                                <p:cTn id="133" presetID="2" presetClass="exit" presetSubtype="4" fill="hold" nodeType="afterEffect">
                                  <p:stCondLst>
                                    <p:cond delay="500"/>
                                  </p:stCondLst>
                                  <p:childTnLst>
                                    <p:anim calcmode="lin" valueType="num">
                                      <p:cBhvr additive="base">
                                        <p:cTn id="134" dur="500"/>
                                        <p:tgtEl>
                                          <p:spTgt spid="29"/>
                                        </p:tgtEl>
                                        <p:attrNameLst>
                                          <p:attrName>ppt_x</p:attrName>
                                        </p:attrNameLst>
                                      </p:cBhvr>
                                      <p:tavLst>
                                        <p:tav tm="0">
                                          <p:val>
                                            <p:strVal val="ppt_x"/>
                                          </p:val>
                                        </p:tav>
                                        <p:tav tm="100000">
                                          <p:val>
                                            <p:strVal val="ppt_x"/>
                                          </p:val>
                                        </p:tav>
                                      </p:tavLst>
                                    </p:anim>
                                    <p:anim calcmode="lin" valueType="num">
                                      <p:cBhvr additive="base">
                                        <p:cTn id="135" dur="500"/>
                                        <p:tgtEl>
                                          <p:spTgt spid="29"/>
                                        </p:tgtEl>
                                        <p:attrNameLst>
                                          <p:attrName>ppt_y</p:attrName>
                                        </p:attrNameLst>
                                      </p:cBhvr>
                                      <p:tavLst>
                                        <p:tav tm="0">
                                          <p:val>
                                            <p:strVal val="ppt_y"/>
                                          </p:val>
                                        </p:tav>
                                        <p:tav tm="100000">
                                          <p:val>
                                            <p:strVal val="1+ppt_h/2"/>
                                          </p:val>
                                        </p:tav>
                                      </p:tavLst>
                                    </p:anim>
                                    <p:set>
                                      <p:cBhvr>
                                        <p:cTn id="136"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9" grpId="0" animBg="1"/>
      <p:bldP spid="14" grpId="0" animBg="1"/>
      <p:bldP spid="16" grpId="0" animBg="1"/>
      <p:bldP spid="20" grpId="0" animBg="1"/>
      <p:bldP spid="21" grpId="0" animBg="1"/>
      <p:bldP spid="24" grpId="0" animBg="1"/>
      <p:bldP spid="27" grpId="0" animBg="1"/>
      <p:bldP spid="31"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824" y="-30145"/>
            <a:ext cx="2605200" cy="707886"/>
          </a:xfrm>
          <a:prstGeom prst="rect">
            <a:avLst/>
          </a:prstGeom>
          <a:noFill/>
        </p:spPr>
        <p:txBody>
          <a:bodyPr wrap="none" lIns="91440" tIns="45720" rIns="91440" bIns="45720">
            <a:spAutoFit/>
          </a:bodyPr>
          <a:lstStyle/>
          <a:p>
            <a:pPr algn="ctr"/>
            <a:r>
              <a:rPr lang="en-US" sz="4000" b="1" cap="none" spc="0" dirty="0" err="1">
                <a:ln w="12700" cmpd="sng">
                  <a:solidFill>
                    <a:schemeClr val="accent4"/>
                  </a:solidFill>
                  <a:prstDash val="solid"/>
                </a:ln>
                <a:solidFill>
                  <a:srgbClr val="C00000"/>
                </a:solidFill>
                <a:effectLst/>
              </a:rPr>
              <a:t>Luyện</a:t>
            </a:r>
            <a:r>
              <a:rPr lang="en-US" sz="4000" b="1" cap="none" spc="0" dirty="0">
                <a:ln w="12700" cmpd="sng">
                  <a:solidFill>
                    <a:schemeClr val="accent4"/>
                  </a:solidFill>
                  <a:prstDash val="solid"/>
                </a:ln>
                <a:solidFill>
                  <a:srgbClr val="C00000"/>
                </a:solidFill>
                <a:effectLst/>
              </a:rPr>
              <a:t> </a:t>
            </a:r>
            <a:r>
              <a:rPr lang="en-US" sz="4000" b="1" cap="none" spc="0" dirty="0" err="1">
                <a:ln w="12700" cmpd="sng">
                  <a:solidFill>
                    <a:schemeClr val="accent4"/>
                  </a:solidFill>
                  <a:prstDash val="solid"/>
                </a:ln>
                <a:solidFill>
                  <a:srgbClr val="C00000"/>
                </a:solidFill>
                <a:effectLst/>
              </a:rPr>
              <a:t>tập</a:t>
            </a:r>
            <a:endParaRPr lang="en-US" sz="4000" b="1" cap="none" spc="0" dirty="0">
              <a:ln w="12700" cmpd="sng">
                <a:solidFill>
                  <a:schemeClr val="accent4"/>
                </a:solidFill>
                <a:prstDash val="solid"/>
              </a:ln>
              <a:solidFill>
                <a:srgbClr val="C00000"/>
              </a:solidFill>
              <a:effectLst/>
            </a:endParaRPr>
          </a:p>
        </p:txBody>
      </p:sp>
      <p:sp>
        <p:nvSpPr>
          <p:cNvPr id="6" name="TextBox 5"/>
          <p:cNvSpPr txBox="1"/>
          <p:nvPr/>
        </p:nvSpPr>
        <p:spPr>
          <a:xfrm>
            <a:off x="733925" y="613424"/>
            <a:ext cx="7828548" cy="492443"/>
          </a:xfrm>
          <a:prstGeom prst="rect">
            <a:avLst/>
          </a:prstGeom>
          <a:noFill/>
        </p:spPr>
        <p:txBody>
          <a:bodyPr wrap="square" rtlCol="0">
            <a:spAutoFit/>
          </a:bodyPr>
          <a:lstStyle/>
          <a:p>
            <a:pPr>
              <a:lnSpc>
                <a:spcPct val="130000"/>
              </a:lnSpc>
            </a:pPr>
            <a:r>
              <a:rPr lang="en-US" sz="2000" b="1" dirty="0">
                <a:solidFill>
                  <a:srgbClr val="002060"/>
                </a:solidFill>
              </a:rPr>
              <a:t>5.5. </a:t>
            </a:r>
            <a:r>
              <a:rPr lang="en-US" sz="2000" dirty="0" err="1"/>
              <a:t>Trong</a:t>
            </a:r>
            <a:r>
              <a:rPr lang="en-US" sz="2000" dirty="0"/>
              <a:t> </a:t>
            </a:r>
            <a:r>
              <a:rPr lang="en-US" sz="2000" dirty="0" err="1"/>
              <a:t>các</a:t>
            </a:r>
            <a:r>
              <a:rPr lang="en-US" sz="2000" dirty="0"/>
              <a:t> </a:t>
            </a:r>
            <a:r>
              <a:rPr lang="en-US" sz="2000" dirty="0" err="1"/>
              <a:t>hình</a:t>
            </a:r>
            <a:r>
              <a:rPr lang="en-US" sz="2000" dirty="0"/>
              <a:t> </a:t>
            </a:r>
            <a:r>
              <a:rPr lang="en-US" sz="2000" dirty="0" err="1"/>
              <a:t>dưới</a:t>
            </a:r>
            <a:r>
              <a:rPr lang="en-US" sz="2000" dirty="0"/>
              <a:t> </a:t>
            </a:r>
            <a:r>
              <a:rPr lang="en-US" sz="2000" dirty="0" err="1"/>
              <a:t>đây</a:t>
            </a:r>
            <a:r>
              <a:rPr lang="en-US" sz="2000" dirty="0"/>
              <a:t>, </a:t>
            </a:r>
            <a:r>
              <a:rPr lang="en-US" sz="2000" dirty="0" err="1"/>
              <a:t>hình</a:t>
            </a:r>
            <a:r>
              <a:rPr lang="en-US" sz="2000" dirty="0"/>
              <a:t> </a:t>
            </a:r>
            <a:r>
              <a:rPr lang="en-US" sz="2000" dirty="0" err="1"/>
              <a:t>nào</a:t>
            </a:r>
            <a:r>
              <a:rPr lang="en-US" sz="2000" dirty="0"/>
              <a:t> </a:t>
            </a:r>
            <a:r>
              <a:rPr lang="en-US" sz="2000" dirty="0" err="1"/>
              <a:t>có</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a:t>
            </a:r>
            <a:endParaRPr lang="vi-VN" sz="2000" dirty="0"/>
          </a:p>
        </p:txBody>
      </p:sp>
      <p:sp>
        <p:nvSpPr>
          <p:cNvPr id="11" name="Rounded Rectangle 10"/>
          <p:cNvSpPr/>
          <p:nvPr/>
        </p:nvSpPr>
        <p:spPr>
          <a:xfrm>
            <a:off x="5126436" y="1697553"/>
            <a:ext cx="1580166" cy="1652337"/>
          </a:xfrm>
          <a:prstGeom prst="roundRect">
            <a:avLst/>
          </a:prstGeom>
          <a:solidFill>
            <a:srgbClr val="FBF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104351" y="1541734"/>
            <a:ext cx="7096125" cy="1724025"/>
          </a:xfrm>
          <a:prstGeom prst="rect">
            <a:avLst/>
          </a:prstGeom>
        </p:spPr>
      </p:pic>
      <p:sp>
        <p:nvSpPr>
          <p:cNvPr id="3" name="Rounded Rectangle 2"/>
          <p:cNvSpPr/>
          <p:nvPr/>
        </p:nvSpPr>
        <p:spPr>
          <a:xfrm>
            <a:off x="2858718" y="1608665"/>
            <a:ext cx="1547688" cy="1657094"/>
          </a:xfrm>
          <a:prstGeom prst="roundRect">
            <a:avLst/>
          </a:prstGeom>
          <a:solidFill>
            <a:srgbClr val="FAF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6559540" y="1517773"/>
            <a:ext cx="1547688" cy="1657094"/>
          </a:xfrm>
          <a:prstGeom prst="roundRect">
            <a:avLst/>
          </a:prstGeom>
          <a:solidFill>
            <a:srgbClr val="FAF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1865841" y="2292745"/>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p:cNvSpPr/>
          <p:nvPr/>
        </p:nvSpPr>
        <p:spPr>
          <a:xfrm>
            <a:off x="5432525" y="2196586"/>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5480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P spid="3" grpId="0" animBg="1"/>
      <p:bldP spid="12"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16"/>
        <p:cNvGrpSpPr/>
        <p:nvPr/>
      </p:nvGrpSpPr>
      <p:grpSpPr>
        <a:xfrm>
          <a:off x="0" y="0"/>
          <a:ext cx="0" cy="0"/>
          <a:chOff x="0" y="0"/>
          <a:chExt cx="0" cy="0"/>
        </a:xfrm>
      </p:grpSpPr>
      <p:sp>
        <p:nvSpPr>
          <p:cNvPr id="91" name="TextBox 90"/>
          <p:cNvSpPr txBox="1"/>
          <p:nvPr/>
        </p:nvSpPr>
        <p:spPr>
          <a:xfrm>
            <a:off x="1010556" y="252675"/>
            <a:ext cx="7820528" cy="9379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2060"/>
                </a:solidFill>
                <a:effectLst/>
                <a:uLnTx/>
                <a:uFillTx/>
                <a:latin typeface="Arial"/>
                <a:cs typeface="Arial"/>
                <a:sym typeface="Arial"/>
              </a:rPr>
              <a:t>5.6. </a:t>
            </a:r>
            <a:r>
              <a:rPr kumimoji="0" lang="en-US" sz="24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hình</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dưới</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đây</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điểm</a:t>
            </a:r>
            <a:r>
              <a:rPr kumimoji="0" lang="en-US" sz="2400" b="0" i="0" u="none" strike="noStrike" kern="0" cap="none" spc="0" normalizeH="0" baseline="0" noProof="0" dirty="0">
                <a:ln>
                  <a:noFill/>
                </a:ln>
                <a:solidFill>
                  <a:srgbClr val="000000"/>
                </a:solidFill>
                <a:effectLst/>
                <a:uLnTx/>
                <a:uFillTx/>
                <a:latin typeface="Arial"/>
                <a:cs typeface="Arial"/>
                <a:sym typeface="Arial"/>
              </a:rPr>
              <a:t> O </a:t>
            </a:r>
            <a:r>
              <a:rPr kumimoji="0" lang="en-US" sz="2400" b="0" i="0" u="none" strike="noStrike" kern="0" cap="none" spc="0" normalizeH="0" baseline="0" noProof="0" dirty="0" err="1">
                <a:ln>
                  <a:noFill/>
                </a:ln>
                <a:solidFill>
                  <a:srgbClr val="000000"/>
                </a:solidFill>
                <a:effectLst/>
                <a:uLnTx/>
                <a:uFillTx/>
                <a:latin typeface="Arial"/>
                <a:cs typeface="Arial"/>
                <a:sym typeface="Arial"/>
              </a:rPr>
              <a:t>có</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phải</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làm</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tâm</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đối</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xứng</a:t>
            </a:r>
            <a:r>
              <a:rPr kumimoji="0" lang="en-US" sz="2400" b="0" i="0" u="none" strike="noStrike" kern="0" cap="none" spc="0" normalizeH="0" baseline="0" noProof="0" dirty="0">
                <a:ln>
                  <a:noFill/>
                </a:ln>
                <a:solidFill>
                  <a:srgbClr val="000000"/>
                </a:solidFill>
                <a:effectLst/>
                <a:uLnTx/>
                <a:uFillTx/>
                <a:latin typeface="Arial"/>
                <a:cs typeface="Arial"/>
                <a:sym typeface="Arial"/>
              </a:rPr>
              <a:t> </a:t>
            </a:r>
            <a:r>
              <a:rPr kumimoji="0" lang="en-US" sz="2400" b="0" i="0" u="none" strike="noStrike" kern="0" cap="none" spc="0" normalizeH="0" baseline="0" noProof="0" dirty="0" err="1">
                <a:ln>
                  <a:noFill/>
                </a:ln>
                <a:solidFill>
                  <a:srgbClr val="000000"/>
                </a:solidFill>
                <a:effectLst/>
                <a:uLnTx/>
                <a:uFillTx/>
                <a:latin typeface="Arial"/>
                <a:cs typeface="Arial"/>
                <a:sym typeface="Arial"/>
              </a:rPr>
              <a:t>không</a:t>
            </a:r>
            <a:r>
              <a:rPr kumimoji="0" lang="en-US" sz="2400" b="0" i="0" u="none" strike="noStrike" kern="0" cap="none" spc="0" normalizeH="0" baseline="0" noProof="0" dirty="0">
                <a:ln>
                  <a:noFill/>
                </a:ln>
                <a:solidFill>
                  <a:srgbClr val="000000"/>
                </a:solidFill>
                <a:effectLst/>
                <a:uLnTx/>
                <a:uFillTx/>
                <a:latin typeface="Arial"/>
                <a:cs typeface="Arial"/>
                <a:sym typeface="Arial"/>
              </a:rPr>
              <a:t>?</a:t>
            </a:r>
            <a:endParaRPr kumimoji="0" lang="vi-VN" sz="2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762906" y="1776410"/>
            <a:ext cx="1800225" cy="1704975"/>
          </a:xfrm>
          <a:prstGeom prst="rect">
            <a:avLst/>
          </a:prstGeom>
        </p:spPr>
      </p:pic>
      <p:pic>
        <p:nvPicPr>
          <p:cNvPr id="5" name="Picture 4"/>
          <p:cNvPicPr>
            <a:picLocks noChangeAspect="1"/>
          </p:cNvPicPr>
          <p:nvPr/>
        </p:nvPicPr>
        <p:blipFill>
          <a:blip r:embed="rId4"/>
          <a:stretch>
            <a:fillRect/>
          </a:stretch>
        </p:blipFill>
        <p:spPr>
          <a:xfrm>
            <a:off x="2762250" y="1776410"/>
            <a:ext cx="1676400" cy="1704975"/>
          </a:xfrm>
          <a:prstGeom prst="rect">
            <a:avLst/>
          </a:prstGeom>
        </p:spPr>
      </p:pic>
      <p:pic>
        <p:nvPicPr>
          <p:cNvPr id="6" name="Picture 5"/>
          <p:cNvPicPr>
            <a:picLocks noChangeAspect="1"/>
          </p:cNvPicPr>
          <p:nvPr/>
        </p:nvPicPr>
        <p:blipFill>
          <a:blip r:embed="rId5"/>
          <a:stretch>
            <a:fillRect/>
          </a:stretch>
        </p:blipFill>
        <p:spPr>
          <a:xfrm>
            <a:off x="4677681" y="1795460"/>
            <a:ext cx="1666875" cy="1685925"/>
          </a:xfrm>
          <a:prstGeom prst="rect">
            <a:avLst/>
          </a:prstGeom>
        </p:spPr>
      </p:pic>
      <p:pic>
        <p:nvPicPr>
          <p:cNvPr id="7" name="Picture 6"/>
          <p:cNvPicPr>
            <a:picLocks noChangeAspect="1"/>
          </p:cNvPicPr>
          <p:nvPr/>
        </p:nvPicPr>
        <p:blipFill>
          <a:blip r:embed="rId6"/>
          <a:stretch>
            <a:fillRect/>
          </a:stretch>
        </p:blipFill>
        <p:spPr>
          <a:xfrm>
            <a:off x="6553200" y="1795460"/>
            <a:ext cx="1676400" cy="1685925"/>
          </a:xfrm>
          <a:prstGeom prst="rect">
            <a:avLst/>
          </a:prstGeom>
        </p:spPr>
      </p:pic>
      <p:sp>
        <p:nvSpPr>
          <p:cNvPr id="8" name="TextBox 7"/>
          <p:cNvSpPr txBox="1"/>
          <p:nvPr/>
        </p:nvSpPr>
        <p:spPr>
          <a:xfrm>
            <a:off x="1082446" y="3605506"/>
            <a:ext cx="11611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a)</a:t>
            </a:r>
            <a:endParaRPr kumimoji="0" lang="vi-VN"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TextBox 13"/>
          <p:cNvSpPr txBox="1"/>
          <p:nvPr/>
        </p:nvSpPr>
        <p:spPr>
          <a:xfrm>
            <a:off x="3019878" y="3605506"/>
            <a:ext cx="11611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b)</a:t>
            </a:r>
            <a:endParaRPr kumimoji="0" lang="vi-VN"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TextBox 15"/>
          <p:cNvSpPr txBox="1"/>
          <p:nvPr/>
        </p:nvSpPr>
        <p:spPr>
          <a:xfrm>
            <a:off x="4957310" y="3605505"/>
            <a:ext cx="11611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c)</a:t>
            </a:r>
            <a:endParaRPr kumimoji="0" lang="vi-VN"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TextBox 16"/>
          <p:cNvSpPr txBox="1"/>
          <p:nvPr/>
        </p:nvSpPr>
        <p:spPr>
          <a:xfrm>
            <a:off x="6766374" y="3624556"/>
            <a:ext cx="11611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d)</a:t>
            </a:r>
            <a:endParaRPr kumimoji="0" lang="vi-VN"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Rounded Rectangle 1"/>
          <p:cNvSpPr/>
          <p:nvPr/>
        </p:nvSpPr>
        <p:spPr>
          <a:xfrm>
            <a:off x="2715311" y="1643063"/>
            <a:ext cx="1781175" cy="2424107"/>
          </a:xfrm>
          <a:prstGeom prst="roundRect">
            <a:avLst/>
          </a:prstGeom>
          <a:solidFill>
            <a:srgbClr val="F9F2EE"/>
          </a:solidFill>
          <a:ln>
            <a:solidFill>
              <a:srgbClr val="F9F3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6525751" y="1609723"/>
            <a:ext cx="1781175" cy="2424107"/>
          </a:xfrm>
          <a:prstGeom prst="roundRect">
            <a:avLst/>
          </a:prstGeom>
          <a:solidFill>
            <a:srgbClr val="F9F2EE"/>
          </a:solidFill>
          <a:ln>
            <a:solidFill>
              <a:srgbClr val="F9F3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1927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par>
                          <p:cTn id="33" fill="hold">
                            <p:stCondLst>
                              <p:cond delay="3500"/>
                            </p:stCondLst>
                            <p:childTnLst>
                              <p:par>
                                <p:cTn id="34" presetID="14" presetClass="entr" presetSubtype="1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par>
                          <p:cTn id="37" fill="hold">
                            <p:stCondLst>
                              <p:cond delay="4000"/>
                            </p:stCondLst>
                            <p:childTnLst>
                              <p:par>
                                <p:cTn id="38" presetID="14" presetClass="entr" presetSubtype="1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10800000">
                                      <p:cBhvr>
                                        <p:cTn id="44" dur="2000" fill="hold"/>
                                        <p:tgtEl>
                                          <p:spTgt spid="4"/>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10800000">
                                      <p:cBhvr>
                                        <p:cTn id="48" dur="2000" fill="hold"/>
                                        <p:tgtEl>
                                          <p:spTgt spid="5"/>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nodeType="clickEffect">
                                  <p:stCondLst>
                                    <p:cond delay="0"/>
                                  </p:stCondLst>
                                  <p:childTnLst>
                                    <p:animRot by="10800000">
                                      <p:cBhvr>
                                        <p:cTn id="52" dur="2000" fill="hold"/>
                                        <p:tgtEl>
                                          <p:spTgt spid="6"/>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10800000">
                                      <p:cBhvr>
                                        <p:cTn id="56" dur="2000" fill="hold"/>
                                        <p:tgtEl>
                                          <p:spTgt spid="7"/>
                                        </p:tgtEl>
                                        <p:attrNameLst>
                                          <p:attrName>r</p:attrName>
                                        </p:attrNameLst>
                                      </p:cBhvr>
                                    </p:animRot>
                                  </p:childTnLst>
                                </p:cTn>
                              </p:par>
                            </p:childTnLst>
                          </p:cTn>
                        </p:par>
                        <p:par>
                          <p:cTn id="57" fill="hold">
                            <p:stCondLst>
                              <p:cond delay="2000"/>
                            </p:stCondLst>
                            <p:childTnLst>
                              <p:par>
                                <p:cTn id="58" presetID="14" presetClass="entr" presetSubtype="10" fill="hold" grpId="0"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randombar(horizontal)">
                                      <p:cBhvr>
                                        <p:cTn id="60" dur="500"/>
                                        <p:tgtEl>
                                          <p:spTgt spid="2"/>
                                        </p:tgtEl>
                                      </p:cBhvr>
                                    </p:animEffect>
                                  </p:childTnLst>
                                </p:cTn>
                              </p:par>
                            </p:childTnLst>
                          </p:cTn>
                        </p:par>
                        <p:par>
                          <p:cTn id="61" fill="hold">
                            <p:stCondLst>
                              <p:cond delay="2500"/>
                            </p:stCondLst>
                            <p:childTnLst>
                              <p:par>
                                <p:cTn id="62" presetID="14" presetClass="entr" presetSubtype="1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randombar(horizontal)">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8" grpId="0"/>
      <p:bldP spid="14" grpId="0"/>
      <p:bldP spid="16" grpId="0"/>
      <p:bldP spid="17" grpId="0"/>
      <p:bldP spid="2"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6"/>
        <p:cNvGrpSpPr/>
        <p:nvPr/>
      </p:nvGrpSpPr>
      <p:grpSpPr>
        <a:xfrm>
          <a:off x="0" y="0"/>
          <a:ext cx="0" cy="0"/>
          <a:chOff x="0" y="0"/>
          <a:chExt cx="0" cy="0"/>
        </a:xfrm>
      </p:grpSpPr>
      <p:sp>
        <p:nvSpPr>
          <p:cNvPr id="91" name="TextBox 90"/>
          <p:cNvSpPr txBox="1"/>
          <p:nvPr/>
        </p:nvSpPr>
        <p:spPr>
          <a:xfrm>
            <a:off x="1047046" y="236731"/>
            <a:ext cx="7568317" cy="830997"/>
          </a:xfrm>
          <a:prstGeom prst="rect">
            <a:avLst/>
          </a:prstGeom>
          <a:noFill/>
        </p:spPr>
        <p:txBody>
          <a:bodyPr wrap="square" rtlCol="0">
            <a:spAutoFit/>
          </a:bodyPr>
          <a:lstStyle/>
          <a:p>
            <a:pPr>
              <a:lnSpc>
                <a:spcPct val="120000"/>
              </a:lnSpc>
            </a:pPr>
            <a:r>
              <a:rPr lang="en-US" sz="2000" b="1" dirty="0">
                <a:solidFill>
                  <a:srgbClr val="002060"/>
                </a:solidFill>
              </a:rPr>
              <a:t>5.7. </a:t>
            </a:r>
            <a:r>
              <a:rPr lang="en-US" sz="2000" dirty="0" err="1"/>
              <a:t>Hình</a:t>
            </a:r>
            <a:r>
              <a:rPr lang="en-US" sz="2000" dirty="0"/>
              <a:t> </a:t>
            </a:r>
            <a:r>
              <a:rPr lang="en-US" sz="2000" dirty="0" err="1"/>
              <a:t>nào</a:t>
            </a:r>
            <a:r>
              <a:rPr lang="en-US" sz="2000" dirty="0"/>
              <a:t> </a:t>
            </a:r>
            <a:r>
              <a:rPr lang="en-US" sz="2000" dirty="0" err="1"/>
              <a:t>dưới</a:t>
            </a:r>
            <a:r>
              <a:rPr lang="en-US" sz="2000" dirty="0"/>
              <a:t> </a:t>
            </a:r>
            <a:r>
              <a:rPr lang="en-US" sz="2000" dirty="0" err="1"/>
              <a:t>đây</a:t>
            </a:r>
            <a:r>
              <a:rPr lang="en-US" sz="2000" dirty="0"/>
              <a:t> </a:t>
            </a:r>
            <a:r>
              <a:rPr lang="en-US" sz="2000" dirty="0" err="1"/>
              <a:t>có</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Em</a:t>
            </a:r>
            <a:r>
              <a:rPr lang="en-US" sz="2000" dirty="0"/>
              <a:t> </a:t>
            </a:r>
            <a:r>
              <a:rPr lang="en-US" sz="2000" dirty="0" err="1"/>
              <a:t>hãy</a:t>
            </a:r>
            <a:r>
              <a:rPr lang="en-US" sz="2000" dirty="0"/>
              <a:t> </a:t>
            </a:r>
            <a:r>
              <a:rPr lang="en-US" sz="2000" dirty="0" err="1"/>
              <a:t>xác</a:t>
            </a:r>
            <a:r>
              <a:rPr lang="en-US" sz="2000" dirty="0"/>
              <a:t> </a:t>
            </a:r>
            <a:r>
              <a:rPr lang="en-US" sz="2000" dirty="0" err="1"/>
              <a:t>định</a:t>
            </a:r>
            <a:r>
              <a:rPr lang="en-US" sz="2000" dirty="0"/>
              <a:t> </a:t>
            </a:r>
            <a:r>
              <a:rPr lang="en-US" sz="2000" dirty="0" err="1"/>
              <a:t>tâm</a:t>
            </a:r>
            <a:r>
              <a:rPr lang="en-US" sz="2000" dirty="0"/>
              <a:t> </a:t>
            </a:r>
            <a:r>
              <a:rPr lang="en-US" sz="2000" dirty="0" err="1"/>
              <a:t>đối</a:t>
            </a:r>
            <a:r>
              <a:rPr lang="en-US" sz="2000" dirty="0"/>
              <a:t> </a:t>
            </a:r>
            <a:r>
              <a:rPr lang="en-US" sz="2000" dirty="0" err="1"/>
              <a:t>xứng</a:t>
            </a:r>
            <a:r>
              <a:rPr lang="en-US" sz="2000" dirty="0"/>
              <a:t> (</a:t>
            </a:r>
            <a:r>
              <a:rPr lang="en-US" sz="2000" dirty="0" err="1"/>
              <a:t>nếu</a:t>
            </a:r>
            <a:r>
              <a:rPr lang="en-US" sz="2000" dirty="0"/>
              <a:t> </a:t>
            </a:r>
            <a:r>
              <a:rPr lang="en-US" sz="2000" dirty="0" err="1"/>
              <a:t>có</a:t>
            </a:r>
            <a:r>
              <a:rPr lang="en-US" sz="2000" dirty="0"/>
              <a:t>) </a:t>
            </a:r>
            <a:r>
              <a:rPr lang="en-US" sz="2000" dirty="0" err="1"/>
              <a:t>của</a:t>
            </a:r>
            <a:r>
              <a:rPr lang="en-US" sz="2000" dirty="0"/>
              <a:t> </a:t>
            </a:r>
            <a:r>
              <a:rPr lang="en-US" sz="2000" dirty="0" err="1"/>
              <a:t>chúng</a:t>
            </a:r>
            <a:r>
              <a:rPr lang="en-US" sz="2000" dirty="0"/>
              <a:t>. </a:t>
            </a:r>
            <a:endParaRPr lang="vi-VN" sz="2000" dirty="0"/>
          </a:p>
        </p:txBody>
      </p:sp>
      <p:pic>
        <p:nvPicPr>
          <p:cNvPr id="9" name="Picture 8"/>
          <p:cNvPicPr>
            <a:picLocks noChangeAspect="1"/>
          </p:cNvPicPr>
          <p:nvPr/>
        </p:nvPicPr>
        <p:blipFill>
          <a:blip r:embed="rId3"/>
          <a:stretch>
            <a:fillRect/>
          </a:stretch>
        </p:blipFill>
        <p:spPr>
          <a:xfrm>
            <a:off x="800100" y="1500187"/>
            <a:ext cx="1714500" cy="1685925"/>
          </a:xfrm>
          <a:prstGeom prst="rect">
            <a:avLst/>
          </a:prstGeom>
        </p:spPr>
      </p:pic>
      <p:pic>
        <p:nvPicPr>
          <p:cNvPr id="10" name="Picture 9"/>
          <p:cNvPicPr>
            <a:picLocks noChangeAspect="1"/>
          </p:cNvPicPr>
          <p:nvPr/>
        </p:nvPicPr>
        <p:blipFill>
          <a:blip r:embed="rId4"/>
          <a:stretch>
            <a:fillRect/>
          </a:stretch>
        </p:blipFill>
        <p:spPr>
          <a:xfrm>
            <a:off x="2728912" y="1500187"/>
            <a:ext cx="1714500" cy="1685925"/>
          </a:xfrm>
          <a:prstGeom prst="rect">
            <a:avLst/>
          </a:prstGeom>
        </p:spPr>
      </p:pic>
      <p:pic>
        <p:nvPicPr>
          <p:cNvPr id="11" name="Picture 10"/>
          <p:cNvPicPr>
            <a:picLocks noChangeAspect="1"/>
          </p:cNvPicPr>
          <p:nvPr/>
        </p:nvPicPr>
        <p:blipFill>
          <a:blip r:embed="rId5"/>
          <a:stretch>
            <a:fillRect/>
          </a:stretch>
        </p:blipFill>
        <p:spPr>
          <a:xfrm>
            <a:off x="4657724" y="1509712"/>
            <a:ext cx="1666875" cy="1676400"/>
          </a:xfrm>
          <a:prstGeom prst="rect">
            <a:avLst/>
          </a:prstGeom>
        </p:spPr>
      </p:pic>
      <p:pic>
        <p:nvPicPr>
          <p:cNvPr id="12" name="Picture 11"/>
          <p:cNvPicPr>
            <a:picLocks noChangeAspect="1"/>
          </p:cNvPicPr>
          <p:nvPr/>
        </p:nvPicPr>
        <p:blipFill>
          <a:blip r:embed="rId6"/>
          <a:stretch>
            <a:fillRect/>
          </a:stretch>
        </p:blipFill>
        <p:spPr>
          <a:xfrm>
            <a:off x="6538911" y="1490662"/>
            <a:ext cx="1695450" cy="1695450"/>
          </a:xfrm>
          <a:prstGeom prst="rect">
            <a:avLst/>
          </a:prstGeom>
        </p:spPr>
      </p:pic>
      <p:sp>
        <p:nvSpPr>
          <p:cNvPr id="13" name="TextBox 12"/>
          <p:cNvSpPr txBox="1"/>
          <p:nvPr/>
        </p:nvSpPr>
        <p:spPr>
          <a:xfrm>
            <a:off x="1085850" y="3387738"/>
            <a:ext cx="1143000" cy="461665"/>
          </a:xfrm>
          <a:prstGeom prst="rect">
            <a:avLst/>
          </a:prstGeom>
          <a:noFill/>
        </p:spPr>
        <p:txBody>
          <a:bodyPr wrap="square" rtlCol="0">
            <a:spAutoFit/>
          </a:bodyPr>
          <a:lstStyle/>
          <a:p>
            <a:pPr algn="ctr"/>
            <a:r>
              <a:rPr lang="en-US" sz="2400" dirty="0"/>
              <a:t>a)</a:t>
            </a:r>
            <a:endParaRPr lang="vi-VN" sz="2400" dirty="0"/>
          </a:p>
        </p:txBody>
      </p:sp>
      <p:sp>
        <p:nvSpPr>
          <p:cNvPr id="22" name="TextBox 21"/>
          <p:cNvSpPr txBox="1"/>
          <p:nvPr/>
        </p:nvSpPr>
        <p:spPr>
          <a:xfrm>
            <a:off x="3014662" y="3387738"/>
            <a:ext cx="1143000" cy="461665"/>
          </a:xfrm>
          <a:prstGeom prst="rect">
            <a:avLst/>
          </a:prstGeom>
          <a:noFill/>
        </p:spPr>
        <p:txBody>
          <a:bodyPr wrap="square" rtlCol="0">
            <a:spAutoFit/>
          </a:bodyPr>
          <a:lstStyle/>
          <a:p>
            <a:pPr algn="ctr"/>
            <a:r>
              <a:rPr lang="en-US" sz="2400" dirty="0"/>
              <a:t>b)</a:t>
            </a:r>
            <a:endParaRPr lang="vi-VN" sz="2400" dirty="0"/>
          </a:p>
        </p:txBody>
      </p:sp>
      <p:sp>
        <p:nvSpPr>
          <p:cNvPr id="23" name="TextBox 22"/>
          <p:cNvSpPr txBox="1"/>
          <p:nvPr/>
        </p:nvSpPr>
        <p:spPr>
          <a:xfrm>
            <a:off x="4943474" y="3360763"/>
            <a:ext cx="1143000" cy="461665"/>
          </a:xfrm>
          <a:prstGeom prst="rect">
            <a:avLst/>
          </a:prstGeom>
          <a:noFill/>
        </p:spPr>
        <p:txBody>
          <a:bodyPr wrap="square" rtlCol="0">
            <a:spAutoFit/>
          </a:bodyPr>
          <a:lstStyle/>
          <a:p>
            <a:pPr algn="ctr"/>
            <a:r>
              <a:rPr lang="en-US" sz="2400" dirty="0"/>
              <a:t>c)</a:t>
            </a:r>
            <a:endParaRPr lang="vi-VN" sz="2400" dirty="0"/>
          </a:p>
        </p:txBody>
      </p:sp>
      <p:sp>
        <p:nvSpPr>
          <p:cNvPr id="24" name="TextBox 23"/>
          <p:cNvSpPr txBox="1"/>
          <p:nvPr/>
        </p:nvSpPr>
        <p:spPr>
          <a:xfrm>
            <a:off x="6815136" y="3360762"/>
            <a:ext cx="1143000" cy="461665"/>
          </a:xfrm>
          <a:prstGeom prst="rect">
            <a:avLst/>
          </a:prstGeom>
          <a:noFill/>
        </p:spPr>
        <p:txBody>
          <a:bodyPr wrap="square" rtlCol="0">
            <a:spAutoFit/>
          </a:bodyPr>
          <a:lstStyle/>
          <a:p>
            <a:pPr algn="ctr"/>
            <a:r>
              <a:rPr lang="en-US" sz="2400" dirty="0"/>
              <a:t>d)</a:t>
            </a:r>
            <a:endParaRPr lang="vi-VN" sz="2400" dirty="0"/>
          </a:p>
        </p:txBody>
      </p:sp>
      <p:sp>
        <p:nvSpPr>
          <p:cNvPr id="25" name="Oval 24"/>
          <p:cNvSpPr/>
          <p:nvPr/>
        </p:nvSpPr>
        <p:spPr>
          <a:xfrm>
            <a:off x="1611630" y="2297429"/>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p:cNvSpPr/>
          <p:nvPr/>
        </p:nvSpPr>
        <p:spPr>
          <a:xfrm>
            <a:off x="3540442" y="2297429"/>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ounded Rectangle 26"/>
          <p:cNvSpPr/>
          <p:nvPr/>
        </p:nvSpPr>
        <p:spPr>
          <a:xfrm>
            <a:off x="4617718" y="1428749"/>
            <a:ext cx="1781175" cy="2424107"/>
          </a:xfrm>
          <a:prstGeom prst="roundRect">
            <a:avLst/>
          </a:prstGeom>
          <a:solidFill>
            <a:srgbClr val="F9F2EE"/>
          </a:solidFill>
          <a:ln>
            <a:solidFill>
              <a:srgbClr val="F9F3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27"/>
          <p:cNvSpPr/>
          <p:nvPr/>
        </p:nvSpPr>
        <p:spPr>
          <a:xfrm>
            <a:off x="6496048" y="1425296"/>
            <a:ext cx="1781175" cy="2424107"/>
          </a:xfrm>
          <a:prstGeom prst="roundRect">
            <a:avLst/>
          </a:prstGeom>
          <a:solidFill>
            <a:srgbClr val="F9F2EE"/>
          </a:solidFill>
          <a:ln>
            <a:solidFill>
              <a:srgbClr val="F9F3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par>
                          <p:cTn id="33" fill="hold">
                            <p:stCondLst>
                              <p:cond delay="3500"/>
                            </p:stCondLst>
                            <p:childTnLst>
                              <p:par>
                                <p:cTn id="34" presetID="14" presetClass="entr" presetSubtype="1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par>
                          <p:cTn id="37" fill="hold">
                            <p:stCondLst>
                              <p:cond delay="4000"/>
                            </p:stCondLst>
                            <p:childTnLst>
                              <p:par>
                                <p:cTn id="38" presetID="14" presetClass="entr" presetSubtype="1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randombar(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10800000">
                                      <p:cBhvr>
                                        <p:cTn id="44" dur="2000" fill="hold"/>
                                        <p:tgtEl>
                                          <p:spTgt spid="9"/>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10800000">
                                      <p:cBhvr>
                                        <p:cTn id="54" dur="2000" fill="hold"/>
                                        <p:tgtEl>
                                          <p:spTgt spid="10"/>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8" presetClass="emph" presetSubtype="0" fill="hold" nodeType="clickEffect">
                                  <p:stCondLst>
                                    <p:cond delay="0"/>
                                  </p:stCondLst>
                                  <p:childTnLst>
                                    <p:animRot by="10800000">
                                      <p:cBhvr>
                                        <p:cTn id="64" dur="2000" fill="hold"/>
                                        <p:tgtEl>
                                          <p:spTgt spid="11"/>
                                        </p:tgtEl>
                                        <p:attrNameLst>
                                          <p:attrName>r</p:attrName>
                                        </p:attrNameLst>
                                      </p:cBhvr>
                                    </p:animRot>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randombar(horizontal)">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mph" presetSubtype="0" fill="hold" nodeType="clickEffect">
                                  <p:stCondLst>
                                    <p:cond delay="0"/>
                                  </p:stCondLst>
                                  <p:childTnLst>
                                    <p:animRot by="10800000">
                                      <p:cBhvr>
                                        <p:cTn id="72" dur="2000" fill="hold"/>
                                        <p:tgtEl>
                                          <p:spTgt spid="12"/>
                                        </p:tgtEl>
                                        <p:attrNameLst>
                                          <p:attrName>r</p:attrName>
                                        </p:attrNameLst>
                                      </p:cBhvr>
                                    </p:animRot>
                                  </p:childTnLst>
                                </p:cTn>
                              </p:par>
                            </p:childTnLst>
                          </p:cTn>
                        </p:par>
                        <p:par>
                          <p:cTn id="73" fill="hold">
                            <p:stCondLst>
                              <p:cond delay="2000"/>
                            </p:stCondLst>
                            <p:childTnLst>
                              <p:par>
                                <p:cTn id="74" presetID="14" presetClass="entr" presetSubtype="10"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randombar(horizontal)">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13" grpId="0"/>
      <p:bldP spid="22" grpId="0"/>
      <p:bldP spid="23" grpId="0"/>
      <p:bldP spid="24" grpId="0"/>
      <p:bldP spid="25" grpId="0" animBg="1"/>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766;p63"/>
          <p:cNvSpPr txBox="1">
            <a:spLocks noGrp="1"/>
          </p:cNvSpPr>
          <p:nvPr>
            <p:ph type="title"/>
          </p:nvPr>
        </p:nvSpPr>
        <p:spPr>
          <a:xfrm>
            <a:off x="3067339" y="183068"/>
            <a:ext cx="3351007" cy="6009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effectLst>
                  <a:outerShdw blurRad="38100" dist="38100" dir="2700000" algn="tl">
                    <a:srgbClr val="000000">
                      <a:alpha val="43137"/>
                    </a:srgbClr>
                  </a:outerShdw>
                </a:effectLst>
                <a:latin typeface="+mn-lt"/>
              </a:rPr>
              <a:t>VẬN DỤNG</a:t>
            </a:r>
            <a:endParaRPr sz="4000" b="1" dirty="0">
              <a:effectLst>
                <a:outerShdw blurRad="38100" dist="38100" dir="2700000" algn="tl">
                  <a:srgbClr val="000000">
                    <a:alpha val="43137"/>
                  </a:srgbClr>
                </a:outerShdw>
              </a:effectLst>
              <a:latin typeface="+mn-lt"/>
            </a:endParaRPr>
          </a:p>
        </p:txBody>
      </p:sp>
      <mc:AlternateContent xmlns:mc="http://schemas.openxmlformats.org/markup-compatibility/2006" xmlns:a14="http://schemas.microsoft.com/office/drawing/2010/main">
        <mc:Choice Requires="a14">
          <p:sp>
            <p:nvSpPr>
              <p:cNvPr id="4" name="TextBox 3"/>
              <p:cNvSpPr txBox="1"/>
              <p:nvPr/>
            </p:nvSpPr>
            <p:spPr>
              <a:xfrm>
                <a:off x="814388" y="768014"/>
                <a:ext cx="7415212" cy="1172629"/>
              </a:xfrm>
              <a:prstGeom prst="rect">
                <a:avLst/>
              </a:prstGeom>
              <a:noFill/>
            </p:spPr>
            <p:txBody>
              <a:bodyPr wrap="square" rtlCol="0">
                <a:spAutoFit/>
              </a:bodyPr>
              <a:lstStyle/>
              <a:p>
                <a:pPr algn="just">
                  <a:lnSpc>
                    <a:spcPct val="130000"/>
                  </a:lnSpc>
                </a:pPr>
                <a:r>
                  <a:rPr lang="en-US" sz="1800" b="1" dirty="0">
                    <a:solidFill>
                      <a:srgbClr val="002060"/>
                    </a:solidFill>
                    <a:latin typeface="+mn-lt"/>
                  </a:rPr>
                  <a:t>5.10. </a:t>
                </a:r>
                <a:r>
                  <a:rPr lang="en-US" sz="1800" dirty="0">
                    <a:latin typeface="+mn-lt"/>
                  </a:rPr>
                  <a:t>An </a:t>
                </a:r>
                <a:r>
                  <a:rPr lang="en-US" sz="1800" dirty="0" err="1">
                    <a:latin typeface="+mn-lt"/>
                  </a:rPr>
                  <a:t>gấp</a:t>
                </a:r>
                <a:r>
                  <a:rPr lang="en-US" sz="1800" dirty="0">
                    <a:latin typeface="+mn-lt"/>
                  </a:rPr>
                  <a:t> </a:t>
                </a:r>
                <a:r>
                  <a:rPr lang="en-US" sz="1800" dirty="0" err="1">
                    <a:latin typeface="+mn-lt"/>
                  </a:rPr>
                  <a:t>những</a:t>
                </a:r>
                <a:r>
                  <a:rPr lang="en-US" sz="1800" dirty="0">
                    <a:latin typeface="+mn-lt"/>
                  </a:rPr>
                  <a:t> </a:t>
                </a:r>
                <a:r>
                  <a:rPr lang="en-US" sz="1800" dirty="0" err="1">
                    <a:latin typeface="+mn-lt"/>
                  </a:rPr>
                  <a:t>mảnh</a:t>
                </a:r>
                <a:r>
                  <a:rPr lang="en-US" sz="1800" dirty="0">
                    <a:latin typeface="+mn-lt"/>
                  </a:rPr>
                  <a:t> </a:t>
                </a:r>
                <a:r>
                  <a:rPr lang="en-US" sz="1800" dirty="0" err="1">
                    <a:latin typeface="+mn-lt"/>
                  </a:rPr>
                  <a:t>giấy</a:t>
                </a:r>
                <a:r>
                  <a:rPr lang="en-US" sz="1800" dirty="0">
                    <a:latin typeface="+mn-lt"/>
                  </a:rPr>
                  <a:t> </a:t>
                </a:r>
                <a:r>
                  <a:rPr lang="en-US" sz="1800" dirty="0" err="1">
                    <a:latin typeface="+mn-lt"/>
                  </a:rPr>
                  <a:t>kích</a:t>
                </a:r>
                <a:r>
                  <a:rPr lang="en-US" sz="1800" dirty="0">
                    <a:latin typeface="+mn-lt"/>
                  </a:rPr>
                  <a:t> </a:t>
                </a:r>
                <a:r>
                  <a:rPr lang="en-US" sz="1800" dirty="0" err="1">
                    <a:latin typeface="+mn-lt"/>
                  </a:rPr>
                  <a:t>thước</a:t>
                </a:r>
                <a:r>
                  <a:rPr lang="en-US" sz="1800" dirty="0">
                    <a:latin typeface="+mn-lt"/>
                  </a:rPr>
                  <a:t> 3 cm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latin typeface="+mn-lt"/>
                  </a:rPr>
                  <a:t> 5 cm </a:t>
                </a:r>
                <a:r>
                  <a:rPr lang="en-US" sz="1800" dirty="0" err="1">
                    <a:latin typeface="+mn-lt"/>
                  </a:rPr>
                  <a:t>lần</a:t>
                </a:r>
                <a:r>
                  <a:rPr lang="en-US" sz="1800" dirty="0">
                    <a:latin typeface="+mn-lt"/>
                  </a:rPr>
                  <a:t> </a:t>
                </a:r>
                <a:r>
                  <a:rPr lang="en-US" sz="1800" dirty="0" err="1">
                    <a:latin typeface="+mn-lt"/>
                  </a:rPr>
                  <a:t>lượt</a:t>
                </a:r>
                <a:r>
                  <a:rPr lang="en-US" sz="1800" dirty="0">
                    <a:latin typeface="+mn-lt"/>
                  </a:rPr>
                  <a:t> </a:t>
                </a:r>
                <a:r>
                  <a:rPr lang="en-US" sz="1800" dirty="0" err="1">
                    <a:latin typeface="+mn-lt"/>
                  </a:rPr>
                  <a:t>theo</a:t>
                </a:r>
                <a:r>
                  <a:rPr lang="en-US" sz="1800" dirty="0">
                    <a:latin typeface="+mn-lt"/>
                  </a:rPr>
                  <a:t> </a:t>
                </a:r>
                <a:r>
                  <a:rPr lang="en-US" sz="1800" dirty="0" err="1">
                    <a:latin typeface="+mn-lt"/>
                  </a:rPr>
                  <a:t>chiều</a:t>
                </a:r>
                <a:r>
                  <a:rPr lang="en-US" sz="1800" dirty="0">
                    <a:latin typeface="+mn-lt"/>
                  </a:rPr>
                  <a:t> </a:t>
                </a:r>
                <a:r>
                  <a:rPr lang="en-US" sz="1800" dirty="0" err="1">
                    <a:latin typeface="+mn-lt"/>
                  </a:rPr>
                  <a:t>ngang</a:t>
                </a:r>
                <a:r>
                  <a:rPr lang="en-US" sz="1800" dirty="0">
                    <a:latin typeface="+mn-lt"/>
                  </a:rPr>
                  <a:t> </a:t>
                </a:r>
                <a:r>
                  <a:rPr lang="en-US" sz="1800" dirty="0" err="1">
                    <a:latin typeface="+mn-lt"/>
                  </a:rPr>
                  <a:t>và</a:t>
                </a:r>
                <a:r>
                  <a:rPr lang="en-US" sz="1800" dirty="0">
                    <a:latin typeface="+mn-lt"/>
                  </a:rPr>
                  <a:t> </a:t>
                </a:r>
                <a:r>
                  <a:rPr lang="en-US" sz="1800" dirty="0" err="1">
                    <a:latin typeface="+mn-lt"/>
                  </a:rPr>
                  <a:t>chiều</a:t>
                </a:r>
                <a:r>
                  <a:rPr lang="en-US" sz="1800" dirty="0">
                    <a:latin typeface="+mn-lt"/>
                  </a:rPr>
                  <a:t> </a:t>
                </a:r>
                <a:r>
                  <a:rPr lang="en-US" sz="1800" dirty="0" err="1">
                    <a:latin typeface="+mn-lt"/>
                  </a:rPr>
                  <a:t>dọc</a:t>
                </a:r>
                <a:r>
                  <a:rPr lang="en-US" sz="1800" dirty="0">
                    <a:latin typeface="+mn-lt"/>
                  </a:rPr>
                  <a:t> </a:t>
                </a:r>
                <a:r>
                  <a:rPr lang="en-US" sz="1800" dirty="0" err="1">
                    <a:latin typeface="+mn-lt"/>
                  </a:rPr>
                  <a:t>rồi</a:t>
                </a:r>
                <a:r>
                  <a:rPr lang="en-US" sz="1800" dirty="0">
                    <a:latin typeface="+mn-lt"/>
                  </a:rPr>
                  <a:t> </a:t>
                </a:r>
                <a:r>
                  <a:rPr lang="en-US" sz="1800" dirty="0" err="1">
                    <a:latin typeface="+mn-lt"/>
                  </a:rPr>
                  <a:t>cắt</a:t>
                </a:r>
                <a:r>
                  <a:rPr lang="en-US" sz="1800" dirty="0">
                    <a:latin typeface="+mn-lt"/>
                  </a:rPr>
                  <a:t> </a:t>
                </a:r>
                <a:r>
                  <a:rPr lang="en-US" sz="1800" dirty="0" err="1">
                    <a:latin typeface="+mn-lt"/>
                  </a:rPr>
                  <a:t>như</a:t>
                </a:r>
                <a:r>
                  <a:rPr lang="en-US" sz="1800" dirty="0">
                    <a:latin typeface="+mn-lt"/>
                  </a:rPr>
                  <a:t> </a:t>
                </a:r>
                <a:r>
                  <a:rPr lang="en-US" sz="1800" dirty="0" err="1">
                    <a:latin typeface="+mn-lt"/>
                  </a:rPr>
                  <a:t>những</a:t>
                </a:r>
                <a:r>
                  <a:rPr lang="en-US" sz="1800" dirty="0">
                    <a:latin typeface="+mn-lt"/>
                  </a:rPr>
                  <a:t> </a:t>
                </a:r>
                <a:r>
                  <a:rPr lang="en-US" sz="1800" dirty="0" err="1">
                    <a:latin typeface="+mn-lt"/>
                  </a:rPr>
                  <a:t>hình</a:t>
                </a:r>
                <a:r>
                  <a:rPr lang="en-US" sz="1800" dirty="0">
                    <a:latin typeface="+mn-lt"/>
                  </a:rPr>
                  <a:t> </a:t>
                </a:r>
                <a:r>
                  <a:rPr lang="en-US" sz="1800" dirty="0" err="1">
                    <a:latin typeface="+mn-lt"/>
                  </a:rPr>
                  <a:t>sau</a:t>
                </a:r>
                <a:r>
                  <a:rPr lang="en-US" sz="1800" dirty="0">
                    <a:latin typeface="+mn-lt"/>
                  </a:rPr>
                  <a:t>. Theo </a:t>
                </a:r>
                <a:r>
                  <a:rPr lang="en-US" sz="1800" dirty="0" err="1">
                    <a:latin typeface="+mn-lt"/>
                  </a:rPr>
                  <a:t>em</a:t>
                </a:r>
                <a:r>
                  <a:rPr lang="en-US" sz="1800" dirty="0">
                    <a:latin typeface="+mn-lt"/>
                  </a:rPr>
                  <a:t>, </a:t>
                </a:r>
                <a:r>
                  <a:rPr lang="en-US" sz="1800" dirty="0" err="1">
                    <a:latin typeface="+mn-lt"/>
                  </a:rPr>
                  <a:t>khi</a:t>
                </a:r>
                <a:r>
                  <a:rPr lang="en-US" sz="1800" dirty="0">
                    <a:latin typeface="+mn-lt"/>
                  </a:rPr>
                  <a:t> </a:t>
                </a:r>
                <a:r>
                  <a:rPr lang="en-US" sz="1800" dirty="0" err="1">
                    <a:latin typeface="+mn-lt"/>
                  </a:rPr>
                  <a:t>mở</a:t>
                </a:r>
                <a:r>
                  <a:rPr lang="en-US" sz="1800" dirty="0">
                    <a:latin typeface="+mn-lt"/>
                  </a:rPr>
                  <a:t> </a:t>
                </a:r>
                <a:r>
                  <a:rPr lang="en-US" sz="1800" dirty="0" err="1">
                    <a:latin typeface="+mn-lt"/>
                  </a:rPr>
                  <a:t>những</a:t>
                </a:r>
                <a:r>
                  <a:rPr lang="en-US" sz="1800" dirty="0">
                    <a:latin typeface="+mn-lt"/>
                  </a:rPr>
                  <a:t> </a:t>
                </a:r>
                <a:r>
                  <a:rPr lang="en-US" sz="1800" dirty="0" err="1">
                    <a:latin typeface="+mn-lt"/>
                  </a:rPr>
                  <a:t>mảnh</a:t>
                </a:r>
                <a:r>
                  <a:rPr lang="en-US" sz="1800" dirty="0">
                    <a:latin typeface="+mn-lt"/>
                  </a:rPr>
                  <a:t> </a:t>
                </a:r>
                <a:r>
                  <a:rPr lang="en-US" sz="1800" dirty="0" err="1">
                    <a:latin typeface="+mn-lt"/>
                  </a:rPr>
                  <a:t>giấy</a:t>
                </a:r>
                <a:r>
                  <a:rPr lang="en-US" sz="1800" dirty="0">
                    <a:latin typeface="+mn-lt"/>
                  </a:rPr>
                  <a:t> </a:t>
                </a:r>
                <a:r>
                  <a:rPr lang="en-US" sz="1800" dirty="0" err="1">
                    <a:latin typeface="+mn-lt"/>
                  </a:rPr>
                  <a:t>này</a:t>
                </a:r>
                <a:r>
                  <a:rPr lang="en-US" sz="1800" dirty="0">
                    <a:latin typeface="+mn-lt"/>
                  </a:rPr>
                  <a:t>, An </a:t>
                </a:r>
                <a:r>
                  <a:rPr lang="en-US" sz="1800" dirty="0" err="1">
                    <a:latin typeface="+mn-lt"/>
                  </a:rPr>
                  <a:t>sẽ</a:t>
                </a:r>
                <a:r>
                  <a:rPr lang="en-US" sz="1800" dirty="0">
                    <a:latin typeface="+mn-lt"/>
                  </a:rPr>
                  <a:t> </a:t>
                </a:r>
                <a:r>
                  <a:rPr lang="en-US" sz="1800" dirty="0" err="1">
                    <a:latin typeface="+mn-lt"/>
                  </a:rPr>
                  <a:t>nhận</a:t>
                </a:r>
                <a:r>
                  <a:rPr lang="en-US" sz="1800" dirty="0">
                    <a:latin typeface="+mn-lt"/>
                  </a:rPr>
                  <a:t> </a:t>
                </a:r>
                <a:r>
                  <a:rPr lang="en-US" sz="1800" dirty="0" err="1">
                    <a:latin typeface="+mn-lt"/>
                  </a:rPr>
                  <a:t>được</a:t>
                </a:r>
                <a:r>
                  <a:rPr lang="en-US" sz="1800" dirty="0">
                    <a:latin typeface="+mn-lt"/>
                  </a:rPr>
                  <a:t> </a:t>
                </a:r>
                <a:r>
                  <a:rPr lang="en-US" sz="1800" dirty="0" err="1">
                    <a:latin typeface="+mn-lt"/>
                  </a:rPr>
                  <a:t>chữ</a:t>
                </a:r>
                <a:r>
                  <a:rPr lang="en-US" sz="1800" dirty="0">
                    <a:latin typeface="+mn-lt"/>
                  </a:rPr>
                  <a:t> </a:t>
                </a:r>
                <a:r>
                  <a:rPr lang="en-US" sz="1800" dirty="0" err="1">
                    <a:latin typeface="+mn-lt"/>
                  </a:rPr>
                  <a:t>gì</a:t>
                </a:r>
                <a:r>
                  <a:rPr lang="en-US" sz="1800" dirty="0">
                    <a:latin typeface="+mn-lt"/>
                  </a:rPr>
                  <a:t>?</a:t>
                </a:r>
                <a:endParaRPr lang="vi-VN" sz="1800" dirty="0">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814388" y="768014"/>
                <a:ext cx="7415212" cy="1172629"/>
              </a:xfrm>
              <a:prstGeom prst="rect">
                <a:avLst/>
              </a:prstGeom>
              <a:blipFill>
                <a:blip r:embed="rId2"/>
                <a:stretch>
                  <a:fillRect l="-740" r="-658" b="-4688"/>
                </a:stretch>
              </a:blipFill>
            </p:spPr>
            <p:txBody>
              <a:bodyPr/>
              <a:lstStyle/>
              <a:p>
                <a:r>
                  <a:rPr lang="vi-VN">
                    <a:noFill/>
                  </a:rPr>
                  <a:t> </a:t>
                </a:r>
              </a:p>
            </p:txBody>
          </p:sp>
        </mc:Fallback>
      </mc:AlternateContent>
      <p:pic>
        <p:nvPicPr>
          <p:cNvPr id="5" name="Picture 4"/>
          <p:cNvPicPr>
            <a:picLocks noChangeAspect="1"/>
          </p:cNvPicPr>
          <p:nvPr/>
        </p:nvPicPr>
        <p:blipFill>
          <a:blip r:embed="rId3"/>
          <a:stretch>
            <a:fillRect/>
          </a:stretch>
        </p:blipFill>
        <p:spPr>
          <a:xfrm>
            <a:off x="3050381" y="2109787"/>
            <a:ext cx="2943225" cy="1581150"/>
          </a:xfrm>
          <a:prstGeom prst="rect">
            <a:avLst/>
          </a:prstGeom>
        </p:spPr>
      </p:pic>
      <p:sp>
        <p:nvSpPr>
          <p:cNvPr id="6" name="Rectangle 5"/>
          <p:cNvSpPr/>
          <p:nvPr/>
        </p:nvSpPr>
        <p:spPr>
          <a:xfrm>
            <a:off x="2239798" y="4049926"/>
            <a:ext cx="4301177" cy="496996"/>
          </a:xfrm>
          <a:prstGeom prst="rect">
            <a:avLst/>
          </a:prstGeom>
        </p:spPr>
        <p:txBody>
          <a:bodyPr wrap="none">
            <a:spAutoFit/>
          </a:bodyPr>
          <a:lstStyle/>
          <a:p>
            <a:pPr algn="just">
              <a:lnSpc>
                <a:spcPct val="150000"/>
              </a:lnSpc>
            </a:pPr>
            <a:r>
              <a:rPr lang="en-US" sz="2000" b="1" dirty="0">
                <a:solidFill>
                  <a:srgbClr val="002060"/>
                </a:solidFill>
                <a:latin typeface="+mn-lt"/>
                <a:ea typeface="Times New Roman" panose="02020603050405020304" pitchFamily="18" charset="0"/>
                <a:cs typeface="Times New Roman" panose="02020603050405020304" pitchFamily="18" charset="0"/>
              </a:rPr>
              <a:t>An </a:t>
            </a:r>
            <a:r>
              <a:rPr lang="en-US" sz="2000" b="1" dirty="0" err="1">
                <a:solidFill>
                  <a:srgbClr val="002060"/>
                </a:solidFill>
                <a:latin typeface="+mn-lt"/>
                <a:ea typeface="Times New Roman" panose="02020603050405020304" pitchFamily="18" charset="0"/>
                <a:cs typeface="Times New Roman" panose="02020603050405020304" pitchFamily="18" charset="0"/>
              </a:rPr>
              <a:t>sẽ</a:t>
            </a:r>
            <a:r>
              <a:rPr lang="en-US" sz="2000" b="1" dirty="0">
                <a:solidFill>
                  <a:srgbClr val="002060"/>
                </a:solidFill>
                <a:latin typeface="+mn-lt"/>
                <a:ea typeface="Times New Roman" panose="02020603050405020304" pitchFamily="18" charset="0"/>
                <a:cs typeface="Times New Roman" panose="02020603050405020304" pitchFamily="18" charset="0"/>
              </a:rPr>
              <a:t> </a:t>
            </a:r>
            <a:r>
              <a:rPr lang="en-US" sz="2000" b="1" dirty="0" err="1">
                <a:solidFill>
                  <a:srgbClr val="002060"/>
                </a:solidFill>
                <a:latin typeface="+mn-lt"/>
                <a:ea typeface="Times New Roman" panose="02020603050405020304" pitchFamily="18" charset="0"/>
                <a:cs typeface="Times New Roman" panose="02020603050405020304" pitchFamily="18" charset="0"/>
              </a:rPr>
              <a:t>nhận</a:t>
            </a:r>
            <a:r>
              <a:rPr lang="en-US" sz="2000" b="1" dirty="0">
                <a:solidFill>
                  <a:srgbClr val="002060"/>
                </a:solidFill>
                <a:latin typeface="+mn-lt"/>
                <a:ea typeface="Times New Roman" panose="02020603050405020304" pitchFamily="18" charset="0"/>
                <a:cs typeface="Times New Roman" panose="02020603050405020304" pitchFamily="18" charset="0"/>
              </a:rPr>
              <a:t> </a:t>
            </a:r>
            <a:r>
              <a:rPr lang="en-US" sz="2000" b="1" dirty="0" err="1">
                <a:solidFill>
                  <a:srgbClr val="002060"/>
                </a:solidFill>
                <a:latin typeface="+mn-lt"/>
                <a:ea typeface="Times New Roman" panose="02020603050405020304" pitchFamily="18" charset="0"/>
                <a:cs typeface="Times New Roman" panose="02020603050405020304" pitchFamily="18" charset="0"/>
              </a:rPr>
              <a:t>được</a:t>
            </a:r>
            <a:r>
              <a:rPr lang="en-US" sz="2000" b="1" dirty="0">
                <a:solidFill>
                  <a:srgbClr val="002060"/>
                </a:solidFill>
                <a:latin typeface="+mn-lt"/>
                <a:ea typeface="Times New Roman" panose="02020603050405020304" pitchFamily="18" charset="0"/>
                <a:cs typeface="Times New Roman" panose="02020603050405020304" pitchFamily="18" charset="0"/>
              </a:rPr>
              <a:t> </a:t>
            </a:r>
            <a:r>
              <a:rPr lang="en-US" sz="2000" b="1" dirty="0" err="1">
                <a:solidFill>
                  <a:srgbClr val="002060"/>
                </a:solidFill>
                <a:latin typeface="+mn-lt"/>
                <a:ea typeface="Times New Roman" panose="02020603050405020304" pitchFamily="18" charset="0"/>
                <a:cs typeface="Times New Roman" panose="02020603050405020304" pitchFamily="18" charset="0"/>
              </a:rPr>
              <a:t>chữ</a:t>
            </a:r>
            <a:r>
              <a:rPr lang="en-US" sz="2000" b="1" dirty="0">
                <a:solidFill>
                  <a:srgbClr val="002060"/>
                </a:solidFill>
                <a:latin typeface="+mn-lt"/>
                <a:ea typeface="Times New Roman" panose="02020603050405020304" pitchFamily="18" charset="0"/>
                <a:cs typeface="Times New Roman" panose="02020603050405020304" pitchFamily="18" charset="0"/>
              </a:rPr>
              <a:t> H </a:t>
            </a:r>
            <a:r>
              <a:rPr lang="en-US" sz="2000" b="1" dirty="0" err="1">
                <a:solidFill>
                  <a:srgbClr val="002060"/>
                </a:solidFill>
                <a:latin typeface="+mn-lt"/>
                <a:ea typeface="Times New Roman" panose="02020603050405020304" pitchFamily="18" charset="0"/>
                <a:cs typeface="Times New Roman" panose="02020603050405020304" pitchFamily="18" charset="0"/>
              </a:rPr>
              <a:t>và</a:t>
            </a:r>
            <a:r>
              <a:rPr lang="en-US" sz="2000" b="1" dirty="0">
                <a:solidFill>
                  <a:srgbClr val="002060"/>
                </a:solidFill>
                <a:latin typeface="+mn-lt"/>
                <a:ea typeface="Times New Roman" panose="02020603050405020304" pitchFamily="18" charset="0"/>
                <a:cs typeface="Times New Roman" panose="02020603050405020304" pitchFamily="18" charset="0"/>
              </a:rPr>
              <a:t> </a:t>
            </a:r>
            <a:r>
              <a:rPr lang="en-US" sz="2000" b="1" dirty="0" err="1">
                <a:solidFill>
                  <a:srgbClr val="002060"/>
                </a:solidFill>
                <a:latin typeface="+mn-lt"/>
                <a:ea typeface="Times New Roman" panose="02020603050405020304" pitchFamily="18" charset="0"/>
                <a:cs typeface="Times New Roman" panose="02020603050405020304" pitchFamily="18" charset="0"/>
              </a:rPr>
              <a:t>chữ</a:t>
            </a:r>
            <a:r>
              <a:rPr lang="en-US" sz="2000" b="1" dirty="0">
                <a:solidFill>
                  <a:srgbClr val="002060"/>
                </a:solidFill>
                <a:latin typeface="+mn-lt"/>
                <a:ea typeface="Times New Roman" panose="02020603050405020304" pitchFamily="18" charset="0"/>
                <a:cs typeface="Times New Roman" panose="02020603050405020304" pitchFamily="18" charset="0"/>
              </a:rPr>
              <a:t> O</a:t>
            </a:r>
            <a:endParaRPr lang="en-US" sz="1800" b="1" dirty="0">
              <a:solidFill>
                <a:srgbClr val="002060"/>
              </a:solidFill>
              <a:effectLst/>
              <a:latin typeface="+mn-lt"/>
              <a:ea typeface="Times New Roman" panose="02020603050405020304" pitchFamily="18" charset="0"/>
            </a:endParaRPr>
          </a:p>
        </p:txBody>
      </p:sp>
    </p:spTree>
    <p:extLst>
      <p:ext uri="{BB962C8B-B14F-4D97-AF65-F5344CB8AC3E}">
        <p14:creationId xmlns:p14="http://schemas.microsoft.com/office/powerpoint/2010/main" val="268269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57"/>
        <p:cNvGrpSpPr/>
        <p:nvPr/>
      </p:nvGrpSpPr>
      <p:grpSpPr>
        <a:xfrm>
          <a:off x="0" y="0"/>
          <a:ext cx="0" cy="0"/>
          <a:chOff x="0" y="0"/>
          <a:chExt cx="0" cy="0"/>
        </a:xfrm>
      </p:grpSpPr>
      <p:sp>
        <p:nvSpPr>
          <p:cNvPr id="2" name="TextBox 1"/>
          <p:cNvSpPr txBox="1"/>
          <p:nvPr/>
        </p:nvSpPr>
        <p:spPr>
          <a:xfrm>
            <a:off x="686540" y="432773"/>
            <a:ext cx="7528773" cy="830997"/>
          </a:xfrm>
          <a:prstGeom prst="rect">
            <a:avLst/>
          </a:prstGeom>
          <a:noFill/>
        </p:spPr>
        <p:txBody>
          <a:bodyPr wrap="square" rtlCol="0">
            <a:spAutoFit/>
          </a:bodyPr>
          <a:lstStyle/>
          <a:p>
            <a:pPr algn="ctr"/>
            <a:r>
              <a:rPr lang="en-US" sz="2400" dirty="0" err="1"/>
              <a:t>Trong</a:t>
            </a:r>
            <a:r>
              <a:rPr lang="en-US" sz="2400" dirty="0"/>
              <a:t> </a:t>
            </a:r>
            <a:r>
              <a:rPr lang="en-US" sz="2400" dirty="0" err="1"/>
              <a:t>bảng</a:t>
            </a:r>
            <a:r>
              <a:rPr lang="en-US" sz="2400" dirty="0"/>
              <a:t> </a:t>
            </a:r>
            <a:r>
              <a:rPr lang="en-US" sz="2400" dirty="0" err="1"/>
              <a:t>các</a:t>
            </a:r>
            <a:r>
              <a:rPr lang="en-US" sz="2400" dirty="0"/>
              <a:t> </a:t>
            </a:r>
            <a:r>
              <a:rPr lang="en-US" sz="2400" dirty="0" err="1"/>
              <a:t>chữ</a:t>
            </a:r>
            <a:r>
              <a:rPr lang="en-US" sz="2400" dirty="0"/>
              <a:t> </a:t>
            </a:r>
            <a:r>
              <a:rPr lang="en-US" sz="2400" dirty="0" err="1"/>
              <a:t>cái</a:t>
            </a:r>
            <a:r>
              <a:rPr lang="en-US" sz="2400" dirty="0"/>
              <a:t> in </a:t>
            </a:r>
            <a:r>
              <a:rPr lang="en-US" sz="2400" dirty="0" err="1"/>
              <a:t>hoa</a:t>
            </a:r>
            <a:r>
              <a:rPr lang="en-US" sz="2400" dirty="0"/>
              <a:t> </a:t>
            </a:r>
            <a:r>
              <a:rPr lang="en-US" sz="2400" dirty="0" err="1"/>
              <a:t>sau</a:t>
            </a:r>
            <a:r>
              <a:rPr lang="en-US" sz="2400" dirty="0"/>
              <a:t>, </a:t>
            </a:r>
            <a:r>
              <a:rPr lang="en-US" sz="2400" dirty="0" err="1"/>
              <a:t>chữ</a:t>
            </a:r>
            <a:r>
              <a:rPr lang="en-US" sz="2400" dirty="0"/>
              <a:t> </a:t>
            </a:r>
            <a:r>
              <a:rPr lang="en-US" sz="2400" dirty="0" err="1"/>
              <a:t>cái</a:t>
            </a:r>
            <a:r>
              <a:rPr lang="en-US" sz="2400" dirty="0"/>
              <a:t> </a:t>
            </a:r>
            <a:r>
              <a:rPr lang="en-US" sz="2400" dirty="0" err="1"/>
              <a:t>nào</a:t>
            </a:r>
            <a:r>
              <a:rPr lang="en-US" sz="2400" dirty="0"/>
              <a:t> </a:t>
            </a:r>
            <a:r>
              <a:rPr lang="en-US" sz="2400" dirty="0" err="1"/>
              <a:t>có</a:t>
            </a:r>
            <a:r>
              <a:rPr lang="en-US" sz="2400" dirty="0"/>
              <a:t> </a:t>
            </a:r>
            <a:r>
              <a:rPr lang="en-US" sz="2400" dirty="0" err="1"/>
              <a:t>tâm</a:t>
            </a:r>
            <a:r>
              <a:rPr lang="en-US" sz="2400" dirty="0"/>
              <a:t> </a:t>
            </a:r>
            <a:r>
              <a:rPr lang="en-US" sz="2400" dirty="0" err="1"/>
              <a:t>đối</a:t>
            </a:r>
            <a:r>
              <a:rPr lang="en-US" sz="2400" dirty="0"/>
              <a:t> </a:t>
            </a:r>
            <a:r>
              <a:rPr lang="en-US" sz="2400" dirty="0" err="1"/>
              <a:t>xứng</a:t>
            </a:r>
            <a:r>
              <a:rPr lang="en-US" sz="2400" dirty="0"/>
              <a:t>?</a:t>
            </a:r>
            <a:endParaRPr lang="vi-VN" sz="2400" dirty="0"/>
          </a:p>
        </p:txBody>
      </p:sp>
      <p:sp>
        <p:nvSpPr>
          <p:cNvPr id="3" name="Rounded Rectangle 2"/>
          <p:cNvSpPr/>
          <p:nvPr/>
        </p:nvSpPr>
        <p:spPr>
          <a:xfrm>
            <a:off x="513955" y="1769224"/>
            <a:ext cx="5392518" cy="2887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p>
        </p:txBody>
      </p:sp>
      <p:sp>
        <p:nvSpPr>
          <p:cNvPr id="4" name="Rectangle 3"/>
          <p:cNvSpPr/>
          <p:nvPr/>
        </p:nvSpPr>
        <p:spPr>
          <a:xfrm>
            <a:off x="869258" y="1997370"/>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a:t>
            </a:r>
          </a:p>
        </p:txBody>
      </p:sp>
      <p:sp>
        <p:nvSpPr>
          <p:cNvPr id="26" name="Rectangle 25"/>
          <p:cNvSpPr/>
          <p:nvPr/>
        </p:nvSpPr>
        <p:spPr>
          <a:xfrm>
            <a:off x="770562" y="3148846"/>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B</a:t>
            </a:r>
          </a:p>
        </p:txBody>
      </p:sp>
      <p:sp>
        <p:nvSpPr>
          <p:cNvPr id="27" name="Rectangle 26"/>
          <p:cNvSpPr/>
          <p:nvPr/>
        </p:nvSpPr>
        <p:spPr>
          <a:xfrm>
            <a:off x="2078252" y="1814744"/>
            <a:ext cx="599075"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C</a:t>
            </a:r>
          </a:p>
        </p:txBody>
      </p:sp>
      <p:sp>
        <p:nvSpPr>
          <p:cNvPr id="28" name="Rectangle 27"/>
          <p:cNvSpPr/>
          <p:nvPr/>
        </p:nvSpPr>
        <p:spPr>
          <a:xfrm>
            <a:off x="2054322" y="2992141"/>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
            </a:r>
          </a:p>
        </p:txBody>
      </p:sp>
      <p:sp>
        <p:nvSpPr>
          <p:cNvPr id="29" name="Rectangle 28"/>
          <p:cNvSpPr/>
          <p:nvPr/>
        </p:nvSpPr>
        <p:spPr>
          <a:xfrm>
            <a:off x="2600008" y="2312839"/>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a:t>
            </a:r>
          </a:p>
        </p:txBody>
      </p:sp>
      <p:sp>
        <p:nvSpPr>
          <p:cNvPr id="30" name="Rectangle 29"/>
          <p:cNvSpPr/>
          <p:nvPr/>
        </p:nvSpPr>
        <p:spPr>
          <a:xfrm>
            <a:off x="2501312" y="3464315"/>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G</a:t>
            </a:r>
          </a:p>
        </p:txBody>
      </p:sp>
      <p:sp>
        <p:nvSpPr>
          <p:cNvPr id="31" name="Rectangle 30"/>
          <p:cNvSpPr/>
          <p:nvPr/>
        </p:nvSpPr>
        <p:spPr>
          <a:xfrm>
            <a:off x="3690074" y="2371712"/>
            <a:ext cx="599075"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p>
        </p:txBody>
      </p:sp>
      <p:sp>
        <p:nvSpPr>
          <p:cNvPr id="32" name="Rectangle 31"/>
          <p:cNvSpPr/>
          <p:nvPr/>
        </p:nvSpPr>
        <p:spPr>
          <a:xfrm>
            <a:off x="3353346" y="3148846"/>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a:t>
            </a:r>
          </a:p>
        </p:txBody>
      </p:sp>
      <p:sp>
        <p:nvSpPr>
          <p:cNvPr id="33" name="Rectangle 32"/>
          <p:cNvSpPr/>
          <p:nvPr/>
        </p:nvSpPr>
        <p:spPr>
          <a:xfrm>
            <a:off x="686540" y="3984934"/>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I</a:t>
            </a:r>
          </a:p>
        </p:txBody>
      </p:sp>
      <p:sp>
        <p:nvSpPr>
          <p:cNvPr id="34" name="Rectangle 33"/>
          <p:cNvSpPr/>
          <p:nvPr/>
        </p:nvSpPr>
        <p:spPr>
          <a:xfrm>
            <a:off x="4066025" y="3221944"/>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K</a:t>
            </a:r>
          </a:p>
        </p:txBody>
      </p:sp>
      <p:sp>
        <p:nvSpPr>
          <p:cNvPr id="35" name="Rectangle 34"/>
          <p:cNvSpPr/>
          <p:nvPr/>
        </p:nvSpPr>
        <p:spPr>
          <a:xfrm>
            <a:off x="4353020" y="3890340"/>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a:t>
            </a:r>
          </a:p>
        </p:txBody>
      </p:sp>
      <p:sp>
        <p:nvSpPr>
          <p:cNvPr id="36" name="Rectangle 35"/>
          <p:cNvSpPr/>
          <p:nvPr/>
        </p:nvSpPr>
        <p:spPr>
          <a:xfrm>
            <a:off x="5307398" y="2687181"/>
            <a:ext cx="599075"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L</a:t>
            </a:r>
          </a:p>
        </p:txBody>
      </p:sp>
      <p:sp>
        <p:nvSpPr>
          <p:cNvPr id="37" name="Rectangle 36"/>
          <p:cNvSpPr/>
          <p:nvPr/>
        </p:nvSpPr>
        <p:spPr>
          <a:xfrm>
            <a:off x="5205054" y="3574871"/>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N</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8" name="Rectangle 37"/>
          <p:cNvSpPr/>
          <p:nvPr/>
        </p:nvSpPr>
        <p:spPr>
          <a:xfrm>
            <a:off x="3195197" y="3949215"/>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O</a:t>
            </a:r>
          </a:p>
        </p:txBody>
      </p:sp>
      <p:sp>
        <p:nvSpPr>
          <p:cNvPr id="39" name="Rectangle 38"/>
          <p:cNvSpPr/>
          <p:nvPr/>
        </p:nvSpPr>
        <p:spPr>
          <a:xfrm>
            <a:off x="4877534" y="1829839"/>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0" name="Rectangle 39"/>
          <p:cNvSpPr/>
          <p:nvPr/>
        </p:nvSpPr>
        <p:spPr>
          <a:xfrm>
            <a:off x="2979241" y="1737101"/>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Q</a:t>
            </a:r>
          </a:p>
        </p:txBody>
      </p:sp>
      <p:sp>
        <p:nvSpPr>
          <p:cNvPr id="41" name="Rectangle 40"/>
          <p:cNvSpPr/>
          <p:nvPr/>
        </p:nvSpPr>
        <p:spPr>
          <a:xfrm>
            <a:off x="3947860" y="1737101"/>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a:t>
            </a:r>
          </a:p>
        </p:txBody>
      </p:sp>
      <p:sp>
        <p:nvSpPr>
          <p:cNvPr id="42" name="Rectangle 41"/>
          <p:cNvSpPr/>
          <p:nvPr/>
        </p:nvSpPr>
        <p:spPr>
          <a:xfrm>
            <a:off x="4668748" y="2632812"/>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S</a:t>
            </a:r>
          </a:p>
        </p:txBody>
      </p:sp>
      <p:sp>
        <p:nvSpPr>
          <p:cNvPr id="43" name="Rectangle 42"/>
          <p:cNvSpPr/>
          <p:nvPr/>
        </p:nvSpPr>
        <p:spPr>
          <a:xfrm>
            <a:off x="2054322" y="3897611"/>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p>
        </p:txBody>
      </p:sp>
      <p:sp>
        <p:nvSpPr>
          <p:cNvPr id="44" name="Rectangle 43"/>
          <p:cNvSpPr/>
          <p:nvPr/>
        </p:nvSpPr>
        <p:spPr>
          <a:xfrm>
            <a:off x="1409212" y="3986712"/>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5" name="Rectangle 44"/>
          <p:cNvSpPr/>
          <p:nvPr/>
        </p:nvSpPr>
        <p:spPr>
          <a:xfrm>
            <a:off x="1345317" y="2788061"/>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V</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6" name="Rectangle 45"/>
          <p:cNvSpPr/>
          <p:nvPr/>
        </p:nvSpPr>
        <p:spPr>
          <a:xfrm>
            <a:off x="1394527" y="1727071"/>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X</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Cloud 5"/>
          <p:cNvSpPr/>
          <p:nvPr/>
        </p:nvSpPr>
        <p:spPr>
          <a:xfrm>
            <a:off x="5984598" y="1181766"/>
            <a:ext cx="2660010" cy="1296145"/>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b="1" dirty="0" err="1"/>
              <a:t>Thảo</a:t>
            </a:r>
            <a:r>
              <a:rPr lang="en-US" sz="2400" b="1" dirty="0"/>
              <a:t> </a:t>
            </a:r>
            <a:r>
              <a:rPr lang="en-US" sz="2400" b="1" dirty="0" err="1"/>
              <a:t>luận</a:t>
            </a:r>
            <a:r>
              <a:rPr lang="en-US" sz="2400" b="1" dirty="0"/>
              <a:t> </a:t>
            </a:r>
            <a:r>
              <a:rPr lang="en-US" sz="2400" b="1" dirty="0" err="1"/>
              <a:t>nhóm</a:t>
            </a:r>
            <a:endParaRPr lang="vi-VN" sz="2400" b="1" dirty="0"/>
          </a:p>
        </p:txBody>
      </p:sp>
      <p:sp>
        <p:nvSpPr>
          <p:cNvPr id="7" name="TextBox 6"/>
          <p:cNvSpPr txBox="1"/>
          <p:nvPr/>
        </p:nvSpPr>
        <p:spPr>
          <a:xfrm>
            <a:off x="6008817" y="2879543"/>
            <a:ext cx="2812792" cy="400110"/>
          </a:xfrm>
          <a:prstGeom prst="rect">
            <a:avLst/>
          </a:prstGeom>
          <a:noFill/>
        </p:spPr>
        <p:txBody>
          <a:bodyPr wrap="square" rtlCol="0">
            <a:spAutoFit/>
          </a:bodyPr>
          <a:lstStyle/>
          <a:p>
            <a:pPr algn="ctr"/>
            <a:r>
              <a:rPr lang="en-US" sz="2000" b="1" dirty="0"/>
              <a:t>- </a:t>
            </a:r>
            <a:r>
              <a:rPr lang="en-US" sz="2000" b="1" dirty="0" err="1"/>
              <a:t>Thời</a:t>
            </a:r>
            <a:r>
              <a:rPr lang="en-US" sz="2000" b="1" dirty="0"/>
              <a:t> </a:t>
            </a:r>
            <a:r>
              <a:rPr lang="en-US" sz="2000" b="1" dirty="0" err="1"/>
              <a:t>gian</a:t>
            </a:r>
            <a:r>
              <a:rPr lang="en-US" sz="2000" b="1" dirty="0"/>
              <a:t>: 3 </a:t>
            </a:r>
            <a:r>
              <a:rPr lang="en-US" sz="2000" b="1" dirty="0" err="1"/>
              <a:t>phút</a:t>
            </a:r>
            <a:endParaRPr lang="vi-VN"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250"/>
                                        <p:tgtEl>
                                          <p:spTgt spid="3"/>
                                        </p:tgtEl>
                                      </p:cBhvr>
                                    </p:animEffect>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250"/>
                                        <p:tgtEl>
                                          <p:spTgt spid="4"/>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250"/>
                                        <p:tgtEl>
                                          <p:spTgt spid="26"/>
                                        </p:tgtEl>
                                      </p:cBhvr>
                                    </p:animEffect>
                                  </p:childTnLst>
                                </p:cTn>
                              </p:par>
                            </p:childTnLst>
                          </p:cTn>
                        </p:par>
                        <p:par>
                          <p:cTn id="20" fill="hold">
                            <p:stCondLst>
                              <p:cond delay="1250"/>
                            </p:stCondLst>
                            <p:childTnLst>
                              <p:par>
                                <p:cTn id="21" presetID="14" presetClass="entr" presetSubtype="1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250"/>
                                        <p:tgtEl>
                                          <p:spTgt spid="27"/>
                                        </p:tgtEl>
                                      </p:cBhvr>
                                    </p:animEffect>
                                  </p:childTnLst>
                                </p:cTn>
                              </p:par>
                            </p:childTnLst>
                          </p:cTn>
                        </p:par>
                        <p:par>
                          <p:cTn id="24" fill="hold">
                            <p:stCondLst>
                              <p:cond delay="1500"/>
                            </p:stCondLst>
                            <p:childTnLst>
                              <p:par>
                                <p:cTn id="25" presetID="14" presetClass="entr" presetSubtype="1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randombar(horizontal)">
                                      <p:cBhvr>
                                        <p:cTn id="27" dur="250"/>
                                        <p:tgtEl>
                                          <p:spTgt spid="28"/>
                                        </p:tgtEl>
                                      </p:cBhvr>
                                    </p:animEffect>
                                  </p:childTnLst>
                                </p:cTn>
                              </p:par>
                            </p:childTnLst>
                          </p:cTn>
                        </p:par>
                        <p:par>
                          <p:cTn id="28" fill="hold">
                            <p:stCondLst>
                              <p:cond delay="1750"/>
                            </p:stCondLst>
                            <p:childTnLst>
                              <p:par>
                                <p:cTn id="29" presetID="14" presetClass="entr" presetSubtype="1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250"/>
                                        <p:tgtEl>
                                          <p:spTgt spid="29"/>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250"/>
                                        <p:tgtEl>
                                          <p:spTgt spid="30"/>
                                        </p:tgtEl>
                                      </p:cBhvr>
                                    </p:animEffect>
                                  </p:childTnLst>
                                </p:cTn>
                              </p:par>
                            </p:childTnLst>
                          </p:cTn>
                        </p:par>
                        <p:par>
                          <p:cTn id="36" fill="hold">
                            <p:stCondLst>
                              <p:cond delay="2250"/>
                            </p:stCondLst>
                            <p:childTnLst>
                              <p:par>
                                <p:cTn id="37" presetID="14" presetClass="entr" presetSubtype="1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randombar(horizontal)">
                                      <p:cBhvr>
                                        <p:cTn id="39" dur="250"/>
                                        <p:tgtEl>
                                          <p:spTgt spid="31"/>
                                        </p:tgtEl>
                                      </p:cBhvr>
                                    </p:animEffect>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randombar(horizontal)">
                                      <p:cBhvr>
                                        <p:cTn id="43" dur="250"/>
                                        <p:tgtEl>
                                          <p:spTgt spid="32"/>
                                        </p:tgtEl>
                                      </p:cBhvr>
                                    </p:animEffect>
                                  </p:childTnLst>
                                </p:cTn>
                              </p:par>
                            </p:childTnLst>
                          </p:cTn>
                        </p:par>
                        <p:par>
                          <p:cTn id="44" fill="hold">
                            <p:stCondLst>
                              <p:cond delay="2750"/>
                            </p:stCondLst>
                            <p:childTnLst>
                              <p:par>
                                <p:cTn id="45" presetID="14" presetClass="entr" presetSubtype="1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randombar(horizontal)">
                                      <p:cBhvr>
                                        <p:cTn id="47" dur="250"/>
                                        <p:tgtEl>
                                          <p:spTgt spid="33"/>
                                        </p:tgtEl>
                                      </p:cBhvr>
                                    </p:animEffect>
                                  </p:childTnLst>
                                </p:cTn>
                              </p:par>
                            </p:childTnLst>
                          </p:cTn>
                        </p:par>
                        <p:par>
                          <p:cTn id="48" fill="hold">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randombar(horizontal)">
                                      <p:cBhvr>
                                        <p:cTn id="51" dur="250"/>
                                        <p:tgtEl>
                                          <p:spTgt spid="34"/>
                                        </p:tgtEl>
                                      </p:cBhvr>
                                    </p:animEffect>
                                  </p:childTnLst>
                                </p:cTn>
                              </p:par>
                            </p:childTnLst>
                          </p:cTn>
                        </p:par>
                        <p:par>
                          <p:cTn id="52" fill="hold">
                            <p:stCondLst>
                              <p:cond delay="3250"/>
                            </p:stCondLst>
                            <p:childTnLst>
                              <p:par>
                                <p:cTn id="53" presetID="14" presetClass="entr" presetSubtype="1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randombar(horizontal)">
                                      <p:cBhvr>
                                        <p:cTn id="55" dur="250"/>
                                        <p:tgtEl>
                                          <p:spTgt spid="35"/>
                                        </p:tgtEl>
                                      </p:cBhvr>
                                    </p:animEffect>
                                  </p:childTnLst>
                                </p:cTn>
                              </p:par>
                            </p:childTnLst>
                          </p:cTn>
                        </p:par>
                        <p:par>
                          <p:cTn id="56" fill="hold">
                            <p:stCondLst>
                              <p:cond delay="3500"/>
                            </p:stCondLst>
                            <p:childTnLst>
                              <p:par>
                                <p:cTn id="57" presetID="14" presetClass="entr" presetSubtype="1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randombar(horizontal)">
                                      <p:cBhvr>
                                        <p:cTn id="59" dur="250"/>
                                        <p:tgtEl>
                                          <p:spTgt spid="36"/>
                                        </p:tgtEl>
                                      </p:cBhvr>
                                    </p:animEffect>
                                  </p:childTnLst>
                                </p:cTn>
                              </p:par>
                            </p:childTnLst>
                          </p:cTn>
                        </p:par>
                        <p:par>
                          <p:cTn id="60" fill="hold">
                            <p:stCondLst>
                              <p:cond delay="3750"/>
                            </p:stCondLst>
                            <p:childTnLst>
                              <p:par>
                                <p:cTn id="61" presetID="14" presetClass="entr" presetSubtype="1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250"/>
                                        <p:tgtEl>
                                          <p:spTgt spid="37"/>
                                        </p:tgtEl>
                                      </p:cBhvr>
                                    </p:animEffect>
                                  </p:childTnLst>
                                </p:cTn>
                              </p:par>
                            </p:childTnLst>
                          </p:cTn>
                        </p:par>
                        <p:par>
                          <p:cTn id="64" fill="hold">
                            <p:stCondLst>
                              <p:cond delay="4000"/>
                            </p:stCondLst>
                            <p:childTnLst>
                              <p:par>
                                <p:cTn id="65" presetID="14" presetClass="entr" presetSubtype="1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randombar(horizontal)">
                                      <p:cBhvr>
                                        <p:cTn id="67" dur="250"/>
                                        <p:tgtEl>
                                          <p:spTgt spid="38"/>
                                        </p:tgtEl>
                                      </p:cBhvr>
                                    </p:animEffect>
                                  </p:childTnLst>
                                </p:cTn>
                              </p:par>
                            </p:childTnLst>
                          </p:cTn>
                        </p:par>
                        <p:par>
                          <p:cTn id="68" fill="hold">
                            <p:stCondLst>
                              <p:cond delay="4250"/>
                            </p:stCondLst>
                            <p:childTnLst>
                              <p:par>
                                <p:cTn id="69" presetID="14" presetClass="entr" presetSubtype="1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randombar(horizontal)">
                                      <p:cBhvr>
                                        <p:cTn id="71" dur="250"/>
                                        <p:tgtEl>
                                          <p:spTgt spid="39"/>
                                        </p:tgtEl>
                                      </p:cBhvr>
                                    </p:animEffect>
                                  </p:childTnLst>
                                </p:cTn>
                              </p:par>
                            </p:childTnLst>
                          </p:cTn>
                        </p:par>
                        <p:par>
                          <p:cTn id="72" fill="hold">
                            <p:stCondLst>
                              <p:cond delay="4500"/>
                            </p:stCondLst>
                            <p:childTnLst>
                              <p:par>
                                <p:cTn id="73" presetID="14" presetClass="entr" presetSubtype="10"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randombar(horizontal)">
                                      <p:cBhvr>
                                        <p:cTn id="75" dur="250"/>
                                        <p:tgtEl>
                                          <p:spTgt spid="40"/>
                                        </p:tgtEl>
                                      </p:cBhvr>
                                    </p:animEffect>
                                  </p:childTnLst>
                                </p:cTn>
                              </p:par>
                            </p:childTnLst>
                          </p:cTn>
                        </p:par>
                        <p:par>
                          <p:cTn id="76" fill="hold">
                            <p:stCondLst>
                              <p:cond delay="4750"/>
                            </p:stCondLst>
                            <p:childTnLst>
                              <p:par>
                                <p:cTn id="77" presetID="14" presetClass="entr" presetSubtype="10"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randombar(horizontal)">
                                      <p:cBhvr>
                                        <p:cTn id="79" dur="250"/>
                                        <p:tgtEl>
                                          <p:spTgt spid="41"/>
                                        </p:tgtEl>
                                      </p:cBhvr>
                                    </p:animEffect>
                                  </p:childTnLst>
                                </p:cTn>
                              </p:par>
                            </p:childTnLst>
                          </p:cTn>
                        </p:par>
                        <p:par>
                          <p:cTn id="80" fill="hold">
                            <p:stCondLst>
                              <p:cond delay="5000"/>
                            </p:stCondLst>
                            <p:childTnLst>
                              <p:par>
                                <p:cTn id="81" presetID="14" presetClass="entr" presetSubtype="10"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randombar(horizontal)">
                                      <p:cBhvr>
                                        <p:cTn id="83" dur="250"/>
                                        <p:tgtEl>
                                          <p:spTgt spid="42"/>
                                        </p:tgtEl>
                                      </p:cBhvr>
                                    </p:animEffect>
                                  </p:childTnLst>
                                </p:cTn>
                              </p:par>
                            </p:childTnLst>
                          </p:cTn>
                        </p:par>
                        <p:par>
                          <p:cTn id="84" fill="hold">
                            <p:stCondLst>
                              <p:cond delay="5250"/>
                            </p:stCondLst>
                            <p:childTnLst>
                              <p:par>
                                <p:cTn id="85" presetID="14" presetClass="entr" presetSubtype="1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randombar(horizontal)">
                                      <p:cBhvr>
                                        <p:cTn id="87" dur="250"/>
                                        <p:tgtEl>
                                          <p:spTgt spid="43"/>
                                        </p:tgtEl>
                                      </p:cBhvr>
                                    </p:animEffect>
                                  </p:childTnLst>
                                </p:cTn>
                              </p:par>
                            </p:childTnLst>
                          </p:cTn>
                        </p:par>
                        <p:par>
                          <p:cTn id="88" fill="hold">
                            <p:stCondLst>
                              <p:cond delay="5500"/>
                            </p:stCondLst>
                            <p:childTnLst>
                              <p:par>
                                <p:cTn id="89" presetID="14" presetClass="entr" presetSubtype="10"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randombar(horizontal)">
                                      <p:cBhvr>
                                        <p:cTn id="91" dur="250"/>
                                        <p:tgtEl>
                                          <p:spTgt spid="44"/>
                                        </p:tgtEl>
                                      </p:cBhvr>
                                    </p:animEffect>
                                  </p:childTnLst>
                                </p:cTn>
                              </p:par>
                            </p:childTnLst>
                          </p:cTn>
                        </p:par>
                        <p:par>
                          <p:cTn id="92" fill="hold">
                            <p:stCondLst>
                              <p:cond delay="5750"/>
                            </p:stCondLst>
                            <p:childTnLst>
                              <p:par>
                                <p:cTn id="93" presetID="14" presetClass="entr" presetSubtype="10" fill="hold" grpId="0"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randombar(horizontal)">
                                      <p:cBhvr>
                                        <p:cTn id="95" dur="250"/>
                                        <p:tgtEl>
                                          <p:spTgt spid="45"/>
                                        </p:tgtEl>
                                      </p:cBhvr>
                                    </p:animEffect>
                                  </p:childTnLst>
                                </p:cTn>
                              </p:par>
                            </p:childTnLst>
                          </p:cTn>
                        </p:par>
                        <p:par>
                          <p:cTn id="96" fill="hold">
                            <p:stCondLst>
                              <p:cond delay="6000"/>
                            </p:stCondLst>
                            <p:childTnLst>
                              <p:par>
                                <p:cTn id="97" presetID="14" presetClass="entr" presetSubtype="10" fill="hold" grpId="0"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randombar(horizontal)">
                                      <p:cBhvr>
                                        <p:cTn id="99" dur="25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randombar(horizontal)">
                                      <p:cBhvr>
                                        <p:cTn id="104" dur="500"/>
                                        <p:tgtEl>
                                          <p:spTgt spid="6"/>
                                        </p:tgtEl>
                                      </p:cBhvr>
                                    </p:animEffect>
                                  </p:childTnLst>
                                </p:cTn>
                              </p:par>
                            </p:childTnLst>
                          </p:cTn>
                        </p:par>
                        <p:par>
                          <p:cTn id="105" fill="hold">
                            <p:stCondLst>
                              <p:cond delay="500"/>
                            </p:stCondLst>
                            <p:childTnLst>
                              <p:par>
                                <p:cTn id="106" presetID="53" presetClass="entr" presetSubtype="16" fill="hold" grpId="0" nodeType="afterEffect">
                                  <p:stCondLst>
                                    <p:cond delay="0"/>
                                  </p:stCondLst>
                                  <p:childTnLst>
                                    <p:set>
                                      <p:cBhvr>
                                        <p:cTn id="107" dur="1" fill="hold">
                                          <p:stCondLst>
                                            <p:cond delay="0"/>
                                          </p:stCondLst>
                                        </p:cTn>
                                        <p:tgtEl>
                                          <p:spTgt spid="7"/>
                                        </p:tgtEl>
                                        <p:attrNameLst>
                                          <p:attrName>style.visibility</p:attrName>
                                        </p:attrNameLst>
                                      </p:cBhvr>
                                      <p:to>
                                        <p:strVal val="visible"/>
                                      </p:to>
                                    </p:set>
                                    <p:anim calcmode="lin" valueType="num">
                                      <p:cBhvr>
                                        <p:cTn id="108" dur="500" fill="hold"/>
                                        <p:tgtEl>
                                          <p:spTgt spid="7"/>
                                        </p:tgtEl>
                                        <p:attrNameLst>
                                          <p:attrName>ppt_w</p:attrName>
                                        </p:attrNameLst>
                                      </p:cBhvr>
                                      <p:tavLst>
                                        <p:tav tm="0">
                                          <p:val>
                                            <p:fltVal val="0"/>
                                          </p:val>
                                        </p:tav>
                                        <p:tav tm="100000">
                                          <p:val>
                                            <p:strVal val="#ppt_w"/>
                                          </p:val>
                                        </p:tav>
                                      </p:tavLst>
                                    </p:anim>
                                    <p:anim calcmode="lin" valueType="num">
                                      <p:cBhvr>
                                        <p:cTn id="109" dur="500" fill="hold"/>
                                        <p:tgtEl>
                                          <p:spTgt spid="7"/>
                                        </p:tgtEl>
                                        <p:attrNameLst>
                                          <p:attrName>ppt_h</p:attrName>
                                        </p:attrNameLst>
                                      </p:cBhvr>
                                      <p:tavLst>
                                        <p:tav tm="0">
                                          <p:val>
                                            <p:fltVal val="0"/>
                                          </p:val>
                                        </p:tav>
                                        <p:tav tm="100000">
                                          <p:val>
                                            <p:strVal val="#ppt_h"/>
                                          </p:val>
                                        </p:tav>
                                      </p:tavLst>
                                    </p:anim>
                                    <p:animEffect transition="in" filter="fade">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1781281" y="1448381"/>
            <a:ext cx="5392518" cy="2887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p>
        </p:txBody>
      </p:sp>
      <p:sp>
        <p:nvSpPr>
          <p:cNvPr id="5" name="TextBox 4"/>
          <p:cNvSpPr txBox="1"/>
          <p:nvPr/>
        </p:nvSpPr>
        <p:spPr>
          <a:xfrm>
            <a:off x="1171074" y="385010"/>
            <a:ext cx="6416842" cy="523220"/>
          </a:xfrm>
          <a:prstGeom prst="rect">
            <a:avLst/>
          </a:prstGeom>
          <a:noFill/>
        </p:spPr>
        <p:txBody>
          <a:bodyPr wrap="square" rtlCol="0">
            <a:spAutoFit/>
          </a:bodyPr>
          <a:lstStyle/>
          <a:p>
            <a:pPr algn="ctr"/>
            <a:r>
              <a:rPr lang="en-US" sz="2800" b="1" dirty="0" err="1">
                <a:effectLst>
                  <a:outerShdw blurRad="38100" dist="38100" dir="2700000" algn="tl">
                    <a:srgbClr val="000000">
                      <a:alpha val="43137"/>
                    </a:srgbClr>
                  </a:outerShdw>
                </a:effectLst>
              </a:rPr>
              <a:t>Các</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chữ</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có</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tâm</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đối</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xứng</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là</a:t>
            </a:r>
            <a:r>
              <a:rPr lang="en-US" sz="2800" b="1" dirty="0">
                <a:effectLst>
                  <a:outerShdw blurRad="38100" dist="38100" dir="2700000" algn="tl">
                    <a:srgbClr val="000000">
                      <a:alpha val="43137"/>
                    </a:srgbClr>
                  </a:outerShdw>
                </a:effectLst>
              </a:rPr>
              <a:t>:</a:t>
            </a:r>
            <a:endParaRPr lang="vi-VN" sz="2800" b="1" dirty="0">
              <a:effectLst>
                <a:outerShdw blurRad="38100" dist="38100" dir="2700000" algn="tl">
                  <a:srgbClr val="000000">
                    <a:alpha val="43137"/>
                  </a:srgbClr>
                </a:outerShdw>
              </a:effectLst>
            </a:endParaRPr>
          </a:p>
        </p:txBody>
      </p:sp>
      <p:sp>
        <p:nvSpPr>
          <p:cNvPr id="28" name="Rectangle 27"/>
          <p:cNvSpPr/>
          <p:nvPr/>
        </p:nvSpPr>
        <p:spPr>
          <a:xfrm>
            <a:off x="2136584" y="1676527"/>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a:t>
            </a:r>
          </a:p>
        </p:txBody>
      </p:sp>
      <p:sp>
        <p:nvSpPr>
          <p:cNvPr id="29" name="Rectangle 28"/>
          <p:cNvSpPr/>
          <p:nvPr/>
        </p:nvSpPr>
        <p:spPr>
          <a:xfrm>
            <a:off x="2037888" y="2828003"/>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B</a:t>
            </a:r>
          </a:p>
        </p:txBody>
      </p:sp>
      <p:sp>
        <p:nvSpPr>
          <p:cNvPr id="30" name="Rectangle 29"/>
          <p:cNvSpPr/>
          <p:nvPr/>
        </p:nvSpPr>
        <p:spPr>
          <a:xfrm>
            <a:off x="3345578" y="1493901"/>
            <a:ext cx="599075"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C</a:t>
            </a:r>
          </a:p>
        </p:txBody>
      </p:sp>
      <p:sp>
        <p:nvSpPr>
          <p:cNvPr id="31" name="Rectangle 30"/>
          <p:cNvSpPr/>
          <p:nvPr/>
        </p:nvSpPr>
        <p:spPr>
          <a:xfrm>
            <a:off x="3321648" y="2671298"/>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
            </a:r>
          </a:p>
        </p:txBody>
      </p:sp>
      <p:sp>
        <p:nvSpPr>
          <p:cNvPr id="32" name="Rectangle 31"/>
          <p:cNvSpPr/>
          <p:nvPr/>
        </p:nvSpPr>
        <p:spPr>
          <a:xfrm>
            <a:off x="3867334" y="1991996"/>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a:t>
            </a:r>
          </a:p>
        </p:txBody>
      </p:sp>
      <p:sp>
        <p:nvSpPr>
          <p:cNvPr id="33" name="Rectangle 32"/>
          <p:cNvSpPr/>
          <p:nvPr/>
        </p:nvSpPr>
        <p:spPr>
          <a:xfrm>
            <a:off x="3768638" y="3143472"/>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G</a:t>
            </a:r>
          </a:p>
        </p:txBody>
      </p:sp>
      <p:sp>
        <p:nvSpPr>
          <p:cNvPr id="34" name="Rectangle 33"/>
          <p:cNvSpPr/>
          <p:nvPr/>
        </p:nvSpPr>
        <p:spPr>
          <a:xfrm>
            <a:off x="4957400" y="2050869"/>
            <a:ext cx="599075"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p>
        </p:txBody>
      </p:sp>
      <p:sp>
        <p:nvSpPr>
          <p:cNvPr id="35" name="Rectangle 34"/>
          <p:cNvSpPr/>
          <p:nvPr/>
        </p:nvSpPr>
        <p:spPr>
          <a:xfrm>
            <a:off x="4620672" y="2828003"/>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a:t>
            </a:r>
          </a:p>
        </p:txBody>
      </p:sp>
      <p:sp>
        <p:nvSpPr>
          <p:cNvPr id="36" name="Rectangle 35"/>
          <p:cNvSpPr/>
          <p:nvPr/>
        </p:nvSpPr>
        <p:spPr>
          <a:xfrm>
            <a:off x="1953866" y="3664091"/>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I</a:t>
            </a:r>
          </a:p>
        </p:txBody>
      </p:sp>
      <p:sp>
        <p:nvSpPr>
          <p:cNvPr id="37" name="Rectangle 36"/>
          <p:cNvSpPr/>
          <p:nvPr/>
        </p:nvSpPr>
        <p:spPr>
          <a:xfrm>
            <a:off x="5333351" y="2901101"/>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K</a:t>
            </a:r>
          </a:p>
        </p:txBody>
      </p:sp>
      <p:sp>
        <p:nvSpPr>
          <p:cNvPr id="38" name="Rectangle 37"/>
          <p:cNvSpPr/>
          <p:nvPr/>
        </p:nvSpPr>
        <p:spPr>
          <a:xfrm>
            <a:off x="5620346" y="3569497"/>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a:t>
            </a:r>
          </a:p>
        </p:txBody>
      </p:sp>
      <p:sp>
        <p:nvSpPr>
          <p:cNvPr id="39" name="Rectangle 38"/>
          <p:cNvSpPr/>
          <p:nvPr/>
        </p:nvSpPr>
        <p:spPr>
          <a:xfrm>
            <a:off x="6574724" y="2366338"/>
            <a:ext cx="599075"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L</a:t>
            </a:r>
          </a:p>
        </p:txBody>
      </p:sp>
      <p:sp>
        <p:nvSpPr>
          <p:cNvPr id="40" name="Rectangle 39"/>
          <p:cNvSpPr/>
          <p:nvPr/>
        </p:nvSpPr>
        <p:spPr>
          <a:xfrm>
            <a:off x="6472380" y="3254028"/>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N</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1" name="Rectangle 40"/>
          <p:cNvSpPr/>
          <p:nvPr/>
        </p:nvSpPr>
        <p:spPr>
          <a:xfrm>
            <a:off x="4462523" y="3628372"/>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O</a:t>
            </a:r>
          </a:p>
        </p:txBody>
      </p:sp>
      <p:sp>
        <p:nvSpPr>
          <p:cNvPr id="42" name="Rectangle 41"/>
          <p:cNvSpPr/>
          <p:nvPr/>
        </p:nvSpPr>
        <p:spPr>
          <a:xfrm>
            <a:off x="6144860" y="1508996"/>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3" name="Rectangle 42"/>
          <p:cNvSpPr/>
          <p:nvPr/>
        </p:nvSpPr>
        <p:spPr>
          <a:xfrm>
            <a:off x="4246567" y="1416258"/>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Q</a:t>
            </a:r>
          </a:p>
        </p:txBody>
      </p:sp>
      <p:sp>
        <p:nvSpPr>
          <p:cNvPr id="44" name="Rectangle 43"/>
          <p:cNvSpPr/>
          <p:nvPr/>
        </p:nvSpPr>
        <p:spPr>
          <a:xfrm>
            <a:off x="5215186" y="1416258"/>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a:t>
            </a:r>
          </a:p>
        </p:txBody>
      </p:sp>
      <p:sp>
        <p:nvSpPr>
          <p:cNvPr id="45" name="Rectangle 44"/>
          <p:cNvSpPr/>
          <p:nvPr/>
        </p:nvSpPr>
        <p:spPr>
          <a:xfrm>
            <a:off x="5936074" y="2311969"/>
            <a:ext cx="50037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S</a:t>
            </a:r>
          </a:p>
        </p:txBody>
      </p:sp>
      <p:sp>
        <p:nvSpPr>
          <p:cNvPr id="46" name="Rectangle 45"/>
          <p:cNvSpPr/>
          <p:nvPr/>
        </p:nvSpPr>
        <p:spPr>
          <a:xfrm>
            <a:off x="3321648" y="3576768"/>
            <a:ext cx="508859" cy="707886"/>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a:t>
            </a:r>
          </a:p>
        </p:txBody>
      </p:sp>
      <p:sp>
        <p:nvSpPr>
          <p:cNvPr id="47" name="Rectangle 46"/>
          <p:cNvSpPr/>
          <p:nvPr/>
        </p:nvSpPr>
        <p:spPr>
          <a:xfrm>
            <a:off x="2676538" y="3665869"/>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8" name="Rectangle 47"/>
          <p:cNvSpPr/>
          <p:nvPr/>
        </p:nvSpPr>
        <p:spPr>
          <a:xfrm>
            <a:off x="2612643" y="2467218"/>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V</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9" name="Rectangle 48"/>
          <p:cNvSpPr/>
          <p:nvPr/>
        </p:nvSpPr>
        <p:spPr>
          <a:xfrm>
            <a:off x="2661853" y="1406228"/>
            <a:ext cx="508859" cy="707886"/>
          </a:xfrm>
          <a:prstGeom prst="rect">
            <a:avLst/>
          </a:prstGeom>
          <a:no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X</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09938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grpId="0" nodeType="withEffect">
                                  <p:stCondLst>
                                    <p:cond delay="0"/>
                                  </p:stCondLst>
                                  <p:iterate type="lt">
                                    <p:tmPct val="0"/>
                                  </p:iterate>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500"/>
                                        <p:tgtEl>
                                          <p:spTgt spid="35"/>
                                        </p:tgtEl>
                                      </p:cBhvr>
                                    </p:animEffect>
                                  </p:childTnLst>
                                </p:cTn>
                              </p:par>
                              <p:par>
                                <p:cTn id="32" presetID="14" presetClass="entr" presetSubtype="10" fill="hold" grpId="0" nodeType="withEffect">
                                  <p:stCondLst>
                                    <p:cond delay="0"/>
                                  </p:stCondLst>
                                  <p:iterate type="lt">
                                    <p:tmPct val="0"/>
                                  </p:iterate>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500"/>
                                        <p:tgtEl>
                                          <p:spTgt spid="3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500"/>
                                        <p:tgtEl>
                                          <p:spTgt spid="3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randombar(horizontal)">
                                      <p:cBhvr>
                                        <p:cTn id="43" dur="500"/>
                                        <p:tgtEl>
                                          <p:spTgt spid="39"/>
                                        </p:tgtEl>
                                      </p:cBhvr>
                                    </p:animEffect>
                                  </p:childTnLst>
                                </p:cTn>
                              </p:par>
                              <p:par>
                                <p:cTn id="44" presetID="14" presetClass="entr" presetSubtype="10" fill="hold" grpId="0" nodeType="withEffect">
                                  <p:stCondLst>
                                    <p:cond delay="0"/>
                                  </p:stCondLst>
                                  <p:iterate type="lt">
                                    <p:tmPct val="0"/>
                                  </p:iterate>
                                  <p:childTnLst>
                                    <p:set>
                                      <p:cBhvr>
                                        <p:cTn id="45" dur="1" fill="hold">
                                          <p:stCondLst>
                                            <p:cond delay="0"/>
                                          </p:stCondLst>
                                        </p:cTn>
                                        <p:tgtEl>
                                          <p:spTgt spid="40"/>
                                        </p:tgtEl>
                                        <p:attrNameLst>
                                          <p:attrName>style.visibility</p:attrName>
                                        </p:attrNameLst>
                                      </p:cBhvr>
                                      <p:to>
                                        <p:strVal val="visible"/>
                                      </p:to>
                                    </p:set>
                                    <p:animEffect transition="in" filter="randombar(horizontal)">
                                      <p:cBhvr>
                                        <p:cTn id="46" dur="500"/>
                                        <p:tgtEl>
                                          <p:spTgt spid="4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randombar(horizontal)">
                                      <p:cBhvr>
                                        <p:cTn id="49" dur="500"/>
                                        <p:tgtEl>
                                          <p:spTgt spid="4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randombar(horizontal)">
                                      <p:cBhvr>
                                        <p:cTn id="52" dur="500"/>
                                        <p:tgtEl>
                                          <p:spTgt spid="4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randombar(horizontal)">
                                      <p:cBhvr>
                                        <p:cTn id="55" dur="500"/>
                                        <p:tgtEl>
                                          <p:spTgt spid="4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randombar(horizontal)">
                                      <p:cBhvr>
                                        <p:cTn id="58" dur="500"/>
                                        <p:tgtEl>
                                          <p:spTgt spid="44"/>
                                        </p:tgtEl>
                                      </p:cBhvr>
                                    </p:animEffect>
                                  </p:childTnLst>
                                </p:cTn>
                              </p:par>
                              <p:par>
                                <p:cTn id="59" presetID="14" presetClass="entr" presetSubtype="10" fill="hold" grpId="0" nodeType="withEffect">
                                  <p:stCondLst>
                                    <p:cond delay="0"/>
                                  </p:stCondLst>
                                  <p:iterate type="lt">
                                    <p:tmPct val="0"/>
                                  </p:iterate>
                                  <p:childTnLst>
                                    <p:set>
                                      <p:cBhvr>
                                        <p:cTn id="60" dur="1" fill="hold">
                                          <p:stCondLst>
                                            <p:cond delay="0"/>
                                          </p:stCondLst>
                                        </p:cTn>
                                        <p:tgtEl>
                                          <p:spTgt spid="45"/>
                                        </p:tgtEl>
                                        <p:attrNameLst>
                                          <p:attrName>style.visibility</p:attrName>
                                        </p:attrNameLst>
                                      </p:cBhvr>
                                      <p:to>
                                        <p:strVal val="visible"/>
                                      </p:to>
                                    </p:set>
                                    <p:animEffect transition="in" filter="randombar(horizontal)">
                                      <p:cBhvr>
                                        <p:cTn id="61" dur="500"/>
                                        <p:tgtEl>
                                          <p:spTgt spid="45"/>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randombar(horizontal)">
                                      <p:cBhvr>
                                        <p:cTn id="64" dur="500"/>
                                        <p:tgtEl>
                                          <p:spTgt spid="46"/>
                                        </p:tgtEl>
                                      </p:cBhvr>
                                    </p:animEffect>
                                  </p:childTnLst>
                                </p:cTn>
                              </p:par>
                              <p:par>
                                <p:cTn id="65" presetID="14" presetClass="entr" presetSubtype="10" fill="hold" grpId="0" nodeType="withEffect">
                                  <p:stCondLst>
                                    <p:cond delay="0"/>
                                  </p:stCondLst>
                                  <p:iterate type="lt">
                                    <p:tmPct val="0"/>
                                  </p:iterate>
                                  <p:childTnLst>
                                    <p:set>
                                      <p:cBhvr>
                                        <p:cTn id="66" dur="1" fill="hold">
                                          <p:stCondLst>
                                            <p:cond delay="0"/>
                                          </p:stCondLst>
                                        </p:cTn>
                                        <p:tgtEl>
                                          <p:spTgt spid="47"/>
                                        </p:tgtEl>
                                        <p:attrNameLst>
                                          <p:attrName>style.visibility</p:attrName>
                                        </p:attrNameLst>
                                      </p:cBhvr>
                                      <p:to>
                                        <p:strVal val="visible"/>
                                      </p:to>
                                    </p:set>
                                    <p:animEffect transition="in" filter="randombar(horizontal)">
                                      <p:cBhvr>
                                        <p:cTn id="67" dur="500"/>
                                        <p:tgtEl>
                                          <p:spTgt spid="4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randombar(horizontal)">
                                      <p:cBhvr>
                                        <p:cTn id="70" dur="500"/>
                                        <p:tgtEl>
                                          <p:spTgt spid="48"/>
                                        </p:tgtEl>
                                      </p:cBhvr>
                                    </p:animEffect>
                                  </p:childTnLst>
                                </p:cTn>
                              </p:par>
                              <p:par>
                                <p:cTn id="71" presetID="14" presetClass="entr" presetSubtype="10" fill="hold" grpId="0" nodeType="withEffect">
                                  <p:stCondLst>
                                    <p:cond delay="0"/>
                                  </p:stCondLst>
                                  <p:iterate type="lt">
                                    <p:tmPct val="0"/>
                                  </p:iterate>
                                  <p:childTnLst>
                                    <p:set>
                                      <p:cBhvr>
                                        <p:cTn id="72" dur="1" fill="hold">
                                          <p:stCondLst>
                                            <p:cond delay="0"/>
                                          </p:stCondLst>
                                        </p:cTn>
                                        <p:tgtEl>
                                          <p:spTgt spid="49"/>
                                        </p:tgtEl>
                                        <p:attrNameLst>
                                          <p:attrName>style.visibility</p:attrName>
                                        </p:attrNameLst>
                                      </p:cBhvr>
                                      <p:to>
                                        <p:strVal val="visible"/>
                                      </p:to>
                                    </p:set>
                                    <p:animEffect transition="in" filter="randombar(horizontal)">
                                      <p:cBhvr>
                                        <p:cTn id="73" dur="500"/>
                                        <p:tgtEl>
                                          <p:spTgt spid="49"/>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mph" presetSubtype="2" fill="hold" grpId="1" nodeType="clickEffect">
                                  <p:stCondLst>
                                    <p:cond delay="0"/>
                                  </p:stCondLst>
                                  <p:childTnLst>
                                    <p:animClr clrSpc="rgb" dir="cw">
                                      <p:cBhvr override="childStyle">
                                        <p:cTn id="77" dur="2000" fill="hold"/>
                                        <p:tgtEl>
                                          <p:spTgt spid="41"/>
                                        </p:tgtEl>
                                        <p:attrNameLst>
                                          <p:attrName>style.color</p:attrName>
                                        </p:attrNameLst>
                                      </p:cBhvr>
                                      <p:to>
                                        <a:srgbClr val="FF0000"/>
                                      </p:to>
                                    </p:animClr>
                                  </p:childTnLst>
                                </p:cTn>
                              </p:par>
                            </p:childTnLst>
                          </p:cTn>
                        </p:par>
                      </p:childTnLst>
                    </p:cTn>
                  </p:par>
                  <p:par>
                    <p:cTn id="78" fill="hold">
                      <p:stCondLst>
                        <p:cond delay="indefinite"/>
                      </p:stCondLst>
                      <p:childTnLst>
                        <p:par>
                          <p:cTn id="79" fill="hold">
                            <p:stCondLst>
                              <p:cond delay="0"/>
                            </p:stCondLst>
                            <p:childTnLst>
                              <p:par>
                                <p:cTn id="80" presetID="16" presetClass="emph" presetSubtype="0" fill="hold" grpId="1" nodeType="clickEffect">
                                  <p:stCondLst>
                                    <p:cond delay="0"/>
                                  </p:stCondLst>
                                  <p:iterate type="lt">
                                    <p:tmPct val="4000"/>
                                  </p:iterate>
                                  <p:childTnLst>
                                    <p:set>
                                      <p:cBhvr override="childStyle">
                                        <p:cTn id="81" dur="500" fill="hold"/>
                                        <p:tgtEl>
                                          <p:spTgt spid="36"/>
                                        </p:tgtEl>
                                        <p:attrNameLst>
                                          <p:attrName>style.color</p:attrName>
                                        </p:attrNameLst>
                                      </p:cBhvr>
                                      <p:to>
                                        <p:clrVal>
                                          <a:srgbClr val="FF0000"/>
                                        </p:clrVal>
                                      </p:to>
                                    </p:set>
                                    <p:set>
                                      <p:cBhvr>
                                        <p:cTn id="82" dur="500" fill="hold"/>
                                        <p:tgtEl>
                                          <p:spTgt spid="36"/>
                                        </p:tgtEl>
                                        <p:attrNameLst>
                                          <p:attrName>fillcolor</p:attrName>
                                        </p:attrNameLst>
                                      </p:cBhvr>
                                      <p:to>
                                        <p:clrVal>
                                          <a:srgbClr val="FF0000"/>
                                        </p:clrVal>
                                      </p:to>
                                    </p:set>
                                    <p:set>
                                      <p:cBhvr>
                                        <p:cTn id="83" dur="500" fill="hold"/>
                                        <p:tgtEl>
                                          <p:spTgt spid="36"/>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16" presetClass="emph" presetSubtype="0" fill="hold" grpId="1" nodeType="clickEffect">
                                  <p:stCondLst>
                                    <p:cond delay="0"/>
                                  </p:stCondLst>
                                  <p:iterate type="lt">
                                    <p:tmPct val="4000"/>
                                  </p:iterate>
                                  <p:childTnLst>
                                    <p:set>
                                      <p:cBhvr override="childStyle">
                                        <p:cTn id="87" dur="500" fill="hold"/>
                                        <p:tgtEl>
                                          <p:spTgt spid="40"/>
                                        </p:tgtEl>
                                        <p:attrNameLst>
                                          <p:attrName>style.color</p:attrName>
                                        </p:attrNameLst>
                                      </p:cBhvr>
                                      <p:to>
                                        <p:clrVal>
                                          <a:srgbClr val="FF0000"/>
                                        </p:clrVal>
                                      </p:to>
                                    </p:set>
                                    <p:set>
                                      <p:cBhvr>
                                        <p:cTn id="88" dur="500" fill="hold"/>
                                        <p:tgtEl>
                                          <p:spTgt spid="40"/>
                                        </p:tgtEl>
                                        <p:attrNameLst>
                                          <p:attrName>fillcolor</p:attrName>
                                        </p:attrNameLst>
                                      </p:cBhvr>
                                      <p:to>
                                        <p:clrVal>
                                          <a:srgbClr val="FF0000"/>
                                        </p:clrVal>
                                      </p:to>
                                    </p:set>
                                    <p:set>
                                      <p:cBhvr>
                                        <p:cTn id="89" dur="500" fill="hold"/>
                                        <p:tgtEl>
                                          <p:spTgt spid="40"/>
                                        </p:tgtEl>
                                        <p:attrNameLst>
                                          <p:attrName>fill.type</p:attrName>
                                        </p:attrNameLst>
                                      </p:cBhvr>
                                      <p:to>
                                        <p:strVal val="solid"/>
                                      </p:to>
                                    </p:set>
                                  </p:childTnLst>
                                </p:cTn>
                              </p:par>
                            </p:childTnLst>
                          </p:cTn>
                        </p:par>
                      </p:childTnLst>
                    </p:cTn>
                  </p:par>
                  <p:par>
                    <p:cTn id="90" fill="hold">
                      <p:stCondLst>
                        <p:cond delay="indefinite"/>
                      </p:stCondLst>
                      <p:childTnLst>
                        <p:par>
                          <p:cTn id="91" fill="hold">
                            <p:stCondLst>
                              <p:cond delay="0"/>
                            </p:stCondLst>
                            <p:childTnLst>
                              <p:par>
                                <p:cTn id="92" presetID="16" presetClass="emph" presetSubtype="0" fill="hold" grpId="1" nodeType="clickEffect">
                                  <p:stCondLst>
                                    <p:cond delay="0"/>
                                  </p:stCondLst>
                                  <p:iterate type="lt">
                                    <p:tmPct val="4000"/>
                                  </p:iterate>
                                  <p:childTnLst>
                                    <p:set>
                                      <p:cBhvr override="childStyle">
                                        <p:cTn id="93" dur="500" fill="hold"/>
                                        <p:tgtEl>
                                          <p:spTgt spid="34"/>
                                        </p:tgtEl>
                                        <p:attrNameLst>
                                          <p:attrName>style.color</p:attrName>
                                        </p:attrNameLst>
                                      </p:cBhvr>
                                      <p:to>
                                        <p:clrVal>
                                          <a:srgbClr val="FF0000"/>
                                        </p:clrVal>
                                      </p:to>
                                    </p:set>
                                    <p:set>
                                      <p:cBhvr>
                                        <p:cTn id="94" dur="500" fill="hold"/>
                                        <p:tgtEl>
                                          <p:spTgt spid="34"/>
                                        </p:tgtEl>
                                        <p:attrNameLst>
                                          <p:attrName>fillcolor</p:attrName>
                                        </p:attrNameLst>
                                      </p:cBhvr>
                                      <p:to>
                                        <p:clrVal>
                                          <a:srgbClr val="FF0000"/>
                                        </p:clrVal>
                                      </p:to>
                                    </p:set>
                                    <p:set>
                                      <p:cBhvr>
                                        <p:cTn id="95" dur="500" fill="hold"/>
                                        <p:tgtEl>
                                          <p:spTgt spid="34"/>
                                        </p:tgtEl>
                                        <p:attrNameLst>
                                          <p:attrName>fill.type</p:attrName>
                                        </p:attrNameLst>
                                      </p:cBhvr>
                                      <p:to>
                                        <p:strVal val="solid"/>
                                      </p:to>
                                    </p:set>
                                  </p:childTnLst>
                                </p:cTn>
                              </p:par>
                            </p:childTnLst>
                          </p:cTn>
                        </p:par>
                      </p:childTnLst>
                    </p:cTn>
                  </p:par>
                  <p:par>
                    <p:cTn id="96" fill="hold">
                      <p:stCondLst>
                        <p:cond delay="indefinite"/>
                      </p:stCondLst>
                      <p:childTnLst>
                        <p:par>
                          <p:cTn id="97" fill="hold">
                            <p:stCondLst>
                              <p:cond delay="0"/>
                            </p:stCondLst>
                            <p:childTnLst>
                              <p:par>
                                <p:cTn id="98" presetID="16" presetClass="emph" presetSubtype="0" fill="hold" grpId="2" nodeType="clickEffect">
                                  <p:stCondLst>
                                    <p:cond delay="0"/>
                                  </p:stCondLst>
                                  <p:iterate type="lt">
                                    <p:tmPct val="4000"/>
                                  </p:iterate>
                                  <p:childTnLst>
                                    <p:set>
                                      <p:cBhvr override="childStyle">
                                        <p:cTn id="99" dur="500" fill="hold"/>
                                        <p:tgtEl>
                                          <p:spTgt spid="34"/>
                                        </p:tgtEl>
                                        <p:attrNameLst>
                                          <p:attrName>style.color</p:attrName>
                                        </p:attrNameLst>
                                      </p:cBhvr>
                                      <p:to>
                                        <p:clrVal>
                                          <a:srgbClr val="FF0000"/>
                                        </p:clrVal>
                                      </p:to>
                                    </p:set>
                                    <p:set>
                                      <p:cBhvr>
                                        <p:cTn id="100" dur="500" fill="hold"/>
                                        <p:tgtEl>
                                          <p:spTgt spid="34"/>
                                        </p:tgtEl>
                                        <p:attrNameLst>
                                          <p:attrName>fillcolor</p:attrName>
                                        </p:attrNameLst>
                                      </p:cBhvr>
                                      <p:to>
                                        <p:clrVal>
                                          <a:srgbClr val="FF0000"/>
                                        </p:clrVal>
                                      </p:to>
                                    </p:set>
                                    <p:set>
                                      <p:cBhvr>
                                        <p:cTn id="101" dur="500" fill="hold"/>
                                        <p:tgtEl>
                                          <p:spTgt spid="34"/>
                                        </p:tgtEl>
                                        <p:attrNameLst>
                                          <p:attrName>fill.type</p:attrName>
                                        </p:attrNameLst>
                                      </p:cBhvr>
                                      <p:to>
                                        <p:strVal val="solid"/>
                                      </p:to>
                                    </p:set>
                                  </p:childTnLst>
                                </p:cTn>
                              </p:par>
                            </p:childTnLst>
                          </p:cTn>
                        </p:par>
                      </p:childTnLst>
                    </p:cTn>
                  </p:par>
                  <p:par>
                    <p:cTn id="102" fill="hold">
                      <p:stCondLst>
                        <p:cond delay="indefinite"/>
                      </p:stCondLst>
                      <p:childTnLst>
                        <p:par>
                          <p:cTn id="103" fill="hold">
                            <p:stCondLst>
                              <p:cond delay="0"/>
                            </p:stCondLst>
                            <p:childTnLst>
                              <p:par>
                                <p:cTn id="104" presetID="16" presetClass="emph" presetSubtype="0" fill="hold" grpId="1" nodeType="clickEffect">
                                  <p:stCondLst>
                                    <p:cond delay="0"/>
                                  </p:stCondLst>
                                  <p:iterate type="lt">
                                    <p:tmPct val="4000"/>
                                  </p:iterate>
                                  <p:childTnLst>
                                    <p:set>
                                      <p:cBhvr override="childStyle">
                                        <p:cTn id="105" dur="500" fill="hold"/>
                                        <p:tgtEl>
                                          <p:spTgt spid="49"/>
                                        </p:tgtEl>
                                        <p:attrNameLst>
                                          <p:attrName>style.color</p:attrName>
                                        </p:attrNameLst>
                                      </p:cBhvr>
                                      <p:to>
                                        <p:clrVal>
                                          <a:srgbClr val="FF0000"/>
                                        </p:clrVal>
                                      </p:to>
                                    </p:set>
                                    <p:set>
                                      <p:cBhvr>
                                        <p:cTn id="106" dur="500" fill="hold"/>
                                        <p:tgtEl>
                                          <p:spTgt spid="49"/>
                                        </p:tgtEl>
                                        <p:attrNameLst>
                                          <p:attrName>fillcolor</p:attrName>
                                        </p:attrNameLst>
                                      </p:cBhvr>
                                      <p:to>
                                        <p:clrVal>
                                          <a:srgbClr val="FF0000"/>
                                        </p:clrVal>
                                      </p:to>
                                    </p:set>
                                    <p:set>
                                      <p:cBhvr>
                                        <p:cTn id="107" dur="500" fill="hold"/>
                                        <p:tgtEl>
                                          <p:spTgt spid="49"/>
                                        </p:tgtEl>
                                        <p:attrNameLst>
                                          <p:attrName>fill.type</p:attrName>
                                        </p:attrNameLst>
                                      </p:cBhvr>
                                      <p:to>
                                        <p:strVal val="solid"/>
                                      </p:to>
                                    </p:set>
                                  </p:childTnLst>
                                </p:cTn>
                              </p:par>
                            </p:childTnLst>
                          </p:cTn>
                        </p:par>
                      </p:childTnLst>
                    </p:cTn>
                  </p:par>
                  <p:par>
                    <p:cTn id="108" fill="hold">
                      <p:stCondLst>
                        <p:cond delay="indefinite"/>
                      </p:stCondLst>
                      <p:childTnLst>
                        <p:par>
                          <p:cTn id="109" fill="hold">
                            <p:stCondLst>
                              <p:cond delay="0"/>
                            </p:stCondLst>
                            <p:childTnLst>
                              <p:par>
                                <p:cTn id="110" presetID="16" presetClass="emph" presetSubtype="0" fill="hold" grpId="1" nodeType="clickEffect">
                                  <p:stCondLst>
                                    <p:cond delay="0"/>
                                  </p:stCondLst>
                                  <p:iterate type="lt">
                                    <p:tmPct val="4000"/>
                                  </p:iterate>
                                  <p:childTnLst>
                                    <p:set>
                                      <p:cBhvr override="childStyle">
                                        <p:cTn id="111" dur="500" fill="hold"/>
                                        <p:tgtEl>
                                          <p:spTgt spid="45"/>
                                        </p:tgtEl>
                                        <p:attrNameLst>
                                          <p:attrName>style.color</p:attrName>
                                        </p:attrNameLst>
                                      </p:cBhvr>
                                      <p:to>
                                        <p:clrVal>
                                          <a:srgbClr val="FF0000"/>
                                        </p:clrVal>
                                      </p:to>
                                    </p:set>
                                    <p:set>
                                      <p:cBhvr>
                                        <p:cTn id="112" dur="500" fill="hold"/>
                                        <p:tgtEl>
                                          <p:spTgt spid="45"/>
                                        </p:tgtEl>
                                        <p:attrNameLst>
                                          <p:attrName>fillcolor</p:attrName>
                                        </p:attrNameLst>
                                      </p:cBhvr>
                                      <p:to>
                                        <p:clrVal>
                                          <a:srgbClr val="FF0000"/>
                                        </p:clrVal>
                                      </p:to>
                                    </p:set>
                                    <p:set>
                                      <p:cBhvr>
                                        <p:cTn id="113" dur="500" fill="hold"/>
                                        <p:tgtEl>
                                          <p:spTgt spid="45"/>
                                        </p:tgtEl>
                                        <p:attrNameLst>
                                          <p:attrName>fill.type</p:attrName>
                                        </p:attrNameLst>
                                      </p:cBhvr>
                                      <p:to>
                                        <p:strVal val="solid"/>
                                      </p:to>
                                    </p:set>
                                  </p:childTnLst>
                                </p:cTn>
                              </p:par>
                            </p:childTnLst>
                          </p:cTn>
                        </p:par>
                      </p:childTnLst>
                    </p:cTn>
                  </p:par>
                  <p:par>
                    <p:cTn id="114" fill="hold">
                      <p:stCondLst>
                        <p:cond delay="indefinite"/>
                      </p:stCondLst>
                      <p:childTnLst>
                        <p:par>
                          <p:cTn id="115" fill="hold">
                            <p:stCondLst>
                              <p:cond delay="0"/>
                            </p:stCondLst>
                            <p:childTnLst>
                              <p:par>
                                <p:cTn id="116" presetID="16" presetClass="emph" presetSubtype="0" fill="hold" grpId="1" nodeType="clickEffect">
                                  <p:stCondLst>
                                    <p:cond delay="0"/>
                                  </p:stCondLst>
                                  <p:iterate type="lt">
                                    <p:tmPct val="4000"/>
                                  </p:iterate>
                                  <p:childTnLst>
                                    <p:set>
                                      <p:cBhvr override="childStyle">
                                        <p:cTn id="117" dur="500" fill="hold"/>
                                        <p:tgtEl>
                                          <p:spTgt spid="47"/>
                                        </p:tgtEl>
                                        <p:attrNameLst>
                                          <p:attrName>style.color</p:attrName>
                                        </p:attrNameLst>
                                      </p:cBhvr>
                                      <p:to>
                                        <p:clrVal>
                                          <a:srgbClr val="FF0000"/>
                                        </p:clrVal>
                                      </p:to>
                                    </p:set>
                                    <p:set>
                                      <p:cBhvr>
                                        <p:cTn id="118" dur="500" fill="hold"/>
                                        <p:tgtEl>
                                          <p:spTgt spid="47"/>
                                        </p:tgtEl>
                                        <p:attrNameLst>
                                          <p:attrName>fillcolor</p:attrName>
                                        </p:attrNameLst>
                                      </p:cBhvr>
                                      <p:to>
                                        <p:clrVal>
                                          <a:srgbClr val="FF0000"/>
                                        </p:clrVal>
                                      </p:to>
                                    </p:set>
                                    <p:set>
                                      <p:cBhvr>
                                        <p:cTn id="119" dur="500" fill="hold"/>
                                        <p:tgtEl>
                                          <p:spTgt spid="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8" grpId="0"/>
      <p:bldP spid="29" grpId="0"/>
      <p:bldP spid="30" grpId="0"/>
      <p:bldP spid="31" grpId="0"/>
      <p:bldP spid="32" grpId="0"/>
      <p:bldP spid="33" grpId="0"/>
      <p:bldP spid="34" grpId="0"/>
      <p:bldP spid="34" grpId="1"/>
      <p:bldP spid="34" grpId="2"/>
      <p:bldP spid="35" grpId="0"/>
      <p:bldP spid="36" grpId="0"/>
      <p:bldP spid="36" grpId="1"/>
      <p:bldP spid="37" grpId="0"/>
      <p:bldP spid="38" grpId="0"/>
      <p:bldP spid="39" grpId="0"/>
      <p:bldP spid="40" grpId="0"/>
      <p:bldP spid="40" grpId="1"/>
      <p:bldP spid="41" grpId="0"/>
      <p:bldP spid="41" grpId="1"/>
      <p:bldP spid="42" grpId="0"/>
      <p:bldP spid="43" grpId="0"/>
      <p:bldP spid="44" grpId="0"/>
      <p:bldP spid="45" grpId="0"/>
      <p:bldP spid="45" grpId="1"/>
      <p:bldP spid="46" grpId="0"/>
      <p:bldP spid="47" grpId="0"/>
      <p:bldP spid="47" grpId="1"/>
      <p:bldP spid="48" grpId="0"/>
      <p:bldP spid="49" grpId="0"/>
      <p:bldP spid="4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30"/>
        <p:cNvGrpSpPr/>
        <p:nvPr/>
      </p:nvGrpSpPr>
      <p:grpSpPr>
        <a:xfrm>
          <a:off x="0" y="0"/>
          <a:ext cx="0" cy="0"/>
          <a:chOff x="0" y="0"/>
          <a:chExt cx="0" cy="0"/>
        </a:xfrm>
      </p:grpSpPr>
      <p:sp>
        <p:nvSpPr>
          <p:cNvPr id="127" name="TextBox 126"/>
          <p:cNvSpPr txBox="1"/>
          <p:nvPr/>
        </p:nvSpPr>
        <p:spPr>
          <a:xfrm>
            <a:off x="834189" y="385011"/>
            <a:ext cx="7828548" cy="450829"/>
          </a:xfrm>
          <a:prstGeom prst="rect">
            <a:avLst/>
          </a:prstGeom>
          <a:noFill/>
        </p:spPr>
        <p:txBody>
          <a:bodyPr wrap="square" rtlCol="0">
            <a:spAutoFit/>
          </a:bodyPr>
          <a:lstStyle/>
          <a:p>
            <a:pPr algn="ctr">
              <a:lnSpc>
                <a:spcPct val="130000"/>
              </a:lnSpc>
            </a:pPr>
            <a:r>
              <a:rPr lang="en-US" sz="2000" b="1" dirty="0" err="1"/>
              <a:t>Tìm</a:t>
            </a:r>
            <a:r>
              <a:rPr lang="en-US" sz="2000" b="1" dirty="0"/>
              <a:t> </a:t>
            </a:r>
            <a:r>
              <a:rPr lang="en-US" sz="2000" b="1" dirty="0" err="1"/>
              <a:t>một</a:t>
            </a:r>
            <a:r>
              <a:rPr lang="en-US" sz="2000" b="1" dirty="0"/>
              <a:t> </a:t>
            </a:r>
            <a:r>
              <a:rPr lang="en-US" sz="2000" b="1" dirty="0" err="1"/>
              <a:t>số</a:t>
            </a:r>
            <a:r>
              <a:rPr lang="en-US" sz="2000" b="1" dirty="0"/>
              <a:t> </a:t>
            </a:r>
            <a:r>
              <a:rPr lang="en-US" sz="2000" b="1" dirty="0" err="1"/>
              <a:t>hình</a:t>
            </a:r>
            <a:r>
              <a:rPr lang="en-US" sz="2000" b="1" dirty="0"/>
              <a:t> </a:t>
            </a:r>
            <a:r>
              <a:rPr lang="en-US" sz="2000" b="1" dirty="0" err="1"/>
              <a:t>có</a:t>
            </a:r>
            <a:r>
              <a:rPr lang="en-US" sz="2000" b="1" dirty="0"/>
              <a:t> </a:t>
            </a:r>
            <a:r>
              <a:rPr lang="en-US" sz="2000" b="1" dirty="0" err="1"/>
              <a:t>tâm</a:t>
            </a:r>
            <a:r>
              <a:rPr lang="en-US" sz="2000" b="1" dirty="0"/>
              <a:t> </a:t>
            </a:r>
            <a:r>
              <a:rPr lang="en-US" sz="2000" b="1" dirty="0" err="1"/>
              <a:t>đối</a:t>
            </a:r>
            <a:r>
              <a:rPr lang="en-US" sz="2000" b="1" dirty="0"/>
              <a:t> </a:t>
            </a:r>
            <a:r>
              <a:rPr lang="en-US" sz="2000" b="1" dirty="0" err="1"/>
              <a:t>xứng</a:t>
            </a:r>
            <a:r>
              <a:rPr lang="en-US" sz="2000" b="1" dirty="0"/>
              <a:t> </a:t>
            </a:r>
            <a:r>
              <a:rPr lang="en-US" sz="2000" b="1" dirty="0" err="1"/>
              <a:t>trong</a:t>
            </a:r>
            <a:r>
              <a:rPr lang="en-US" sz="2000" b="1" dirty="0"/>
              <a:t> </a:t>
            </a:r>
            <a:r>
              <a:rPr lang="en-US" sz="2000" b="1" dirty="0" err="1"/>
              <a:t>thực</a:t>
            </a:r>
            <a:r>
              <a:rPr lang="en-US" sz="2000" b="1" dirty="0"/>
              <a:t> </a:t>
            </a:r>
            <a:r>
              <a:rPr lang="en-US" sz="2000" b="1" dirty="0" err="1"/>
              <a:t>tiễn</a:t>
            </a:r>
            <a:r>
              <a:rPr lang="en-US" sz="2000" b="1" dirty="0"/>
              <a:t>.</a:t>
            </a:r>
            <a:endParaRPr lang="vi-VN" sz="2000" b="1" dirty="0"/>
          </a:p>
        </p:txBody>
      </p:sp>
      <p:sp>
        <p:nvSpPr>
          <p:cNvPr id="3" name="Rounded Rectangle 2"/>
          <p:cNvSpPr/>
          <p:nvPr/>
        </p:nvSpPr>
        <p:spPr>
          <a:xfrm>
            <a:off x="2969795" y="1004784"/>
            <a:ext cx="3557336" cy="626313"/>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HOẠT ĐỘNG CẶP ĐÔI</a:t>
            </a:r>
            <a:endParaRPr lang="vi-VN" sz="2400" b="1" dirty="0"/>
          </a:p>
        </p:txBody>
      </p:sp>
      <p:pic>
        <p:nvPicPr>
          <p:cNvPr id="1026" name="Picture 2" descr="Hình ảnh Học Thảo Luận Viết Bài Tập Về Nhà Làm Bài Toán, Bé, Phiên, Dễ  Thương miễn phí tải tập tin PNG PSDComment và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586" y="795181"/>
            <a:ext cx="1133391" cy="1133391"/>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29"/>
          <p:cNvPicPr/>
          <p:nvPr/>
        </p:nvPicPr>
        <p:blipFill>
          <a:blip r:embed="rId4">
            <a:extLst>
              <a:ext uri="{28A0092B-C50C-407E-A947-70E740481C1C}">
                <a14:useLocalDpi xmlns:a14="http://schemas.microsoft.com/office/drawing/2010/main" val="0"/>
              </a:ext>
            </a:extLst>
          </a:blip>
          <a:stretch>
            <a:fillRect/>
          </a:stretch>
        </p:blipFill>
        <p:spPr>
          <a:xfrm>
            <a:off x="1495920" y="1945976"/>
            <a:ext cx="1628775" cy="1315720"/>
          </a:xfrm>
          <a:prstGeom prst="rect">
            <a:avLst/>
          </a:prstGeom>
        </p:spPr>
      </p:pic>
      <p:pic>
        <p:nvPicPr>
          <p:cNvPr id="131" name="Picture 130"/>
          <p:cNvPicPr/>
          <p:nvPr/>
        </p:nvPicPr>
        <p:blipFill>
          <a:blip r:embed="rId5">
            <a:extLst>
              <a:ext uri="{28A0092B-C50C-407E-A947-70E740481C1C}">
                <a14:useLocalDpi xmlns:a14="http://schemas.microsoft.com/office/drawing/2010/main" val="0"/>
              </a:ext>
            </a:extLst>
          </a:blip>
          <a:stretch>
            <a:fillRect/>
          </a:stretch>
        </p:blipFill>
        <p:spPr>
          <a:xfrm>
            <a:off x="3481633" y="1967166"/>
            <a:ext cx="1655393" cy="1301915"/>
          </a:xfrm>
          <a:prstGeom prst="rect">
            <a:avLst/>
          </a:prstGeom>
        </p:spPr>
      </p:pic>
      <p:pic>
        <p:nvPicPr>
          <p:cNvPr id="132" name="Picture 131"/>
          <p:cNvPicPr/>
          <p:nvPr/>
        </p:nvPicPr>
        <p:blipFill>
          <a:blip r:embed="rId6">
            <a:extLst>
              <a:ext uri="{28A0092B-C50C-407E-A947-70E740481C1C}">
                <a14:useLocalDpi xmlns:a14="http://schemas.microsoft.com/office/drawing/2010/main" val="0"/>
              </a:ext>
            </a:extLst>
          </a:blip>
          <a:stretch>
            <a:fillRect/>
          </a:stretch>
        </p:blipFill>
        <p:spPr>
          <a:xfrm>
            <a:off x="5493964" y="1945976"/>
            <a:ext cx="1990725" cy="1307465"/>
          </a:xfrm>
          <a:prstGeom prst="rect">
            <a:avLst/>
          </a:prstGeom>
        </p:spPr>
      </p:pic>
      <p:pic>
        <p:nvPicPr>
          <p:cNvPr id="1032" name="Picture 8" descr="https://encrypted-tbn0.gstatic.com/images?q=tbn:ANd9GcThlxWcbKe2Y3QARhFRyKTi199YyEBcRMi42KEsf0mjHUCC0Ti7wklPS2OamdKUbptn4z2EyMR6H6s&amp;usqp=CAc"/>
          <p:cNvPicPr>
            <a:picLocks noChangeAspect="1" noChangeArrowheads="1"/>
          </p:cNvPicPr>
          <p:nvPr/>
        </p:nvPicPr>
        <p:blipFill>
          <a:blip r:embed="rId7">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1495920" y="3279100"/>
            <a:ext cx="1552074" cy="15520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uyển tập 20 hình nền powerpoint bảng đen chuyên nghiệp | Зеленые фоны,  Абстрактный стиль, Исламские узоры"/>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7935" y="3386735"/>
            <a:ext cx="1982788" cy="14751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ong chóng – Công ty quà tặng doanh nghiệp – sự kiện – quảng cáo Pandora  36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0773" y="3104281"/>
            <a:ext cx="2039219" cy="2039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fill="hold"/>
                                        <p:tgtEl>
                                          <p:spTgt spid="127"/>
                                        </p:tgtEl>
                                        <p:attrNameLst>
                                          <p:attrName>ppt_x</p:attrName>
                                        </p:attrNameLst>
                                      </p:cBhvr>
                                      <p:tavLst>
                                        <p:tav tm="0">
                                          <p:val>
                                            <p:strVal val="#ppt_x"/>
                                          </p:val>
                                        </p:tav>
                                        <p:tav tm="100000">
                                          <p:val>
                                            <p:strVal val="#ppt_x"/>
                                          </p:val>
                                        </p:tav>
                                      </p:tavLst>
                                    </p:anim>
                                    <p:anim calcmode="lin" valueType="num">
                                      <p:cBhvr additive="base">
                                        <p:cTn id="8" dur="500" fill="hold"/>
                                        <p:tgtEl>
                                          <p:spTgt spid="1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0"/>
                                        </p:tgtEl>
                                        <p:attrNameLst>
                                          <p:attrName>style.visibility</p:attrName>
                                        </p:attrNameLst>
                                      </p:cBhvr>
                                      <p:to>
                                        <p:strVal val="visible"/>
                                      </p:to>
                                    </p:set>
                                    <p:anim calcmode="lin" valueType="num">
                                      <p:cBhvr additive="base">
                                        <p:cTn id="21" dur="500" fill="hold"/>
                                        <p:tgtEl>
                                          <p:spTgt spid="130"/>
                                        </p:tgtEl>
                                        <p:attrNameLst>
                                          <p:attrName>ppt_x</p:attrName>
                                        </p:attrNameLst>
                                      </p:cBhvr>
                                      <p:tavLst>
                                        <p:tav tm="0">
                                          <p:val>
                                            <p:strVal val="#ppt_x"/>
                                          </p:val>
                                        </p:tav>
                                        <p:tav tm="100000">
                                          <p:val>
                                            <p:strVal val="#ppt_x"/>
                                          </p:val>
                                        </p:tav>
                                      </p:tavLst>
                                    </p:anim>
                                    <p:anim calcmode="lin" valueType="num">
                                      <p:cBhvr additive="base">
                                        <p:cTn id="22" dur="500" fill="hold"/>
                                        <p:tgtEl>
                                          <p:spTgt spid="130"/>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randombar(horizontal)">
                                      <p:cBhvr>
                                        <p:cTn id="26" dur="500"/>
                                        <p:tgtEl>
                                          <p:spTgt spid="131"/>
                                        </p:tgtEl>
                                      </p:cBhvr>
                                    </p:animEffec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132"/>
                                        </p:tgtEl>
                                        <p:attrNameLst>
                                          <p:attrName>style.visibility</p:attrName>
                                        </p:attrNameLst>
                                      </p:cBhvr>
                                      <p:to>
                                        <p:strVal val="visible"/>
                                      </p:to>
                                    </p:set>
                                  </p:childTnLst>
                                </p:cTn>
                              </p:par>
                            </p:childTnLst>
                          </p:cTn>
                        </p:par>
                        <p:par>
                          <p:cTn id="30" fill="hold">
                            <p:stCondLst>
                              <p:cond delay="1000"/>
                            </p:stCondLst>
                            <p:childTnLst>
                              <p:par>
                                <p:cTn id="31" presetID="6" presetClass="entr" presetSubtype="16" fill="hold" nodeType="after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circle(in)">
                                      <p:cBhvr>
                                        <p:cTn id="33" dur="500"/>
                                        <p:tgtEl>
                                          <p:spTgt spid="1032"/>
                                        </p:tgtEl>
                                      </p:cBhvr>
                                    </p:animEffect>
                                  </p:childTnLst>
                                </p:cTn>
                              </p:par>
                            </p:childTnLst>
                          </p:cTn>
                        </p:par>
                        <p:par>
                          <p:cTn id="34" fill="hold">
                            <p:stCondLst>
                              <p:cond delay="1500"/>
                            </p:stCondLst>
                            <p:childTnLst>
                              <p:par>
                                <p:cTn id="35" presetID="14" presetClass="entr" presetSubtype="10" fill="hold" nodeType="afterEffect">
                                  <p:stCondLst>
                                    <p:cond delay="0"/>
                                  </p:stCondLst>
                                  <p:childTnLst>
                                    <p:set>
                                      <p:cBhvr>
                                        <p:cTn id="36" dur="1" fill="hold">
                                          <p:stCondLst>
                                            <p:cond delay="0"/>
                                          </p:stCondLst>
                                        </p:cTn>
                                        <p:tgtEl>
                                          <p:spTgt spid="1038"/>
                                        </p:tgtEl>
                                        <p:attrNameLst>
                                          <p:attrName>style.visibility</p:attrName>
                                        </p:attrNameLst>
                                      </p:cBhvr>
                                      <p:to>
                                        <p:strVal val="visible"/>
                                      </p:to>
                                    </p:set>
                                    <p:animEffect transition="in" filter="randombar(horizontal)">
                                      <p:cBhvr>
                                        <p:cTn id="37" dur="500"/>
                                        <p:tgtEl>
                                          <p:spTgt spid="1038"/>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1040"/>
                                        </p:tgtEl>
                                        <p:attrNameLst>
                                          <p:attrName>style.visibility</p:attrName>
                                        </p:attrNameLst>
                                      </p:cBhvr>
                                      <p:to>
                                        <p:strVal val="visible"/>
                                      </p:to>
                                    </p:set>
                                    <p:anim calcmode="lin" valueType="num">
                                      <p:cBhvr>
                                        <p:cTn id="41" dur="500" fill="hold"/>
                                        <p:tgtEl>
                                          <p:spTgt spid="1040"/>
                                        </p:tgtEl>
                                        <p:attrNameLst>
                                          <p:attrName>ppt_w</p:attrName>
                                        </p:attrNameLst>
                                      </p:cBhvr>
                                      <p:tavLst>
                                        <p:tav tm="0">
                                          <p:val>
                                            <p:fltVal val="0"/>
                                          </p:val>
                                        </p:tav>
                                        <p:tav tm="100000">
                                          <p:val>
                                            <p:strVal val="#ppt_w"/>
                                          </p:val>
                                        </p:tav>
                                      </p:tavLst>
                                    </p:anim>
                                    <p:anim calcmode="lin" valueType="num">
                                      <p:cBhvr>
                                        <p:cTn id="42" dur="500" fill="hold"/>
                                        <p:tgtEl>
                                          <p:spTgt spid="1040"/>
                                        </p:tgtEl>
                                        <p:attrNameLst>
                                          <p:attrName>ppt_h</p:attrName>
                                        </p:attrNameLst>
                                      </p:cBhvr>
                                      <p:tavLst>
                                        <p:tav tm="0">
                                          <p:val>
                                            <p:fltVal val="0"/>
                                          </p:val>
                                        </p:tav>
                                        <p:tav tm="100000">
                                          <p:val>
                                            <p:strVal val="#ppt_h"/>
                                          </p:val>
                                        </p:tav>
                                      </p:tavLst>
                                    </p:anim>
                                    <p:animEffect transition="in" filter="fade">
                                      <p:cBhvr>
                                        <p:cTn id="43"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053390" y="0"/>
            <a:ext cx="5197642" cy="646331"/>
          </a:xfrm>
          <a:prstGeom prst="rect">
            <a:avLst/>
          </a:prstGeom>
          <a:noFill/>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rPr>
              <a:t>HƯỚNG DẪN VỀ NHÀ</a:t>
            </a:r>
            <a:endParaRPr lang="vi-VN" sz="3600" b="1" dirty="0">
              <a:solidFill>
                <a:srgbClr val="C00000"/>
              </a:solidFill>
              <a:effectLst>
                <a:outerShdw blurRad="38100" dist="38100" dir="2700000" algn="tl">
                  <a:srgbClr val="000000">
                    <a:alpha val="43137"/>
                  </a:srgbClr>
                </a:outerShdw>
              </a:effectLst>
            </a:endParaRPr>
          </a:p>
        </p:txBody>
      </p:sp>
      <p:sp>
        <p:nvSpPr>
          <p:cNvPr id="16" name="Rectangle 15"/>
          <p:cNvSpPr/>
          <p:nvPr/>
        </p:nvSpPr>
        <p:spPr>
          <a:xfrm>
            <a:off x="931195" y="862448"/>
            <a:ext cx="7708233" cy="3293209"/>
          </a:xfrm>
          <a:prstGeom prst="rect">
            <a:avLst/>
          </a:prstGeom>
        </p:spPr>
        <p:txBody>
          <a:bodyPr wrap="square">
            <a:spAutoFit/>
          </a:bodyPr>
          <a:lstStyle/>
          <a:p>
            <a:pPr algn="just">
              <a:lnSpc>
                <a:spcPct val="120000"/>
              </a:lnSpc>
              <a:spcBef>
                <a:spcPts val="600"/>
              </a:spcBef>
              <a:spcAft>
                <a:spcPts val="600"/>
              </a:spcAft>
            </a:pPr>
            <a:r>
              <a:rPr lang="pt-BR" sz="2000" dirty="0">
                <a:latin typeface="+mn-lt"/>
                <a:ea typeface="Calibri" panose="020F0502020204030204" pitchFamily="34" charset="0"/>
              </a:rPr>
              <a:t> - Học thuộc các đặc điểm về hình có tâm đối xứng.</a:t>
            </a:r>
            <a:endParaRPr lang="en-US" sz="2000" dirty="0">
              <a:latin typeface="+mn-lt"/>
              <a:ea typeface="Calibri" panose="020F0502020204030204" pitchFamily="34" charset="0"/>
            </a:endParaRPr>
          </a:p>
          <a:p>
            <a:pPr algn="just">
              <a:lnSpc>
                <a:spcPct val="120000"/>
              </a:lnSpc>
              <a:spcBef>
                <a:spcPts val="600"/>
              </a:spcBef>
              <a:spcAft>
                <a:spcPts val="600"/>
              </a:spcAft>
            </a:pPr>
            <a:r>
              <a:rPr lang="pt-BR" sz="2000" dirty="0">
                <a:latin typeface="+mn-lt"/>
                <a:ea typeface="Calibri" panose="020F0502020204030204" pitchFamily="34" charset="0"/>
              </a:rPr>
              <a:t> - Hoàn thành nốt các bài tập còn lại SGK + các bài tập trong SBT.</a:t>
            </a:r>
            <a:endParaRPr lang="en-US" sz="2000" dirty="0">
              <a:latin typeface="+mn-lt"/>
              <a:ea typeface="Calibri" panose="020F0502020204030204" pitchFamily="34" charset="0"/>
            </a:endParaRPr>
          </a:p>
          <a:p>
            <a:pPr algn="just">
              <a:lnSpc>
                <a:spcPct val="120000"/>
              </a:lnSpc>
              <a:spcBef>
                <a:spcPts val="600"/>
              </a:spcBef>
              <a:spcAft>
                <a:spcPts val="600"/>
              </a:spcAft>
            </a:pPr>
            <a:r>
              <a:rPr lang="pt-BR" sz="2000" dirty="0">
                <a:latin typeface="+mn-lt"/>
                <a:ea typeface="Calibri" panose="020F0502020204030204" pitchFamily="34" charset="0"/>
              </a:rPr>
              <a:t> </a:t>
            </a:r>
            <a:r>
              <a:rPr lang="en-US" sz="2000" dirty="0">
                <a:latin typeface="+mn-lt"/>
                <a:ea typeface="Calibri" panose="020F0502020204030204" pitchFamily="34" charset="0"/>
              </a:rPr>
              <a:t>- </a:t>
            </a:r>
            <a:r>
              <a:rPr lang="en-US" sz="2000" dirty="0" err="1">
                <a:latin typeface="+mn-lt"/>
                <a:ea typeface="Calibri" panose="020F0502020204030204" pitchFamily="34" charset="0"/>
              </a:rPr>
              <a:t>Tìm</a:t>
            </a:r>
            <a:r>
              <a:rPr lang="en-US" sz="2000" dirty="0">
                <a:latin typeface="+mn-lt"/>
                <a:ea typeface="Calibri" panose="020F0502020204030204" pitchFamily="34" charset="0"/>
              </a:rPr>
              <a:t> </a:t>
            </a:r>
            <a:r>
              <a:rPr lang="en-US" sz="2000" dirty="0" err="1">
                <a:latin typeface="+mn-lt"/>
                <a:ea typeface="Calibri" panose="020F0502020204030204" pitchFamily="34" charset="0"/>
              </a:rPr>
              <a:t>và</a:t>
            </a:r>
            <a:r>
              <a:rPr lang="en-US" sz="2000" dirty="0">
                <a:latin typeface="+mn-lt"/>
                <a:ea typeface="Calibri" panose="020F0502020204030204" pitchFamily="34" charset="0"/>
              </a:rPr>
              <a:t> </a:t>
            </a:r>
            <a:r>
              <a:rPr lang="en-US" sz="2000" dirty="0" err="1">
                <a:latin typeface="+mn-lt"/>
                <a:ea typeface="Calibri" panose="020F0502020204030204" pitchFamily="34" charset="0"/>
              </a:rPr>
              <a:t>kể</a:t>
            </a:r>
            <a:r>
              <a:rPr lang="en-US" sz="2000" dirty="0">
                <a:latin typeface="+mn-lt"/>
                <a:ea typeface="Calibri" panose="020F0502020204030204" pitchFamily="34" charset="0"/>
              </a:rPr>
              <a:t> </a:t>
            </a:r>
            <a:r>
              <a:rPr lang="en-US" sz="2000" dirty="0" err="1">
                <a:latin typeface="+mn-lt"/>
                <a:ea typeface="Calibri" panose="020F0502020204030204" pitchFamily="34" charset="0"/>
              </a:rPr>
              <a:t>tên</a:t>
            </a:r>
            <a:r>
              <a:rPr lang="en-US" sz="2000" dirty="0">
                <a:latin typeface="+mn-lt"/>
                <a:ea typeface="Calibri" panose="020F0502020204030204" pitchFamily="34" charset="0"/>
              </a:rPr>
              <a:t> </a:t>
            </a:r>
            <a:r>
              <a:rPr lang="en-US" sz="2000" dirty="0" err="1">
                <a:latin typeface="+mn-lt"/>
                <a:ea typeface="Calibri" panose="020F0502020204030204" pitchFamily="34" charset="0"/>
              </a:rPr>
              <a:t>ít</a:t>
            </a:r>
            <a:r>
              <a:rPr lang="en-US" sz="2000" dirty="0">
                <a:latin typeface="+mn-lt"/>
                <a:ea typeface="Calibri" panose="020F0502020204030204" pitchFamily="34" charset="0"/>
              </a:rPr>
              <a:t> </a:t>
            </a:r>
            <a:r>
              <a:rPr lang="en-US" sz="2000" dirty="0" err="1">
                <a:latin typeface="+mn-lt"/>
                <a:ea typeface="Calibri" panose="020F0502020204030204" pitchFamily="34" charset="0"/>
              </a:rPr>
              <a:t>nhất</a:t>
            </a:r>
            <a:r>
              <a:rPr lang="en-US" sz="2000" dirty="0">
                <a:latin typeface="+mn-lt"/>
                <a:ea typeface="Calibri" panose="020F0502020204030204" pitchFamily="34" charset="0"/>
              </a:rPr>
              <a:t> 5 </a:t>
            </a:r>
            <a:r>
              <a:rPr lang="en-US" sz="2000" dirty="0" err="1">
                <a:latin typeface="+mn-lt"/>
                <a:ea typeface="Calibri" panose="020F0502020204030204" pitchFamily="34" charset="0"/>
              </a:rPr>
              <a:t>vật</a:t>
            </a:r>
            <a:r>
              <a:rPr lang="en-US" sz="2000" dirty="0">
                <a:latin typeface="+mn-lt"/>
                <a:ea typeface="Calibri" panose="020F0502020204030204" pitchFamily="34" charset="0"/>
              </a:rPr>
              <a:t> </a:t>
            </a:r>
            <a:r>
              <a:rPr lang="en-US" sz="2000" dirty="0" err="1">
                <a:latin typeface="+mn-lt"/>
                <a:ea typeface="Calibri" panose="020F0502020204030204" pitchFamily="34" charset="0"/>
              </a:rPr>
              <a:t>thể</a:t>
            </a:r>
            <a:r>
              <a:rPr lang="en-US" sz="2000" dirty="0">
                <a:latin typeface="+mn-lt"/>
                <a:ea typeface="Calibri" panose="020F0502020204030204" pitchFamily="34" charset="0"/>
              </a:rPr>
              <a:t> </a:t>
            </a:r>
            <a:r>
              <a:rPr lang="en-US" sz="2000" dirty="0" err="1">
                <a:latin typeface="+mn-lt"/>
                <a:ea typeface="Calibri" panose="020F0502020204030204" pitchFamily="34" charset="0"/>
              </a:rPr>
              <a:t>trong</a:t>
            </a:r>
            <a:r>
              <a:rPr lang="en-US" sz="2000" dirty="0">
                <a:latin typeface="+mn-lt"/>
                <a:ea typeface="Calibri" panose="020F0502020204030204" pitchFamily="34" charset="0"/>
              </a:rPr>
              <a:t> </a:t>
            </a:r>
            <a:r>
              <a:rPr lang="en-US" sz="2000" dirty="0" err="1">
                <a:latin typeface="+mn-lt"/>
                <a:ea typeface="Calibri" panose="020F0502020204030204" pitchFamily="34" charset="0"/>
              </a:rPr>
              <a:t>gia</a:t>
            </a:r>
            <a:r>
              <a:rPr lang="en-US" sz="2000" dirty="0">
                <a:latin typeface="+mn-lt"/>
                <a:ea typeface="Calibri" panose="020F0502020204030204" pitchFamily="34" charset="0"/>
              </a:rPr>
              <a:t> </a:t>
            </a:r>
            <a:r>
              <a:rPr lang="en-US" sz="2000" dirty="0" err="1">
                <a:latin typeface="+mn-lt"/>
                <a:ea typeface="Calibri" panose="020F0502020204030204" pitchFamily="34" charset="0"/>
              </a:rPr>
              <a:t>đình</a:t>
            </a:r>
            <a:r>
              <a:rPr lang="en-US" sz="2000" dirty="0">
                <a:latin typeface="+mn-lt"/>
                <a:ea typeface="Calibri" panose="020F0502020204030204" pitchFamily="34" charset="0"/>
              </a:rPr>
              <a:t> </a:t>
            </a:r>
            <a:r>
              <a:rPr lang="en-US" sz="2000" dirty="0" err="1">
                <a:latin typeface="+mn-lt"/>
                <a:ea typeface="Calibri" panose="020F0502020204030204" pitchFamily="34" charset="0"/>
              </a:rPr>
              <a:t>em</a:t>
            </a:r>
            <a:r>
              <a:rPr lang="en-US" sz="2000" dirty="0">
                <a:latin typeface="+mn-lt"/>
                <a:ea typeface="Calibri" panose="020F0502020204030204" pitchFamily="34" charset="0"/>
              </a:rPr>
              <a:t> </a:t>
            </a:r>
            <a:r>
              <a:rPr lang="en-US" sz="2000" dirty="0" err="1">
                <a:latin typeface="+mn-lt"/>
                <a:ea typeface="Calibri" panose="020F0502020204030204" pitchFamily="34" charset="0"/>
              </a:rPr>
              <a:t>là</a:t>
            </a:r>
            <a:r>
              <a:rPr lang="en-US" sz="2000" dirty="0">
                <a:latin typeface="+mn-lt"/>
                <a:ea typeface="Calibri" panose="020F0502020204030204" pitchFamily="34" charset="0"/>
              </a:rPr>
              <a:t> </a:t>
            </a:r>
            <a:r>
              <a:rPr lang="en-US" sz="2000" dirty="0" err="1">
                <a:latin typeface="+mn-lt"/>
                <a:ea typeface="Calibri" panose="020F0502020204030204" pitchFamily="34" charset="0"/>
              </a:rPr>
              <a:t>hình</a:t>
            </a:r>
            <a:r>
              <a:rPr lang="en-US" sz="2000" dirty="0">
                <a:latin typeface="+mn-lt"/>
                <a:ea typeface="Calibri" panose="020F0502020204030204" pitchFamily="34" charset="0"/>
              </a:rPr>
              <a:t> </a:t>
            </a:r>
            <a:r>
              <a:rPr lang="en-US" sz="2000" dirty="0" err="1">
                <a:latin typeface="+mn-lt"/>
                <a:ea typeface="Calibri" panose="020F0502020204030204" pitchFamily="34" charset="0"/>
              </a:rPr>
              <a:t>có</a:t>
            </a:r>
            <a:r>
              <a:rPr lang="en-US" sz="2000" dirty="0">
                <a:latin typeface="+mn-lt"/>
                <a:ea typeface="Calibri" panose="020F0502020204030204" pitchFamily="34" charset="0"/>
              </a:rPr>
              <a:t> </a:t>
            </a:r>
            <a:r>
              <a:rPr lang="en-US" sz="2000" dirty="0" err="1">
                <a:latin typeface="+mn-lt"/>
                <a:ea typeface="Calibri" panose="020F0502020204030204" pitchFamily="34" charset="0"/>
              </a:rPr>
              <a:t>tâm</a:t>
            </a:r>
            <a:r>
              <a:rPr lang="en-US" sz="2000" dirty="0">
                <a:latin typeface="+mn-lt"/>
                <a:ea typeface="Calibri" panose="020F0502020204030204" pitchFamily="34" charset="0"/>
              </a:rPr>
              <a:t> </a:t>
            </a:r>
            <a:r>
              <a:rPr lang="en-US" sz="2000" dirty="0" err="1">
                <a:latin typeface="+mn-lt"/>
                <a:ea typeface="Calibri" panose="020F0502020204030204" pitchFamily="34" charset="0"/>
              </a:rPr>
              <a:t>đối</a:t>
            </a:r>
            <a:r>
              <a:rPr lang="en-US" sz="2000" dirty="0">
                <a:latin typeface="+mn-lt"/>
                <a:ea typeface="Calibri" panose="020F0502020204030204" pitchFamily="34" charset="0"/>
              </a:rPr>
              <a:t> </a:t>
            </a:r>
            <a:r>
              <a:rPr lang="en-US" sz="2000" dirty="0" err="1">
                <a:latin typeface="+mn-lt"/>
                <a:ea typeface="Calibri" panose="020F0502020204030204" pitchFamily="34" charset="0"/>
              </a:rPr>
              <a:t>xứng</a:t>
            </a:r>
            <a:r>
              <a:rPr lang="en-US" sz="2000" dirty="0">
                <a:latin typeface="+mn-lt"/>
                <a:ea typeface="Calibri" panose="020F0502020204030204" pitchFamily="34" charset="0"/>
              </a:rPr>
              <a:t>.</a:t>
            </a:r>
          </a:p>
          <a:p>
            <a:pPr algn="just">
              <a:lnSpc>
                <a:spcPct val="120000"/>
              </a:lnSpc>
              <a:spcBef>
                <a:spcPts val="600"/>
              </a:spcBef>
              <a:spcAft>
                <a:spcPts val="600"/>
              </a:spcAft>
            </a:pPr>
            <a:r>
              <a:rPr lang="en-US" sz="2000" dirty="0">
                <a:latin typeface="+mn-lt"/>
                <a:ea typeface="Calibri" panose="020F0502020204030204" pitchFamily="34" charset="0"/>
              </a:rPr>
              <a:t>- </a:t>
            </a:r>
            <a:r>
              <a:rPr lang="en-US" sz="2000" dirty="0" err="1"/>
              <a:t>Xem</a:t>
            </a:r>
            <a:r>
              <a:rPr lang="en-US" sz="2000" dirty="0"/>
              <a:t> </a:t>
            </a:r>
            <a:r>
              <a:rPr lang="en-US" sz="2000" dirty="0" err="1"/>
              <a:t>trước</a:t>
            </a:r>
            <a:r>
              <a:rPr lang="en-US" sz="2000" dirty="0"/>
              <a:t> </a:t>
            </a:r>
            <a:r>
              <a:rPr lang="en-US" sz="2000" dirty="0" err="1"/>
              <a:t>các</a:t>
            </a:r>
            <a:r>
              <a:rPr lang="en-US" sz="2000" dirty="0"/>
              <a:t> </a:t>
            </a:r>
            <a:r>
              <a:rPr lang="en-US" sz="2000" dirty="0" err="1"/>
              <a:t>bài</a:t>
            </a:r>
            <a:r>
              <a:rPr lang="en-US" sz="2000" dirty="0"/>
              <a:t> </a:t>
            </a:r>
            <a:r>
              <a:rPr lang="en-US" sz="2000" dirty="0" err="1"/>
              <a:t>tập</a:t>
            </a:r>
            <a:r>
              <a:rPr lang="en-US" sz="2000" dirty="0"/>
              <a:t> </a:t>
            </a:r>
            <a:r>
              <a:rPr lang="en-US" sz="2000" dirty="0" err="1"/>
              <a:t>phần</a:t>
            </a:r>
            <a:r>
              <a:rPr lang="en-US" sz="2000" dirty="0"/>
              <a:t> “ </a:t>
            </a:r>
            <a:r>
              <a:rPr lang="en-US" sz="2000" b="1" dirty="0" err="1"/>
              <a:t>Luyện</a:t>
            </a:r>
            <a:r>
              <a:rPr lang="en-US" sz="2000" b="1" dirty="0"/>
              <a:t> </a:t>
            </a:r>
            <a:r>
              <a:rPr lang="en-US" sz="2000" b="1" dirty="0" err="1"/>
              <a:t>tập</a:t>
            </a:r>
            <a:r>
              <a:rPr lang="en-US" sz="2000" b="1" dirty="0"/>
              <a:t> </a:t>
            </a:r>
            <a:r>
              <a:rPr lang="en-US" sz="2000" b="1" dirty="0" err="1"/>
              <a:t>chung</a:t>
            </a:r>
            <a:r>
              <a:rPr lang="en-US" sz="2000" dirty="0"/>
              <a:t>” </a:t>
            </a:r>
            <a:r>
              <a:rPr lang="en-US" sz="2000" dirty="0" err="1"/>
              <a:t>và</a:t>
            </a:r>
            <a:r>
              <a:rPr lang="en-US" sz="2000" dirty="0"/>
              <a:t> </a:t>
            </a:r>
            <a:r>
              <a:rPr lang="en-US" sz="2000" dirty="0" err="1"/>
              <a:t>làm</a:t>
            </a:r>
            <a:r>
              <a:rPr lang="en-US" sz="2000" dirty="0"/>
              <a:t> </a:t>
            </a:r>
            <a:r>
              <a:rPr lang="en-US" sz="2000" dirty="0" err="1"/>
              <a:t>bài</a:t>
            </a:r>
            <a:r>
              <a:rPr lang="en-US" sz="2000" dirty="0"/>
              <a:t> </a:t>
            </a:r>
            <a:r>
              <a:rPr lang="en-US" sz="2000" b="1" dirty="0"/>
              <a:t>5.11</a:t>
            </a:r>
            <a:r>
              <a:rPr lang="en-US" sz="2000" dirty="0"/>
              <a:t>; </a:t>
            </a:r>
            <a:r>
              <a:rPr lang="en-US" sz="2000" b="1" dirty="0"/>
              <a:t>5.12</a:t>
            </a:r>
            <a:r>
              <a:rPr lang="en-US" sz="2000" dirty="0"/>
              <a:t>; </a:t>
            </a:r>
            <a:r>
              <a:rPr lang="en-US" sz="2000" b="1" dirty="0"/>
              <a:t>5.15</a:t>
            </a:r>
            <a:r>
              <a:rPr lang="en-US" sz="2000" dirty="0"/>
              <a:t>.</a:t>
            </a:r>
            <a:endParaRPr lang="en-US" sz="2000" dirty="0">
              <a:latin typeface="+mn-lt"/>
              <a:ea typeface="Calibri" panose="020F0502020204030204" pitchFamily="34" charset="0"/>
            </a:endParaRPr>
          </a:p>
          <a:p>
            <a:pPr algn="just">
              <a:lnSpc>
                <a:spcPct val="120000"/>
              </a:lnSpc>
              <a:spcBef>
                <a:spcPts val="600"/>
              </a:spcBef>
              <a:spcAft>
                <a:spcPts val="600"/>
              </a:spcAft>
            </a:pPr>
            <a:r>
              <a:rPr lang="en-US" sz="2000" dirty="0">
                <a:latin typeface="+mn-lt"/>
                <a:ea typeface="Calibri" panose="020F0502020204030204" pitchFamily="34" charset="0"/>
              </a:rPr>
              <a:t>- </a:t>
            </a:r>
            <a:r>
              <a:rPr lang="en-US" sz="2000" dirty="0" err="1">
                <a:latin typeface="+mn-lt"/>
                <a:ea typeface="Calibri" panose="020F0502020204030204" pitchFamily="34" charset="0"/>
              </a:rPr>
              <a:t>C</a:t>
            </a:r>
            <a:r>
              <a:rPr lang="en-US" sz="2000" dirty="0" err="1">
                <a:latin typeface="+mn-lt"/>
              </a:rPr>
              <a:t>huẩn</a:t>
            </a:r>
            <a:r>
              <a:rPr lang="en-US" sz="2000" dirty="0">
                <a:latin typeface="+mn-lt"/>
              </a:rPr>
              <a:t> </a:t>
            </a:r>
            <a:r>
              <a:rPr lang="en-US" sz="2000" dirty="0" err="1">
                <a:latin typeface="+mn-lt"/>
              </a:rPr>
              <a:t>bị</a:t>
            </a:r>
            <a:r>
              <a:rPr lang="en-US" sz="2000" dirty="0">
                <a:latin typeface="+mn-lt"/>
              </a:rPr>
              <a:t> </a:t>
            </a:r>
            <a:r>
              <a:rPr lang="en-US" sz="2000" dirty="0" err="1">
                <a:latin typeface="+mn-lt"/>
              </a:rPr>
              <a:t>trước</a:t>
            </a:r>
            <a:r>
              <a:rPr lang="en-US" sz="2000" dirty="0">
                <a:latin typeface="+mn-lt"/>
              </a:rPr>
              <a:t> </a:t>
            </a:r>
            <a:r>
              <a:rPr lang="en-US" sz="2000" dirty="0" err="1">
                <a:latin typeface="+mn-lt"/>
              </a:rPr>
              <a:t>giấy</a:t>
            </a:r>
            <a:r>
              <a:rPr lang="en-US" sz="2000" dirty="0">
                <a:latin typeface="+mn-lt"/>
              </a:rPr>
              <a:t> A</a:t>
            </a:r>
            <a:r>
              <a:rPr lang="en-US" sz="2000" baseline="-25000" dirty="0">
                <a:latin typeface="+mn-lt"/>
              </a:rPr>
              <a:t>4</a:t>
            </a:r>
            <a:r>
              <a:rPr lang="en-US" sz="2000" dirty="0">
                <a:latin typeface="+mn-lt"/>
              </a:rPr>
              <a:t> </a:t>
            </a:r>
            <a:r>
              <a:rPr lang="en-US" sz="2000" dirty="0" err="1">
                <a:latin typeface="+mn-lt"/>
              </a:rPr>
              <a:t>có</a:t>
            </a:r>
            <a:r>
              <a:rPr lang="en-US" sz="2000" dirty="0">
                <a:latin typeface="+mn-lt"/>
              </a:rPr>
              <a:t> </a:t>
            </a:r>
            <a:r>
              <a:rPr lang="en-US" sz="2000" dirty="0" err="1">
                <a:latin typeface="+mn-lt"/>
              </a:rPr>
              <a:t>dòng</a:t>
            </a:r>
            <a:r>
              <a:rPr lang="en-US" sz="2000" dirty="0">
                <a:latin typeface="+mn-lt"/>
              </a:rPr>
              <a:t> </a:t>
            </a:r>
            <a:r>
              <a:rPr lang="en-US" sz="2000" dirty="0" err="1">
                <a:latin typeface="+mn-lt"/>
              </a:rPr>
              <a:t>kẻ</a:t>
            </a:r>
            <a:r>
              <a:rPr lang="en-US" sz="2000" dirty="0">
                <a:latin typeface="+mn-lt"/>
              </a:rPr>
              <a:t> ô li </a:t>
            </a:r>
            <a:r>
              <a:rPr lang="en-US" sz="2000" dirty="0" err="1">
                <a:latin typeface="+mn-lt"/>
              </a:rPr>
              <a:t>cho</a:t>
            </a:r>
            <a:r>
              <a:rPr lang="en-US" sz="2000" dirty="0">
                <a:latin typeface="+mn-lt"/>
              </a:rPr>
              <a:t> </a:t>
            </a:r>
            <a:r>
              <a:rPr lang="en-US" sz="2000" dirty="0" err="1">
                <a:latin typeface="+mn-lt"/>
              </a:rPr>
              <a:t>buổi</a:t>
            </a:r>
            <a:r>
              <a:rPr lang="en-US" sz="2000" dirty="0">
                <a:latin typeface="+mn-lt"/>
              </a:rPr>
              <a:t> </a:t>
            </a:r>
            <a:r>
              <a:rPr lang="en-US" sz="2000" dirty="0" err="1">
                <a:latin typeface="+mn-lt"/>
              </a:rPr>
              <a:t>học</a:t>
            </a:r>
            <a:r>
              <a:rPr lang="en-US" sz="2000" dirty="0">
                <a:latin typeface="+mn-lt"/>
              </a:rPr>
              <a:t> </a:t>
            </a:r>
            <a:r>
              <a:rPr lang="en-US" sz="2000" dirty="0" err="1">
                <a:latin typeface="+mn-lt"/>
              </a:rPr>
              <a:t>sau</a:t>
            </a:r>
            <a:r>
              <a:rPr lang="en-US" sz="2000" dirty="0">
                <a:latin typeface="+mn-lt"/>
              </a:rPr>
              <a:t>.</a:t>
            </a:r>
          </a:p>
        </p:txBody>
      </p:sp>
    </p:spTree>
    <p:extLst>
      <p:ext uri="{BB962C8B-B14F-4D97-AF65-F5344CB8AC3E}">
        <p14:creationId xmlns:p14="http://schemas.microsoft.com/office/powerpoint/2010/main" val="371887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 calcmode="lin" valueType="num">
                                      <p:cBhvr additive="base">
                                        <p:cTn id="16"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 calcmode="lin" valueType="num">
                                      <p:cBhvr additive="base">
                                        <p:cTn id="2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 calcmode="lin" valueType="num">
                                      <p:cBhvr additive="base">
                                        <p:cTn id="26"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additive="base">
                                        <p:cTn id="3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73"/>
        <p:cNvGrpSpPr/>
        <p:nvPr/>
      </p:nvGrpSpPr>
      <p:grpSpPr>
        <a:xfrm>
          <a:off x="0" y="0"/>
          <a:ext cx="0" cy="0"/>
          <a:chOff x="0" y="0"/>
          <a:chExt cx="0" cy="0"/>
        </a:xfrm>
      </p:grpSpPr>
      <p:sp>
        <p:nvSpPr>
          <p:cNvPr id="12" name="TextBox 11"/>
          <p:cNvSpPr txBox="1"/>
          <p:nvPr/>
        </p:nvSpPr>
        <p:spPr>
          <a:xfrm>
            <a:off x="1347538" y="1572125"/>
            <a:ext cx="6320590" cy="2123658"/>
          </a:xfrm>
          <a:prstGeom prst="rect">
            <a:avLst/>
          </a:prstGeom>
          <a:noFill/>
        </p:spPr>
        <p:txBody>
          <a:bodyPr wrap="square" rtlCol="0">
            <a:spAutoFit/>
          </a:bodyPr>
          <a:lstStyle/>
          <a:p>
            <a:pPr algn="ctr">
              <a:lnSpc>
                <a:spcPct val="150000"/>
              </a:lnSpc>
            </a:pPr>
            <a:r>
              <a:rPr lang="en-US" sz="4400" b="1" dirty="0">
                <a:solidFill>
                  <a:srgbClr val="C00000"/>
                </a:solidFill>
                <a:effectLst>
                  <a:outerShdw blurRad="38100" dist="38100" dir="2700000" algn="tl">
                    <a:srgbClr val="000000">
                      <a:alpha val="43137"/>
                    </a:srgbClr>
                  </a:outerShdw>
                </a:effectLst>
              </a:rPr>
              <a:t>CẢM ƠN CÁC EM ĐÃ CHÚ Ý BÀI GIẢNG!</a:t>
            </a:r>
            <a:endParaRPr lang="vi-VN" sz="4400" b="1" dirty="0">
              <a:solidFill>
                <a:srgbClr val="C0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2328" y="942110"/>
            <a:ext cx="5472546" cy="2751522"/>
          </a:xfrm>
          <a:prstGeom prst="rect">
            <a:avLst/>
          </a:prstGeom>
          <a:solidFill>
            <a:schemeClr val="tx1">
              <a:lumMod val="10000"/>
              <a:lumOff val="90000"/>
            </a:schemeClr>
          </a:solidFill>
        </p:spPr>
        <p:txBody>
          <a:bodyPr wrap="square" rtlCol="0">
            <a:spAutoFit/>
          </a:bodyPr>
          <a:lstStyle/>
          <a:p>
            <a:pPr algn="just">
              <a:lnSpc>
                <a:spcPct val="120000"/>
              </a:lnSpc>
            </a:pPr>
            <a:r>
              <a:rPr lang="nl-NL" sz="2400" i="1" dirty="0">
                <a:solidFill>
                  <a:srgbClr val="002060"/>
                </a:solidFill>
              </a:rPr>
              <a:t>Trong thiên nhiên và trong đời sống, những hình ảnh này dù có hay không có trục đối xứng, ta vẫn cảm nhận được sự cân đối, hài hòa của chúng. Chúng ta sẽ cùng tìm hiểu xem điều gì đã mang lạ sự cân đối, hài hòa đó.”</a:t>
            </a:r>
            <a:endParaRPr lang="vi-VN" sz="2400" i="1" dirty="0">
              <a:solidFill>
                <a:srgbClr val="002060"/>
              </a:solidFill>
            </a:endParaRP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6269181" y="2099519"/>
            <a:ext cx="1835728" cy="2212708"/>
          </a:xfrm>
          <a:prstGeom prst="rect">
            <a:avLst/>
          </a:prstGeom>
        </p:spPr>
      </p:pic>
    </p:spTree>
    <p:extLst>
      <p:ext uri="{BB962C8B-B14F-4D97-AF65-F5344CB8AC3E}">
        <p14:creationId xmlns:p14="http://schemas.microsoft.com/office/powerpoint/2010/main" val="3067207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1"/>
        <p:cNvGrpSpPr/>
        <p:nvPr/>
      </p:nvGrpSpPr>
      <p:grpSpPr>
        <a:xfrm>
          <a:off x="0" y="0"/>
          <a:ext cx="0" cy="0"/>
          <a:chOff x="0" y="0"/>
          <a:chExt cx="0" cy="0"/>
        </a:xfrm>
      </p:grpSpPr>
      <p:sp>
        <p:nvSpPr>
          <p:cNvPr id="2924" name="Google Shape;2924;p38"/>
          <p:cNvSpPr/>
          <p:nvPr/>
        </p:nvSpPr>
        <p:spPr>
          <a:xfrm>
            <a:off x="964062" y="918599"/>
            <a:ext cx="9660" cy="55"/>
          </a:xfrm>
          <a:custGeom>
            <a:avLst/>
            <a:gdLst/>
            <a:ahLst/>
            <a:cxnLst/>
            <a:rect l="l" t="t" r="r" b="b"/>
            <a:pathLst>
              <a:path w="175" h="1" extrusionOk="0">
                <a:moveTo>
                  <a:pt x="0" y="1"/>
                </a:moveTo>
                <a:lnTo>
                  <a:pt x="0" y="1"/>
                </a:lnTo>
                <a:lnTo>
                  <a:pt x="175" y="1"/>
                </a:lnTo>
                <a:lnTo>
                  <a:pt x="1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8"/>
          <p:cNvSpPr/>
          <p:nvPr/>
        </p:nvSpPr>
        <p:spPr>
          <a:xfrm>
            <a:off x="964062" y="918157"/>
            <a:ext cx="9660" cy="497"/>
          </a:xfrm>
          <a:custGeom>
            <a:avLst/>
            <a:gdLst/>
            <a:ahLst/>
            <a:cxnLst/>
            <a:rect l="l" t="t" r="r" b="b"/>
            <a:pathLst>
              <a:path w="175" h="9" extrusionOk="0">
                <a:moveTo>
                  <a:pt x="76" y="1"/>
                </a:moveTo>
                <a:cubicBezTo>
                  <a:pt x="50" y="1"/>
                  <a:pt x="25" y="3"/>
                  <a:pt x="0" y="9"/>
                </a:cubicBezTo>
                <a:lnTo>
                  <a:pt x="175" y="9"/>
                </a:lnTo>
                <a:cubicBezTo>
                  <a:pt x="161" y="9"/>
                  <a:pt x="154" y="5"/>
                  <a:pt x="140" y="5"/>
                </a:cubicBezTo>
                <a:cubicBezTo>
                  <a:pt x="119" y="2"/>
                  <a:pt x="9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6" name="Google Shape;2926;p38"/>
          <p:cNvGrpSpPr/>
          <p:nvPr/>
        </p:nvGrpSpPr>
        <p:grpSpPr>
          <a:xfrm>
            <a:off x="275975" y="72825"/>
            <a:ext cx="890252" cy="318211"/>
            <a:chOff x="275975" y="72825"/>
            <a:chExt cx="890252" cy="318211"/>
          </a:xfrm>
        </p:grpSpPr>
        <p:sp>
          <p:nvSpPr>
            <p:cNvPr id="2927" name="Google Shape;2927;p38"/>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8"/>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8"/>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8"/>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8"/>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8"/>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8"/>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8"/>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8"/>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8"/>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8"/>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8"/>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8"/>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8"/>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8"/>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8"/>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8"/>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8"/>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8"/>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8"/>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8"/>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8"/>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8"/>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8"/>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8"/>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8"/>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8"/>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4" name="Google Shape;2954;p38"/>
          <p:cNvGrpSpPr/>
          <p:nvPr/>
        </p:nvGrpSpPr>
        <p:grpSpPr>
          <a:xfrm>
            <a:off x="169675" y="3621800"/>
            <a:ext cx="794374" cy="761925"/>
            <a:chOff x="169675" y="3621800"/>
            <a:chExt cx="794374" cy="761925"/>
          </a:xfrm>
        </p:grpSpPr>
        <p:sp>
          <p:nvSpPr>
            <p:cNvPr id="2955" name="Google Shape;2955;p38"/>
            <p:cNvSpPr/>
            <p:nvPr/>
          </p:nvSpPr>
          <p:spPr>
            <a:xfrm rot="2553004">
              <a:off x="712630" y="4081951"/>
              <a:ext cx="181772" cy="276753"/>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8"/>
            <p:cNvSpPr/>
            <p:nvPr/>
          </p:nvSpPr>
          <p:spPr>
            <a:xfrm rot="2553004">
              <a:off x="242504" y="3642097"/>
              <a:ext cx="169625" cy="281436"/>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8"/>
            <p:cNvSpPr/>
            <p:nvPr/>
          </p:nvSpPr>
          <p:spPr>
            <a:xfrm rot="2553004">
              <a:off x="389723" y="3759876"/>
              <a:ext cx="145623" cy="297096"/>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8"/>
            <p:cNvSpPr/>
            <p:nvPr/>
          </p:nvSpPr>
          <p:spPr>
            <a:xfrm rot="2553004">
              <a:off x="507999" y="3863818"/>
              <a:ext cx="130109" cy="289925"/>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8"/>
            <p:cNvSpPr/>
            <p:nvPr/>
          </p:nvSpPr>
          <p:spPr>
            <a:xfrm rot="2553004">
              <a:off x="609939" y="3966663"/>
              <a:ext cx="125280" cy="269728"/>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0" name="Google Shape;2960;p38"/>
          <p:cNvSpPr/>
          <p:nvPr/>
        </p:nvSpPr>
        <p:spPr>
          <a:xfrm rot="-940668">
            <a:off x="1213055" y="2221656"/>
            <a:ext cx="301643" cy="280165"/>
          </a:xfrm>
          <a:custGeom>
            <a:avLst/>
            <a:gdLst/>
            <a:ahLst/>
            <a:cxnLst/>
            <a:rect l="l" t="t" r="r" b="b"/>
            <a:pathLst>
              <a:path w="2645" h="2457" extrusionOk="0">
                <a:moveTo>
                  <a:pt x="1907" y="334"/>
                </a:moveTo>
                <a:cubicBezTo>
                  <a:pt x="2084" y="334"/>
                  <a:pt x="2224" y="494"/>
                  <a:pt x="2272" y="676"/>
                </a:cubicBezTo>
                <a:cubicBezTo>
                  <a:pt x="2334" y="953"/>
                  <a:pt x="2160" y="1243"/>
                  <a:pt x="1992" y="1448"/>
                </a:cubicBezTo>
                <a:cubicBezTo>
                  <a:pt x="1798" y="1694"/>
                  <a:pt x="1562" y="1909"/>
                  <a:pt x="1302" y="2087"/>
                </a:cubicBezTo>
                <a:cubicBezTo>
                  <a:pt x="1288" y="2094"/>
                  <a:pt x="1275" y="2101"/>
                  <a:pt x="1268" y="2114"/>
                </a:cubicBezTo>
                <a:cubicBezTo>
                  <a:pt x="1080" y="2104"/>
                  <a:pt x="899" y="1920"/>
                  <a:pt x="776" y="1800"/>
                </a:cubicBezTo>
                <a:cubicBezTo>
                  <a:pt x="588" y="1619"/>
                  <a:pt x="383" y="1390"/>
                  <a:pt x="376" y="1117"/>
                </a:cubicBezTo>
                <a:cubicBezTo>
                  <a:pt x="370" y="936"/>
                  <a:pt x="466" y="704"/>
                  <a:pt x="670" y="704"/>
                </a:cubicBezTo>
                <a:cubicBezTo>
                  <a:pt x="682" y="704"/>
                  <a:pt x="694" y="705"/>
                  <a:pt x="707" y="707"/>
                </a:cubicBezTo>
                <a:cubicBezTo>
                  <a:pt x="889" y="727"/>
                  <a:pt x="1042" y="881"/>
                  <a:pt x="1025" y="1065"/>
                </a:cubicBezTo>
                <a:cubicBezTo>
                  <a:pt x="1016" y="1169"/>
                  <a:pt x="1107" y="1228"/>
                  <a:pt x="1197" y="1228"/>
                </a:cubicBezTo>
                <a:cubicBezTo>
                  <a:pt x="1269" y="1228"/>
                  <a:pt x="1340" y="1190"/>
                  <a:pt x="1357" y="1106"/>
                </a:cubicBezTo>
                <a:cubicBezTo>
                  <a:pt x="1408" y="833"/>
                  <a:pt x="1487" y="498"/>
                  <a:pt x="1763" y="368"/>
                </a:cubicBezTo>
                <a:cubicBezTo>
                  <a:pt x="1813" y="344"/>
                  <a:pt x="1862" y="334"/>
                  <a:pt x="1907" y="334"/>
                </a:cubicBezTo>
                <a:close/>
                <a:moveTo>
                  <a:pt x="1906" y="0"/>
                </a:moveTo>
                <a:cubicBezTo>
                  <a:pt x="1776" y="0"/>
                  <a:pt x="1644" y="38"/>
                  <a:pt x="1528" y="112"/>
                </a:cubicBezTo>
                <a:cubicBezTo>
                  <a:pt x="1353" y="225"/>
                  <a:pt x="1237" y="385"/>
                  <a:pt x="1162" y="570"/>
                </a:cubicBezTo>
                <a:cubicBezTo>
                  <a:pt x="1028" y="446"/>
                  <a:pt x="846" y="371"/>
                  <a:pt x="667" y="371"/>
                </a:cubicBezTo>
                <a:cubicBezTo>
                  <a:pt x="534" y="371"/>
                  <a:pt x="403" y="412"/>
                  <a:pt x="294" y="505"/>
                </a:cubicBezTo>
                <a:cubicBezTo>
                  <a:pt x="68" y="693"/>
                  <a:pt x="0" y="1014"/>
                  <a:pt x="58" y="1291"/>
                </a:cubicBezTo>
                <a:cubicBezTo>
                  <a:pt x="123" y="1592"/>
                  <a:pt x="332" y="1841"/>
                  <a:pt x="550" y="2046"/>
                </a:cubicBezTo>
                <a:cubicBezTo>
                  <a:pt x="735" y="2221"/>
                  <a:pt x="995" y="2456"/>
                  <a:pt x="1267" y="2456"/>
                </a:cubicBezTo>
                <a:cubicBezTo>
                  <a:pt x="1287" y="2456"/>
                  <a:pt x="1306" y="2455"/>
                  <a:pt x="1326" y="2453"/>
                </a:cubicBezTo>
                <a:cubicBezTo>
                  <a:pt x="1384" y="2446"/>
                  <a:pt x="1435" y="2422"/>
                  <a:pt x="1463" y="2381"/>
                </a:cubicBezTo>
                <a:cubicBezTo>
                  <a:pt x="1469" y="2381"/>
                  <a:pt x="1469" y="2377"/>
                  <a:pt x="1473" y="2377"/>
                </a:cubicBezTo>
                <a:cubicBezTo>
                  <a:pt x="1743" y="2193"/>
                  <a:pt x="1985" y="1978"/>
                  <a:pt x="2197" y="1732"/>
                </a:cubicBezTo>
                <a:cubicBezTo>
                  <a:pt x="2399" y="1492"/>
                  <a:pt x="2573" y="1222"/>
                  <a:pt x="2614" y="908"/>
                </a:cubicBezTo>
                <a:cubicBezTo>
                  <a:pt x="2645" y="635"/>
                  <a:pt x="2546" y="337"/>
                  <a:pt x="2331" y="156"/>
                </a:cubicBezTo>
                <a:cubicBezTo>
                  <a:pt x="2207" y="51"/>
                  <a:pt x="2057"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1" name="Google Shape;2961;p38"/>
          <p:cNvGrpSpPr/>
          <p:nvPr/>
        </p:nvGrpSpPr>
        <p:grpSpPr>
          <a:xfrm>
            <a:off x="8025268" y="3621805"/>
            <a:ext cx="1049241" cy="1020792"/>
            <a:chOff x="8157170" y="3843313"/>
            <a:chExt cx="890244" cy="866106"/>
          </a:xfrm>
        </p:grpSpPr>
        <p:sp>
          <p:nvSpPr>
            <p:cNvPr id="2962" name="Google Shape;2962;p38"/>
            <p:cNvSpPr/>
            <p:nvPr/>
          </p:nvSpPr>
          <p:spPr>
            <a:xfrm rot="1429847">
              <a:off x="8257518" y="3955238"/>
              <a:ext cx="689547" cy="642256"/>
            </a:xfrm>
            <a:custGeom>
              <a:avLst/>
              <a:gdLst/>
              <a:ahLst/>
              <a:cxnLst/>
              <a:rect l="l" t="t" r="r" b="b"/>
              <a:pathLst>
                <a:path w="10974" h="10221" extrusionOk="0">
                  <a:moveTo>
                    <a:pt x="8629" y="0"/>
                  </a:moveTo>
                  <a:lnTo>
                    <a:pt x="1255" y="670"/>
                  </a:lnTo>
                  <a:lnTo>
                    <a:pt x="1" y="6117"/>
                  </a:lnTo>
                  <a:lnTo>
                    <a:pt x="1422" y="10221"/>
                  </a:lnTo>
                  <a:lnTo>
                    <a:pt x="9466" y="9134"/>
                  </a:lnTo>
                  <a:cubicBezTo>
                    <a:pt x="9466" y="9134"/>
                    <a:pt x="10973" y="3602"/>
                    <a:pt x="10973" y="3352"/>
                  </a:cubicBezTo>
                  <a:cubicBezTo>
                    <a:pt x="10973" y="3103"/>
                    <a:pt x="8629" y="0"/>
                    <a:pt x="8629"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8"/>
            <p:cNvSpPr/>
            <p:nvPr/>
          </p:nvSpPr>
          <p:spPr>
            <a:xfrm rot="1429847">
              <a:off x="8383673" y="4123455"/>
              <a:ext cx="463028" cy="326626"/>
            </a:xfrm>
            <a:custGeom>
              <a:avLst/>
              <a:gdLst/>
              <a:ahLst/>
              <a:cxnLst/>
              <a:rect l="l" t="t" r="r" b="b"/>
              <a:pathLst>
                <a:path w="7369" h="5198" extrusionOk="0">
                  <a:moveTo>
                    <a:pt x="4734" y="530"/>
                  </a:moveTo>
                  <a:cubicBezTo>
                    <a:pt x="4949" y="530"/>
                    <a:pt x="5055" y="916"/>
                    <a:pt x="5055" y="1685"/>
                  </a:cubicBezTo>
                  <a:cubicBezTo>
                    <a:pt x="5055" y="1777"/>
                    <a:pt x="5048" y="1845"/>
                    <a:pt x="5041" y="1893"/>
                  </a:cubicBezTo>
                  <a:cubicBezTo>
                    <a:pt x="4751" y="1623"/>
                    <a:pt x="4607" y="1326"/>
                    <a:pt x="4607" y="1008"/>
                  </a:cubicBezTo>
                  <a:cubicBezTo>
                    <a:pt x="4607" y="687"/>
                    <a:pt x="4648" y="530"/>
                    <a:pt x="4734" y="530"/>
                  </a:cubicBezTo>
                  <a:close/>
                  <a:moveTo>
                    <a:pt x="4833" y="0"/>
                  </a:moveTo>
                  <a:cubicBezTo>
                    <a:pt x="4515" y="0"/>
                    <a:pt x="4272" y="123"/>
                    <a:pt x="4108" y="373"/>
                  </a:cubicBezTo>
                  <a:cubicBezTo>
                    <a:pt x="3944" y="619"/>
                    <a:pt x="3862" y="916"/>
                    <a:pt x="3862" y="1258"/>
                  </a:cubicBezTo>
                  <a:cubicBezTo>
                    <a:pt x="3862" y="1599"/>
                    <a:pt x="3954" y="1900"/>
                    <a:pt x="4142" y="2163"/>
                  </a:cubicBezTo>
                  <a:cubicBezTo>
                    <a:pt x="4330" y="2423"/>
                    <a:pt x="4597" y="2601"/>
                    <a:pt x="4942" y="2696"/>
                  </a:cubicBezTo>
                  <a:cubicBezTo>
                    <a:pt x="4839" y="3205"/>
                    <a:pt x="4696" y="3633"/>
                    <a:pt x="4508" y="3981"/>
                  </a:cubicBezTo>
                  <a:cubicBezTo>
                    <a:pt x="4320" y="4333"/>
                    <a:pt x="4091" y="4507"/>
                    <a:pt x="3818" y="4507"/>
                  </a:cubicBezTo>
                  <a:cubicBezTo>
                    <a:pt x="3630" y="4507"/>
                    <a:pt x="3459" y="4367"/>
                    <a:pt x="3305" y="4080"/>
                  </a:cubicBezTo>
                  <a:cubicBezTo>
                    <a:pt x="3151" y="3793"/>
                    <a:pt x="3059" y="3445"/>
                    <a:pt x="3022" y="3035"/>
                  </a:cubicBezTo>
                  <a:cubicBezTo>
                    <a:pt x="3271" y="2324"/>
                    <a:pt x="3401" y="1729"/>
                    <a:pt x="3401" y="1251"/>
                  </a:cubicBezTo>
                  <a:cubicBezTo>
                    <a:pt x="3401" y="1073"/>
                    <a:pt x="3384" y="960"/>
                    <a:pt x="3350" y="916"/>
                  </a:cubicBezTo>
                  <a:cubicBezTo>
                    <a:pt x="3315" y="868"/>
                    <a:pt x="3264" y="848"/>
                    <a:pt x="3186" y="848"/>
                  </a:cubicBezTo>
                  <a:cubicBezTo>
                    <a:pt x="2957" y="848"/>
                    <a:pt x="2755" y="1001"/>
                    <a:pt x="2584" y="1309"/>
                  </a:cubicBezTo>
                  <a:cubicBezTo>
                    <a:pt x="2413" y="1616"/>
                    <a:pt x="2304" y="1924"/>
                    <a:pt x="2246" y="2225"/>
                  </a:cubicBezTo>
                  <a:cubicBezTo>
                    <a:pt x="2191" y="2529"/>
                    <a:pt x="2160" y="2812"/>
                    <a:pt x="2160" y="3079"/>
                  </a:cubicBezTo>
                  <a:cubicBezTo>
                    <a:pt x="2160" y="3349"/>
                    <a:pt x="2184" y="3598"/>
                    <a:pt x="2229" y="3831"/>
                  </a:cubicBezTo>
                  <a:cubicBezTo>
                    <a:pt x="1955" y="4282"/>
                    <a:pt x="1730" y="4507"/>
                    <a:pt x="1542" y="4507"/>
                  </a:cubicBezTo>
                  <a:cubicBezTo>
                    <a:pt x="1354" y="4507"/>
                    <a:pt x="1214" y="4350"/>
                    <a:pt x="1115" y="4026"/>
                  </a:cubicBezTo>
                  <a:cubicBezTo>
                    <a:pt x="1012" y="3701"/>
                    <a:pt x="964" y="3328"/>
                    <a:pt x="964" y="2901"/>
                  </a:cubicBezTo>
                  <a:cubicBezTo>
                    <a:pt x="964" y="2474"/>
                    <a:pt x="995" y="2204"/>
                    <a:pt x="1050" y="2095"/>
                  </a:cubicBezTo>
                  <a:cubicBezTo>
                    <a:pt x="1296" y="1497"/>
                    <a:pt x="1426" y="974"/>
                    <a:pt x="1443" y="533"/>
                  </a:cubicBezTo>
                  <a:cubicBezTo>
                    <a:pt x="1443" y="369"/>
                    <a:pt x="1375" y="284"/>
                    <a:pt x="1234" y="284"/>
                  </a:cubicBezTo>
                  <a:cubicBezTo>
                    <a:pt x="1142" y="284"/>
                    <a:pt x="975" y="359"/>
                    <a:pt x="732" y="509"/>
                  </a:cubicBezTo>
                  <a:cubicBezTo>
                    <a:pt x="486" y="660"/>
                    <a:pt x="346" y="769"/>
                    <a:pt x="308" y="834"/>
                  </a:cubicBezTo>
                  <a:cubicBezTo>
                    <a:pt x="103" y="1206"/>
                    <a:pt x="1" y="1914"/>
                    <a:pt x="1" y="2953"/>
                  </a:cubicBezTo>
                  <a:cubicBezTo>
                    <a:pt x="1" y="4453"/>
                    <a:pt x="390" y="5198"/>
                    <a:pt x="1166" y="5198"/>
                  </a:cubicBezTo>
                  <a:cubicBezTo>
                    <a:pt x="1576" y="5198"/>
                    <a:pt x="1973" y="4917"/>
                    <a:pt x="2359" y="4343"/>
                  </a:cubicBezTo>
                  <a:cubicBezTo>
                    <a:pt x="2571" y="4914"/>
                    <a:pt x="2922" y="5198"/>
                    <a:pt x="3408" y="5198"/>
                  </a:cubicBezTo>
                  <a:cubicBezTo>
                    <a:pt x="3896" y="5198"/>
                    <a:pt x="4303" y="4965"/>
                    <a:pt x="4617" y="4504"/>
                  </a:cubicBezTo>
                  <a:cubicBezTo>
                    <a:pt x="4935" y="4036"/>
                    <a:pt x="5168" y="3462"/>
                    <a:pt x="5318" y="2768"/>
                  </a:cubicBezTo>
                  <a:cubicBezTo>
                    <a:pt x="6066" y="2768"/>
                    <a:pt x="6688" y="2491"/>
                    <a:pt x="7184" y="1941"/>
                  </a:cubicBezTo>
                  <a:cubicBezTo>
                    <a:pt x="7310" y="1808"/>
                    <a:pt x="7368" y="1695"/>
                    <a:pt x="7368" y="1603"/>
                  </a:cubicBezTo>
                  <a:cubicBezTo>
                    <a:pt x="7368" y="1507"/>
                    <a:pt x="7341" y="1463"/>
                    <a:pt x="7279" y="1463"/>
                  </a:cubicBezTo>
                  <a:cubicBezTo>
                    <a:pt x="7214" y="1463"/>
                    <a:pt x="7102" y="1548"/>
                    <a:pt x="6934" y="1712"/>
                  </a:cubicBezTo>
                  <a:cubicBezTo>
                    <a:pt x="6596" y="2050"/>
                    <a:pt x="6234" y="2218"/>
                    <a:pt x="5841" y="2218"/>
                  </a:cubicBezTo>
                  <a:cubicBezTo>
                    <a:pt x="5711" y="2218"/>
                    <a:pt x="5574" y="2191"/>
                    <a:pt x="5434" y="2146"/>
                  </a:cubicBezTo>
                  <a:cubicBezTo>
                    <a:pt x="5465" y="1883"/>
                    <a:pt x="5475" y="1634"/>
                    <a:pt x="5475" y="1388"/>
                  </a:cubicBezTo>
                  <a:cubicBezTo>
                    <a:pt x="5475" y="461"/>
                    <a:pt x="5263" y="0"/>
                    <a:pt x="483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4" name="Google Shape;2964;p38"/>
          <p:cNvGrpSpPr/>
          <p:nvPr/>
        </p:nvGrpSpPr>
        <p:grpSpPr>
          <a:xfrm>
            <a:off x="229328" y="540621"/>
            <a:ext cx="649238" cy="898183"/>
            <a:chOff x="114298" y="468280"/>
            <a:chExt cx="555522" cy="768532"/>
          </a:xfrm>
        </p:grpSpPr>
        <p:sp>
          <p:nvSpPr>
            <p:cNvPr id="2965" name="Google Shape;2965;p38"/>
            <p:cNvSpPr/>
            <p:nvPr/>
          </p:nvSpPr>
          <p:spPr>
            <a:xfrm rot="-639070">
              <a:off x="175300" y="502308"/>
              <a:ext cx="433517" cy="700475"/>
            </a:xfrm>
            <a:custGeom>
              <a:avLst/>
              <a:gdLst/>
              <a:ahLst/>
              <a:cxnLst/>
              <a:rect l="l" t="t" r="r" b="b"/>
              <a:pathLst>
                <a:path w="7802" h="12607" extrusionOk="0">
                  <a:moveTo>
                    <a:pt x="7802" y="1"/>
                  </a:moveTo>
                  <a:lnTo>
                    <a:pt x="0" y="305"/>
                  </a:lnTo>
                  <a:lnTo>
                    <a:pt x="226" y="12607"/>
                  </a:lnTo>
                  <a:lnTo>
                    <a:pt x="6677" y="12456"/>
                  </a:lnTo>
                  <a:lnTo>
                    <a:pt x="78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8"/>
            <p:cNvSpPr/>
            <p:nvPr/>
          </p:nvSpPr>
          <p:spPr>
            <a:xfrm rot="-639070">
              <a:off x="207665" y="606630"/>
              <a:ext cx="341057" cy="507896"/>
            </a:xfrm>
            <a:custGeom>
              <a:avLst/>
              <a:gdLst/>
              <a:ahLst/>
              <a:cxnLst/>
              <a:rect l="l" t="t" r="r" b="b"/>
              <a:pathLst>
                <a:path w="6138" h="9141" extrusionOk="0">
                  <a:moveTo>
                    <a:pt x="1996" y="885"/>
                  </a:moveTo>
                  <a:cubicBezTo>
                    <a:pt x="2106" y="885"/>
                    <a:pt x="2160" y="1097"/>
                    <a:pt x="2160" y="1521"/>
                  </a:cubicBezTo>
                  <a:cubicBezTo>
                    <a:pt x="2160" y="2327"/>
                    <a:pt x="1829" y="3673"/>
                    <a:pt x="1166" y="5553"/>
                  </a:cubicBezTo>
                  <a:cubicBezTo>
                    <a:pt x="1166" y="4818"/>
                    <a:pt x="1217" y="4073"/>
                    <a:pt x="1323" y="3321"/>
                  </a:cubicBezTo>
                  <a:cubicBezTo>
                    <a:pt x="1426" y="2577"/>
                    <a:pt x="1542" y="1982"/>
                    <a:pt x="1672" y="1541"/>
                  </a:cubicBezTo>
                  <a:cubicBezTo>
                    <a:pt x="1795" y="1100"/>
                    <a:pt x="1904" y="885"/>
                    <a:pt x="1996" y="885"/>
                  </a:cubicBezTo>
                  <a:close/>
                  <a:moveTo>
                    <a:pt x="2584" y="4391"/>
                  </a:moveTo>
                  <a:cubicBezTo>
                    <a:pt x="2905" y="4391"/>
                    <a:pt x="3144" y="4548"/>
                    <a:pt x="3288" y="4859"/>
                  </a:cubicBezTo>
                  <a:cubicBezTo>
                    <a:pt x="3442" y="5174"/>
                    <a:pt x="3524" y="5536"/>
                    <a:pt x="3534" y="5949"/>
                  </a:cubicBezTo>
                  <a:cubicBezTo>
                    <a:pt x="3141" y="5949"/>
                    <a:pt x="2806" y="5843"/>
                    <a:pt x="2529" y="5638"/>
                  </a:cubicBezTo>
                  <a:cubicBezTo>
                    <a:pt x="2253" y="5433"/>
                    <a:pt x="2116" y="5174"/>
                    <a:pt x="2116" y="4859"/>
                  </a:cubicBezTo>
                  <a:cubicBezTo>
                    <a:pt x="2116" y="4719"/>
                    <a:pt x="2157" y="4603"/>
                    <a:pt x="2242" y="4517"/>
                  </a:cubicBezTo>
                  <a:cubicBezTo>
                    <a:pt x="2328" y="4432"/>
                    <a:pt x="2444" y="4391"/>
                    <a:pt x="2584" y="4391"/>
                  </a:cubicBezTo>
                  <a:close/>
                  <a:moveTo>
                    <a:pt x="1525" y="5587"/>
                  </a:moveTo>
                  <a:cubicBezTo>
                    <a:pt x="1638" y="5901"/>
                    <a:pt x="1846" y="6147"/>
                    <a:pt x="2153" y="6322"/>
                  </a:cubicBezTo>
                  <a:cubicBezTo>
                    <a:pt x="2461" y="6496"/>
                    <a:pt x="2741" y="6585"/>
                    <a:pt x="2998" y="6585"/>
                  </a:cubicBezTo>
                  <a:cubicBezTo>
                    <a:pt x="3261" y="6585"/>
                    <a:pt x="3425" y="6578"/>
                    <a:pt x="3507" y="6568"/>
                  </a:cubicBezTo>
                  <a:lnTo>
                    <a:pt x="3507" y="6568"/>
                  </a:lnTo>
                  <a:cubicBezTo>
                    <a:pt x="3425" y="7234"/>
                    <a:pt x="3216" y="7712"/>
                    <a:pt x="2875" y="8017"/>
                  </a:cubicBezTo>
                  <a:cubicBezTo>
                    <a:pt x="2536" y="8310"/>
                    <a:pt x="2195" y="8461"/>
                    <a:pt x="1843" y="8461"/>
                  </a:cubicBezTo>
                  <a:cubicBezTo>
                    <a:pt x="1617" y="8461"/>
                    <a:pt x="1460" y="8293"/>
                    <a:pt x="1357" y="7962"/>
                  </a:cubicBezTo>
                  <a:cubicBezTo>
                    <a:pt x="1262" y="7627"/>
                    <a:pt x="1200" y="7077"/>
                    <a:pt x="1180" y="6311"/>
                  </a:cubicBezTo>
                  <a:cubicBezTo>
                    <a:pt x="1306" y="6083"/>
                    <a:pt x="1422" y="5840"/>
                    <a:pt x="1525" y="5587"/>
                  </a:cubicBezTo>
                  <a:close/>
                  <a:moveTo>
                    <a:pt x="2112" y="0"/>
                  </a:moveTo>
                  <a:cubicBezTo>
                    <a:pt x="1904" y="0"/>
                    <a:pt x="1679" y="137"/>
                    <a:pt x="1443" y="400"/>
                  </a:cubicBezTo>
                  <a:cubicBezTo>
                    <a:pt x="1210" y="670"/>
                    <a:pt x="978" y="1049"/>
                    <a:pt x="756" y="1551"/>
                  </a:cubicBezTo>
                  <a:cubicBezTo>
                    <a:pt x="534" y="2043"/>
                    <a:pt x="356" y="2727"/>
                    <a:pt x="213" y="3595"/>
                  </a:cubicBezTo>
                  <a:cubicBezTo>
                    <a:pt x="69" y="4463"/>
                    <a:pt x="1" y="5382"/>
                    <a:pt x="1" y="6346"/>
                  </a:cubicBezTo>
                  <a:cubicBezTo>
                    <a:pt x="1" y="7313"/>
                    <a:pt x="103" y="8020"/>
                    <a:pt x="305" y="8471"/>
                  </a:cubicBezTo>
                  <a:cubicBezTo>
                    <a:pt x="503" y="8919"/>
                    <a:pt x="906" y="9141"/>
                    <a:pt x="1511" y="9141"/>
                  </a:cubicBezTo>
                  <a:cubicBezTo>
                    <a:pt x="2119" y="9141"/>
                    <a:pt x="2721" y="8891"/>
                    <a:pt x="3329" y="8406"/>
                  </a:cubicBezTo>
                  <a:cubicBezTo>
                    <a:pt x="3934" y="7918"/>
                    <a:pt x="4296" y="7227"/>
                    <a:pt x="4416" y="6329"/>
                  </a:cubicBezTo>
                  <a:cubicBezTo>
                    <a:pt x="4990" y="6117"/>
                    <a:pt x="5420" y="5908"/>
                    <a:pt x="5707" y="5693"/>
                  </a:cubicBezTo>
                  <a:cubicBezTo>
                    <a:pt x="5994" y="5481"/>
                    <a:pt x="6138" y="5327"/>
                    <a:pt x="6138" y="5225"/>
                  </a:cubicBezTo>
                  <a:cubicBezTo>
                    <a:pt x="6138" y="5126"/>
                    <a:pt x="6107" y="5074"/>
                    <a:pt x="6049" y="5074"/>
                  </a:cubicBezTo>
                  <a:cubicBezTo>
                    <a:pt x="6029" y="5074"/>
                    <a:pt x="5858" y="5160"/>
                    <a:pt x="5540" y="5331"/>
                  </a:cubicBezTo>
                  <a:cubicBezTo>
                    <a:pt x="5225" y="5505"/>
                    <a:pt x="4860" y="5652"/>
                    <a:pt x="4446" y="5772"/>
                  </a:cubicBezTo>
                  <a:cubicBezTo>
                    <a:pt x="4433" y="5163"/>
                    <a:pt x="4279" y="4695"/>
                    <a:pt x="3978" y="4357"/>
                  </a:cubicBezTo>
                  <a:cubicBezTo>
                    <a:pt x="3674" y="4019"/>
                    <a:pt x="3288" y="3848"/>
                    <a:pt x="2827" y="3848"/>
                  </a:cubicBezTo>
                  <a:cubicBezTo>
                    <a:pt x="2533" y="3848"/>
                    <a:pt x="2294" y="3885"/>
                    <a:pt x="2095" y="3974"/>
                  </a:cubicBezTo>
                  <a:cubicBezTo>
                    <a:pt x="2379" y="2939"/>
                    <a:pt x="2519" y="2033"/>
                    <a:pt x="2519" y="1254"/>
                  </a:cubicBezTo>
                  <a:cubicBezTo>
                    <a:pt x="2519" y="899"/>
                    <a:pt x="2478" y="605"/>
                    <a:pt x="2393" y="362"/>
                  </a:cubicBezTo>
                  <a:cubicBezTo>
                    <a:pt x="2307" y="120"/>
                    <a:pt x="2215" y="0"/>
                    <a:pt x="2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7" name="Google Shape;2967;p38"/>
          <p:cNvGrpSpPr/>
          <p:nvPr/>
        </p:nvGrpSpPr>
        <p:grpSpPr>
          <a:xfrm>
            <a:off x="7153671" y="52324"/>
            <a:ext cx="1341433" cy="1087025"/>
            <a:chOff x="7296387" y="52331"/>
            <a:chExt cx="1198671" cy="971338"/>
          </a:xfrm>
        </p:grpSpPr>
        <p:sp>
          <p:nvSpPr>
            <p:cNvPr id="2968" name="Google Shape;2968;p38"/>
            <p:cNvSpPr/>
            <p:nvPr/>
          </p:nvSpPr>
          <p:spPr>
            <a:xfrm rot="1088637">
              <a:off x="7376781" y="196976"/>
              <a:ext cx="1037884" cy="682049"/>
            </a:xfrm>
            <a:custGeom>
              <a:avLst/>
              <a:gdLst/>
              <a:ahLst/>
              <a:cxnLst/>
              <a:rect l="l" t="t" r="r" b="b"/>
              <a:pathLst>
                <a:path w="16223" h="10661" extrusionOk="0">
                  <a:moveTo>
                    <a:pt x="13955" y="1"/>
                  </a:moveTo>
                  <a:cubicBezTo>
                    <a:pt x="13441" y="1"/>
                    <a:pt x="12480" y="188"/>
                    <a:pt x="11808" y="1438"/>
                  </a:cubicBezTo>
                  <a:cubicBezTo>
                    <a:pt x="11574" y="1886"/>
                    <a:pt x="11369" y="2381"/>
                    <a:pt x="11220" y="2960"/>
                  </a:cubicBezTo>
                  <a:cubicBezTo>
                    <a:pt x="11117" y="2932"/>
                    <a:pt x="10996" y="2922"/>
                    <a:pt x="10884" y="2922"/>
                  </a:cubicBezTo>
                  <a:cubicBezTo>
                    <a:pt x="10389" y="2922"/>
                    <a:pt x="9913" y="3053"/>
                    <a:pt x="9484" y="3305"/>
                  </a:cubicBezTo>
                  <a:cubicBezTo>
                    <a:pt x="9120" y="3062"/>
                    <a:pt x="8690" y="2932"/>
                    <a:pt x="8224" y="2932"/>
                  </a:cubicBezTo>
                  <a:cubicBezTo>
                    <a:pt x="8102" y="2932"/>
                    <a:pt x="8000" y="2941"/>
                    <a:pt x="7888" y="2960"/>
                  </a:cubicBezTo>
                  <a:cubicBezTo>
                    <a:pt x="7897" y="2876"/>
                    <a:pt x="7906" y="2801"/>
                    <a:pt x="7916" y="2726"/>
                  </a:cubicBezTo>
                  <a:cubicBezTo>
                    <a:pt x="7981" y="2652"/>
                    <a:pt x="7981" y="2549"/>
                    <a:pt x="7981" y="2437"/>
                  </a:cubicBezTo>
                  <a:cubicBezTo>
                    <a:pt x="7981" y="1373"/>
                    <a:pt x="7206" y="598"/>
                    <a:pt x="6151" y="598"/>
                  </a:cubicBezTo>
                  <a:cubicBezTo>
                    <a:pt x="5638" y="598"/>
                    <a:pt x="5153" y="785"/>
                    <a:pt x="4817" y="1140"/>
                  </a:cubicBezTo>
                  <a:cubicBezTo>
                    <a:pt x="4770" y="1186"/>
                    <a:pt x="4723" y="1242"/>
                    <a:pt x="4677" y="1298"/>
                  </a:cubicBezTo>
                  <a:cubicBezTo>
                    <a:pt x="4667" y="1289"/>
                    <a:pt x="4667" y="1280"/>
                    <a:pt x="4658" y="1280"/>
                  </a:cubicBezTo>
                  <a:cubicBezTo>
                    <a:pt x="4359" y="972"/>
                    <a:pt x="3846" y="598"/>
                    <a:pt x="3043" y="598"/>
                  </a:cubicBezTo>
                  <a:cubicBezTo>
                    <a:pt x="2334" y="598"/>
                    <a:pt x="1307" y="850"/>
                    <a:pt x="430" y="2045"/>
                  </a:cubicBezTo>
                  <a:cubicBezTo>
                    <a:pt x="140" y="2456"/>
                    <a:pt x="0" y="2876"/>
                    <a:pt x="0" y="3296"/>
                  </a:cubicBezTo>
                  <a:cubicBezTo>
                    <a:pt x="0" y="3678"/>
                    <a:pt x="131" y="4042"/>
                    <a:pt x="364" y="4341"/>
                  </a:cubicBezTo>
                  <a:cubicBezTo>
                    <a:pt x="579" y="4640"/>
                    <a:pt x="887" y="4836"/>
                    <a:pt x="1223" y="4920"/>
                  </a:cubicBezTo>
                  <a:cubicBezTo>
                    <a:pt x="1204" y="5088"/>
                    <a:pt x="1186" y="5256"/>
                    <a:pt x="1186" y="5405"/>
                  </a:cubicBezTo>
                  <a:cubicBezTo>
                    <a:pt x="1186" y="6068"/>
                    <a:pt x="1400" y="6665"/>
                    <a:pt x="1783" y="7132"/>
                  </a:cubicBezTo>
                  <a:cubicBezTo>
                    <a:pt x="1559" y="7589"/>
                    <a:pt x="1494" y="8019"/>
                    <a:pt x="1494" y="8373"/>
                  </a:cubicBezTo>
                  <a:cubicBezTo>
                    <a:pt x="1494" y="9027"/>
                    <a:pt x="1764" y="9634"/>
                    <a:pt x="2241" y="10054"/>
                  </a:cubicBezTo>
                  <a:cubicBezTo>
                    <a:pt x="2558" y="10334"/>
                    <a:pt x="3099" y="10660"/>
                    <a:pt x="3967" y="10660"/>
                  </a:cubicBezTo>
                  <a:cubicBezTo>
                    <a:pt x="4891" y="10660"/>
                    <a:pt x="5694" y="10296"/>
                    <a:pt x="6301" y="9596"/>
                  </a:cubicBezTo>
                  <a:cubicBezTo>
                    <a:pt x="6590" y="9270"/>
                    <a:pt x="6814" y="8887"/>
                    <a:pt x="6992" y="8420"/>
                  </a:cubicBezTo>
                  <a:cubicBezTo>
                    <a:pt x="7318" y="8560"/>
                    <a:pt x="7720" y="8663"/>
                    <a:pt x="8224" y="8663"/>
                  </a:cubicBezTo>
                  <a:cubicBezTo>
                    <a:pt x="8588" y="8663"/>
                    <a:pt x="8924" y="8607"/>
                    <a:pt x="9250" y="8504"/>
                  </a:cubicBezTo>
                  <a:cubicBezTo>
                    <a:pt x="9521" y="8607"/>
                    <a:pt x="9801" y="8663"/>
                    <a:pt x="10100" y="8663"/>
                  </a:cubicBezTo>
                  <a:cubicBezTo>
                    <a:pt x="10361" y="8663"/>
                    <a:pt x="10613" y="8616"/>
                    <a:pt x="10846" y="8532"/>
                  </a:cubicBezTo>
                  <a:cubicBezTo>
                    <a:pt x="11070" y="8616"/>
                    <a:pt x="11304" y="8663"/>
                    <a:pt x="11537" y="8663"/>
                  </a:cubicBezTo>
                  <a:cubicBezTo>
                    <a:pt x="11743" y="8663"/>
                    <a:pt x="11948" y="8625"/>
                    <a:pt x="12144" y="8569"/>
                  </a:cubicBezTo>
                  <a:cubicBezTo>
                    <a:pt x="12321" y="8625"/>
                    <a:pt x="12517" y="8663"/>
                    <a:pt x="12713" y="8663"/>
                  </a:cubicBezTo>
                  <a:cubicBezTo>
                    <a:pt x="12984" y="8663"/>
                    <a:pt x="13236" y="8616"/>
                    <a:pt x="13460" y="8513"/>
                  </a:cubicBezTo>
                  <a:cubicBezTo>
                    <a:pt x="13693" y="8607"/>
                    <a:pt x="13955" y="8663"/>
                    <a:pt x="14216" y="8663"/>
                  </a:cubicBezTo>
                  <a:cubicBezTo>
                    <a:pt x="14897" y="8663"/>
                    <a:pt x="15317" y="8373"/>
                    <a:pt x="15551" y="8112"/>
                  </a:cubicBezTo>
                  <a:cubicBezTo>
                    <a:pt x="15775" y="7879"/>
                    <a:pt x="16027" y="7477"/>
                    <a:pt x="16027" y="6815"/>
                  </a:cubicBezTo>
                  <a:cubicBezTo>
                    <a:pt x="16027" y="6600"/>
                    <a:pt x="16036" y="6395"/>
                    <a:pt x="16055" y="6227"/>
                  </a:cubicBezTo>
                  <a:cubicBezTo>
                    <a:pt x="16073" y="6021"/>
                    <a:pt x="16101" y="5807"/>
                    <a:pt x="16148" y="5583"/>
                  </a:cubicBezTo>
                  <a:lnTo>
                    <a:pt x="16148" y="5573"/>
                  </a:lnTo>
                  <a:lnTo>
                    <a:pt x="16148" y="5555"/>
                  </a:lnTo>
                  <a:cubicBezTo>
                    <a:pt x="16204" y="5172"/>
                    <a:pt x="16223" y="4929"/>
                    <a:pt x="16223" y="4743"/>
                  </a:cubicBezTo>
                  <a:cubicBezTo>
                    <a:pt x="16223" y="4276"/>
                    <a:pt x="16073" y="3846"/>
                    <a:pt x="15784" y="3529"/>
                  </a:cubicBezTo>
                  <a:cubicBezTo>
                    <a:pt x="15924" y="3118"/>
                    <a:pt x="15989" y="2698"/>
                    <a:pt x="15989" y="2288"/>
                  </a:cubicBezTo>
                  <a:cubicBezTo>
                    <a:pt x="15989" y="1728"/>
                    <a:pt x="15840" y="1242"/>
                    <a:pt x="15551" y="832"/>
                  </a:cubicBezTo>
                  <a:cubicBezTo>
                    <a:pt x="15177" y="309"/>
                    <a:pt x="14589" y="1"/>
                    <a:pt x="1395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8"/>
            <p:cNvSpPr/>
            <p:nvPr/>
          </p:nvSpPr>
          <p:spPr>
            <a:xfrm rot="1088637">
              <a:off x="7465552" y="289131"/>
              <a:ext cx="861118" cy="499269"/>
            </a:xfrm>
            <a:custGeom>
              <a:avLst/>
              <a:gdLst/>
              <a:ahLst/>
              <a:cxnLst/>
              <a:rect l="l" t="t" r="r" b="b"/>
              <a:pathLst>
                <a:path w="13460" h="7804" extrusionOk="0">
                  <a:moveTo>
                    <a:pt x="12480" y="607"/>
                  </a:moveTo>
                  <a:cubicBezTo>
                    <a:pt x="12536" y="607"/>
                    <a:pt x="12573" y="644"/>
                    <a:pt x="12610" y="719"/>
                  </a:cubicBezTo>
                  <a:cubicBezTo>
                    <a:pt x="12629" y="784"/>
                    <a:pt x="12657" y="887"/>
                    <a:pt x="12657" y="1018"/>
                  </a:cubicBezTo>
                  <a:cubicBezTo>
                    <a:pt x="12657" y="1307"/>
                    <a:pt x="12573" y="1624"/>
                    <a:pt x="12414" y="1988"/>
                  </a:cubicBezTo>
                  <a:cubicBezTo>
                    <a:pt x="12246" y="2334"/>
                    <a:pt x="12041" y="2660"/>
                    <a:pt x="11780" y="2969"/>
                  </a:cubicBezTo>
                  <a:cubicBezTo>
                    <a:pt x="11808" y="2539"/>
                    <a:pt x="11873" y="2147"/>
                    <a:pt x="11966" y="1792"/>
                  </a:cubicBezTo>
                  <a:cubicBezTo>
                    <a:pt x="12050" y="1428"/>
                    <a:pt x="12144" y="1148"/>
                    <a:pt x="12237" y="924"/>
                  </a:cubicBezTo>
                  <a:cubicBezTo>
                    <a:pt x="12330" y="719"/>
                    <a:pt x="12414" y="607"/>
                    <a:pt x="12480" y="607"/>
                  </a:cubicBezTo>
                  <a:close/>
                  <a:moveTo>
                    <a:pt x="6777" y="3529"/>
                  </a:moveTo>
                  <a:cubicBezTo>
                    <a:pt x="6842" y="3529"/>
                    <a:pt x="6907" y="3547"/>
                    <a:pt x="6954" y="3594"/>
                  </a:cubicBezTo>
                  <a:cubicBezTo>
                    <a:pt x="7001" y="3641"/>
                    <a:pt x="7019" y="3706"/>
                    <a:pt x="7019" y="3781"/>
                  </a:cubicBezTo>
                  <a:cubicBezTo>
                    <a:pt x="7019" y="3939"/>
                    <a:pt x="6954" y="4079"/>
                    <a:pt x="6814" y="4182"/>
                  </a:cubicBezTo>
                  <a:cubicBezTo>
                    <a:pt x="6674" y="4294"/>
                    <a:pt x="6487" y="4378"/>
                    <a:pt x="6235" y="4434"/>
                  </a:cubicBezTo>
                  <a:lnTo>
                    <a:pt x="6226" y="4434"/>
                  </a:lnTo>
                  <a:cubicBezTo>
                    <a:pt x="6226" y="4182"/>
                    <a:pt x="6282" y="3967"/>
                    <a:pt x="6394" y="3799"/>
                  </a:cubicBezTo>
                  <a:cubicBezTo>
                    <a:pt x="6497" y="3622"/>
                    <a:pt x="6627" y="3529"/>
                    <a:pt x="6777" y="3529"/>
                  </a:cubicBezTo>
                  <a:close/>
                  <a:moveTo>
                    <a:pt x="9623" y="3491"/>
                  </a:moveTo>
                  <a:lnTo>
                    <a:pt x="9390" y="4621"/>
                  </a:lnTo>
                  <a:cubicBezTo>
                    <a:pt x="9353" y="4798"/>
                    <a:pt x="9297" y="4938"/>
                    <a:pt x="9213" y="5059"/>
                  </a:cubicBezTo>
                  <a:cubicBezTo>
                    <a:pt x="9129" y="5162"/>
                    <a:pt x="9054" y="5218"/>
                    <a:pt x="8961" y="5218"/>
                  </a:cubicBezTo>
                  <a:cubicBezTo>
                    <a:pt x="8867" y="5218"/>
                    <a:pt x="8793" y="5181"/>
                    <a:pt x="8746" y="5125"/>
                  </a:cubicBezTo>
                  <a:cubicBezTo>
                    <a:pt x="8699" y="5069"/>
                    <a:pt x="8662" y="4975"/>
                    <a:pt x="8662" y="4845"/>
                  </a:cubicBezTo>
                  <a:cubicBezTo>
                    <a:pt x="8662" y="4611"/>
                    <a:pt x="8709" y="4387"/>
                    <a:pt x="8793" y="4191"/>
                  </a:cubicBezTo>
                  <a:cubicBezTo>
                    <a:pt x="8877" y="3977"/>
                    <a:pt x="8989" y="3818"/>
                    <a:pt x="9147" y="3687"/>
                  </a:cubicBezTo>
                  <a:cubicBezTo>
                    <a:pt x="9297" y="3557"/>
                    <a:pt x="9446" y="3501"/>
                    <a:pt x="9623" y="3491"/>
                  </a:cubicBezTo>
                  <a:close/>
                  <a:moveTo>
                    <a:pt x="3752" y="5535"/>
                  </a:moveTo>
                  <a:lnTo>
                    <a:pt x="3743" y="5582"/>
                  </a:lnTo>
                  <a:cubicBezTo>
                    <a:pt x="3603" y="6665"/>
                    <a:pt x="3239" y="7206"/>
                    <a:pt x="2670" y="7206"/>
                  </a:cubicBezTo>
                  <a:cubicBezTo>
                    <a:pt x="2539" y="7206"/>
                    <a:pt x="2436" y="7169"/>
                    <a:pt x="2362" y="7085"/>
                  </a:cubicBezTo>
                  <a:cubicBezTo>
                    <a:pt x="2296" y="7001"/>
                    <a:pt x="2259" y="6907"/>
                    <a:pt x="2259" y="6795"/>
                  </a:cubicBezTo>
                  <a:cubicBezTo>
                    <a:pt x="2259" y="6301"/>
                    <a:pt x="2763" y="5881"/>
                    <a:pt x="3752" y="5535"/>
                  </a:cubicBezTo>
                  <a:close/>
                  <a:moveTo>
                    <a:pt x="12610" y="0"/>
                  </a:moveTo>
                  <a:cubicBezTo>
                    <a:pt x="12256" y="0"/>
                    <a:pt x="11957" y="234"/>
                    <a:pt x="11696" y="700"/>
                  </a:cubicBezTo>
                  <a:cubicBezTo>
                    <a:pt x="11444" y="1167"/>
                    <a:pt x="11257" y="1755"/>
                    <a:pt x="11126" y="2436"/>
                  </a:cubicBezTo>
                  <a:cubicBezTo>
                    <a:pt x="10996" y="3127"/>
                    <a:pt x="10930" y="3799"/>
                    <a:pt x="10930" y="4425"/>
                  </a:cubicBezTo>
                  <a:lnTo>
                    <a:pt x="10930" y="4658"/>
                  </a:lnTo>
                  <a:cubicBezTo>
                    <a:pt x="10790" y="4807"/>
                    <a:pt x="10688" y="4938"/>
                    <a:pt x="10594" y="5003"/>
                  </a:cubicBezTo>
                  <a:cubicBezTo>
                    <a:pt x="10473" y="5115"/>
                    <a:pt x="10380" y="5162"/>
                    <a:pt x="10314" y="5162"/>
                  </a:cubicBezTo>
                  <a:cubicBezTo>
                    <a:pt x="10268" y="5162"/>
                    <a:pt x="10221" y="5134"/>
                    <a:pt x="10193" y="5106"/>
                  </a:cubicBezTo>
                  <a:cubicBezTo>
                    <a:pt x="10155" y="5069"/>
                    <a:pt x="10146" y="5022"/>
                    <a:pt x="10146" y="4947"/>
                  </a:cubicBezTo>
                  <a:cubicBezTo>
                    <a:pt x="10146" y="4761"/>
                    <a:pt x="10193" y="4434"/>
                    <a:pt x="10286" y="3958"/>
                  </a:cubicBezTo>
                  <a:cubicBezTo>
                    <a:pt x="10342" y="3631"/>
                    <a:pt x="10380" y="3417"/>
                    <a:pt x="10380" y="3342"/>
                  </a:cubicBezTo>
                  <a:cubicBezTo>
                    <a:pt x="10380" y="3202"/>
                    <a:pt x="10277" y="3118"/>
                    <a:pt x="10081" y="3118"/>
                  </a:cubicBezTo>
                  <a:cubicBezTo>
                    <a:pt x="9987" y="3118"/>
                    <a:pt x="9894" y="3127"/>
                    <a:pt x="9810" y="3137"/>
                  </a:cubicBezTo>
                  <a:cubicBezTo>
                    <a:pt x="9782" y="3043"/>
                    <a:pt x="9763" y="2987"/>
                    <a:pt x="9726" y="2950"/>
                  </a:cubicBezTo>
                  <a:cubicBezTo>
                    <a:pt x="9689" y="2922"/>
                    <a:pt x="9633" y="2894"/>
                    <a:pt x="9539" y="2894"/>
                  </a:cubicBezTo>
                  <a:cubicBezTo>
                    <a:pt x="9259" y="2894"/>
                    <a:pt x="8989" y="2987"/>
                    <a:pt x="8737" y="3165"/>
                  </a:cubicBezTo>
                  <a:cubicBezTo>
                    <a:pt x="8475" y="3342"/>
                    <a:pt x="8279" y="3585"/>
                    <a:pt x="8130" y="3874"/>
                  </a:cubicBezTo>
                  <a:cubicBezTo>
                    <a:pt x="7981" y="4154"/>
                    <a:pt x="7906" y="4462"/>
                    <a:pt x="7897" y="4770"/>
                  </a:cubicBezTo>
                  <a:cubicBezTo>
                    <a:pt x="7794" y="4873"/>
                    <a:pt x="7673" y="4938"/>
                    <a:pt x="7542" y="5003"/>
                  </a:cubicBezTo>
                  <a:cubicBezTo>
                    <a:pt x="7309" y="5134"/>
                    <a:pt x="7103" y="5209"/>
                    <a:pt x="6917" y="5209"/>
                  </a:cubicBezTo>
                  <a:cubicBezTo>
                    <a:pt x="6627" y="5209"/>
                    <a:pt x="6422" y="5115"/>
                    <a:pt x="6329" y="4929"/>
                  </a:cubicBezTo>
                  <a:cubicBezTo>
                    <a:pt x="6823" y="4807"/>
                    <a:pt x="7159" y="4649"/>
                    <a:pt x="7374" y="4434"/>
                  </a:cubicBezTo>
                  <a:cubicBezTo>
                    <a:pt x="7579" y="4229"/>
                    <a:pt x="7673" y="3995"/>
                    <a:pt x="7673" y="3706"/>
                  </a:cubicBezTo>
                  <a:cubicBezTo>
                    <a:pt x="7673" y="3454"/>
                    <a:pt x="7607" y="3267"/>
                    <a:pt x="7449" y="3118"/>
                  </a:cubicBezTo>
                  <a:cubicBezTo>
                    <a:pt x="7309" y="2978"/>
                    <a:pt x="7113" y="2903"/>
                    <a:pt x="6879" y="2903"/>
                  </a:cubicBezTo>
                  <a:cubicBezTo>
                    <a:pt x="6609" y="2903"/>
                    <a:pt x="6366" y="2978"/>
                    <a:pt x="6161" y="3127"/>
                  </a:cubicBezTo>
                  <a:cubicBezTo>
                    <a:pt x="5946" y="3267"/>
                    <a:pt x="5787" y="3463"/>
                    <a:pt x="5657" y="3715"/>
                  </a:cubicBezTo>
                  <a:cubicBezTo>
                    <a:pt x="5554" y="3930"/>
                    <a:pt x="5489" y="4182"/>
                    <a:pt x="5479" y="4434"/>
                  </a:cubicBezTo>
                  <a:cubicBezTo>
                    <a:pt x="5199" y="4490"/>
                    <a:pt x="4928" y="4555"/>
                    <a:pt x="4676" y="4621"/>
                  </a:cubicBezTo>
                  <a:cubicBezTo>
                    <a:pt x="4723" y="4294"/>
                    <a:pt x="4770" y="3977"/>
                    <a:pt x="4816" y="3669"/>
                  </a:cubicBezTo>
                  <a:cubicBezTo>
                    <a:pt x="4863" y="3351"/>
                    <a:pt x="4910" y="3043"/>
                    <a:pt x="4947" y="2754"/>
                  </a:cubicBezTo>
                  <a:cubicBezTo>
                    <a:pt x="5012" y="2268"/>
                    <a:pt x="5096" y="1708"/>
                    <a:pt x="5190" y="1083"/>
                  </a:cubicBezTo>
                  <a:cubicBezTo>
                    <a:pt x="5190" y="1064"/>
                    <a:pt x="5199" y="1018"/>
                    <a:pt x="5199" y="971"/>
                  </a:cubicBezTo>
                  <a:cubicBezTo>
                    <a:pt x="5199" y="682"/>
                    <a:pt x="5059" y="542"/>
                    <a:pt x="4770" y="542"/>
                  </a:cubicBezTo>
                  <a:cubicBezTo>
                    <a:pt x="4630" y="542"/>
                    <a:pt x="4527" y="570"/>
                    <a:pt x="4443" y="654"/>
                  </a:cubicBezTo>
                  <a:cubicBezTo>
                    <a:pt x="4368" y="738"/>
                    <a:pt x="4322" y="868"/>
                    <a:pt x="4303" y="1036"/>
                  </a:cubicBezTo>
                  <a:cubicBezTo>
                    <a:pt x="4219" y="1764"/>
                    <a:pt x="4079" y="2371"/>
                    <a:pt x="3892" y="2875"/>
                  </a:cubicBezTo>
                  <a:cubicBezTo>
                    <a:pt x="3706" y="3370"/>
                    <a:pt x="3500" y="3743"/>
                    <a:pt x="3267" y="3995"/>
                  </a:cubicBezTo>
                  <a:cubicBezTo>
                    <a:pt x="3034" y="4238"/>
                    <a:pt x="2810" y="4369"/>
                    <a:pt x="2576" y="4369"/>
                  </a:cubicBezTo>
                  <a:cubicBezTo>
                    <a:pt x="2390" y="4369"/>
                    <a:pt x="2259" y="4322"/>
                    <a:pt x="2194" y="4229"/>
                  </a:cubicBezTo>
                  <a:cubicBezTo>
                    <a:pt x="2119" y="4135"/>
                    <a:pt x="2072" y="3977"/>
                    <a:pt x="2072" y="3771"/>
                  </a:cubicBezTo>
                  <a:cubicBezTo>
                    <a:pt x="2072" y="3687"/>
                    <a:pt x="2082" y="3585"/>
                    <a:pt x="2110" y="3454"/>
                  </a:cubicBezTo>
                  <a:cubicBezTo>
                    <a:pt x="2128" y="3333"/>
                    <a:pt x="2166" y="3165"/>
                    <a:pt x="2222" y="2959"/>
                  </a:cubicBezTo>
                  <a:cubicBezTo>
                    <a:pt x="2306" y="2604"/>
                    <a:pt x="2362" y="2324"/>
                    <a:pt x="2399" y="2100"/>
                  </a:cubicBezTo>
                  <a:cubicBezTo>
                    <a:pt x="2436" y="1886"/>
                    <a:pt x="2455" y="1662"/>
                    <a:pt x="2455" y="1447"/>
                  </a:cubicBezTo>
                  <a:cubicBezTo>
                    <a:pt x="2455" y="1158"/>
                    <a:pt x="2390" y="924"/>
                    <a:pt x="2250" y="775"/>
                  </a:cubicBezTo>
                  <a:cubicBezTo>
                    <a:pt x="2110" y="616"/>
                    <a:pt x="1914" y="542"/>
                    <a:pt x="1652" y="542"/>
                  </a:cubicBezTo>
                  <a:cubicBezTo>
                    <a:pt x="1092" y="542"/>
                    <a:pt x="588" y="831"/>
                    <a:pt x="168" y="1400"/>
                  </a:cubicBezTo>
                  <a:cubicBezTo>
                    <a:pt x="56" y="1568"/>
                    <a:pt x="0" y="1708"/>
                    <a:pt x="0" y="1830"/>
                  </a:cubicBezTo>
                  <a:cubicBezTo>
                    <a:pt x="0" y="1904"/>
                    <a:pt x="19" y="1960"/>
                    <a:pt x="65" y="2016"/>
                  </a:cubicBezTo>
                  <a:cubicBezTo>
                    <a:pt x="112" y="2082"/>
                    <a:pt x="159" y="2100"/>
                    <a:pt x="215" y="2100"/>
                  </a:cubicBezTo>
                  <a:cubicBezTo>
                    <a:pt x="289" y="2100"/>
                    <a:pt x="345" y="2063"/>
                    <a:pt x="402" y="1988"/>
                  </a:cubicBezTo>
                  <a:cubicBezTo>
                    <a:pt x="588" y="1736"/>
                    <a:pt x="756" y="1568"/>
                    <a:pt x="915" y="1447"/>
                  </a:cubicBezTo>
                  <a:cubicBezTo>
                    <a:pt x="1083" y="1335"/>
                    <a:pt x="1223" y="1270"/>
                    <a:pt x="1335" y="1270"/>
                  </a:cubicBezTo>
                  <a:cubicBezTo>
                    <a:pt x="1494" y="1270"/>
                    <a:pt x="1568" y="1363"/>
                    <a:pt x="1568" y="1568"/>
                  </a:cubicBezTo>
                  <a:cubicBezTo>
                    <a:pt x="1568" y="1690"/>
                    <a:pt x="1559" y="1848"/>
                    <a:pt x="1522" y="2016"/>
                  </a:cubicBezTo>
                  <a:cubicBezTo>
                    <a:pt x="1494" y="2184"/>
                    <a:pt x="1447" y="2418"/>
                    <a:pt x="1382" y="2698"/>
                  </a:cubicBezTo>
                  <a:cubicBezTo>
                    <a:pt x="1316" y="3015"/>
                    <a:pt x="1270" y="3258"/>
                    <a:pt x="1232" y="3445"/>
                  </a:cubicBezTo>
                  <a:cubicBezTo>
                    <a:pt x="1195" y="3631"/>
                    <a:pt x="1186" y="3790"/>
                    <a:pt x="1186" y="3949"/>
                  </a:cubicBezTo>
                  <a:cubicBezTo>
                    <a:pt x="1186" y="4285"/>
                    <a:pt x="1279" y="4565"/>
                    <a:pt x="1466" y="4789"/>
                  </a:cubicBezTo>
                  <a:cubicBezTo>
                    <a:pt x="1652" y="5003"/>
                    <a:pt x="1923" y="5115"/>
                    <a:pt x="2268" y="5115"/>
                  </a:cubicBezTo>
                  <a:cubicBezTo>
                    <a:pt x="2642" y="5115"/>
                    <a:pt x="2987" y="4985"/>
                    <a:pt x="3276" y="4742"/>
                  </a:cubicBezTo>
                  <a:cubicBezTo>
                    <a:pt x="3575" y="4481"/>
                    <a:pt x="3827" y="4107"/>
                    <a:pt x="4023" y="3594"/>
                  </a:cubicBezTo>
                  <a:lnTo>
                    <a:pt x="4023" y="3594"/>
                  </a:lnTo>
                  <a:cubicBezTo>
                    <a:pt x="3995" y="3762"/>
                    <a:pt x="3976" y="3883"/>
                    <a:pt x="3967" y="3995"/>
                  </a:cubicBezTo>
                  <a:lnTo>
                    <a:pt x="3836" y="4863"/>
                  </a:lnTo>
                  <a:cubicBezTo>
                    <a:pt x="3052" y="5125"/>
                    <a:pt x="2455" y="5423"/>
                    <a:pt x="2072" y="5769"/>
                  </a:cubicBezTo>
                  <a:cubicBezTo>
                    <a:pt x="1690" y="6105"/>
                    <a:pt x="1494" y="6487"/>
                    <a:pt x="1494" y="6917"/>
                  </a:cubicBezTo>
                  <a:cubicBezTo>
                    <a:pt x="1494" y="7178"/>
                    <a:pt x="1587" y="7402"/>
                    <a:pt x="1774" y="7561"/>
                  </a:cubicBezTo>
                  <a:cubicBezTo>
                    <a:pt x="1960" y="7729"/>
                    <a:pt x="2222" y="7803"/>
                    <a:pt x="2567" y="7803"/>
                  </a:cubicBezTo>
                  <a:cubicBezTo>
                    <a:pt x="3080" y="7803"/>
                    <a:pt x="3510" y="7607"/>
                    <a:pt x="3855" y="7225"/>
                  </a:cubicBezTo>
                  <a:cubicBezTo>
                    <a:pt x="4210" y="6842"/>
                    <a:pt x="4434" y="6235"/>
                    <a:pt x="4546" y="5423"/>
                  </a:cubicBezTo>
                  <a:lnTo>
                    <a:pt x="4574" y="5274"/>
                  </a:lnTo>
                  <a:cubicBezTo>
                    <a:pt x="4900" y="5190"/>
                    <a:pt x="5236" y="5125"/>
                    <a:pt x="5573" y="5069"/>
                  </a:cubicBezTo>
                  <a:cubicBezTo>
                    <a:pt x="5629" y="5218"/>
                    <a:pt x="5722" y="5358"/>
                    <a:pt x="5843" y="5470"/>
                  </a:cubicBezTo>
                  <a:cubicBezTo>
                    <a:pt x="6077" y="5703"/>
                    <a:pt x="6413" y="5825"/>
                    <a:pt x="6842" y="5825"/>
                  </a:cubicBezTo>
                  <a:cubicBezTo>
                    <a:pt x="7159" y="5825"/>
                    <a:pt x="7467" y="5741"/>
                    <a:pt x="7747" y="5591"/>
                  </a:cubicBezTo>
                  <a:cubicBezTo>
                    <a:pt x="7850" y="5535"/>
                    <a:pt x="7943" y="5470"/>
                    <a:pt x="8027" y="5405"/>
                  </a:cubicBezTo>
                  <a:cubicBezTo>
                    <a:pt x="8046" y="5451"/>
                    <a:pt x="8083" y="5498"/>
                    <a:pt x="8121" y="5545"/>
                  </a:cubicBezTo>
                  <a:cubicBezTo>
                    <a:pt x="8270" y="5731"/>
                    <a:pt x="8475" y="5825"/>
                    <a:pt x="8727" y="5825"/>
                  </a:cubicBezTo>
                  <a:cubicBezTo>
                    <a:pt x="9054" y="5825"/>
                    <a:pt x="9315" y="5647"/>
                    <a:pt x="9530" y="5302"/>
                  </a:cubicBezTo>
                  <a:cubicBezTo>
                    <a:pt x="9586" y="5461"/>
                    <a:pt x="9670" y="5591"/>
                    <a:pt x="9782" y="5685"/>
                  </a:cubicBezTo>
                  <a:cubicBezTo>
                    <a:pt x="9903" y="5778"/>
                    <a:pt x="10015" y="5825"/>
                    <a:pt x="10155" y="5825"/>
                  </a:cubicBezTo>
                  <a:cubicBezTo>
                    <a:pt x="10333" y="5825"/>
                    <a:pt x="10520" y="5750"/>
                    <a:pt x="10706" y="5601"/>
                  </a:cubicBezTo>
                  <a:lnTo>
                    <a:pt x="10949" y="5395"/>
                  </a:lnTo>
                  <a:cubicBezTo>
                    <a:pt x="10977" y="5517"/>
                    <a:pt x="11014" y="5610"/>
                    <a:pt x="11061" y="5685"/>
                  </a:cubicBezTo>
                  <a:cubicBezTo>
                    <a:pt x="11117" y="5778"/>
                    <a:pt x="11210" y="5825"/>
                    <a:pt x="11341" y="5825"/>
                  </a:cubicBezTo>
                  <a:cubicBezTo>
                    <a:pt x="11462" y="5825"/>
                    <a:pt x="11556" y="5787"/>
                    <a:pt x="11621" y="5722"/>
                  </a:cubicBezTo>
                  <a:cubicBezTo>
                    <a:pt x="11677" y="5647"/>
                    <a:pt x="11733" y="5517"/>
                    <a:pt x="11780" y="5321"/>
                  </a:cubicBezTo>
                  <a:cubicBezTo>
                    <a:pt x="11836" y="5069"/>
                    <a:pt x="11920" y="4835"/>
                    <a:pt x="12022" y="4611"/>
                  </a:cubicBezTo>
                  <a:cubicBezTo>
                    <a:pt x="12116" y="4387"/>
                    <a:pt x="12218" y="4201"/>
                    <a:pt x="12321" y="4061"/>
                  </a:cubicBezTo>
                  <a:cubicBezTo>
                    <a:pt x="12414" y="3921"/>
                    <a:pt x="12489" y="3855"/>
                    <a:pt x="12554" y="3855"/>
                  </a:cubicBezTo>
                  <a:cubicBezTo>
                    <a:pt x="12592" y="3855"/>
                    <a:pt x="12620" y="3883"/>
                    <a:pt x="12620" y="3949"/>
                  </a:cubicBezTo>
                  <a:cubicBezTo>
                    <a:pt x="12620" y="4042"/>
                    <a:pt x="12601" y="4247"/>
                    <a:pt x="12554" y="4574"/>
                  </a:cubicBezTo>
                  <a:cubicBezTo>
                    <a:pt x="12489" y="4957"/>
                    <a:pt x="12470" y="5227"/>
                    <a:pt x="12470" y="5395"/>
                  </a:cubicBezTo>
                  <a:cubicBezTo>
                    <a:pt x="12470" y="5535"/>
                    <a:pt x="12508" y="5638"/>
                    <a:pt x="12564" y="5703"/>
                  </a:cubicBezTo>
                  <a:cubicBezTo>
                    <a:pt x="12620" y="5778"/>
                    <a:pt x="12722" y="5815"/>
                    <a:pt x="12853" y="5815"/>
                  </a:cubicBezTo>
                  <a:cubicBezTo>
                    <a:pt x="12993" y="5815"/>
                    <a:pt x="13096" y="5778"/>
                    <a:pt x="13170" y="5703"/>
                  </a:cubicBezTo>
                  <a:cubicBezTo>
                    <a:pt x="13226" y="5638"/>
                    <a:pt x="13264" y="5535"/>
                    <a:pt x="13264" y="5367"/>
                  </a:cubicBezTo>
                  <a:cubicBezTo>
                    <a:pt x="13264" y="5087"/>
                    <a:pt x="13273" y="4845"/>
                    <a:pt x="13301" y="4621"/>
                  </a:cubicBezTo>
                  <a:cubicBezTo>
                    <a:pt x="13320" y="4397"/>
                    <a:pt x="13357" y="4154"/>
                    <a:pt x="13394" y="3911"/>
                  </a:cubicBezTo>
                  <a:cubicBezTo>
                    <a:pt x="13441" y="3622"/>
                    <a:pt x="13460" y="3407"/>
                    <a:pt x="13460" y="3305"/>
                  </a:cubicBezTo>
                  <a:cubicBezTo>
                    <a:pt x="13460" y="3174"/>
                    <a:pt x="13422" y="3071"/>
                    <a:pt x="13357" y="2997"/>
                  </a:cubicBezTo>
                  <a:cubicBezTo>
                    <a:pt x="13282" y="2931"/>
                    <a:pt x="13189" y="2894"/>
                    <a:pt x="13049" y="2894"/>
                  </a:cubicBezTo>
                  <a:cubicBezTo>
                    <a:pt x="12909" y="2894"/>
                    <a:pt x="12769" y="2941"/>
                    <a:pt x="12610" y="3034"/>
                  </a:cubicBezTo>
                  <a:cubicBezTo>
                    <a:pt x="12442" y="3127"/>
                    <a:pt x="12284" y="3295"/>
                    <a:pt x="12116" y="3510"/>
                  </a:cubicBezTo>
                  <a:cubicBezTo>
                    <a:pt x="11957" y="3734"/>
                    <a:pt x="11808" y="4014"/>
                    <a:pt x="11668" y="4369"/>
                  </a:cubicBezTo>
                  <a:cubicBezTo>
                    <a:pt x="11668" y="4145"/>
                    <a:pt x="11677" y="3921"/>
                    <a:pt x="11686" y="3697"/>
                  </a:cubicBezTo>
                  <a:cubicBezTo>
                    <a:pt x="12237" y="3146"/>
                    <a:pt x="12629" y="2614"/>
                    <a:pt x="12881" y="2175"/>
                  </a:cubicBezTo>
                  <a:cubicBezTo>
                    <a:pt x="13124" y="1727"/>
                    <a:pt x="13236" y="1298"/>
                    <a:pt x="13236" y="878"/>
                  </a:cubicBezTo>
                  <a:cubicBezTo>
                    <a:pt x="13236" y="626"/>
                    <a:pt x="13180" y="411"/>
                    <a:pt x="13068" y="252"/>
                  </a:cubicBezTo>
                  <a:cubicBezTo>
                    <a:pt x="12946" y="84"/>
                    <a:pt x="12797" y="0"/>
                    <a:pt x="12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0" name="Google Shape;2970;p38"/>
          <p:cNvGrpSpPr/>
          <p:nvPr/>
        </p:nvGrpSpPr>
        <p:grpSpPr>
          <a:xfrm>
            <a:off x="964042" y="4067431"/>
            <a:ext cx="1203967" cy="980366"/>
            <a:chOff x="964042" y="4212432"/>
            <a:chExt cx="1026137" cy="835563"/>
          </a:xfrm>
        </p:grpSpPr>
        <p:sp>
          <p:nvSpPr>
            <p:cNvPr id="2971" name="Google Shape;2971;p38"/>
            <p:cNvSpPr/>
            <p:nvPr/>
          </p:nvSpPr>
          <p:spPr>
            <a:xfrm rot="-988359">
              <a:off x="1031985" y="4326171"/>
              <a:ext cx="890250" cy="608085"/>
            </a:xfrm>
            <a:custGeom>
              <a:avLst/>
              <a:gdLst/>
              <a:ahLst/>
              <a:cxnLst/>
              <a:rect l="l" t="t" r="r" b="b"/>
              <a:pathLst>
                <a:path w="11781" h="8047" extrusionOk="0">
                  <a:moveTo>
                    <a:pt x="3977" y="1"/>
                  </a:moveTo>
                  <a:cubicBezTo>
                    <a:pt x="3221" y="1"/>
                    <a:pt x="2521" y="206"/>
                    <a:pt x="1895" y="617"/>
                  </a:cubicBezTo>
                  <a:cubicBezTo>
                    <a:pt x="1289" y="1018"/>
                    <a:pt x="813" y="1587"/>
                    <a:pt x="477" y="2287"/>
                  </a:cubicBezTo>
                  <a:cubicBezTo>
                    <a:pt x="159" y="2950"/>
                    <a:pt x="1" y="3706"/>
                    <a:pt x="1" y="4546"/>
                  </a:cubicBezTo>
                  <a:cubicBezTo>
                    <a:pt x="1" y="5228"/>
                    <a:pt x="141" y="5834"/>
                    <a:pt x="430" y="6357"/>
                  </a:cubicBezTo>
                  <a:cubicBezTo>
                    <a:pt x="729" y="6898"/>
                    <a:pt x="1149" y="7328"/>
                    <a:pt x="1681" y="7626"/>
                  </a:cubicBezTo>
                  <a:cubicBezTo>
                    <a:pt x="2175" y="7906"/>
                    <a:pt x="2754" y="8046"/>
                    <a:pt x="3361" y="8046"/>
                  </a:cubicBezTo>
                  <a:cubicBezTo>
                    <a:pt x="4117" y="8046"/>
                    <a:pt x="4817" y="7841"/>
                    <a:pt x="5433" y="7430"/>
                  </a:cubicBezTo>
                  <a:cubicBezTo>
                    <a:pt x="5470" y="7412"/>
                    <a:pt x="5517" y="7374"/>
                    <a:pt x="5554" y="7346"/>
                  </a:cubicBezTo>
                  <a:cubicBezTo>
                    <a:pt x="5909" y="7794"/>
                    <a:pt x="6441" y="8046"/>
                    <a:pt x="7020" y="8046"/>
                  </a:cubicBezTo>
                  <a:cubicBezTo>
                    <a:pt x="7300" y="8046"/>
                    <a:pt x="7570" y="7990"/>
                    <a:pt x="7822" y="7888"/>
                  </a:cubicBezTo>
                  <a:cubicBezTo>
                    <a:pt x="8056" y="7990"/>
                    <a:pt x="8317" y="8046"/>
                    <a:pt x="8588" y="8046"/>
                  </a:cubicBezTo>
                  <a:cubicBezTo>
                    <a:pt x="9027" y="8046"/>
                    <a:pt x="9456" y="7906"/>
                    <a:pt x="9811" y="7654"/>
                  </a:cubicBezTo>
                  <a:cubicBezTo>
                    <a:pt x="10081" y="7458"/>
                    <a:pt x="10324" y="7178"/>
                    <a:pt x="10576" y="6786"/>
                  </a:cubicBezTo>
                  <a:cubicBezTo>
                    <a:pt x="10921" y="6245"/>
                    <a:pt x="11257" y="5564"/>
                    <a:pt x="11621" y="4714"/>
                  </a:cubicBezTo>
                  <a:lnTo>
                    <a:pt x="11631" y="4686"/>
                  </a:lnTo>
                  <a:lnTo>
                    <a:pt x="11640" y="4667"/>
                  </a:lnTo>
                  <a:cubicBezTo>
                    <a:pt x="11733" y="4425"/>
                    <a:pt x="11780" y="4191"/>
                    <a:pt x="11780" y="3967"/>
                  </a:cubicBezTo>
                  <a:cubicBezTo>
                    <a:pt x="11780" y="3165"/>
                    <a:pt x="11183" y="2343"/>
                    <a:pt x="10044" y="2343"/>
                  </a:cubicBezTo>
                  <a:cubicBezTo>
                    <a:pt x="9727" y="2343"/>
                    <a:pt x="9447" y="2399"/>
                    <a:pt x="9195" y="2530"/>
                  </a:cubicBezTo>
                  <a:cubicBezTo>
                    <a:pt x="8980" y="2427"/>
                    <a:pt x="8700" y="2343"/>
                    <a:pt x="8364" y="2343"/>
                  </a:cubicBezTo>
                  <a:cubicBezTo>
                    <a:pt x="8084" y="2343"/>
                    <a:pt x="7822" y="2399"/>
                    <a:pt x="7580" y="2521"/>
                  </a:cubicBezTo>
                  <a:cubicBezTo>
                    <a:pt x="7468" y="2465"/>
                    <a:pt x="7337" y="2418"/>
                    <a:pt x="7188" y="2390"/>
                  </a:cubicBezTo>
                  <a:cubicBezTo>
                    <a:pt x="7113" y="2147"/>
                    <a:pt x="7020" y="1914"/>
                    <a:pt x="6908" y="1699"/>
                  </a:cubicBezTo>
                  <a:cubicBezTo>
                    <a:pt x="6600" y="1139"/>
                    <a:pt x="6180" y="719"/>
                    <a:pt x="5657" y="421"/>
                  </a:cubicBezTo>
                  <a:cubicBezTo>
                    <a:pt x="5153" y="141"/>
                    <a:pt x="4584" y="1"/>
                    <a:pt x="3977"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8"/>
            <p:cNvSpPr/>
            <p:nvPr/>
          </p:nvSpPr>
          <p:spPr>
            <a:xfrm rot="-988359">
              <a:off x="1145004" y="4477411"/>
              <a:ext cx="342090" cy="397858"/>
            </a:xfrm>
            <a:custGeom>
              <a:avLst/>
              <a:gdLst/>
              <a:ahLst/>
              <a:cxnLst/>
              <a:rect l="l" t="t" r="r" b="b"/>
              <a:pathLst>
                <a:path w="4527" h="5265" extrusionOk="0">
                  <a:moveTo>
                    <a:pt x="2530" y="729"/>
                  </a:moveTo>
                  <a:cubicBezTo>
                    <a:pt x="2856" y="729"/>
                    <a:pt x="3127" y="859"/>
                    <a:pt x="3323" y="1111"/>
                  </a:cubicBezTo>
                  <a:cubicBezTo>
                    <a:pt x="3528" y="1373"/>
                    <a:pt x="3640" y="1746"/>
                    <a:pt x="3640" y="2231"/>
                  </a:cubicBezTo>
                  <a:cubicBezTo>
                    <a:pt x="3631" y="2679"/>
                    <a:pt x="3556" y="3071"/>
                    <a:pt x="3426" y="3426"/>
                  </a:cubicBezTo>
                  <a:cubicBezTo>
                    <a:pt x="3304" y="3772"/>
                    <a:pt x="3118" y="4052"/>
                    <a:pt x="2866" y="4248"/>
                  </a:cubicBezTo>
                  <a:cubicBezTo>
                    <a:pt x="2623" y="4453"/>
                    <a:pt x="2343" y="4546"/>
                    <a:pt x="2016" y="4546"/>
                  </a:cubicBezTo>
                  <a:cubicBezTo>
                    <a:pt x="1689" y="4546"/>
                    <a:pt x="1419" y="4416"/>
                    <a:pt x="1223" y="4154"/>
                  </a:cubicBezTo>
                  <a:cubicBezTo>
                    <a:pt x="1017" y="3902"/>
                    <a:pt x="924" y="3529"/>
                    <a:pt x="924" y="3034"/>
                  </a:cubicBezTo>
                  <a:cubicBezTo>
                    <a:pt x="924" y="2586"/>
                    <a:pt x="989" y="2185"/>
                    <a:pt x="1120" y="1839"/>
                  </a:cubicBezTo>
                  <a:cubicBezTo>
                    <a:pt x="1241" y="1485"/>
                    <a:pt x="1447" y="1205"/>
                    <a:pt x="1689" y="1018"/>
                  </a:cubicBezTo>
                  <a:cubicBezTo>
                    <a:pt x="1932" y="822"/>
                    <a:pt x="2212" y="729"/>
                    <a:pt x="2530" y="729"/>
                  </a:cubicBezTo>
                  <a:close/>
                  <a:moveTo>
                    <a:pt x="2576" y="1"/>
                  </a:moveTo>
                  <a:cubicBezTo>
                    <a:pt x="2100" y="1"/>
                    <a:pt x="1671" y="131"/>
                    <a:pt x="1269" y="393"/>
                  </a:cubicBezTo>
                  <a:cubicBezTo>
                    <a:pt x="877" y="645"/>
                    <a:pt x="569" y="1018"/>
                    <a:pt x="336" y="1494"/>
                  </a:cubicBezTo>
                  <a:cubicBezTo>
                    <a:pt x="103" y="1979"/>
                    <a:pt x="0" y="2521"/>
                    <a:pt x="0" y="3155"/>
                  </a:cubicBezTo>
                  <a:cubicBezTo>
                    <a:pt x="0" y="3594"/>
                    <a:pt x="84" y="3986"/>
                    <a:pt x="252" y="4294"/>
                  </a:cubicBezTo>
                  <a:cubicBezTo>
                    <a:pt x="429" y="4612"/>
                    <a:pt x="663" y="4854"/>
                    <a:pt x="952" y="5022"/>
                  </a:cubicBezTo>
                  <a:cubicBezTo>
                    <a:pt x="1251" y="5181"/>
                    <a:pt x="1587" y="5265"/>
                    <a:pt x="1951" y="5265"/>
                  </a:cubicBezTo>
                  <a:cubicBezTo>
                    <a:pt x="2427" y="5265"/>
                    <a:pt x="2856" y="5134"/>
                    <a:pt x="3258" y="4882"/>
                  </a:cubicBezTo>
                  <a:cubicBezTo>
                    <a:pt x="3650" y="4621"/>
                    <a:pt x="3958" y="4248"/>
                    <a:pt x="4191" y="3772"/>
                  </a:cubicBezTo>
                  <a:cubicBezTo>
                    <a:pt x="4424" y="3295"/>
                    <a:pt x="4527" y="2745"/>
                    <a:pt x="4527" y="2119"/>
                  </a:cubicBezTo>
                  <a:cubicBezTo>
                    <a:pt x="4527" y="1671"/>
                    <a:pt x="4443" y="1289"/>
                    <a:pt x="4266" y="971"/>
                  </a:cubicBezTo>
                  <a:cubicBezTo>
                    <a:pt x="4107" y="654"/>
                    <a:pt x="3864" y="411"/>
                    <a:pt x="3566" y="253"/>
                  </a:cubicBezTo>
                  <a:cubicBezTo>
                    <a:pt x="3276" y="85"/>
                    <a:pt x="2940" y="1"/>
                    <a:pt x="2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8"/>
            <p:cNvSpPr/>
            <p:nvPr/>
          </p:nvSpPr>
          <p:spPr>
            <a:xfrm rot="-988359">
              <a:off x="1532775" y="4550862"/>
              <a:ext cx="303324" cy="222922"/>
            </a:xfrm>
            <a:custGeom>
              <a:avLst/>
              <a:gdLst/>
              <a:ahLst/>
              <a:cxnLst/>
              <a:rect l="l" t="t" r="r" b="b"/>
              <a:pathLst>
                <a:path w="4014" h="2950" extrusionOk="0">
                  <a:moveTo>
                    <a:pt x="1979" y="0"/>
                  </a:moveTo>
                  <a:cubicBezTo>
                    <a:pt x="1895" y="0"/>
                    <a:pt x="1820" y="19"/>
                    <a:pt x="1755" y="65"/>
                  </a:cubicBezTo>
                  <a:cubicBezTo>
                    <a:pt x="1699" y="112"/>
                    <a:pt x="1643" y="196"/>
                    <a:pt x="1596" y="317"/>
                  </a:cubicBezTo>
                  <a:cubicBezTo>
                    <a:pt x="1447" y="719"/>
                    <a:pt x="1307" y="1064"/>
                    <a:pt x="1195" y="1326"/>
                  </a:cubicBezTo>
                  <a:cubicBezTo>
                    <a:pt x="1083" y="1596"/>
                    <a:pt x="952" y="1867"/>
                    <a:pt x="822" y="2156"/>
                  </a:cubicBezTo>
                  <a:cubicBezTo>
                    <a:pt x="766" y="1400"/>
                    <a:pt x="747" y="784"/>
                    <a:pt x="747" y="317"/>
                  </a:cubicBezTo>
                  <a:cubicBezTo>
                    <a:pt x="747" y="196"/>
                    <a:pt x="719" y="131"/>
                    <a:pt x="663" y="84"/>
                  </a:cubicBezTo>
                  <a:cubicBezTo>
                    <a:pt x="616" y="37"/>
                    <a:pt x="532" y="9"/>
                    <a:pt x="430" y="9"/>
                  </a:cubicBezTo>
                  <a:cubicBezTo>
                    <a:pt x="280" y="9"/>
                    <a:pt x="168" y="37"/>
                    <a:pt x="103" y="93"/>
                  </a:cubicBezTo>
                  <a:cubicBezTo>
                    <a:pt x="28" y="140"/>
                    <a:pt x="0" y="243"/>
                    <a:pt x="0" y="383"/>
                  </a:cubicBezTo>
                  <a:lnTo>
                    <a:pt x="0" y="607"/>
                  </a:lnTo>
                  <a:cubicBezTo>
                    <a:pt x="0" y="1036"/>
                    <a:pt x="19" y="1540"/>
                    <a:pt x="66" y="2119"/>
                  </a:cubicBezTo>
                  <a:cubicBezTo>
                    <a:pt x="94" y="2399"/>
                    <a:pt x="150" y="2614"/>
                    <a:pt x="252" y="2754"/>
                  </a:cubicBezTo>
                  <a:cubicBezTo>
                    <a:pt x="346" y="2884"/>
                    <a:pt x="486" y="2950"/>
                    <a:pt x="654" y="2950"/>
                  </a:cubicBezTo>
                  <a:cubicBezTo>
                    <a:pt x="794" y="2950"/>
                    <a:pt x="906" y="2912"/>
                    <a:pt x="1008" y="2847"/>
                  </a:cubicBezTo>
                  <a:cubicBezTo>
                    <a:pt x="1120" y="2772"/>
                    <a:pt x="1214" y="2651"/>
                    <a:pt x="1316" y="2455"/>
                  </a:cubicBezTo>
                  <a:cubicBezTo>
                    <a:pt x="1419" y="2268"/>
                    <a:pt x="1540" y="2007"/>
                    <a:pt x="1662" y="1643"/>
                  </a:cubicBezTo>
                  <a:cubicBezTo>
                    <a:pt x="1680" y="1848"/>
                    <a:pt x="1680" y="2016"/>
                    <a:pt x="1690" y="2119"/>
                  </a:cubicBezTo>
                  <a:cubicBezTo>
                    <a:pt x="1708" y="2418"/>
                    <a:pt x="1755" y="2623"/>
                    <a:pt x="1839" y="2754"/>
                  </a:cubicBezTo>
                  <a:cubicBezTo>
                    <a:pt x="1923" y="2884"/>
                    <a:pt x="2035" y="2940"/>
                    <a:pt x="2213" y="2940"/>
                  </a:cubicBezTo>
                  <a:cubicBezTo>
                    <a:pt x="2362" y="2940"/>
                    <a:pt x="2502" y="2894"/>
                    <a:pt x="2623" y="2810"/>
                  </a:cubicBezTo>
                  <a:cubicBezTo>
                    <a:pt x="2735" y="2726"/>
                    <a:pt x="2875" y="2567"/>
                    <a:pt x="3015" y="2334"/>
                  </a:cubicBezTo>
                  <a:cubicBezTo>
                    <a:pt x="3314" y="1848"/>
                    <a:pt x="3622" y="1223"/>
                    <a:pt x="3967" y="439"/>
                  </a:cubicBezTo>
                  <a:cubicBezTo>
                    <a:pt x="3995" y="355"/>
                    <a:pt x="4014" y="289"/>
                    <a:pt x="4014" y="243"/>
                  </a:cubicBezTo>
                  <a:cubicBezTo>
                    <a:pt x="4014" y="103"/>
                    <a:pt x="3893" y="19"/>
                    <a:pt x="3669" y="19"/>
                  </a:cubicBezTo>
                  <a:cubicBezTo>
                    <a:pt x="3557" y="19"/>
                    <a:pt x="3473" y="47"/>
                    <a:pt x="3389" y="93"/>
                  </a:cubicBezTo>
                  <a:cubicBezTo>
                    <a:pt x="3323" y="140"/>
                    <a:pt x="3267" y="224"/>
                    <a:pt x="3221" y="336"/>
                  </a:cubicBezTo>
                  <a:cubicBezTo>
                    <a:pt x="3062" y="747"/>
                    <a:pt x="2922" y="1074"/>
                    <a:pt x="2810" y="1316"/>
                  </a:cubicBezTo>
                  <a:cubicBezTo>
                    <a:pt x="2689" y="1559"/>
                    <a:pt x="2530" y="1839"/>
                    <a:pt x="2343" y="2184"/>
                  </a:cubicBezTo>
                  <a:cubicBezTo>
                    <a:pt x="2343" y="1988"/>
                    <a:pt x="2334" y="1699"/>
                    <a:pt x="2334" y="1288"/>
                  </a:cubicBezTo>
                  <a:lnTo>
                    <a:pt x="2334" y="336"/>
                  </a:lnTo>
                  <a:cubicBezTo>
                    <a:pt x="2315" y="196"/>
                    <a:pt x="2297" y="112"/>
                    <a:pt x="2241" y="65"/>
                  </a:cubicBezTo>
                  <a:cubicBezTo>
                    <a:pt x="2175" y="19"/>
                    <a:pt x="2101" y="0"/>
                    <a:pt x="1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3824130" y="1329185"/>
            <a:ext cx="1648691" cy="646331"/>
          </a:xfrm>
          <a:prstGeom prst="rect">
            <a:avLst/>
          </a:prstGeom>
          <a:solidFill>
            <a:schemeClr val="bg1"/>
          </a:solidFill>
        </p:spPr>
        <p:txBody>
          <a:bodyPr wrap="square" rtlCol="0">
            <a:spAutoFit/>
          </a:bodyPr>
          <a:lstStyle/>
          <a:p>
            <a:pPr algn="ctr"/>
            <a:r>
              <a:rPr lang="en-US" sz="3600" dirty="0">
                <a:solidFill>
                  <a:srgbClr val="002060"/>
                </a:solidFill>
              </a:rPr>
              <a:t>BÀI 22</a:t>
            </a:r>
            <a:endParaRPr lang="vi-VN" sz="3600" dirty="0">
              <a:solidFill>
                <a:srgbClr val="002060"/>
              </a:solidFill>
            </a:endParaRPr>
          </a:p>
        </p:txBody>
      </p:sp>
      <p:sp>
        <p:nvSpPr>
          <p:cNvPr id="5" name="TextBox 4"/>
          <p:cNvSpPr txBox="1"/>
          <p:nvPr/>
        </p:nvSpPr>
        <p:spPr>
          <a:xfrm>
            <a:off x="1635686" y="2239090"/>
            <a:ext cx="5852928" cy="646331"/>
          </a:xfrm>
          <a:prstGeom prst="rect">
            <a:avLst/>
          </a:prstGeom>
          <a:solidFill>
            <a:schemeClr val="bg1"/>
          </a:solidFill>
        </p:spPr>
        <p:txBody>
          <a:bodyPr wrap="square" rtlCol="0">
            <a:spAutoFit/>
          </a:bodyPr>
          <a:lstStyle/>
          <a:p>
            <a:pPr algn="ctr"/>
            <a:r>
              <a:rPr lang="en-US" sz="3600" dirty="0">
                <a:solidFill>
                  <a:srgbClr val="C00000"/>
                </a:solidFill>
                <a:effectLst>
                  <a:outerShdw blurRad="38100" dist="38100" dir="2700000" algn="tl">
                    <a:srgbClr val="000000">
                      <a:alpha val="43137"/>
                    </a:srgbClr>
                  </a:outerShdw>
                </a:effectLst>
              </a:rPr>
              <a:t>HÌNH CÓ TÂM ĐỐI XỨNG</a:t>
            </a:r>
            <a:endParaRPr lang="vi-VN" sz="3600"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3698293" y="3226533"/>
            <a:ext cx="1676400" cy="584775"/>
          </a:xfrm>
          <a:prstGeom prst="rect">
            <a:avLst/>
          </a:prstGeom>
          <a:noFill/>
        </p:spPr>
        <p:txBody>
          <a:bodyPr wrap="square" rtlCol="0">
            <a:spAutoFit/>
          </a:bodyPr>
          <a:lstStyle/>
          <a:p>
            <a:pPr algn="ctr"/>
            <a:r>
              <a:rPr lang="en-US" sz="3200" dirty="0"/>
              <a:t>(2 </a:t>
            </a:r>
            <a:r>
              <a:rPr lang="en-US" sz="3200" dirty="0" err="1"/>
              <a:t>tiết</a:t>
            </a:r>
            <a:r>
              <a:rPr lang="en-US" sz="3200" dirty="0"/>
              <a:t>)</a:t>
            </a:r>
            <a:endParaRPr lang="vi-VN"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7"/>
        <p:cNvGrpSpPr/>
        <p:nvPr/>
      </p:nvGrpSpPr>
      <p:grpSpPr>
        <a:xfrm>
          <a:off x="0" y="0"/>
          <a:ext cx="0" cy="0"/>
          <a:chOff x="0" y="0"/>
          <a:chExt cx="0" cy="0"/>
        </a:xfrm>
      </p:grpSpPr>
      <p:grpSp>
        <p:nvGrpSpPr>
          <p:cNvPr id="2978" name="Google Shape;2978;p39"/>
          <p:cNvGrpSpPr/>
          <p:nvPr/>
        </p:nvGrpSpPr>
        <p:grpSpPr>
          <a:xfrm>
            <a:off x="426813" y="4048574"/>
            <a:ext cx="250137" cy="252072"/>
            <a:chOff x="721088" y="4381549"/>
            <a:chExt cx="250137" cy="252072"/>
          </a:xfrm>
        </p:grpSpPr>
        <p:sp>
          <p:nvSpPr>
            <p:cNvPr id="2979" name="Google Shape;2979;p39"/>
            <p:cNvSpPr/>
            <p:nvPr/>
          </p:nvSpPr>
          <p:spPr>
            <a:xfrm>
              <a:off x="721088" y="43815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9"/>
            <p:cNvSpPr/>
            <p:nvPr/>
          </p:nvSpPr>
          <p:spPr>
            <a:xfrm>
              <a:off x="807018" y="44781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1" name="Google Shape;2981;p39"/>
          <p:cNvSpPr/>
          <p:nvPr/>
        </p:nvSpPr>
        <p:spPr>
          <a:xfrm rot="5400000">
            <a:off x="8288050" y="603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9"/>
          <p:cNvSpPr txBox="1">
            <a:spLocks noGrp="1"/>
          </p:cNvSpPr>
          <p:nvPr>
            <p:ph type="title" idx="15"/>
          </p:nvPr>
        </p:nvSpPr>
        <p:spPr>
          <a:xfrm>
            <a:off x="1171163" y="259988"/>
            <a:ext cx="6734100" cy="500100"/>
          </a:xfrm>
          <a:prstGeom prst="rect">
            <a:avLst/>
          </a:prstGeom>
        </p:spPr>
        <p:txBody>
          <a:bodyPr spcFirstLastPara="1" wrap="square" lIns="91425" tIns="91425" rIns="91425" bIns="91425" anchor="t" anchorCtr="0">
            <a:noAutofit/>
          </a:bodyPr>
          <a:lstStyle/>
          <a:p>
            <a:pPr lvl="0"/>
            <a:r>
              <a:rPr lang="en-US" sz="4000" b="1" dirty="0">
                <a:effectLst>
                  <a:outerShdw blurRad="38100" dist="38100" dir="2700000" algn="tl">
                    <a:srgbClr val="000000">
                      <a:alpha val="43137"/>
                    </a:srgbClr>
                  </a:outerShdw>
                </a:effectLst>
                <a:latin typeface="+mn-lt"/>
              </a:rPr>
              <a:t>NỘI DUNG</a:t>
            </a:r>
            <a:endParaRPr sz="3600" dirty="0">
              <a:latin typeface="+mn-lt"/>
            </a:endParaRPr>
          </a:p>
        </p:txBody>
      </p:sp>
      <p:sp>
        <p:nvSpPr>
          <p:cNvPr id="2983" name="Google Shape;2983;p39"/>
          <p:cNvSpPr txBox="1">
            <a:spLocks noGrp="1"/>
          </p:cNvSpPr>
          <p:nvPr>
            <p:ph type="subTitle" idx="1"/>
          </p:nvPr>
        </p:nvSpPr>
        <p:spPr>
          <a:xfrm>
            <a:off x="990096" y="1733081"/>
            <a:ext cx="7077272" cy="50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FF0000"/>
                </a:solidFill>
                <a:latin typeface="+mn-lt"/>
              </a:rPr>
              <a:t>Hình có tâm đối xứng trong thực tế</a:t>
            </a:r>
            <a:endParaRPr sz="3200" dirty="0">
              <a:solidFill>
                <a:srgbClr val="FF0000"/>
              </a:solidFill>
              <a:latin typeface="+mn-lt"/>
            </a:endParaRPr>
          </a:p>
        </p:txBody>
      </p:sp>
      <p:sp>
        <p:nvSpPr>
          <p:cNvPr id="2984" name="Google Shape;2984;p39"/>
          <p:cNvSpPr txBox="1">
            <a:spLocks noGrp="1"/>
          </p:cNvSpPr>
          <p:nvPr>
            <p:ph type="title"/>
          </p:nvPr>
        </p:nvSpPr>
        <p:spPr>
          <a:xfrm>
            <a:off x="3871474" y="935431"/>
            <a:ext cx="1158000" cy="94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0000"/>
                </a:solidFill>
                <a:latin typeface="+mn-lt"/>
              </a:rPr>
              <a:t>1</a:t>
            </a:r>
            <a:endParaRPr dirty="0">
              <a:solidFill>
                <a:srgbClr val="FF0000"/>
              </a:solidFill>
              <a:latin typeface="+mn-lt"/>
            </a:endParaRPr>
          </a:p>
        </p:txBody>
      </p:sp>
      <p:sp>
        <p:nvSpPr>
          <p:cNvPr id="2990" name="Google Shape;2990;p39"/>
          <p:cNvSpPr txBox="1">
            <a:spLocks noGrp="1"/>
          </p:cNvSpPr>
          <p:nvPr>
            <p:ph type="title" idx="7"/>
          </p:nvPr>
        </p:nvSpPr>
        <p:spPr>
          <a:xfrm>
            <a:off x="3876184" y="2948525"/>
            <a:ext cx="1158000" cy="94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0C0"/>
                </a:solidFill>
                <a:latin typeface="+mn-lt"/>
              </a:rPr>
              <a:t>II</a:t>
            </a:r>
            <a:endParaRPr dirty="0">
              <a:solidFill>
                <a:srgbClr val="0070C0"/>
              </a:solidFill>
              <a:latin typeface="+mn-lt"/>
            </a:endParaRPr>
          </a:p>
        </p:txBody>
      </p:sp>
      <p:grpSp>
        <p:nvGrpSpPr>
          <p:cNvPr id="2995" name="Google Shape;2995;p39"/>
          <p:cNvGrpSpPr/>
          <p:nvPr/>
        </p:nvGrpSpPr>
        <p:grpSpPr>
          <a:xfrm>
            <a:off x="-27998" y="4236911"/>
            <a:ext cx="1124996" cy="941428"/>
            <a:chOff x="-28012" y="4236749"/>
            <a:chExt cx="881313" cy="737507"/>
          </a:xfrm>
        </p:grpSpPr>
        <p:sp>
          <p:nvSpPr>
            <p:cNvPr id="2996" name="Google Shape;2996;p39"/>
            <p:cNvSpPr/>
            <p:nvPr/>
          </p:nvSpPr>
          <p:spPr>
            <a:xfrm rot="1305743">
              <a:off x="36778" y="4358500"/>
              <a:ext cx="751733" cy="494004"/>
            </a:xfrm>
            <a:custGeom>
              <a:avLst/>
              <a:gdLst/>
              <a:ahLst/>
              <a:cxnLst/>
              <a:rect l="l" t="t" r="r" b="b"/>
              <a:pathLst>
                <a:path w="16223" h="10661" extrusionOk="0">
                  <a:moveTo>
                    <a:pt x="13955" y="1"/>
                  </a:moveTo>
                  <a:cubicBezTo>
                    <a:pt x="13441" y="1"/>
                    <a:pt x="12480" y="188"/>
                    <a:pt x="11808" y="1438"/>
                  </a:cubicBezTo>
                  <a:cubicBezTo>
                    <a:pt x="11574" y="1886"/>
                    <a:pt x="11369" y="2381"/>
                    <a:pt x="11220" y="2960"/>
                  </a:cubicBezTo>
                  <a:cubicBezTo>
                    <a:pt x="11117" y="2932"/>
                    <a:pt x="10996" y="2922"/>
                    <a:pt x="10884" y="2922"/>
                  </a:cubicBezTo>
                  <a:cubicBezTo>
                    <a:pt x="10389" y="2922"/>
                    <a:pt x="9913" y="3053"/>
                    <a:pt x="9484" y="3305"/>
                  </a:cubicBezTo>
                  <a:cubicBezTo>
                    <a:pt x="9120" y="3062"/>
                    <a:pt x="8690" y="2932"/>
                    <a:pt x="8224" y="2932"/>
                  </a:cubicBezTo>
                  <a:cubicBezTo>
                    <a:pt x="8102" y="2932"/>
                    <a:pt x="8000" y="2941"/>
                    <a:pt x="7888" y="2960"/>
                  </a:cubicBezTo>
                  <a:cubicBezTo>
                    <a:pt x="7897" y="2876"/>
                    <a:pt x="7906" y="2801"/>
                    <a:pt x="7916" y="2726"/>
                  </a:cubicBezTo>
                  <a:cubicBezTo>
                    <a:pt x="7981" y="2652"/>
                    <a:pt x="7981" y="2549"/>
                    <a:pt x="7981" y="2437"/>
                  </a:cubicBezTo>
                  <a:cubicBezTo>
                    <a:pt x="7981" y="1373"/>
                    <a:pt x="7206" y="598"/>
                    <a:pt x="6151" y="598"/>
                  </a:cubicBezTo>
                  <a:cubicBezTo>
                    <a:pt x="5638" y="598"/>
                    <a:pt x="5153" y="785"/>
                    <a:pt x="4817" y="1140"/>
                  </a:cubicBezTo>
                  <a:cubicBezTo>
                    <a:pt x="4770" y="1186"/>
                    <a:pt x="4723" y="1242"/>
                    <a:pt x="4677" y="1298"/>
                  </a:cubicBezTo>
                  <a:cubicBezTo>
                    <a:pt x="4667" y="1289"/>
                    <a:pt x="4667" y="1280"/>
                    <a:pt x="4658" y="1280"/>
                  </a:cubicBezTo>
                  <a:cubicBezTo>
                    <a:pt x="4359" y="972"/>
                    <a:pt x="3846" y="598"/>
                    <a:pt x="3043" y="598"/>
                  </a:cubicBezTo>
                  <a:cubicBezTo>
                    <a:pt x="2334" y="598"/>
                    <a:pt x="1307" y="850"/>
                    <a:pt x="430" y="2045"/>
                  </a:cubicBezTo>
                  <a:cubicBezTo>
                    <a:pt x="140" y="2456"/>
                    <a:pt x="0" y="2876"/>
                    <a:pt x="0" y="3296"/>
                  </a:cubicBezTo>
                  <a:cubicBezTo>
                    <a:pt x="0" y="3678"/>
                    <a:pt x="131" y="4042"/>
                    <a:pt x="364" y="4341"/>
                  </a:cubicBezTo>
                  <a:cubicBezTo>
                    <a:pt x="579" y="4640"/>
                    <a:pt x="887" y="4836"/>
                    <a:pt x="1223" y="4920"/>
                  </a:cubicBezTo>
                  <a:cubicBezTo>
                    <a:pt x="1204" y="5088"/>
                    <a:pt x="1186" y="5256"/>
                    <a:pt x="1186" y="5405"/>
                  </a:cubicBezTo>
                  <a:cubicBezTo>
                    <a:pt x="1186" y="6068"/>
                    <a:pt x="1400" y="6665"/>
                    <a:pt x="1783" y="7132"/>
                  </a:cubicBezTo>
                  <a:cubicBezTo>
                    <a:pt x="1559" y="7589"/>
                    <a:pt x="1494" y="8019"/>
                    <a:pt x="1494" y="8373"/>
                  </a:cubicBezTo>
                  <a:cubicBezTo>
                    <a:pt x="1494" y="9027"/>
                    <a:pt x="1764" y="9634"/>
                    <a:pt x="2241" y="10054"/>
                  </a:cubicBezTo>
                  <a:cubicBezTo>
                    <a:pt x="2558" y="10334"/>
                    <a:pt x="3099" y="10660"/>
                    <a:pt x="3967" y="10660"/>
                  </a:cubicBezTo>
                  <a:cubicBezTo>
                    <a:pt x="4891" y="10660"/>
                    <a:pt x="5694" y="10296"/>
                    <a:pt x="6301" y="9596"/>
                  </a:cubicBezTo>
                  <a:cubicBezTo>
                    <a:pt x="6590" y="9270"/>
                    <a:pt x="6814" y="8887"/>
                    <a:pt x="6992" y="8420"/>
                  </a:cubicBezTo>
                  <a:cubicBezTo>
                    <a:pt x="7318" y="8560"/>
                    <a:pt x="7720" y="8663"/>
                    <a:pt x="8224" y="8663"/>
                  </a:cubicBezTo>
                  <a:cubicBezTo>
                    <a:pt x="8588" y="8663"/>
                    <a:pt x="8924" y="8607"/>
                    <a:pt x="9250" y="8504"/>
                  </a:cubicBezTo>
                  <a:cubicBezTo>
                    <a:pt x="9521" y="8607"/>
                    <a:pt x="9801" y="8663"/>
                    <a:pt x="10100" y="8663"/>
                  </a:cubicBezTo>
                  <a:cubicBezTo>
                    <a:pt x="10361" y="8663"/>
                    <a:pt x="10613" y="8616"/>
                    <a:pt x="10846" y="8532"/>
                  </a:cubicBezTo>
                  <a:cubicBezTo>
                    <a:pt x="11070" y="8616"/>
                    <a:pt x="11304" y="8663"/>
                    <a:pt x="11537" y="8663"/>
                  </a:cubicBezTo>
                  <a:cubicBezTo>
                    <a:pt x="11743" y="8663"/>
                    <a:pt x="11948" y="8625"/>
                    <a:pt x="12144" y="8569"/>
                  </a:cubicBezTo>
                  <a:cubicBezTo>
                    <a:pt x="12321" y="8625"/>
                    <a:pt x="12517" y="8663"/>
                    <a:pt x="12713" y="8663"/>
                  </a:cubicBezTo>
                  <a:cubicBezTo>
                    <a:pt x="12984" y="8663"/>
                    <a:pt x="13236" y="8616"/>
                    <a:pt x="13460" y="8513"/>
                  </a:cubicBezTo>
                  <a:cubicBezTo>
                    <a:pt x="13693" y="8607"/>
                    <a:pt x="13955" y="8663"/>
                    <a:pt x="14216" y="8663"/>
                  </a:cubicBezTo>
                  <a:cubicBezTo>
                    <a:pt x="14897" y="8663"/>
                    <a:pt x="15317" y="8373"/>
                    <a:pt x="15551" y="8112"/>
                  </a:cubicBezTo>
                  <a:cubicBezTo>
                    <a:pt x="15775" y="7879"/>
                    <a:pt x="16027" y="7477"/>
                    <a:pt x="16027" y="6815"/>
                  </a:cubicBezTo>
                  <a:cubicBezTo>
                    <a:pt x="16027" y="6600"/>
                    <a:pt x="16036" y="6395"/>
                    <a:pt x="16055" y="6227"/>
                  </a:cubicBezTo>
                  <a:cubicBezTo>
                    <a:pt x="16073" y="6021"/>
                    <a:pt x="16101" y="5807"/>
                    <a:pt x="16148" y="5583"/>
                  </a:cubicBezTo>
                  <a:lnTo>
                    <a:pt x="16148" y="5573"/>
                  </a:lnTo>
                  <a:lnTo>
                    <a:pt x="16148" y="5555"/>
                  </a:lnTo>
                  <a:cubicBezTo>
                    <a:pt x="16204" y="5172"/>
                    <a:pt x="16223" y="4929"/>
                    <a:pt x="16223" y="4743"/>
                  </a:cubicBezTo>
                  <a:cubicBezTo>
                    <a:pt x="16223" y="4276"/>
                    <a:pt x="16073" y="3846"/>
                    <a:pt x="15784" y="3529"/>
                  </a:cubicBezTo>
                  <a:cubicBezTo>
                    <a:pt x="15924" y="3118"/>
                    <a:pt x="15989" y="2698"/>
                    <a:pt x="15989" y="2288"/>
                  </a:cubicBezTo>
                  <a:cubicBezTo>
                    <a:pt x="15989" y="1728"/>
                    <a:pt x="15840" y="1242"/>
                    <a:pt x="15551" y="832"/>
                  </a:cubicBezTo>
                  <a:cubicBezTo>
                    <a:pt x="15177" y="309"/>
                    <a:pt x="14589" y="1"/>
                    <a:pt x="1395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9"/>
            <p:cNvSpPr/>
            <p:nvPr/>
          </p:nvSpPr>
          <p:spPr>
            <a:xfrm rot="1305743">
              <a:off x="101041" y="4425269"/>
              <a:ext cx="623703" cy="361618"/>
            </a:xfrm>
            <a:custGeom>
              <a:avLst/>
              <a:gdLst/>
              <a:ahLst/>
              <a:cxnLst/>
              <a:rect l="l" t="t" r="r" b="b"/>
              <a:pathLst>
                <a:path w="13460" h="7804" extrusionOk="0">
                  <a:moveTo>
                    <a:pt x="12480" y="607"/>
                  </a:moveTo>
                  <a:cubicBezTo>
                    <a:pt x="12536" y="607"/>
                    <a:pt x="12573" y="644"/>
                    <a:pt x="12610" y="719"/>
                  </a:cubicBezTo>
                  <a:cubicBezTo>
                    <a:pt x="12629" y="784"/>
                    <a:pt x="12657" y="887"/>
                    <a:pt x="12657" y="1018"/>
                  </a:cubicBezTo>
                  <a:cubicBezTo>
                    <a:pt x="12657" y="1307"/>
                    <a:pt x="12573" y="1624"/>
                    <a:pt x="12414" y="1988"/>
                  </a:cubicBezTo>
                  <a:cubicBezTo>
                    <a:pt x="12246" y="2334"/>
                    <a:pt x="12041" y="2660"/>
                    <a:pt x="11780" y="2969"/>
                  </a:cubicBezTo>
                  <a:cubicBezTo>
                    <a:pt x="11808" y="2539"/>
                    <a:pt x="11873" y="2147"/>
                    <a:pt x="11966" y="1792"/>
                  </a:cubicBezTo>
                  <a:cubicBezTo>
                    <a:pt x="12050" y="1428"/>
                    <a:pt x="12144" y="1148"/>
                    <a:pt x="12237" y="924"/>
                  </a:cubicBezTo>
                  <a:cubicBezTo>
                    <a:pt x="12330" y="719"/>
                    <a:pt x="12414" y="607"/>
                    <a:pt x="12480" y="607"/>
                  </a:cubicBezTo>
                  <a:close/>
                  <a:moveTo>
                    <a:pt x="6777" y="3529"/>
                  </a:moveTo>
                  <a:cubicBezTo>
                    <a:pt x="6842" y="3529"/>
                    <a:pt x="6907" y="3547"/>
                    <a:pt x="6954" y="3594"/>
                  </a:cubicBezTo>
                  <a:cubicBezTo>
                    <a:pt x="7001" y="3641"/>
                    <a:pt x="7019" y="3706"/>
                    <a:pt x="7019" y="3781"/>
                  </a:cubicBezTo>
                  <a:cubicBezTo>
                    <a:pt x="7019" y="3939"/>
                    <a:pt x="6954" y="4079"/>
                    <a:pt x="6814" y="4182"/>
                  </a:cubicBezTo>
                  <a:cubicBezTo>
                    <a:pt x="6674" y="4294"/>
                    <a:pt x="6487" y="4378"/>
                    <a:pt x="6235" y="4434"/>
                  </a:cubicBezTo>
                  <a:lnTo>
                    <a:pt x="6226" y="4434"/>
                  </a:lnTo>
                  <a:cubicBezTo>
                    <a:pt x="6226" y="4182"/>
                    <a:pt x="6282" y="3967"/>
                    <a:pt x="6394" y="3799"/>
                  </a:cubicBezTo>
                  <a:cubicBezTo>
                    <a:pt x="6497" y="3622"/>
                    <a:pt x="6627" y="3529"/>
                    <a:pt x="6777" y="3529"/>
                  </a:cubicBezTo>
                  <a:close/>
                  <a:moveTo>
                    <a:pt x="9623" y="3491"/>
                  </a:moveTo>
                  <a:lnTo>
                    <a:pt x="9390" y="4621"/>
                  </a:lnTo>
                  <a:cubicBezTo>
                    <a:pt x="9353" y="4798"/>
                    <a:pt x="9297" y="4938"/>
                    <a:pt x="9213" y="5059"/>
                  </a:cubicBezTo>
                  <a:cubicBezTo>
                    <a:pt x="9129" y="5162"/>
                    <a:pt x="9054" y="5218"/>
                    <a:pt x="8961" y="5218"/>
                  </a:cubicBezTo>
                  <a:cubicBezTo>
                    <a:pt x="8867" y="5218"/>
                    <a:pt x="8793" y="5181"/>
                    <a:pt x="8746" y="5125"/>
                  </a:cubicBezTo>
                  <a:cubicBezTo>
                    <a:pt x="8699" y="5069"/>
                    <a:pt x="8662" y="4975"/>
                    <a:pt x="8662" y="4845"/>
                  </a:cubicBezTo>
                  <a:cubicBezTo>
                    <a:pt x="8662" y="4611"/>
                    <a:pt x="8709" y="4387"/>
                    <a:pt x="8793" y="4191"/>
                  </a:cubicBezTo>
                  <a:cubicBezTo>
                    <a:pt x="8877" y="3977"/>
                    <a:pt x="8989" y="3818"/>
                    <a:pt x="9147" y="3687"/>
                  </a:cubicBezTo>
                  <a:cubicBezTo>
                    <a:pt x="9297" y="3557"/>
                    <a:pt x="9446" y="3501"/>
                    <a:pt x="9623" y="3491"/>
                  </a:cubicBezTo>
                  <a:close/>
                  <a:moveTo>
                    <a:pt x="3752" y="5535"/>
                  </a:moveTo>
                  <a:lnTo>
                    <a:pt x="3743" y="5582"/>
                  </a:lnTo>
                  <a:cubicBezTo>
                    <a:pt x="3603" y="6665"/>
                    <a:pt x="3239" y="7206"/>
                    <a:pt x="2670" y="7206"/>
                  </a:cubicBezTo>
                  <a:cubicBezTo>
                    <a:pt x="2539" y="7206"/>
                    <a:pt x="2436" y="7169"/>
                    <a:pt x="2362" y="7085"/>
                  </a:cubicBezTo>
                  <a:cubicBezTo>
                    <a:pt x="2296" y="7001"/>
                    <a:pt x="2259" y="6907"/>
                    <a:pt x="2259" y="6795"/>
                  </a:cubicBezTo>
                  <a:cubicBezTo>
                    <a:pt x="2259" y="6301"/>
                    <a:pt x="2763" y="5881"/>
                    <a:pt x="3752" y="5535"/>
                  </a:cubicBezTo>
                  <a:close/>
                  <a:moveTo>
                    <a:pt x="12610" y="0"/>
                  </a:moveTo>
                  <a:cubicBezTo>
                    <a:pt x="12256" y="0"/>
                    <a:pt x="11957" y="234"/>
                    <a:pt x="11696" y="700"/>
                  </a:cubicBezTo>
                  <a:cubicBezTo>
                    <a:pt x="11444" y="1167"/>
                    <a:pt x="11257" y="1755"/>
                    <a:pt x="11126" y="2436"/>
                  </a:cubicBezTo>
                  <a:cubicBezTo>
                    <a:pt x="10996" y="3127"/>
                    <a:pt x="10930" y="3799"/>
                    <a:pt x="10930" y="4425"/>
                  </a:cubicBezTo>
                  <a:lnTo>
                    <a:pt x="10930" y="4658"/>
                  </a:lnTo>
                  <a:cubicBezTo>
                    <a:pt x="10790" y="4807"/>
                    <a:pt x="10688" y="4938"/>
                    <a:pt x="10594" y="5003"/>
                  </a:cubicBezTo>
                  <a:cubicBezTo>
                    <a:pt x="10473" y="5115"/>
                    <a:pt x="10380" y="5162"/>
                    <a:pt x="10314" y="5162"/>
                  </a:cubicBezTo>
                  <a:cubicBezTo>
                    <a:pt x="10268" y="5162"/>
                    <a:pt x="10221" y="5134"/>
                    <a:pt x="10193" y="5106"/>
                  </a:cubicBezTo>
                  <a:cubicBezTo>
                    <a:pt x="10155" y="5069"/>
                    <a:pt x="10146" y="5022"/>
                    <a:pt x="10146" y="4947"/>
                  </a:cubicBezTo>
                  <a:cubicBezTo>
                    <a:pt x="10146" y="4761"/>
                    <a:pt x="10193" y="4434"/>
                    <a:pt x="10286" y="3958"/>
                  </a:cubicBezTo>
                  <a:cubicBezTo>
                    <a:pt x="10342" y="3631"/>
                    <a:pt x="10380" y="3417"/>
                    <a:pt x="10380" y="3342"/>
                  </a:cubicBezTo>
                  <a:cubicBezTo>
                    <a:pt x="10380" y="3202"/>
                    <a:pt x="10277" y="3118"/>
                    <a:pt x="10081" y="3118"/>
                  </a:cubicBezTo>
                  <a:cubicBezTo>
                    <a:pt x="9987" y="3118"/>
                    <a:pt x="9894" y="3127"/>
                    <a:pt x="9810" y="3137"/>
                  </a:cubicBezTo>
                  <a:cubicBezTo>
                    <a:pt x="9782" y="3043"/>
                    <a:pt x="9763" y="2987"/>
                    <a:pt x="9726" y="2950"/>
                  </a:cubicBezTo>
                  <a:cubicBezTo>
                    <a:pt x="9689" y="2922"/>
                    <a:pt x="9633" y="2894"/>
                    <a:pt x="9539" y="2894"/>
                  </a:cubicBezTo>
                  <a:cubicBezTo>
                    <a:pt x="9259" y="2894"/>
                    <a:pt x="8989" y="2987"/>
                    <a:pt x="8737" y="3165"/>
                  </a:cubicBezTo>
                  <a:cubicBezTo>
                    <a:pt x="8475" y="3342"/>
                    <a:pt x="8279" y="3585"/>
                    <a:pt x="8130" y="3874"/>
                  </a:cubicBezTo>
                  <a:cubicBezTo>
                    <a:pt x="7981" y="4154"/>
                    <a:pt x="7906" y="4462"/>
                    <a:pt x="7897" y="4770"/>
                  </a:cubicBezTo>
                  <a:cubicBezTo>
                    <a:pt x="7794" y="4873"/>
                    <a:pt x="7673" y="4938"/>
                    <a:pt x="7542" y="5003"/>
                  </a:cubicBezTo>
                  <a:cubicBezTo>
                    <a:pt x="7309" y="5134"/>
                    <a:pt x="7103" y="5209"/>
                    <a:pt x="6917" y="5209"/>
                  </a:cubicBezTo>
                  <a:cubicBezTo>
                    <a:pt x="6627" y="5209"/>
                    <a:pt x="6422" y="5115"/>
                    <a:pt x="6329" y="4929"/>
                  </a:cubicBezTo>
                  <a:cubicBezTo>
                    <a:pt x="6823" y="4807"/>
                    <a:pt x="7159" y="4649"/>
                    <a:pt x="7374" y="4434"/>
                  </a:cubicBezTo>
                  <a:cubicBezTo>
                    <a:pt x="7579" y="4229"/>
                    <a:pt x="7673" y="3995"/>
                    <a:pt x="7673" y="3706"/>
                  </a:cubicBezTo>
                  <a:cubicBezTo>
                    <a:pt x="7673" y="3454"/>
                    <a:pt x="7607" y="3267"/>
                    <a:pt x="7449" y="3118"/>
                  </a:cubicBezTo>
                  <a:cubicBezTo>
                    <a:pt x="7309" y="2978"/>
                    <a:pt x="7113" y="2903"/>
                    <a:pt x="6879" y="2903"/>
                  </a:cubicBezTo>
                  <a:cubicBezTo>
                    <a:pt x="6609" y="2903"/>
                    <a:pt x="6366" y="2978"/>
                    <a:pt x="6161" y="3127"/>
                  </a:cubicBezTo>
                  <a:cubicBezTo>
                    <a:pt x="5946" y="3267"/>
                    <a:pt x="5787" y="3463"/>
                    <a:pt x="5657" y="3715"/>
                  </a:cubicBezTo>
                  <a:cubicBezTo>
                    <a:pt x="5554" y="3930"/>
                    <a:pt x="5489" y="4182"/>
                    <a:pt x="5479" y="4434"/>
                  </a:cubicBezTo>
                  <a:cubicBezTo>
                    <a:pt x="5199" y="4490"/>
                    <a:pt x="4928" y="4555"/>
                    <a:pt x="4676" y="4621"/>
                  </a:cubicBezTo>
                  <a:cubicBezTo>
                    <a:pt x="4723" y="4294"/>
                    <a:pt x="4770" y="3977"/>
                    <a:pt x="4816" y="3669"/>
                  </a:cubicBezTo>
                  <a:cubicBezTo>
                    <a:pt x="4863" y="3351"/>
                    <a:pt x="4910" y="3043"/>
                    <a:pt x="4947" y="2754"/>
                  </a:cubicBezTo>
                  <a:cubicBezTo>
                    <a:pt x="5012" y="2268"/>
                    <a:pt x="5096" y="1708"/>
                    <a:pt x="5190" y="1083"/>
                  </a:cubicBezTo>
                  <a:cubicBezTo>
                    <a:pt x="5190" y="1064"/>
                    <a:pt x="5199" y="1018"/>
                    <a:pt x="5199" y="971"/>
                  </a:cubicBezTo>
                  <a:cubicBezTo>
                    <a:pt x="5199" y="682"/>
                    <a:pt x="5059" y="542"/>
                    <a:pt x="4770" y="542"/>
                  </a:cubicBezTo>
                  <a:cubicBezTo>
                    <a:pt x="4630" y="542"/>
                    <a:pt x="4527" y="570"/>
                    <a:pt x="4443" y="654"/>
                  </a:cubicBezTo>
                  <a:cubicBezTo>
                    <a:pt x="4368" y="738"/>
                    <a:pt x="4322" y="868"/>
                    <a:pt x="4303" y="1036"/>
                  </a:cubicBezTo>
                  <a:cubicBezTo>
                    <a:pt x="4219" y="1764"/>
                    <a:pt x="4079" y="2371"/>
                    <a:pt x="3892" y="2875"/>
                  </a:cubicBezTo>
                  <a:cubicBezTo>
                    <a:pt x="3706" y="3370"/>
                    <a:pt x="3500" y="3743"/>
                    <a:pt x="3267" y="3995"/>
                  </a:cubicBezTo>
                  <a:cubicBezTo>
                    <a:pt x="3034" y="4238"/>
                    <a:pt x="2810" y="4369"/>
                    <a:pt x="2576" y="4369"/>
                  </a:cubicBezTo>
                  <a:cubicBezTo>
                    <a:pt x="2390" y="4369"/>
                    <a:pt x="2259" y="4322"/>
                    <a:pt x="2194" y="4229"/>
                  </a:cubicBezTo>
                  <a:cubicBezTo>
                    <a:pt x="2119" y="4135"/>
                    <a:pt x="2072" y="3977"/>
                    <a:pt x="2072" y="3771"/>
                  </a:cubicBezTo>
                  <a:cubicBezTo>
                    <a:pt x="2072" y="3687"/>
                    <a:pt x="2082" y="3585"/>
                    <a:pt x="2110" y="3454"/>
                  </a:cubicBezTo>
                  <a:cubicBezTo>
                    <a:pt x="2128" y="3333"/>
                    <a:pt x="2166" y="3165"/>
                    <a:pt x="2222" y="2959"/>
                  </a:cubicBezTo>
                  <a:cubicBezTo>
                    <a:pt x="2306" y="2604"/>
                    <a:pt x="2362" y="2324"/>
                    <a:pt x="2399" y="2100"/>
                  </a:cubicBezTo>
                  <a:cubicBezTo>
                    <a:pt x="2436" y="1886"/>
                    <a:pt x="2455" y="1662"/>
                    <a:pt x="2455" y="1447"/>
                  </a:cubicBezTo>
                  <a:cubicBezTo>
                    <a:pt x="2455" y="1158"/>
                    <a:pt x="2390" y="924"/>
                    <a:pt x="2250" y="775"/>
                  </a:cubicBezTo>
                  <a:cubicBezTo>
                    <a:pt x="2110" y="616"/>
                    <a:pt x="1914" y="542"/>
                    <a:pt x="1652" y="542"/>
                  </a:cubicBezTo>
                  <a:cubicBezTo>
                    <a:pt x="1092" y="542"/>
                    <a:pt x="588" y="831"/>
                    <a:pt x="168" y="1400"/>
                  </a:cubicBezTo>
                  <a:cubicBezTo>
                    <a:pt x="56" y="1568"/>
                    <a:pt x="0" y="1708"/>
                    <a:pt x="0" y="1830"/>
                  </a:cubicBezTo>
                  <a:cubicBezTo>
                    <a:pt x="0" y="1904"/>
                    <a:pt x="19" y="1960"/>
                    <a:pt x="65" y="2016"/>
                  </a:cubicBezTo>
                  <a:cubicBezTo>
                    <a:pt x="112" y="2082"/>
                    <a:pt x="159" y="2100"/>
                    <a:pt x="215" y="2100"/>
                  </a:cubicBezTo>
                  <a:cubicBezTo>
                    <a:pt x="289" y="2100"/>
                    <a:pt x="345" y="2063"/>
                    <a:pt x="402" y="1988"/>
                  </a:cubicBezTo>
                  <a:cubicBezTo>
                    <a:pt x="588" y="1736"/>
                    <a:pt x="756" y="1568"/>
                    <a:pt x="915" y="1447"/>
                  </a:cubicBezTo>
                  <a:cubicBezTo>
                    <a:pt x="1083" y="1335"/>
                    <a:pt x="1223" y="1270"/>
                    <a:pt x="1335" y="1270"/>
                  </a:cubicBezTo>
                  <a:cubicBezTo>
                    <a:pt x="1494" y="1270"/>
                    <a:pt x="1568" y="1363"/>
                    <a:pt x="1568" y="1568"/>
                  </a:cubicBezTo>
                  <a:cubicBezTo>
                    <a:pt x="1568" y="1690"/>
                    <a:pt x="1559" y="1848"/>
                    <a:pt x="1522" y="2016"/>
                  </a:cubicBezTo>
                  <a:cubicBezTo>
                    <a:pt x="1494" y="2184"/>
                    <a:pt x="1447" y="2418"/>
                    <a:pt x="1382" y="2698"/>
                  </a:cubicBezTo>
                  <a:cubicBezTo>
                    <a:pt x="1316" y="3015"/>
                    <a:pt x="1270" y="3258"/>
                    <a:pt x="1232" y="3445"/>
                  </a:cubicBezTo>
                  <a:cubicBezTo>
                    <a:pt x="1195" y="3631"/>
                    <a:pt x="1186" y="3790"/>
                    <a:pt x="1186" y="3949"/>
                  </a:cubicBezTo>
                  <a:cubicBezTo>
                    <a:pt x="1186" y="4285"/>
                    <a:pt x="1279" y="4565"/>
                    <a:pt x="1466" y="4789"/>
                  </a:cubicBezTo>
                  <a:cubicBezTo>
                    <a:pt x="1652" y="5003"/>
                    <a:pt x="1923" y="5115"/>
                    <a:pt x="2268" y="5115"/>
                  </a:cubicBezTo>
                  <a:cubicBezTo>
                    <a:pt x="2642" y="5115"/>
                    <a:pt x="2987" y="4985"/>
                    <a:pt x="3276" y="4742"/>
                  </a:cubicBezTo>
                  <a:cubicBezTo>
                    <a:pt x="3575" y="4481"/>
                    <a:pt x="3827" y="4107"/>
                    <a:pt x="4023" y="3594"/>
                  </a:cubicBezTo>
                  <a:lnTo>
                    <a:pt x="4023" y="3594"/>
                  </a:lnTo>
                  <a:cubicBezTo>
                    <a:pt x="3995" y="3762"/>
                    <a:pt x="3976" y="3883"/>
                    <a:pt x="3967" y="3995"/>
                  </a:cubicBezTo>
                  <a:lnTo>
                    <a:pt x="3836" y="4863"/>
                  </a:lnTo>
                  <a:cubicBezTo>
                    <a:pt x="3052" y="5125"/>
                    <a:pt x="2455" y="5423"/>
                    <a:pt x="2072" y="5769"/>
                  </a:cubicBezTo>
                  <a:cubicBezTo>
                    <a:pt x="1690" y="6105"/>
                    <a:pt x="1494" y="6487"/>
                    <a:pt x="1494" y="6917"/>
                  </a:cubicBezTo>
                  <a:cubicBezTo>
                    <a:pt x="1494" y="7178"/>
                    <a:pt x="1587" y="7402"/>
                    <a:pt x="1774" y="7561"/>
                  </a:cubicBezTo>
                  <a:cubicBezTo>
                    <a:pt x="1960" y="7729"/>
                    <a:pt x="2222" y="7803"/>
                    <a:pt x="2567" y="7803"/>
                  </a:cubicBezTo>
                  <a:cubicBezTo>
                    <a:pt x="3080" y="7803"/>
                    <a:pt x="3510" y="7607"/>
                    <a:pt x="3855" y="7225"/>
                  </a:cubicBezTo>
                  <a:cubicBezTo>
                    <a:pt x="4210" y="6842"/>
                    <a:pt x="4434" y="6235"/>
                    <a:pt x="4546" y="5423"/>
                  </a:cubicBezTo>
                  <a:lnTo>
                    <a:pt x="4574" y="5274"/>
                  </a:lnTo>
                  <a:cubicBezTo>
                    <a:pt x="4900" y="5190"/>
                    <a:pt x="5236" y="5125"/>
                    <a:pt x="5573" y="5069"/>
                  </a:cubicBezTo>
                  <a:cubicBezTo>
                    <a:pt x="5629" y="5218"/>
                    <a:pt x="5722" y="5358"/>
                    <a:pt x="5843" y="5470"/>
                  </a:cubicBezTo>
                  <a:cubicBezTo>
                    <a:pt x="6077" y="5703"/>
                    <a:pt x="6413" y="5825"/>
                    <a:pt x="6842" y="5825"/>
                  </a:cubicBezTo>
                  <a:cubicBezTo>
                    <a:pt x="7159" y="5825"/>
                    <a:pt x="7467" y="5741"/>
                    <a:pt x="7747" y="5591"/>
                  </a:cubicBezTo>
                  <a:cubicBezTo>
                    <a:pt x="7850" y="5535"/>
                    <a:pt x="7943" y="5470"/>
                    <a:pt x="8027" y="5405"/>
                  </a:cubicBezTo>
                  <a:cubicBezTo>
                    <a:pt x="8046" y="5451"/>
                    <a:pt x="8083" y="5498"/>
                    <a:pt x="8121" y="5545"/>
                  </a:cubicBezTo>
                  <a:cubicBezTo>
                    <a:pt x="8270" y="5731"/>
                    <a:pt x="8475" y="5825"/>
                    <a:pt x="8727" y="5825"/>
                  </a:cubicBezTo>
                  <a:cubicBezTo>
                    <a:pt x="9054" y="5825"/>
                    <a:pt x="9315" y="5647"/>
                    <a:pt x="9530" y="5302"/>
                  </a:cubicBezTo>
                  <a:cubicBezTo>
                    <a:pt x="9586" y="5461"/>
                    <a:pt x="9670" y="5591"/>
                    <a:pt x="9782" y="5685"/>
                  </a:cubicBezTo>
                  <a:cubicBezTo>
                    <a:pt x="9903" y="5778"/>
                    <a:pt x="10015" y="5825"/>
                    <a:pt x="10155" y="5825"/>
                  </a:cubicBezTo>
                  <a:cubicBezTo>
                    <a:pt x="10333" y="5825"/>
                    <a:pt x="10520" y="5750"/>
                    <a:pt x="10706" y="5601"/>
                  </a:cubicBezTo>
                  <a:lnTo>
                    <a:pt x="10949" y="5395"/>
                  </a:lnTo>
                  <a:cubicBezTo>
                    <a:pt x="10977" y="5517"/>
                    <a:pt x="11014" y="5610"/>
                    <a:pt x="11061" y="5685"/>
                  </a:cubicBezTo>
                  <a:cubicBezTo>
                    <a:pt x="11117" y="5778"/>
                    <a:pt x="11210" y="5825"/>
                    <a:pt x="11341" y="5825"/>
                  </a:cubicBezTo>
                  <a:cubicBezTo>
                    <a:pt x="11462" y="5825"/>
                    <a:pt x="11556" y="5787"/>
                    <a:pt x="11621" y="5722"/>
                  </a:cubicBezTo>
                  <a:cubicBezTo>
                    <a:pt x="11677" y="5647"/>
                    <a:pt x="11733" y="5517"/>
                    <a:pt x="11780" y="5321"/>
                  </a:cubicBezTo>
                  <a:cubicBezTo>
                    <a:pt x="11836" y="5069"/>
                    <a:pt x="11920" y="4835"/>
                    <a:pt x="12022" y="4611"/>
                  </a:cubicBezTo>
                  <a:cubicBezTo>
                    <a:pt x="12116" y="4387"/>
                    <a:pt x="12218" y="4201"/>
                    <a:pt x="12321" y="4061"/>
                  </a:cubicBezTo>
                  <a:cubicBezTo>
                    <a:pt x="12414" y="3921"/>
                    <a:pt x="12489" y="3855"/>
                    <a:pt x="12554" y="3855"/>
                  </a:cubicBezTo>
                  <a:cubicBezTo>
                    <a:pt x="12592" y="3855"/>
                    <a:pt x="12620" y="3883"/>
                    <a:pt x="12620" y="3949"/>
                  </a:cubicBezTo>
                  <a:cubicBezTo>
                    <a:pt x="12620" y="4042"/>
                    <a:pt x="12601" y="4247"/>
                    <a:pt x="12554" y="4574"/>
                  </a:cubicBezTo>
                  <a:cubicBezTo>
                    <a:pt x="12489" y="4957"/>
                    <a:pt x="12470" y="5227"/>
                    <a:pt x="12470" y="5395"/>
                  </a:cubicBezTo>
                  <a:cubicBezTo>
                    <a:pt x="12470" y="5535"/>
                    <a:pt x="12508" y="5638"/>
                    <a:pt x="12564" y="5703"/>
                  </a:cubicBezTo>
                  <a:cubicBezTo>
                    <a:pt x="12620" y="5778"/>
                    <a:pt x="12722" y="5815"/>
                    <a:pt x="12853" y="5815"/>
                  </a:cubicBezTo>
                  <a:cubicBezTo>
                    <a:pt x="12993" y="5815"/>
                    <a:pt x="13096" y="5778"/>
                    <a:pt x="13170" y="5703"/>
                  </a:cubicBezTo>
                  <a:cubicBezTo>
                    <a:pt x="13226" y="5638"/>
                    <a:pt x="13264" y="5535"/>
                    <a:pt x="13264" y="5367"/>
                  </a:cubicBezTo>
                  <a:cubicBezTo>
                    <a:pt x="13264" y="5087"/>
                    <a:pt x="13273" y="4845"/>
                    <a:pt x="13301" y="4621"/>
                  </a:cubicBezTo>
                  <a:cubicBezTo>
                    <a:pt x="13320" y="4397"/>
                    <a:pt x="13357" y="4154"/>
                    <a:pt x="13394" y="3911"/>
                  </a:cubicBezTo>
                  <a:cubicBezTo>
                    <a:pt x="13441" y="3622"/>
                    <a:pt x="13460" y="3407"/>
                    <a:pt x="13460" y="3305"/>
                  </a:cubicBezTo>
                  <a:cubicBezTo>
                    <a:pt x="13460" y="3174"/>
                    <a:pt x="13422" y="3071"/>
                    <a:pt x="13357" y="2997"/>
                  </a:cubicBezTo>
                  <a:cubicBezTo>
                    <a:pt x="13282" y="2931"/>
                    <a:pt x="13189" y="2894"/>
                    <a:pt x="13049" y="2894"/>
                  </a:cubicBezTo>
                  <a:cubicBezTo>
                    <a:pt x="12909" y="2894"/>
                    <a:pt x="12769" y="2941"/>
                    <a:pt x="12610" y="3034"/>
                  </a:cubicBezTo>
                  <a:cubicBezTo>
                    <a:pt x="12442" y="3127"/>
                    <a:pt x="12284" y="3295"/>
                    <a:pt x="12116" y="3510"/>
                  </a:cubicBezTo>
                  <a:cubicBezTo>
                    <a:pt x="11957" y="3734"/>
                    <a:pt x="11808" y="4014"/>
                    <a:pt x="11668" y="4369"/>
                  </a:cubicBezTo>
                  <a:cubicBezTo>
                    <a:pt x="11668" y="4145"/>
                    <a:pt x="11677" y="3921"/>
                    <a:pt x="11686" y="3697"/>
                  </a:cubicBezTo>
                  <a:cubicBezTo>
                    <a:pt x="12237" y="3146"/>
                    <a:pt x="12629" y="2614"/>
                    <a:pt x="12881" y="2175"/>
                  </a:cubicBezTo>
                  <a:cubicBezTo>
                    <a:pt x="13124" y="1727"/>
                    <a:pt x="13236" y="1298"/>
                    <a:pt x="13236" y="878"/>
                  </a:cubicBezTo>
                  <a:cubicBezTo>
                    <a:pt x="13236" y="626"/>
                    <a:pt x="13180" y="411"/>
                    <a:pt x="13068" y="252"/>
                  </a:cubicBezTo>
                  <a:cubicBezTo>
                    <a:pt x="12946" y="84"/>
                    <a:pt x="12797" y="0"/>
                    <a:pt x="12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39"/>
          <p:cNvGrpSpPr/>
          <p:nvPr/>
        </p:nvGrpSpPr>
        <p:grpSpPr>
          <a:xfrm>
            <a:off x="3279536" y="1352481"/>
            <a:ext cx="2347501" cy="107300"/>
            <a:chOff x="1346025" y="1568125"/>
            <a:chExt cx="2347501" cy="107300"/>
          </a:xfrm>
        </p:grpSpPr>
        <p:sp>
          <p:nvSpPr>
            <p:cNvPr id="2999" name="Google Shape;2999;p39"/>
            <p:cNvSpPr/>
            <p:nvPr/>
          </p:nvSpPr>
          <p:spPr>
            <a:xfrm>
              <a:off x="1346025"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9"/>
            <p:cNvSpPr/>
            <p:nvPr/>
          </p:nvSpPr>
          <p:spPr>
            <a:xfrm>
              <a:off x="3376076" y="1574309"/>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4" name="Google Shape;3004;p39"/>
          <p:cNvGrpSpPr/>
          <p:nvPr/>
        </p:nvGrpSpPr>
        <p:grpSpPr>
          <a:xfrm>
            <a:off x="3281446" y="3365575"/>
            <a:ext cx="2347501" cy="107300"/>
            <a:chOff x="3595875" y="1568125"/>
            <a:chExt cx="2347501" cy="107300"/>
          </a:xfrm>
        </p:grpSpPr>
        <p:sp>
          <p:nvSpPr>
            <p:cNvPr id="3005" name="Google Shape;3005;p39"/>
            <p:cNvSpPr/>
            <p:nvPr/>
          </p:nvSpPr>
          <p:spPr>
            <a:xfrm rot="10800000">
              <a:off x="5599101"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9"/>
            <p:cNvSpPr/>
            <p:nvPr/>
          </p:nvSpPr>
          <p:spPr>
            <a:xfrm rot="10800000">
              <a:off x="3595875" y="1574303"/>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0" name="Google Shape;3010;p39"/>
          <p:cNvGrpSpPr/>
          <p:nvPr/>
        </p:nvGrpSpPr>
        <p:grpSpPr>
          <a:xfrm>
            <a:off x="8422911" y="4124722"/>
            <a:ext cx="546680" cy="696064"/>
            <a:chOff x="8422911" y="4124722"/>
            <a:chExt cx="546680" cy="696064"/>
          </a:xfrm>
        </p:grpSpPr>
        <p:sp>
          <p:nvSpPr>
            <p:cNvPr id="3011" name="Google Shape;3011;p39"/>
            <p:cNvSpPr/>
            <p:nvPr/>
          </p:nvSpPr>
          <p:spPr>
            <a:xfrm rot="896404">
              <a:off x="8495144" y="4166207"/>
              <a:ext cx="402216" cy="613094"/>
            </a:xfrm>
            <a:custGeom>
              <a:avLst/>
              <a:gdLst/>
              <a:ahLst/>
              <a:cxnLst/>
              <a:rect l="l" t="t" r="r" b="b"/>
              <a:pathLst>
                <a:path w="8974" h="13679" extrusionOk="0">
                  <a:moveTo>
                    <a:pt x="8973" y="0"/>
                  </a:moveTo>
                  <a:cubicBezTo>
                    <a:pt x="8714" y="0"/>
                    <a:pt x="0" y="86"/>
                    <a:pt x="0" y="86"/>
                  </a:cubicBezTo>
                  <a:lnTo>
                    <a:pt x="1917" y="13679"/>
                  </a:lnTo>
                  <a:lnTo>
                    <a:pt x="8539" y="12982"/>
                  </a:lnTo>
                  <a:lnTo>
                    <a:pt x="8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9"/>
            <p:cNvSpPr/>
            <p:nvPr/>
          </p:nvSpPr>
          <p:spPr>
            <a:xfrm rot="896404">
              <a:off x="8559522" y="4254271"/>
              <a:ext cx="326425" cy="440985"/>
            </a:xfrm>
            <a:custGeom>
              <a:avLst/>
              <a:gdLst/>
              <a:ahLst/>
              <a:cxnLst/>
              <a:rect l="l" t="t" r="r" b="b"/>
              <a:pathLst>
                <a:path w="7283" h="9839" extrusionOk="0">
                  <a:moveTo>
                    <a:pt x="0" y="0"/>
                  </a:moveTo>
                  <a:lnTo>
                    <a:pt x="0" y="1080"/>
                  </a:lnTo>
                  <a:lnTo>
                    <a:pt x="2990" y="1080"/>
                  </a:lnTo>
                  <a:lnTo>
                    <a:pt x="2990" y="9838"/>
                  </a:lnTo>
                  <a:lnTo>
                    <a:pt x="4275" y="9838"/>
                  </a:lnTo>
                  <a:lnTo>
                    <a:pt x="4275" y="1080"/>
                  </a:lnTo>
                  <a:lnTo>
                    <a:pt x="7282" y="1080"/>
                  </a:lnTo>
                  <a:lnTo>
                    <a:pt x="7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2983;p39"/>
          <p:cNvSpPr txBox="1">
            <a:spLocks noGrp="1"/>
          </p:cNvSpPr>
          <p:nvPr>
            <p:ph type="subTitle" idx="1"/>
          </p:nvPr>
        </p:nvSpPr>
        <p:spPr>
          <a:xfrm>
            <a:off x="884903" y="3790199"/>
            <a:ext cx="7431106" cy="1112431"/>
          </a:xfrm>
          <a:prstGeom prst="rect">
            <a:avLst/>
          </a:prstGeom>
        </p:spPr>
        <p:txBody>
          <a:bodyPr spcFirstLastPara="1" wrap="square" lIns="91425" tIns="91425" rIns="91425" bIns="91425" anchor="t" anchorCtr="0">
            <a:noAutofit/>
          </a:bodyPr>
          <a:lstStyle/>
          <a:p>
            <a:pPr marL="0" lvl="0" indent="0" algn="ctr" rtl="0">
              <a:lnSpc>
                <a:spcPct val="130000"/>
              </a:lnSpc>
              <a:spcBef>
                <a:spcPts val="0"/>
              </a:spcBef>
              <a:spcAft>
                <a:spcPts val="0"/>
              </a:spcAft>
              <a:buNone/>
            </a:pPr>
            <a:r>
              <a:rPr lang="en" sz="3200" dirty="0">
                <a:solidFill>
                  <a:srgbClr val="0070C0"/>
                </a:solidFill>
                <a:latin typeface="+mn-lt"/>
              </a:rPr>
              <a:t>Tâm đối xứng của một số hình phẳng</a:t>
            </a:r>
            <a:endParaRPr sz="3200" dirty="0">
              <a:solidFill>
                <a:srgbClr val="0070C0"/>
              </a:solidFill>
              <a:latin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82"/>
                                        </p:tgtEl>
                                        <p:attrNameLst>
                                          <p:attrName>style.visibility</p:attrName>
                                        </p:attrNameLst>
                                      </p:cBhvr>
                                      <p:to>
                                        <p:strVal val="visible"/>
                                      </p:to>
                                    </p:set>
                                    <p:animEffect transition="in" filter="randombar(horizontal)">
                                      <p:cBhvr>
                                        <p:cTn id="7" dur="500"/>
                                        <p:tgtEl>
                                          <p:spTgt spid="298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998"/>
                                        </p:tgtEl>
                                        <p:attrNameLst>
                                          <p:attrName>style.visibility</p:attrName>
                                        </p:attrNameLst>
                                      </p:cBhvr>
                                      <p:to>
                                        <p:strVal val="visible"/>
                                      </p:to>
                                    </p:set>
                                    <p:anim calcmode="lin" valueType="num">
                                      <p:cBhvr additive="base">
                                        <p:cTn id="11" dur="500" fill="hold"/>
                                        <p:tgtEl>
                                          <p:spTgt spid="2998"/>
                                        </p:tgtEl>
                                        <p:attrNameLst>
                                          <p:attrName>ppt_x</p:attrName>
                                        </p:attrNameLst>
                                      </p:cBhvr>
                                      <p:tavLst>
                                        <p:tav tm="0">
                                          <p:val>
                                            <p:strVal val="#ppt_x"/>
                                          </p:val>
                                        </p:tav>
                                        <p:tav tm="100000">
                                          <p:val>
                                            <p:strVal val="#ppt_x"/>
                                          </p:val>
                                        </p:tav>
                                      </p:tavLst>
                                    </p:anim>
                                    <p:anim calcmode="lin" valueType="num">
                                      <p:cBhvr additive="base">
                                        <p:cTn id="12" dur="500" fill="hold"/>
                                        <p:tgtEl>
                                          <p:spTgt spid="29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984"/>
                                        </p:tgtEl>
                                        <p:attrNameLst>
                                          <p:attrName>style.visibility</p:attrName>
                                        </p:attrNameLst>
                                      </p:cBhvr>
                                      <p:to>
                                        <p:strVal val="visible"/>
                                      </p:to>
                                    </p:set>
                                    <p:anim calcmode="lin" valueType="num">
                                      <p:cBhvr additive="base">
                                        <p:cTn id="16" dur="500" fill="hold"/>
                                        <p:tgtEl>
                                          <p:spTgt spid="2984"/>
                                        </p:tgtEl>
                                        <p:attrNameLst>
                                          <p:attrName>ppt_x</p:attrName>
                                        </p:attrNameLst>
                                      </p:cBhvr>
                                      <p:tavLst>
                                        <p:tav tm="0">
                                          <p:val>
                                            <p:strVal val="#ppt_x"/>
                                          </p:val>
                                        </p:tav>
                                        <p:tav tm="100000">
                                          <p:val>
                                            <p:strVal val="#ppt_x"/>
                                          </p:val>
                                        </p:tav>
                                      </p:tavLst>
                                    </p:anim>
                                    <p:anim calcmode="lin" valueType="num">
                                      <p:cBhvr additive="base">
                                        <p:cTn id="17" dur="500" fill="hold"/>
                                        <p:tgtEl>
                                          <p:spTgt spid="298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983">
                                            <p:txEl>
                                              <p:pRg st="0" end="0"/>
                                            </p:txEl>
                                          </p:spTgt>
                                        </p:tgtEl>
                                        <p:attrNameLst>
                                          <p:attrName>style.visibility</p:attrName>
                                        </p:attrNameLst>
                                      </p:cBhvr>
                                      <p:to>
                                        <p:strVal val="visible"/>
                                      </p:to>
                                    </p:set>
                                    <p:anim calcmode="lin" valueType="num">
                                      <p:cBhvr additive="base">
                                        <p:cTn id="21" dur="500" fill="hold"/>
                                        <p:tgtEl>
                                          <p:spTgt spid="298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83">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04"/>
                                        </p:tgtEl>
                                        <p:attrNameLst>
                                          <p:attrName>style.visibility</p:attrName>
                                        </p:attrNameLst>
                                      </p:cBhvr>
                                      <p:to>
                                        <p:strVal val="visible"/>
                                      </p:to>
                                    </p:set>
                                    <p:anim calcmode="lin" valueType="num">
                                      <p:cBhvr additive="base">
                                        <p:cTn id="26" dur="500" fill="hold"/>
                                        <p:tgtEl>
                                          <p:spTgt spid="3004"/>
                                        </p:tgtEl>
                                        <p:attrNameLst>
                                          <p:attrName>ppt_x</p:attrName>
                                        </p:attrNameLst>
                                      </p:cBhvr>
                                      <p:tavLst>
                                        <p:tav tm="0">
                                          <p:val>
                                            <p:strVal val="#ppt_x"/>
                                          </p:val>
                                        </p:tav>
                                        <p:tav tm="100000">
                                          <p:val>
                                            <p:strVal val="#ppt_x"/>
                                          </p:val>
                                        </p:tav>
                                      </p:tavLst>
                                    </p:anim>
                                    <p:anim calcmode="lin" valueType="num">
                                      <p:cBhvr additive="base">
                                        <p:cTn id="27" dur="500" fill="hold"/>
                                        <p:tgtEl>
                                          <p:spTgt spid="300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990"/>
                                        </p:tgtEl>
                                        <p:attrNameLst>
                                          <p:attrName>style.visibility</p:attrName>
                                        </p:attrNameLst>
                                      </p:cBhvr>
                                      <p:to>
                                        <p:strVal val="visible"/>
                                      </p:to>
                                    </p:set>
                                    <p:anim calcmode="lin" valueType="num">
                                      <p:cBhvr additive="base">
                                        <p:cTn id="31" dur="500" fill="hold"/>
                                        <p:tgtEl>
                                          <p:spTgt spid="2990"/>
                                        </p:tgtEl>
                                        <p:attrNameLst>
                                          <p:attrName>ppt_x</p:attrName>
                                        </p:attrNameLst>
                                      </p:cBhvr>
                                      <p:tavLst>
                                        <p:tav tm="0">
                                          <p:val>
                                            <p:strVal val="#ppt_x"/>
                                          </p:val>
                                        </p:tav>
                                        <p:tav tm="100000">
                                          <p:val>
                                            <p:strVal val="#ppt_x"/>
                                          </p:val>
                                        </p:tav>
                                      </p:tavLst>
                                    </p:anim>
                                    <p:anim calcmode="lin" valueType="num">
                                      <p:cBhvr additive="base">
                                        <p:cTn id="32" dur="500" fill="hold"/>
                                        <p:tgtEl>
                                          <p:spTgt spid="299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46">
                                            <p:txEl>
                                              <p:pRg st="0" end="0"/>
                                            </p:txEl>
                                          </p:spTgt>
                                        </p:tgtEl>
                                        <p:attrNameLst>
                                          <p:attrName>style.visibility</p:attrName>
                                        </p:attrNameLst>
                                      </p:cBhvr>
                                      <p:to>
                                        <p:strVal val="visible"/>
                                      </p:to>
                                    </p:set>
                                    <p:anim calcmode="lin" valueType="num">
                                      <p:cBhvr additive="base">
                                        <p:cTn id="36"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2" grpId="0"/>
      <p:bldP spid="2983" grpId="0" build="p"/>
      <p:bldP spid="2984" grpId="0"/>
      <p:bldP spid="2990" grpId="0"/>
      <p:bldP spid="4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6"/>
        <p:cNvGrpSpPr/>
        <p:nvPr/>
      </p:nvGrpSpPr>
      <p:grpSpPr>
        <a:xfrm>
          <a:off x="0" y="0"/>
          <a:ext cx="0" cy="0"/>
          <a:chOff x="0" y="0"/>
          <a:chExt cx="0" cy="0"/>
        </a:xfrm>
      </p:grpSpPr>
      <p:sp>
        <p:nvSpPr>
          <p:cNvPr id="3017" name="Google Shape;3017;p40"/>
          <p:cNvSpPr/>
          <p:nvPr/>
        </p:nvSpPr>
        <p:spPr>
          <a:xfrm rot="-251117">
            <a:off x="1807691" y="1067317"/>
            <a:ext cx="1666513" cy="1510125"/>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0"/>
          <p:cNvSpPr txBox="1">
            <a:spLocks noGrp="1"/>
          </p:cNvSpPr>
          <p:nvPr>
            <p:ph type="title"/>
          </p:nvPr>
        </p:nvSpPr>
        <p:spPr>
          <a:xfrm>
            <a:off x="-59670" y="3020822"/>
            <a:ext cx="4963826" cy="750300"/>
          </a:xfrm>
          <a:prstGeom prst="rect">
            <a:avLst/>
          </a:prstGeom>
        </p:spPr>
        <p:txBody>
          <a:bodyPr spcFirstLastPara="1" wrap="square" lIns="91425" tIns="91425" rIns="91425" bIns="91425" anchor="ctr" anchorCtr="0">
            <a:noAutofit/>
          </a:bodyPr>
          <a:lstStyle/>
          <a:p>
            <a:pPr lvl="0">
              <a:lnSpc>
                <a:spcPct val="120000"/>
              </a:lnSpc>
            </a:pPr>
            <a:r>
              <a:rPr lang="en-US" b="1" dirty="0" err="1">
                <a:solidFill>
                  <a:srgbClr val="0E422C"/>
                </a:solidFill>
                <a:effectLst>
                  <a:outerShdw blurRad="38100" dist="38100" dir="2700000" algn="tl">
                    <a:srgbClr val="000000">
                      <a:alpha val="43137"/>
                    </a:srgbClr>
                  </a:outerShdw>
                </a:effectLst>
                <a:latin typeface="+mn-lt"/>
              </a:rPr>
              <a:t>Hình</a:t>
            </a:r>
            <a:r>
              <a:rPr lang="en-US" b="1" dirty="0">
                <a:solidFill>
                  <a:srgbClr val="0E422C"/>
                </a:solidFill>
                <a:effectLst>
                  <a:outerShdw blurRad="38100" dist="38100" dir="2700000" algn="tl">
                    <a:srgbClr val="000000">
                      <a:alpha val="43137"/>
                    </a:srgbClr>
                  </a:outerShdw>
                </a:effectLst>
                <a:latin typeface="+mn-lt"/>
              </a:rPr>
              <a:t> </a:t>
            </a:r>
            <a:r>
              <a:rPr lang="en-US" b="1" dirty="0" err="1">
                <a:solidFill>
                  <a:srgbClr val="0E422C"/>
                </a:solidFill>
                <a:effectLst>
                  <a:outerShdw blurRad="38100" dist="38100" dir="2700000" algn="tl">
                    <a:srgbClr val="000000">
                      <a:alpha val="43137"/>
                    </a:srgbClr>
                  </a:outerShdw>
                </a:effectLst>
                <a:latin typeface="+mn-lt"/>
              </a:rPr>
              <a:t>có</a:t>
            </a:r>
            <a:r>
              <a:rPr lang="en-US" b="1" dirty="0">
                <a:solidFill>
                  <a:srgbClr val="0E422C"/>
                </a:solidFill>
                <a:effectLst>
                  <a:outerShdw blurRad="38100" dist="38100" dir="2700000" algn="tl">
                    <a:srgbClr val="000000">
                      <a:alpha val="43137"/>
                    </a:srgbClr>
                  </a:outerShdw>
                </a:effectLst>
                <a:latin typeface="+mn-lt"/>
              </a:rPr>
              <a:t> </a:t>
            </a:r>
            <a:r>
              <a:rPr lang="en-US" b="1" dirty="0" err="1">
                <a:solidFill>
                  <a:srgbClr val="0E422C"/>
                </a:solidFill>
                <a:effectLst>
                  <a:outerShdw blurRad="38100" dist="38100" dir="2700000" algn="tl">
                    <a:srgbClr val="000000">
                      <a:alpha val="43137"/>
                    </a:srgbClr>
                  </a:outerShdw>
                </a:effectLst>
                <a:latin typeface="+mn-lt"/>
              </a:rPr>
              <a:t>tâm</a:t>
            </a:r>
            <a:r>
              <a:rPr lang="en-US" b="1" dirty="0">
                <a:solidFill>
                  <a:srgbClr val="0E422C"/>
                </a:solidFill>
                <a:effectLst>
                  <a:outerShdw blurRad="38100" dist="38100" dir="2700000" algn="tl">
                    <a:srgbClr val="000000">
                      <a:alpha val="43137"/>
                    </a:srgbClr>
                  </a:outerShdw>
                </a:effectLst>
                <a:latin typeface="+mn-lt"/>
              </a:rPr>
              <a:t> </a:t>
            </a:r>
            <a:r>
              <a:rPr lang="en-US" b="1" dirty="0" err="1">
                <a:solidFill>
                  <a:srgbClr val="0E422C"/>
                </a:solidFill>
                <a:effectLst>
                  <a:outerShdw blurRad="38100" dist="38100" dir="2700000" algn="tl">
                    <a:srgbClr val="000000">
                      <a:alpha val="43137"/>
                    </a:srgbClr>
                  </a:outerShdw>
                </a:effectLst>
                <a:latin typeface="+mn-lt"/>
              </a:rPr>
              <a:t>đối</a:t>
            </a:r>
            <a:r>
              <a:rPr lang="en-US" b="1" dirty="0">
                <a:solidFill>
                  <a:srgbClr val="0E422C"/>
                </a:solidFill>
                <a:effectLst>
                  <a:outerShdw blurRad="38100" dist="38100" dir="2700000" algn="tl">
                    <a:srgbClr val="000000">
                      <a:alpha val="43137"/>
                    </a:srgbClr>
                  </a:outerShdw>
                </a:effectLst>
                <a:latin typeface="+mn-lt"/>
              </a:rPr>
              <a:t> </a:t>
            </a:r>
            <a:r>
              <a:rPr lang="en-US" b="1" dirty="0" err="1">
                <a:solidFill>
                  <a:srgbClr val="0E422C"/>
                </a:solidFill>
                <a:effectLst>
                  <a:outerShdw blurRad="38100" dist="38100" dir="2700000" algn="tl">
                    <a:srgbClr val="000000">
                      <a:alpha val="43137"/>
                    </a:srgbClr>
                  </a:outerShdw>
                </a:effectLst>
                <a:latin typeface="+mn-lt"/>
              </a:rPr>
              <a:t>xứng</a:t>
            </a:r>
            <a:r>
              <a:rPr lang="en-US" b="1" dirty="0">
                <a:solidFill>
                  <a:srgbClr val="0E422C"/>
                </a:solidFill>
                <a:effectLst>
                  <a:outerShdw blurRad="38100" dist="38100" dir="2700000" algn="tl">
                    <a:srgbClr val="000000">
                      <a:alpha val="43137"/>
                    </a:srgbClr>
                  </a:outerShdw>
                </a:effectLst>
                <a:latin typeface="+mn-lt"/>
              </a:rPr>
              <a:t> </a:t>
            </a:r>
            <a:r>
              <a:rPr lang="en-US" b="1" dirty="0" err="1">
                <a:solidFill>
                  <a:srgbClr val="0E422C"/>
                </a:solidFill>
                <a:effectLst>
                  <a:outerShdw blurRad="38100" dist="38100" dir="2700000" algn="tl">
                    <a:srgbClr val="000000">
                      <a:alpha val="43137"/>
                    </a:srgbClr>
                  </a:outerShdw>
                </a:effectLst>
                <a:latin typeface="+mn-lt"/>
              </a:rPr>
              <a:t>trong</a:t>
            </a:r>
            <a:r>
              <a:rPr lang="en-US" b="1" dirty="0">
                <a:solidFill>
                  <a:srgbClr val="0E422C"/>
                </a:solidFill>
                <a:effectLst>
                  <a:outerShdw blurRad="38100" dist="38100" dir="2700000" algn="tl">
                    <a:srgbClr val="000000">
                      <a:alpha val="43137"/>
                    </a:srgbClr>
                  </a:outerShdw>
                </a:effectLst>
                <a:latin typeface="+mn-lt"/>
              </a:rPr>
              <a:t> </a:t>
            </a:r>
            <a:r>
              <a:rPr lang="en-US" b="1" dirty="0" err="1">
                <a:solidFill>
                  <a:srgbClr val="0E422C"/>
                </a:solidFill>
                <a:effectLst>
                  <a:outerShdw blurRad="38100" dist="38100" dir="2700000" algn="tl">
                    <a:srgbClr val="000000">
                      <a:alpha val="43137"/>
                    </a:srgbClr>
                  </a:outerShdw>
                </a:effectLst>
                <a:latin typeface="+mn-lt"/>
              </a:rPr>
              <a:t>thực</a:t>
            </a:r>
            <a:r>
              <a:rPr lang="en-US" b="1" dirty="0">
                <a:solidFill>
                  <a:srgbClr val="0E422C"/>
                </a:solidFill>
                <a:effectLst>
                  <a:outerShdw blurRad="38100" dist="38100" dir="2700000" algn="tl">
                    <a:srgbClr val="000000">
                      <a:alpha val="43137"/>
                    </a:srgbClr>
                  </a:outerShdw>
                </a:effectLst>
                <a:latin typeface="+mn-lt"/>
              </a:rPr>
              <a:t> </a:t>
            </a:r>
            <a:r>
              <a:rPr lang="en-US" b="1" dirty="0" err="1">
                <a:solidFill>
                  <a:srgbClr val="0E422C"/>
                </a:solidFill>
                <a:effectLst>
                  <a:outerShdw blurRad="38100" dist="38100" dir="2700000" algn="tl">
                    <a:srgbClr val="000000">
                      <a:alpha val="43137"/>
                    </a:srgbClr>
                  </a:outerShdw>
                </a:effectLst>
                <a:latin typeface="+mn-lt"/>
              </a:rPr>
              <a:t>tế</a:t>
            </a:r>
            <a:endParaRPr lang="en-US" b="1" dirty="0">
              <a:solidFill>
                <a:srgbClr val="0E422C"/>
              </a:solidFill>
              <a:effectLst>
                <a:outerShdw blurRad="38100" dist="38100" dir="2700000" algn="tl">
                  <a:srgbClr val="000000">
                    <a:alpha val="43137"/>
                  </a:srgbClr>
                </a:outerShdw>
              </a:effectLst>
              <a:latin typeface="+mn-lt"/>
            </a:endParaRPr>
          </a:p>
        </p:txBody>
      </p:sp>
      <p:sp>
        <p:nvSpPr>
          <p:cNvPr id="3020" name="Google Shape;3020;p40"/>
          <p:cNvSpPr txBox="1">
            <a:spLocks noGrp="1"/>
          </p:cNvSpPr>
          <p:nvPr>
            <p:ph type="title" idx="2"/>
          </p:nvPr>
        </p:nvSpPr>
        <p:spPr>
          <a:xfrm>
            <a:off x="721100" y="1262425"/>
            <a:ext cx="3839700" cy="111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I</a:t>
            </a:r>
            <a:endParaRPr dirty="0">
              <a:latin typeface="+mn-lt"/>
            </a:endParaRPr>
          </a:p>
        </p:txBody>
      </p:sp>
      <p:sp>
        <p:nvSpPr>
          <p:cNvPr id="3021" name="Google Shape;3021;p40"/>
          <p:cNvSpPr/>
          <p:nvPr/>
        </p:nvSpPr>
        <p:spPr>
          <a:xfrm>
            <a:off x="7004734" y="226685"/>
            <a:ext cx="1861200" cy="2489700"/>
          </a:xfrm>
          <a:prstGeom prst="rect">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0"/>
          <p:cNvSpPr/>
          <p:nvPr/>
        </p:nvSpPr>
        <p:spPr>
          <a:xfrm>
            <a:off x="4834329" y="1880235"/>
            <a:ext cx="2288400" cy="3061500"/>
          </a:xfrm>
          <a:prstGeom prst="rect">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8" name="Google Shape;3028;p40"/>
          <p:cNvGrpSpPr/>
          <p:nvPr/>
        </p:nvGrpSpPr>
        <p:grpSpPr>
          <a:xfrm>
            <a:off x="7798200" y="2189227"/>
            <a:ext cx="898499" cy="190203"/>
            <a:chOff x="7832800" y="2446852"/>
            <a:chExt cx="898499" cy="190203"/>
          </a:xfrm>
        </p:grpSpPr>
        <p:sp>
          <p:nvSpPr>
            <p:cNvPr id="3029" name="Google Shape;3029;p40"/>
            <p:cNvSpPr/>
            <p:nvPr/>
          </p:nvSpPr>
          <p:spPr>
            <a:xfrm>
              <a:off x="8394508" y="2529952"/>
              <a:ext cx="291996" cy="86455"/>
            </a:xfrm>
            <a:custGeom>
              <a:avLst/>
              <a:gdLst/>
              <a:ahLst/>
              <a:cxnLst/>
              <a:rect l="l" t="t" r="r" b="b"/>
              <a:pathLst>
                <a:path w="8018" h="2374" extrusionOk="0">
                  <a:moveTo>
                    <a:pt x="6662" y="76"/>
                  </a:moveTo>
                  <a:cubicBezTo>
                    <a:pt x="6740" y="76"/>
                    <a:pt x="6814" y="109"/>
                    <a:pt x="6870" y="162"/>
                  </a:cubicBezTo>
                  <a:cubicBezTo>
                    <a:pt x="6941" y="244"/>
                    <a:pt x="6945" y="360"/>
                    <a:pt x="6914" y="455"/>
                  </a:cubicBezTo>
                  <a:cubicBezTo>
                    <a:pt x="6870" y="626"/>
                    <a:pt x="6743" y="763"/>
                    <a:pt x="6596" y="862"/>
                  </a:cubicBezTo>
                  <a:cubicBezTo>
                    <a:pt x="6449" y="961"/>
                    <a:pt x="6282" y="1026"/>
                    <a:pt x="6121" y="1081"/>
                  </a:cubicBezTo>
                  <a:cubicBezTo>
                    <a:pt x="6138" y="872"/>
                    <a:pt x="6190" y="667"/>
                    <a:pt x="6275" y="472"/>
                  </a:cubicBezTo>
                  <a:cubicBezTo>
                    <a:pt x="6316" y="380"/>
                    <a:pt x="6367" y="285"/>
                    <a:pt x="6436" y="209"/>
                  </a:cubicBezTo>
                  <a:cubicBezTo>
                    <a:pt x="6494" y="144"/>
                    <a:pt x="6565" y="80"/>
                    <a:pt x="6651" y="76"/>
                  </a:cubicBezTo>
                  <a:cubicBezTo>
                    <a:pt x="6655" y="76"/>
                    <a:pt x="6658" y="76"/>
                    <a:pt x="6662" y="76"/>
                  </a:cubicBezTo>
                  <a:close/>
                  <a:moveTo>
                    <a:pt x="3808" y="959"/>
                  </a:moveTo>
                  <a:cubicBezTo>
                    <a:pt x="3921" y="959"/>
                    <a:pt x="4023" y="1056"/>
                    <a:pt x="4023" y="1173"/>
                  </a:cubicBezTo>
                  <a:cubicBezTo>
                    <a:pt x="4023" y="1337"/>
                    <a:pt x="3873" y="1443"/>
                    <a:pt x="3739" y="1508"/>
                  </a:cubicBezTo>
                  <a:cubicBezTo>
                    <a:pt x="3695" y="1528"/>
                    <a:pt x="3640" y="1545"/>
                    <a:pt x="3579" y="1563"/>
                  </a:cubicBezTo>
                  <a:cubicBezTo>
                    <a:pt x="3493" y="1566"/>
                    <a:pt x="3408" y="1566"/>
                    <a:pt x="3323" y="1573"/>
                  </a:cubicBezTo>
                  <a:cubicBezTo>
                    <a:pt x="3340" y="1457"/>
                    <a:pt x="3377" y="1344"/>
                    <a:pt x="3439" y="1248"/>
                  </a:cubicBezTo>
                  <a:cubicBezTo>
                    <a:pt x="3510" y="1135"/>
                    <a:pt x="3623" y="1012"/>
                    <a:pt x="3750" y="968"/>
                  </a:cubicBezTo>
                  <a:cubicBezTo>
                    <a:pt x="3769" y="962"/>
                    <a:pt x="3788" y="959"/>
                    <a:pt x="3808" y="959"/>
                  </a:cubicBezTo>
                  <a:close/>
                  <a:moveTo>
                    <a:pt x="5566" y="1500"/>
                  </a:moveTo>
                  <a:cubicBezTo>
                    <a:pt x="5733" y="1500"/>
                    <a:pt x="5901" y="1526"/>
                    <a:pt x="6060" y="1580"/>
                  </a:cubicBezTo>
                  <a:cubicBezTo>
                    <a:pt x="6162" y="1614"/>
                    <a:pt x="6275" y="1665"/>
                    <a:pt x="6340" y="1754"/>
                  </a:cubicBezTo>
                  <a:cubicBezTo>
                    <a:pt x="6412" y="1853"/>
                    <a:pt x="6395" y="1983"/>
                    <a:pt x="6313" y="2072"/>
                  </a:cubicBezTo>
                  <a:cubicBezTo>
                    <a:pt x="6250" y="2138"/>
                    <a:pt x="6168" y="2163"/>
                    <a:pt x="6080" y="2163"/>
                  </a:cubicBezTo>
                  <a:cubicBezTo>
                    <a:pt x="5901" y="2163"/>
                    <a:pt x="5695" y="2058"/>
                    <a:pt x="5564" y="1983"/>
                  </a:cubicBezTo>
                  <a:cubicBezTo>
                    <a:pt x="5376" y="1867"/>
                    <a:pt x="5216" y="1720"/>
                    <a:pt x="5058" y="1566"/>
                  </a:cubicBezTo>
                  <a:cubicBezTo>
                    <a:pt x="5137" y="1556"/>
                    <a:pt x="5219" y="1539"/>
                    <a:pt x="5301" y="1522"/>
                  </a:cubicBezTo>
                  <a:cubicBezTo>
                    <a:pt x="5389" y="1507"/>
                    <a:pt x="5477" y="1500"/>
                    <a:pt x="5566" y="1500"/>
                  </a:cubicBezTo>
                  <a:close/>
                  <a:moveTo>
                    <a:pt x="2328" y="1733"/>
                  </a:moveTo>
                  <a:cubicBezTo>
                    <a:pt x="2345" y="1733"/>
                    <a:pt x="2362" y="1737"/>
                    <a:pt x="2379" y="1737"/>
                  </a:cubicBezTo>
                  <a:cubicBezTo>
                    <a:pt x="2591" y="1781"/>
                    <a:pt x="2793" y="1887"/>
                    <a:pt x="2960" y="2034"/>
                  </a:cubicBezTo>
                  <a:cubicBezTo>
                    <a:pt x="3015" y="2085"/>
                    <a:pt x="3080" y="2140"/>
                    <a:pt x="3121" y="2205"/>
                  </a:cubicBezTo>
                  <a:cubicBezTo>
                    <a:pt x="3138" y="2232"/>
                    <a:pt x="3152" y="2273"/>
                    <a:pt x="3135" y="2307"/>
                  </a:cubicBezTo>
                  <a:lnTo>
                    <a:pt x="3121" y="2318"/>
                  </a:lnTo>
                  <a:cubicBezTo>
                    <a:pt x="3118" y="2314"/>
                    <a:pt x="3104" y="2314"/>
                    <a:pt x="3104" y="2314"/>
                  </a:cubicBezTo>
                  <a:cubicBezTo>
                    <a:pt x="3080" y="2307"/>
                    <a:pt x="3053" y="2297"/>
                    <a:pt x="3032" y="2287"/>
                  </a:cubicBezTo>
                  <a:cubicBezTo>
                    <a:pt x="2875" y="2229"/>
                    <a:pt x="2718" y="2164"/>
                    <a:pt x="2581" y="2065"/>
                  </a:cubicBezTo>
                  <a:cubicBezTo>
                    <a:pt x="2465" y="1979"/>
                    <a:pt x="2369" y="1870"/>
                    <a:pt x="2328" y="1733"/>
                  </a:cubicBezTo>
                  <a:close/>
                  <a:moveTo>
                    <a:pt x="6736" y="0"/>
                  </a:moveTo>
                  <a:cubicBezTo>
                    <a:pt x="6507" y="0"/>
                    <a:pt x="6318" y="138"/>
                    <a:pt x="6196" y="329"/>
                  </a:cubicBezTo>
                  <a:cubicBezTo>
                    <a:pt x="6036" y="585"/>
                    <a:pt x="5957" y="893"/>
                    <a:pt x="5947" y="1190"/>
                  </a:cubicBezTo>
                  <a:cubicBezTo>
                    <a:pt x="5246" y="1381"/>
                    <a:pt x="4529" y="1504"/>
                    <a:pt x="3804" y="1545"/>
                  </a:cubicBezTo>
                  <a:cubicBezTo>
                    <a:pt x="3965" y="1477"/>
                    <a:pt x="4139" y="1371"/>
                    <a:pt x="4180" y="1197"/>
                  </a:cubicBezTo>
                  <a:cubicBezTo>
                    <a:pt x="4227" y="1001"/>
                    <a:pt x="4065" y="879"/>
                    <a:pt x="3887" y="879"/>
                  </a:cubicBezTo>
                  <a:cubicBezTo>
                    <a:pt x="3884" y="879"/>
                    <a:pt x="3882" y="879"/>
                    <a:pt x="3880" y="879"/>
                  </a:cubicBezTo>
                  <a:cubicBezTo>
                    <a:pt x="3681" y="883"/>
                    <a:pt x="3490" y="999"/>
                    <a:pt x="3360" y="1149"/>
                  </a:cubicBezTo>
                  <a:cubicBezTo>
                    <a:pt x="3254" y="1269"/>
                    <a:pt x="3189" y="1412"/>
                    <a:pt x="3162" y="1566"/>
                  </a:cubicBezTo>
                  <a:cubicBezTo>
                    <a:pt x="2776" y="1566"/>
                    <a:pt x="2393" y="1549"/>
                    <a:pt x="2007" y="1508"/>
                  </a:cubicBezTo>
                  <a:cubicBezTo>
                    <a:pt x="1453" y="1446"/>
                    <a:pt x="907" y="1344"/>
                    <a:pt x="367" y="1204"/>
                  </a:cubicBezTo>
                  <a:cubicBezTo>
                    <a:pt x="359" y="1202"/>
                    <a:pt x="351" y="1201"/>
                    <a:pt x="342" y="1201"/>
                  </a:cubicBezTo>
                  <a:cubicBezTo>
                    <a:pt x="228" y="1201"/>
                    <a:pt x="1" y="1330"/>
                    <a:pt x="165" y="1375"/>
                  </a:cubicBezTo>
                  <a:cubicBezTo>
                    <a:pt x="814" y="1545"/>
                    <a:pt x="1477" y="1658"/>
                    <a:pt x="2144" y="1709"/>
                  </a:cubicBezTo>
                  <a:cubicBezTo>
                    <a:pt x="2178" y="1870"/>
                    <a:pt x="2284" y="2010"/>
                    <a:pt x="2417" y="2109"/>
                  </a:cubicBezTo>
                  <a:cubicBezTo>
                    <a:pt x="2502" y="2171"/>
                    <a:pt x="2591" y="2222"/>
                    <a:pt x="2690" y="2260"/>
                  </a:cubicBezTo>
                  <a:cubicBezTo>
                    <a:pt x="2776" y="2297"/>
                    <a:pt x="2871" y="2342"/>
                    <a:pt x="2964" y="2366"/>
                  </a:cubicBezTo>
                  <a:cubicBezTo>
                    <a:pt x="2989" y="2371"/>
                    <a:pt x="3015" y="2374"/>
                    <a:pt x="3042" y="2374"/>
                  </a:cubicBezTo>
                  <a:cubicBezTo>
                    <a:pt x="3114" y="2374"/>
                    <a:pt x="3190" y="2353"/>
                    <a:pt x="3247" y="2311"/>
                  </a:cubicBezTo>
                  <a:cubicBezTo>
                    <a:pt x="3323" y="2249"/>
                    <a:pt x="3302" y="2174"/>
                    <a:pt x="3247" y="2109"/>
                  </a:cubicBezTo>
                  <a:cubicBezTo>
                    <a:pt x="3131" y="1969"/>
                    <a:pt x="2977" y="1853"/>
                    <a:pt x="2813" y="1771"/>
                  </a:cubicBezTo>
                  <a:cubicBezTo>
                    <a:pt x="2789" y="1761"/>
                    <a:pt x="2759" y="1747"/>
                    <a:pt x="2735" y="1737"/>
                  </a:cubicBezTo>
                  <a:lnTo>
                    <a:pt x="2735" y="1737"/>
                  </a:lnTo>
                  <a:cubicBezTo>
                    <a:pt x="2824" y="1739"/>
                    <a:pt x="2913" y="1740"/>
                    <a:pt x="3002" y="1740"/>
                  </a:cubicBezTo>
                  <a:cubicBezTo>
                    <a:pt x="3622" y="1740"/>
                    <a:pt x="4245" y="1688"/>
                    <a:pt x="4860" y="1590"/>
                  </a:cubicBezTo>
                  <a:cubicBezTo>
                    <a:pt x="5172" y="1892"/>
                    <a:pt x="5567" y="2252"/>
                    <a:pt x="6022" y="2252"/>
                  </a:cubicBezTo>
                  <a:cubicBezTo>
                    <a:pt x="6046" y="2252"/>
                    <a:pt x="6070" y="2251"/>
                    <a:pt x="6094" y="2249"/>
                  </a:cubicBezTo>
                  <a:cubicBezTo>
                    <a:pt x="6309" y="2232"/>
                    <a:pt x="6565" y="2075"/>
                    <a:pt x="6545" y="1833"/>
                  </a:cubicBezTo>
                  <a:cubicBezTo>
                    <a:pt x="6528" y="1610"/>
                    <a:pt x="6278" y="1504"/>
                    <a:pt x="6094" y="1453"/>
                  </a:cubicBezTo>
                  <a:cubicBezTo>
                    <a:pt x="5991" y="1422"/>
                    <a:pt x="5889" y="1405"/>
                    <a:pt x="5786" y="1392"/>
                  </a:cubicBezTo>
                  <a:cubicBezTo>
                    <a:pt x="5940" y="1354"/>
                    <a:pt x="6094" y="1310"/>
                    <a:pt x="6244" y="1269"/>
                  </a:cubicBezTo>
                  <a:cubicBezTo>
                    <a:pt x="6808" y="1101"/>
                    <a:pt x="7355" y="889"/>
                    <a:pt x="7884" y="633"/>
                  </a:cubicBezTo>
                  <a:cubicBezTo>
                    <a:pt x="7925" y="609"/>
                    <a:pt x="8018" y="565"/>
                    <a:pt x="7973" y="503"/>
                  </a:cubicBezTo>
                  <a:cubicBezTo>
                    <a:pt x="7964" y="490"/>
                    <a:pt x="7942" y="486"/>
                    <a:pt x="7917" y="486"/>
                  </a:cubicBezTo>
                  <a:cubicBezTo>
                    <a:pt x="7867" y="486"/>
                    <a:pt x="7800" y="503"/>
                    <a:pt x="7768" y="517"/>
                  </a:cubicBezTo>
                  <a:cubicBezTo>
                    <a:pt x="7235" y="773"/>
                    <a:pt x="6682" y="985"/>
                    <a:pt x="6111" y="1149"/>
                  </a:cubicBezTo>
                  <a:cubicBezTo>
                    <a:pt x="6487" y="1026"/>
                    <a:pt x="6958" y="845"/>
                    <a:pt x="7075" y="431"/>
                  </a:cubicBezTo>
                  <a:cubicBezTo>
                    <a:pt x="7102" y="319"/>
                    <a:pt x="7098" y="196"/>
                    <a:pt x="7023" y="107"/>
                  </a:cubicBezTo>
                  <a:cubicBezTo>
                    <a:pt x="6958" y="35"/>
                    <a:pt x="6856" y="4"/>
                    <a:pt x="6760" y="1"/>
                  </a:cubicBezTo>
                  <a:cubicBezTo>
                    <a:pt x="6752" y="1"/>
                    <a:pt x="6744" y="0"/>
                    <a:pt x="6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0"/>
            <p:cNvSpPr/>
            <p:nvPr/>
          </p:nvSpPr>
          <p:spPr>
            <a:xfrm>
              <a:off x="8688326" y="2510032"/>
              <a:ext cx="42973" cy="34196"/>
            </a:xfrm>
            <a:custGeom>
              <a:avLst/>
              <a:gdLst/>
              <a:ahLst/>
              <a:cxnLst/>
              <a:rect l="l" t="t" r="r" b="b"/>
              <a:pathLst>
                <a:path w="1180" h="939" extrusionOk="0">
                  <a:moveTo>
                    <a:pt x="720" y="59"/>
                  </a:moveTo>
                  <a:cubicBezTo>
                    <a:pt x="722" y="59"/>
                    <a:pt x="723" y="59"/>
                    <a:pt x="725" y="59"/>
                  </a:cubicBezTo>
                  <a:cubicBezTo>
                    <a:pt x="807" y="59"/>
                    <a:pt x="910" y="93"/>
                    <a:pt x="958" y="162"/>
                  </a:cubicBezTo>
                  <a:cubicBezTo>
                    <a:pt x="1012" y="244"/>
                    <a:pt x="958" y="350"/>
                    <a:pt x="910" y="418"/>
                  </a:cubicBezTo>
                  <a:cubicBezTo>
                    <a:pt x="828" y="548"/>
                    <a:pt x="698" y="633"/>
                    <a:pt x="561" y="691"/>
                  </a:cubicBezTo>
                  <a:cubicBezTo>
                    <a:pt x="431" y="753"/>
                    <a:pt x="295" y="797"/>
                    <a:pt x="162" y="845"/>
                  </a:cubicBezTo>
                  <a:cubicBezTo>
                    <a:pt x="206" y="668"/>
                    <a:pt x="247" y="486"/>
                    <a:pt x="346" y="329"/>
                  </a:cubicBezTo>
                  <a:cubicBezTo>
                    <a:pt x="424" y="201"/>
                    <a:pt x="558" y="59"/>
                    <a:pt x="720" y="59"/>
                  </a:cubicBezTo>
                  <a:close/>
                  <a:moveTo>
                    <a:pt x="814" y="0"/>
                  </a:moveTo>
                  <a:cubicBezTo>
                    <a:pt x="624" y="0"/>
                    <a:pt x="417" y="88"/>
                    <a:pt x="285" y="230"/>
                  </a:cubicBezTo>
                  <a:cubicBezTo>
                    <a:pt x="114" y="415"/>
                    <a:pt x="56" y="671"/>
                    <a:pt x="1" y="910"/>
                  </a:cubicBezTo>
                  <a:cubicBezTo>
                    <a:pt x="1" y="917"/>
                    <a:pt x="8" y="924"/>
                    <a:pt x="21" y="924"/>
                  </a:cubicBezTo>
                  <a:cubicBezTo>
                    <a:pt x="21" y="927"/>
                    <a:pt x="25" y="931"/>
                    <a:pt x="35" y="934"/>
                  </a:cubicBezTo>
                  <a:cubicBezTo>
                    <a:pt x="41" y="937"/>
                    <a:pt x="48" y="938"/>
                    <a:pt x="56" y="938"/>
                  </a:cubicBezTo>
                  <a:cubicBezTo>
                    <a:pt x="87" y="938"/>
                    <a:pt x="129" y="922"/>
                    <a:pt x="148" y="914"/>
                  </a:cubicBezTo>
                  <a:cubicBezTo>
                    <a:pt x="326" y="845"/>
                    <a:pt x="503" y="791"/>
                    <a:pt x="671" y="709"/>
                  </a:cubicBezTo>
                  <a:cubicBezTo>
                    <a:pt x="828" y="633"/>
                    <a:pt x="985" y="534"/>
                    <a:pt x="1081" y="384"/>
                  </a:cubicBezTo>
                  <a:cubicBezTo>
                    <a:pt x="1129" y="298"/>
                    <a:pt x="1180" y="189"/>
                    <a:pt x="1108" y="107"/>
                  </a:cubicBezTo>
                  <a:cubicBezTo>
                    <a:pt x="1043" y="35"/>
                    <a:pt x="941" y="5"/>
                    <a:pt x="845" y="1"/>
                  </a:cubicBezTo>
                  <a:cubicBezTo>
                    <a:pt x="835" y="1"/>
                    <a:pt x="824"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0"/>
            <p:cNvSpPr/>
            <p:nvPr/>
          </p:nvSpPr>
          <p:spPr>
            <a:xfrm>
              <a:off x="7874644" y="2550126"/>
              <a:ext cx="290939" cy="8692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0"/>
            <p:cNvSpPr/>
            <p:nvPr/>
          </p:nvSpPr>
          <p:spPr>
            <a:xfrm>
              <a:off x="7832800" y="2530316"/>
              <a:ext cx="40460" cy="36636"/>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0"/>
            <p:cNvSpPr/>
            <p:nvPr/>
          </p:nvSpPr>
          <p:spPr>
            <a:xfrm>
              <a:off x="8160815" y="2487965"/>
              <a:ext cx="77242" cy="113295"/>
            </a:xfrm>
            <a:custGeom>
              <a:avLst/>
              <a:gdLst/>
              <a:ahLst/>
              <a:cxnLst/>
              <a:rect l="l" t="t" r="r" b="b"/>
              <a:pathLst>
                <a:path w="2121" h="3111" extrusionOk="0">
                  <a:moveTo>
                    <a:pt x="2080" y="1"/>
                  </a:moveTo>
                  <a:cubicBezTo>
                    <a:pt x="2013" y="1"/>
                    <a:pt x="1880" y="31"/>
                    <a:pt x="1880" y="84"/>
                  </a:cubicBezTo>
                  <a:cubicBezTo>
                    <a:pt x="1860" y="597"/>
                    <a:pt x="1843" y="1106"/>
                    <a:pt x="1822" y="1619"/>
                  </a:cubicBezTo>
                  <a:cubicBezTo>
                    <a:pt x="1812" y="1872"/>
                    <a:pt x="1805" y="2121"/>
                    <a:pt x="1791" y="2370"/>
                  </a:cubicBezTo>
                  <a:cubicBezTo>
                    <a:pt x="1788" y="2470"/>
                    <a:pt x="1781" y="2572"/>
                    <a:pt x="1778" y="2668"/>
                  </a:cubicBezTo>
                  <a:cubicBezTo>
                    <a:pt x="1624" y="2251"/>
                    <a:pt x="1470" y="1837"/>
                    <a:pt x="1316" y="1417"/>
                  </a:cubicBezTo>
                  <a:cubicBezTo>
                    <a:pt x="1312" y="1403"/>
                    <a:pt x="1290" y="1397"/>
                    <a:pt x="1263" y="1397"/>
                  </a:cubicBezTo>
                  <a:cubicBezTo>
                    <a:pt x="1251" y="1397"/>
                    <a:pt x="1238" y="1398"/>
                    <a:pt x="1224" y="1400"/>
                  </a:cubicBezTo>
                  <a:cubicBezTo>
                    <a:pt x="1224" y="1369"/>
                    <a:pt x="1227" y="1345"/>
                    <a:pt x="1227" y="1315"/>
                  </a:cubicBezTo>
                  <a:cubicBezTo>
                    <a:pt x="1227" y="1299"/>
                    <a:pt x="1204" y="1293"/>
                    <a:pt x="1171" y="1293"/>
                  </a:cubicBezTo>
                  <a:cubicBezTo>
                    <a:pt x="1099" y="1293"/>
                    <a:pt x="985" y="1326"/>
                    <a:pt x="985" y="1379"/>
                  </a:cubicBezTo>
                  <a:cubicBezTo>
                    <a:pt x="978" y="1766"/>
                    <a:pt x="940" y="2152"/>
                    <a:pt x="865" y="2534"/>
                  </a:cubicBezTo>
                  <a:cubicBezTo>
                    <a:pt x="664" y="2121"/>
                    <a:pt x="462" y="1711"/>
                    <a:pt x="260" y="1297"/>
                  </a:cubicBezTo>
                  <a:cubicBezTo>
                    <a:pt x="253" y="1280"/>
                    <a:pt x="231" y="1273"/>
                    <a:pt x="203" y="1273"/>
                  </a:cubicBezTo>
                  <a:cubicBezTo>
                    <a:pt x="125" y="1273"/>
                    <a:pt x="0" y="1327"/>
                    <a:pt x="18" y="1362"/>
                  </a:cubicBezTo>
                  <a:cubicBezTo>
                    <a:pt x="271" y="1882"/>
                    <a:pt x="527" y="2405"/>
                    <a:pt x="780" y="2924"/>
                  </a:cubicBezTo>
                  <a:cubicBezTo>
                    <a:pt x="788" y="2943"/>
                    <a:pt x="813" y="2950"/>
                    <a:pt x="843" y="2950"/>
                  </a:cubicBezTo>
                  <a:cubicBezTo>
                    <a:pt x="913" y="2950"/>
                    <a:pt x="1013" y="2911"/>
                    <a:pt x="1022" y="2873"/>
                  </a:cubicBezTo>
                  <a:cubicBezTo>
                    <a:pt x="1111" y="2528"/>
                    <a:pt x="1166" y="2172"/>
                    <a:pt x="1197" y="1820"/>
                  </a:cubicBezTo>
                  <a:cubicBezTo>
                    <a:pt x="1354" y="2241"/>
                    <a:pt x="1508" y="2664"/>
                    <a:pt x="1668" y="3088"/>
                  </a:cubicBezTo>
                  <a:cubicBezTo>
                    <a:pt x="1674" y="3104"/>
                    <a:pt x="1692" y="3110"/>
                    <a:pt x="1715" y="3110"/>
                  </a:cubicBezTo>
                  <a:cubicBezTo>
                    <a:pt x="1777" y="3110"/>
                    <a:pt x="1880" y="3066"/>
                    <a:pt x="1897" y="3044"/>
                  </a:cubicBezTo>
                  <a:cubicBezTo>
                    <a:pt x="2048" y="2897"/>
                    <a:pt x="2017" y="2657"/>
                    <a:pt x="2027" y="2463"/>
                  </a:cubicBezTo>
                  <a:cubicBezTo>
                    <a:pt x="2034" y="2193"/>
                    <a:pt x="2048" y="1926"/>
                    <a:pt x="2054" y="1656"/>
                  </a:cubicBezTo>
                  <a:cubicBezTo>
                    <a:pt x="2078" y="1110"/>
                    <a:pt x="2099" y="559"/>
                    <a:pt x="2119" y="13"/>
                  </a:cubicBezTo>
                  <a:cubicBezTo>
                    <a:pt x="2120" y="5"/>
                    <a:pt x="2104" y="1"/>
                    <a:pt x="2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0"/>
            <p:cNvSpPr/>
            <p:nvPr/>
          </p:nvSpPr>
          <p:spPr>
            <a:xfrm>
              <a:off x="8250840" y="2542369"/>
              <a:ext cx="14603" cy="77606"/>
            </a:xfrm>
            <a:custGeom>
              <a:avLst/>
              <a:gdLst/>
              <a:ahLst/>
              <a:cxnLst/>
              <a:rect l="l" t="t" r="r" b="b"/>
              <a:pathLst>
                <a:path w="401" h="2131" extrusionOk="0">
                  <a:moveTo>
                    <a:pt x="190" y="1"/>
                  </a:moveTo>
                  <a:cubicBezTo>
                    <a:pt x="118" y="1"/>
                    <a:pt x="0" y="35"/>
                    <a:pt x="3" y="87"/>
                  </a:cubicBezTo>
                  <a:cubicBezTo>
                    <a:pt x="16" y="760"/>
                    <a:pt x="61" y="1437"/>
                    <a:pt x="153" y="2110"/>
                  </a:cubicBezTo>
                  <a:cubicBezTo>
                    <a:pt x="155" y="2125"/>
                    <a:pt x="176" y="2131"/>
                    <a:pt x="205" y="2131"/>
                  </a:cubicBezTo>
                  <a:cubicBezTo>
                    <a:pt x="278" y="2131"/>
                    <a:pt x="401" y="2091"/>
                    <a:pt x="396" y="2045"/>
                  </a:cubicBezTo>
                  <a:cubicBezTo>
                    <a:pt x="310" y="1375"/>
                    <a:pt x="259" y="699"/>
                    <a:pt x="245" y="22"/>
                  </a:cubicBezTo>
                  <a:cubicBezTo>
                    <a:pt x="245" y="7"/>
                    <a:pt x="222"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0"/>
            <p:cNvSpPr/>
            <p:nvPr/>
          </p:nvSpPr>
          <p:spPr>
            <a:xfrm>
              <a:off x="8248800" y="2523870"/>
              <a:ext cx="10124" cy="5754"/>
            </a:xfrm>
            <a:custGeom>
              <a:avLst/>
              <a:gdLst/>
              <a:ahLst/>
              <a:cxnLst/>
              <a:rect l="l" t="t" r="r" b="b"/>
              <a:pathLst>
                <a:path w="278" h="158" extrusionOk="0">
                  <a:moveTo>
                    <a:pt x="185" y="0"/>
                  </a:moveTo>
                  <a:cubicBezTo>
                    <a:pt x="134" y="0"/>
                    <a:pt x="45" y="14"/>
                    <a:pt x="25" y="72"/>
                  </a:cubicBezTo>
                  <a:cubicBezTo>
                    <a:pt x="1" y="124"/>
                    <a:pt x="42" y="158"/>
                    <a:pt x="93" y="158"/>
                  </a:cubicBezTo>
                  <a:cubicBezTo>
                    <a:pt x="144" y="158"/>
                    <a:pt x="233" y="141"/>
                    <a:pt x="254" y="86"/>
                  </a:cubicBezTo>
                  <a:cubicBezTo>
                    <a:pt x="277" y="35"/>
                    <a:pt x="236" y="0"/>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0"/>
            <p:cNvSpPr/>
            <p:nvPr/>
          </p:nvSpPr>
          <p:spPr>
            <a:xfrm>
              <a:off x="8274948" y="2482029"/>
              <a:ext cx="36490" cy="127716"/>
            </a:xfrm>
            <a:custGeom>
              <a:avLst/>
              <a:gdLst/>
              <a:ahLst/>
              <a:cxnLst/>
              <a:rect l="l" t="t" r="r" b="b"/>
              <a:pathLst>
                <a:path w="1002" h="3507" extrusionOk="0">
                  <a:moveTo>
                    <a:pt x="347" y="0"/>
                  </a:moveTo>
                  <a:cubicBezTo>
                    <a:pt x="277" y="0"/>
                    <a:pt x="187" y="37"/>
                    <a:pt x="185" y="87"/>
                  </a:cubicBezTo>
                  <a:cubicBezTo>
                    <a:pt x="161" y="640"/>
                    <a:pt x="304" y="1208"/>
                    <a:pt x="393" y="1754"/>
                  </a:cubicBezTo>
                  <a:lnTo>
                    <a:pt x="393" y="1765"/>
                  </a:lnTo>
                  <a:cubicBezTo>
                    <a:pt x="284" y="1809"/>
                    <a:pt x="178" y="1864"/>
                    <a:pt x="69" y="1922"/>
                  </a:cubicBezTo>
                  <a:cubicBezTo>
                    <a:pt x="31" y="1942"/>
                    <a:pt x="0" y="1997"/>
                    <a:pt x="51" y="2024"/>
                  </a:cubicBezTo>
                  <a:cubicBezTo>
                    <a:pt x="68" y="2034"/>
                    <a:pt x="87" y="2038"/>
                    <a:pt x="106" y="2038"/>
                  </a:cubicBezTo>
                  <a:cubicBezTo>
                    <a:pt x="148" y="2038"/>
                    <a:pt x="194" y="2020"/>
                    <a:pt x="229" y="2004"/>
                  </a:cubicBezTo>
                  <a:cubicBezTo>
                    <a:pt x="287" y="1970"/>
                    <a:pt x="352" y="1939"/>
                    <a:pt x="421" y="1905"/>
                  </a:cubicBezTo>
                  <a:lnTo>
                    <a:pt x="677" y="3466"/>
                  </a:lnTo>
                  <a:cubicBezTo>
                    <a:pt x="682" y="3495"/>
                    <a:pt x="714" y="3507"/>
                    <a:pt x="753" y="3507"/>
                  </a:cubicBezTo>
                  <a:cubicBezTo>
                    <a:pt x="829" y="3507"/>
                    <a:pt x="931" y="3463"/>
                    <a:pt x="919" y="3405"/>
                  </a:cubicBezTo>
                  <a:cubicBezTo>
                    <a:pt x="831" y="2868"/>
                    <a:pt x="745" y="2339"/>
                    <a:pt x="656" y="1806"/>
                  </a:cubicBezTo>
                  <a:cubicBezTo>
                    <a:pt x="732" y="1778"/>
                    <a:pt x="810" y="1751"/>
                    <a:pt x="882" y="1730"/>
                  </a:cubicBezTo>
                  <a:cubicBezTo>
                    <a:pt x="919" y="1717"/>
                    <a:pt x="1001" y="1683"/>
                    <a:pt x="984" y="1628"/>
                  </a:cubicBezTo>
                  <a:cubicBezTo>
                    <a:pt x="980" y="1597"/>
                    <a:pt x="945" y="1587"/>
                    <a:pt x="910" y="1587"/>
                  </a:cubicBezTo>
                  <a:cubicBezTo>
                    <a:pt x="887" y="1587"/>
                    <a:pt x="863" y="1592"/>
                    <a:pt x="848" y="1597"/>
                  </a:cubicBezTo>
                  <a:cubicBezTo>
                    <a:pt x="776" y="1618"/>
                    <a:pt x="704" y="1642"/>
                    <a:pt x="636" y="1665"/>
                  </a:cubicBezTo>
                  <a:cubicBezTo>
                    <a:pt x="544" y="1139"/>
                    <a:pt x="407" y="589"/>
                    <a:pt x="431" y="56"/>
                  </a:cubicBezTo>
                  <a:cubicBezTo>
                    <a:pt x="432" y="17"/>
                    <a:pt x="394"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0"/>
            <p:cNvSpPr/>
            <p:nvPr/>
          </p:nvSpPr>
          <p:spPr>
            <a:xfrm>
              <a:off x="8330158" y="2484978"/>
              <a:ext cx="49856" cy="116718"/>
            </a:xfrm>
            <a:custGeom>
              <a:avLst/>
              <a:gdLst/>
              <a:ahLst/>
              <a:cxnLst/>
              <a:rect l="l" t="t" r="r" b="b"/>
              <a:pathLst>
                <a:path w="1369" h="3205" extrusionOk="0">
                  <a:moveTo>
                    <a:pt x="171" y="0"/>
                  </a:moveTo>
                  <a:cubicBezTo>
                    <a:pt x="96" y="0"/>
                    <a:pt x="1" y="49"/>
                    <a:pt x="12" y="119"/>
                  </a:cubicBezTo>
                  <a:cubicBezTo>
                    <a:pt x="148" y="1120"/>
                    <a:pt x="189" y="2128"/>
                    <a:pt x="135" y="3129"/>
                  </a:cubicBezTo>
                  <a:cubicBezTo>
                    <a:pt x="132" y="3182"/>
                    <a:pt x="176" y="3205"/>
                    <a:pt x="229" y="3205"/>
                  </a:cubicBezTo>
                  <a:cubicBezTo>
                    <a:pt x="297" y="3205"/>
                    <a:pt x="378" y="3167"/>
                    <a:pt x="384" y="3109"/>
                  </a:cubicBezTo>
                  <a:cubicBezTo>
                    <a:pt x="405" y="2746"/>
                    <a:pt x="408" y="2387"/>
                    <a:pt x="405" y="2025"/>
                  </a:cubicBezTo>
                  <a:cubicBezTo>
                    <a:pt x="435" y="2012"/>
                    <a:pt x="463" y="1995"/>
                    <a:pt x="480" y="1967"/>
                  </a:cubicBezTo>
                  <a:cubicBezTo>
                    <a:pt x="548" y="1861"/>
                    <a:pt x="630" y="1721"/>
                    <a:pt x="753" y="1666"/>
                  </a:cubicBezTo>
                  <a:cubicBezTo>
                    <a:pt x="774" y="1656"/>
                    <a:pt x="799" y="1650"/>
                    <a:pt x="825" y="1650"/>
                  </a:cubicBezTo>
                  <a:cubicBezTo>
                    <a:pt x="843" y="1650"/>
                    <a:pt x="862" y="1653"/>
                    <a:pt x="880" y="1660"/>
                  </a:cubicBezTo>
                  <a:cubicBezTo>
                    <a:pt x="938" y="1684"/>
                    <a:pt x="975" y="1735"/>
                    <a:pt x="1003" y="1790"/>
                  </a:cubicBezTo>
                  <a:cubicBezTo>
                    <a:pt x="1136" y="2083"/>
                    <a:pt x="1143" y="2439"/>
                    <a:pt x="1061" y="2746"/>
                  </a:cubicBezTo>
                  <a:cubicBezTo>
                    <a:pt x="1051" y="2788"/>
                    <a:pt x="1089" y="2806"/>
                    <a:pt x="1139" y="2806"/>
                  </a:cubicBezTo>
                  <a:cubicBezTo>
                    <a:pt x="1206" y="2806"/>
                    <a:pt x="1293" y="2773"/>
                    <a:pt x="1307" y="2722"/>
                  </a:cubicBezTo>
                  <a:cubicBezTo>
                    <a:pt x="1355" y="2524"/>
                    <a:pt x="1368" y="2319"/>
                    <a:pt x="1344" y="2114"/>
                  </a:cubicBezTo>
                  <a:cubicBezTo>
                    <a:pt x="1331" y="2022"/>
                    <a:pt x="1310" y="1923"/>
                    <a:pt x="1279" y="1827"/>
                  </a:cubicBezTo>
                  <a:cubicBezTo>
                    <a:pt x="1256" y="1748"/>
                    <a:pt x="1221" y="1656"/>
                    <a:pt x="1156" y="1598"/>
                  </a:cubicBezTo>
                  <a:cubicBezTo>
                    <a:pt x="1083" y="1529"/>
                    <a:pt x="988" y="1501"/>
                    <a:pt x="890" y="1501"/>
                  </a:cubicBezTo>
                  <a:cubicBezTo>
                    <a:pt x="806" y="1501"/>
                    <a:pt x="720" y="1522"/>
                    <a:pt x="647" y="1554"/>
                  </a:cubicBezTo>
                  <a:cubicBezTo>
                    <a:pt x="545" y="1598"/>
                    <a:pt x="463" y="1670"/>
                    <a:pt x="394" y="1755"/>
                  </a:cubicBezTo>
                  <a:cubicBezTo>
                    <a:pt x="377" y="1188"/>
                    <a:pt x="333" y="621"/>
                    <a:pt x="254" y="54"/>
                  </a:cubicBezTo>
                  <a:cubicBezTo>
                    <a:pt x="249" y="16"/>
                    <a:pt x="214"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0"/>
            <p:cNvSpPr/>
            <p:nvPr/>
          </p:nvSpPr>
          <p:spPr>
            <a:xfrm>
              <a:off x="8387916" y="2446852"/>
              <a:ext cx="81175" cy="73090"/>
            </a:xfrm>
            <a:custGeom>
              <a:avLst/>
              <a:gdLst/>
              <a:ahLst/>
              <a:cxnLst/>
              <a:rect l="l" t="t" r="r" b="b"/>
              <a:pathLst>
                <a:path w="2229" h="2007" extrusionOk="0">
                  <a:moveTo>
                    <a:pt x="629" y="0"/>
                  </a:moveTo>
                  <a:cubicBezTo>
                    <a:pt x="404" y="0"/>
                    <a:pt x="232" y="156"/>
                    <a:pt x="131" y="352"/>
                  </a:cubicBezTo>
                  <a:cubicBezTo>
                    <a:pt x="18" y="561"/>
                    <a:pt x="1" y="817"/>
                    <a:pt x="35" y="1046"/>
                  </a:cubicBezTo>
                  <a:cubicBezTo>
                    <a:pt x="73" y="1326"/>
                    <a:pt x="192" y="1582"/>
                    <a:pt x="377" y="1791"/>
                  </a:cubicBezTo>
                  <a:cubicBezTo>
                    <a:pt x="417" y="1825"/>
                    <a:pt x="476" y="1839"/>
                    <a:pt x="520" y="1839"/>
                  </a:cubicBezTo>
                  <a:cubicBezTo>
                    <a:pt x="525" y="1839"/>
                    <a:pt x="530" y="1839"/>
                    <a:pt x="534" y="1839"/>
                  </a:cubicBezTo>
                  <a:cubicBezTo>
                    <a:pt x="565" y="1839"/>
                    <a:pt x="619" y="1822"/>
                    <a:pt x="585" y="1787"/>
                  </a:cubicBezTo>
                  <a:cubicBezTo>
                    <a:pt x="309" y="1473"/>
                    <a:pt x="192" y="1029"/>
                    <a:pt x="278" y="626"/>
                  </a:cubicBezTo>
                  <a:cubicBezTo>
                    <a:pt x="319" y="441"/>
                    <a:pt x="425" y="243"/>
                    <a:pt x="596" y="151"/>
                  </a:cubicBezTo>
                  <a:cubicBezTo>
                    <a:pt x="637" y="129"/>
                    <a:pt x="677" y="113"/>
                    <a:pt x="717" y="113"/>
                  </a:cubicBezTo>
                  <a:cubicBezTo>
                    <a:pt x="739" y="113"/>
                    <a:pt x="761" y="118"/>
                    <a:pt x="784" y="130"/>
                  </a:cubicBezTo>
                  <a:cubicBezTo>
                    <a:pt x="845" y="168"/>
                    <a:pt x="886" y="236"/>
                    <a:pt x="910" y="301"/>
                  </a:cubicBezTo>
                  <a:cubicBezTo>
                    <a:pt x="978" y="479"/>
                    <a:pt x="965" y="684"/>
                    <a:pt x="937" y="872"/>
                  </a:cubicBezTo>
                  <a:cubicBezTo>
                    <a:pt x="930" y="917"/>
                    <a:pt x="1012" y="940"/>
                    <a:pt x="1077" y="940"/>
                  </a:cubicBezTo>
                  <a:cubicBezTo>
                    <a:pt x="1109" y="940"/>
                    <a:pt x="1138" y="934"/>
                    <a:pt x="1149" y="923"/>
                  </a:cubicBezTo>
                  <a:cubicBezTo>
                    <a:pt x="1303" y="786"/>
                    <a:pt x="1487" y="609"/>
                    <a:pt x="1706" y="591"/>
                  </a:cubicBezTo>
                  <a:cubicBezTo>
                    <a:pt x="1713" y="591"/>
                    <a:pt x="1720" y="591"/>
                    <a:pt x="1726" y="591"/>
                  </a:cubicBezTo>
                  <a:cubicBezTo>
                    <a:pt x="1882" y="591"/>
                    <a:pt x="2010" y="738"/>
                    <a:pt x="1997" y="892"/>
                  </a:cubicBezTo>
                  <a:cubicBezTo>
                    <a:pt x="1980" y="1094"/>
                    <a:pt x="1833" y="1295"/>
                    <a:pt x="1696" y="1439"/>
                  </a:cubicBezTo>
                  <a:cubicBezTo>
                    <a:pt x="1563" y="1586"/>
                    <a:pt x="1402" y="1702"/>
                    <a:pt x="1221" y="1781"/>
                  </a:cubicBezTo>
                  <a:cubicBezTo>
                    <a:pt x="1045" y="1866"/>
                    <a:pt x="850" y="1913"/>
                    <a:pt x="653" y="1913"/>
                  </a:cubicBezTo>
                  <a:cubicBezTo>
                    <a:pt x="628" y="1913"/>
                    <a:pt x="603" y="1912"/>
                    <a:pt x="578" y="1910"/>
                  </a:cubicBezTo>
                  <a:cubicBezTo>
                    <a:pt x="575" y="1910"/>
                    <a:pt x="570" y="1910"/>
                    <a:pt x="564" y="1910"/>
                  </a:cubicBezTo>
                  <a:cubicBezTo>
                    <a:pt x="532" y="1910"/>
                    <a:pt x="481" y="1913"/>
                    <a:pt x="493" y="1948"/>
                  </a:cubicBezTo>
                  <a:cubicBezTo>
                    <a:pt x="500" y="1986"/>
                    <a:pt x="589" y="2003"/>
                    <a:pt x="619" y="2003"/>
                  </a:cubicBezTo>
                  <a:cubicBezTo>
                    <a:pt x="654" y="2005"/>
                    <a:pt x="688" y="2006"/>
                    <a:pt x="723" y="2006"/>
                  </a:cubicBezTo>
                  <a:cubicBezTo>
                    <a:pt x="1167" y="2006"/>
                    <a:pt x="1610" y="1823"/>
                    <a:pt x="1911" y="1490"/>
                  </a:cubicBezTo>
                  <a:cubicBezTo>
                    <a:pt x="1990" y="1401"/>
                    <a:pt x="2058" y="1302"/>
                    <a:pt x="2116" y="1196"/>
                  </a:cubicBezTo>
                  <a:cubicBezTo>
                    <a:pt x="2174" y="1090"/>
                    <a:pt x="2229" y="967"/>
                    <a:pt x="2205" y="837"/>
                  </a:cubicBezTo>
                  <a:cubicBezTo>
                    <a:pt x="2167" y="612"/>
                    <a:pt x="1904" y="506"/>
                    <a:pt x="1699" y="489"/>
                  </a:cubicBezTo>
                  <a:cubicBezTo>
                    <a:pt x="1680" y="487"/>
                    <a:pt x="1662" y="487"/>
                    <a:pt x="1643" y="487"/>
                  </a:cubicBezTo>
                  <a:cubicBezTo>
                    <a:pt x="1469" y="487"/>
                    <a:pt x="1315" y="558"/>
                    <a:pt x="1173" y="660"/>
                  </a:cubicBezTo>
                  <a:cubicBezTo>
                    <a:pt x="1173" y="544"/>
                    <a:pt x="1163" y="424"/>
                    <a:pt x="1122" y="318"/>
                  </a:cubicBezTo>
                  <a:cubicBezTo>
                    <a:pt x="1043" y="116"/>
                    <a:pt x="852" y="4"/>
                    <a:pt x="637" y="0"/>
                  </a:cubicBezTo>
                  <a:cubicBezTo>
                    <a:pt x="634" y="0"/>
                    <a:pt x="632"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0"/>
            <p:cNvSpPr/>
            <p:nvPr/>
          </p:nvSpPr>
          <p:spPr>
            <a:xfrm>
              <a:off x="8063507" y="2472051"/>
              <a:ext cx="81065" cy="73126"/>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0" name="Google Shape;3040;p40"/>
          <p:cNvGrpSpPr/>
          <p:nvPr/>
        </p:nvGrpSpPr>
        <p:grpSpPr>
          <a:xfrm>
            <a:off x="8139450" y="114300"/>
            <a:ext cx="890252" cy="318211"/>
            <a:chOff x="8139450" y="114300"/>
            <a:chExt cx="890252" cy="318211"/>
          </a:xfrm>
        </p:grpSpPr>
        <p:sp>
          <p:nvSpPr>
            <p:cNvPr id="3041" name="Google Shape;3041;p40"/>
            <p:cNvSpPr/>
            <p:nvPr/>
          </p:nvSpPr>
          <p:spPr>
            <a:xfrm>
              <a:off x="8139450" y="114438"/>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0"/>
            <p:cNvSpPr/>
            <p:nvPr/>
          </p:nvSpPr>
          <p:spPr>
            <a:xfrm>
              <a:off x="8770240" y="164336"/>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0"/>
            <p:cNvSpPr/>
            <p:nvPr/>
          </p:nvSpPr>
          <p:spPr>
            <a:xfrm>
              <a:off x="8207657" y="191868"/>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0"/>
            <p:cNvSpPr/>
            <p:nvPr/>
          </p:nvSpPr>
          <p:spPr>
            <a:xfrm>
              <a:off x="9015629" y="365312"/>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0"/>
            <p:cNvSpPr/>
            <p:nvPr/>
          </p:nvSpPr>
          <p:spPr>
            <a:xfrm>
              <a:off x="8470064" y="402574"/>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0"/>
            <p:cNvSpPr/>
            <p:nvPr/>
          </p:nvSpPr>
          <p:spPr>
            <a:xfrm>
              <a:off x="8666569" y="213266"/>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0"/>
            <p:cNvSpPr/>
            <p:nvPr/>
          </p:nvSpPr>
          <p:spPr>
            <a:xfrm>
              <a:off x="8574058" y="322931"/>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0"/>
            <p:cNvSpPr/>
            <p:nvPr/>
          </p:nvSpPr>
          <p:spPr>
            <a:xfrm>
              <a:off x="8958121" y="269989"/>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0"/>
            <p:cNvSpPr/>
            <p:nvPr/>
          </p:nvSpPr>
          <p:spPr>
            <a:xfrm>
              <a:off x="8345086" y="292678"/>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0"/>
            <p:cNvSpPr/>
            <p:nvPr/>
          </p:nvSpPr>
          <p:spPr>
            <a:xfrm>
              <a:off x="8139911" y="146904"/>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0"/>
            <p:cNvSpPr/>
            <p:nvPr/>
          </p:nvSpPr>
          <p:spPr>
            <a:xfrm>
              <a:off x="8530247" y="184489"/>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0"/>
            <p:cNvSpPr/>
            <p:nvPr/>
          </p:nvSpPr>
          <p:spPr>
            <a:xfrm>
              <a:off x="8691011" y="151378"/>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0"/>
            <p:cNvSpPr/>
            <p:nvPr/>
          </p:nvSpPr>
          <p:spPr>
            <a:xfrm>
              <a:off x="8419796" y="114300"/>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0"/>
            <p:cNvSpPr/>
            <p:nvPr/>
          </p:nvSpPr>
          <p:spPr>
            <a:xfrm>
              <a:off x="8855834" y="114300"/>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0"/>
            <p:cNvSpPr/>
            <p:nvPr/>
          </p:nvSpPr>
          <p:spPr>
            <a:xfrm>
              <a:off x="8169841" y="370431"/>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0"/>
            <p:cNvSpPr/>
            <p:nvPr/>
          </p:nvSpPr>
          <p:spPr>
            <a:xfrm>
              <a:off x="8314372" y="360101"/>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0"/>
            <p:cNvSpPr/>
            <p:nvPr/>
          </p:nvSpPr>
          <p:spPr>
            <a:xfrm>
              <a:off x="8980811" y="178632"/>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0"/>
            <p:cNvSpPr/>
            <p:nvPr/>
          </p:nvSpPr>
          <p:spPr>
            <a:xfrm>
              <a:off x="8701848" y="364620"/>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0"/>
            <p:cNvSpPr/>
            <p:nvPr/>
          </p:nvSpPr>
          <p:spPr>
            <a:xfrm>
              <a:off x="8612197" y="413365"/>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0"/>
            <p:cNvSpPr/>
            <p:nvPr/>
          </p:nvSpPr>
          <p:spPr>
            <a:xfrm>
              <a:off x="8875064" y="216125"/>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0"/>
            <p:cNvSpPr/>
            <p:nvPr/>
          </p:nvSpPr>
          <p:spPr>
            <a:xfrm>
              <a:off x="8219509" y="260489"/>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0"/>
            <p:cNvSpPr/>
            <p:nvPr/>
          </p:nvSpPr>
          <p:spPr>
            <a:xfrm>
              <a:off x="8575026" y="114577"/>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0"/>
            <p:cNvSpPr/>
            <p:nvPr/>
          </p:nvSpPr>
          <p:spPr>
            <a:xfrm>
              <a:off x="8353756" y="162676"/>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0"/>
            <p:cNvSpPr/>
            <p:nvPr/>
          </p:nvSpPr>
          <p:spPr>
            <a:xfrm>
              <a:off x="8434600" y="255555"/>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0"/>
            <p:cNvSpPr/>
            <p:nvPr/>
          </p:nvSpPr>
          <p:spPr>
            <a:xfrm>
              <a:off x="8889545" y="391183"/>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0"/>
            <p:cNvSpPr/>
            <p:nvPr/>
          </p:nvSpPr>
          <p:spPr>
            <a:xfrm>
              <a:off x="8752623" y="272848"/>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0"/>
            <p:cNvSpPr/>
            <p:nvPr/>
          </p:nvSpPr>
          <p:spPr>
            <a:xfrm>
              <a:off x="8844812" y="327312"/>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8" name="Google Shape;3068;p40"/>
          <p:cNvGrpSpPr/>
          <p:nvPr/>
        </p:nvGrpSpPr>
        <p:grpSpPr>
          <a:xfrm>
            <a:off x="4189818" y="4751071"/>
            <a:ext cx="764357" cy="340930"/>
            <a:chOff x="4189818" y="4751071"/>
            <a:chExt cx="764357" cy="340930"/>
          </a:xfrm>
        </p:grpSpPr>
        <p:sp>
          <p:nvSpPr>
            <p:cNvPr id="3069" name="Google Shape;3069;p40"/>
            <p:cNvSpPr/>
            <p:nvPr/>
          </p:nvSpPr>
          <p:spPr>
            <a:xfrm rot="-290060">
              <a:off x="4349572" y="4931205"/>
              <a:ext cx="201402" cy="138899"/>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0" name="Google Shape;3070;p40"/>
            <p:cNvSpPr/>
            <p:nvPr/>
          </p:nvSpPr>
          <p:spPr>
            <a:xfrm rot="-290060">
              <a:off x="4503056" y="4776246"/>
              <a:ext cx="295134" cy="178498"/>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1" name="Google Shape;3071;p40"/>
            <p:cNvSpPr/>
            <p:nvPr/>
          </p:nvSpPr>
          <p:spPr>
            <a:xfrm rot="-290060">
              <a:off x="4192898" y="4952602"/>
              <a:ext cx="137846" cy="133673"/>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2" name="Google Shape;3072;p40"/>
            <p:cNvSpPr/>
            <p:nvPr/>
          </p:nvSpPr>
          <p:spPr>
            <a:xfrm rot="-290060">
              <a:off x="4315124" y="4794368"/>
              <a:ext cx="256564" cy="211665"/>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3" name="Google Shape;3073;p40"/>
            <p:cNvSpPr/>
            <p:nvPr/>
          </p:nvSpPr>
          <p:spPr>
            <a:xfrm rot="-290060">
              <a:off x="4729575" y="4762829"/>
              <a:ext cx="172240" cy="121893"/>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4" name="Google Shape;3074;p40"/>
            <p:cNvSpPr/>
            <p:nvPr/>
          </p:nvSpPr>
          <p:spPr>
            <a:xfrm rot="-290060">
              <a:off x="4215085" y="4808603"/>
              <a:ext cx="122621" cy="128889"/>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5" name="Google Shape;3075;p40"/>
            <p:cNvSpPr/>
            <p:nvPr/>
          </p:nvSpPr>
          <p:spPr>
            <a:xfrm rot="-290060">
              <a:off x="4191494" y="5024670"/>
              <a:ext cx="62853" cy="57529"/>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6" name="Google Shape;3076;p40"/>
            <p:cNvSpPr/>
            <p:nvPr/>
          </p:nvSpPr>
          <p:spPr>
            <a:xfrm rot="-290060">
              <a:off x="4207349" y="4931981"/>
              <a:ext cx="220179" cy="14951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7" name="Google Shape;3077;p40"/>
            <p:cNvSpPr/>
            <p:nvPr/>
          </p:nvSpPr>
          <p:spPr>
            <a:xfrm rot="-290060">
              <a:off x="4868716" y="4776902"/>
              <a:ext cx="77414" cy="75620"/>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8" name="Google Shape;3078;p40"/>
            <p:cNvSpPr/>
            <p:nvPr/>
          </p:nvSpPr>
          <p:spPr>
            <a:xfrm rot="-290060">
              <a:off x="4545101" y="4877678"/>
              <a:ext cx="269095" cy="173352"/>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79" name="Google Shape;3079;p40"/>
            <p:cNvSpPr/>
            <p:nvPr/>
          </p:nvSpPr>
          <p:spPr>
            <a:xfrm rot="-290060">
              <a:off x="4809666" y="4961850"/>
              <a:ext cx="108099" cy="73329"/>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0" name="Google Shape;3080;p40"/>
            <p:cNvSpPr/>
            <p:nvPr/>
          </p:nvSpPr>
          <p:spPr>
            <a:xfrm rot="-290060">
              <a:off x="4735863" y="4829360"/>
              <a:ext cx="210693" cy="181393"/>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1" name="Google Shape;3081;p40"/>
            <p:cNvSpPr/>
            <p:nvPr/>
          </p:nvSpPr>
          <p:spPr>
            <a:xfrm rot="-290060">
              <a:off x="4588512" y="5001812"/>
              <a:ext cx="91976" cy="52585"/>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2" name="Google Shape;3082;p40"/>
            <p:cNvSpPr/>
            <p:nvPr/>
          </p:nvSpPr>
          <p:spPr>
            <a:xfrm rot="-290060">
              <a:off x="4206289" y="4782176"/>
              <a:ext cx="742285" cy="278240"/>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3" name="Google Shape;3083;p40"/>
            <p:cNvSpPr/>
            <p:nvPr/>
          </p:nvSpPr>
          <p:spPr>
            <a:xfrm rot="-290060">
              <a:off x="4306151" y="4793904"/>
              <a:ext cx="271789" cy="219022"/>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84" name="Google Shape;3084;p40"/>
            <p:cNvSpPr/>
            <p:nvPr/>
          </p:nvSpPr>
          <p:spPr>
            <a:xfrm rot="-290060">
              <a:off x="4485554" y="4777425"/>
              <a:ext cx="317933" cy="184810"/>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85" name="Google Shape;3085;p40"/>
            <p:cNvSpPr/>
            <p:nvPr/>
          </p:nvSpPr>
          <p:spPr>
            <a:xfrm rot="-290060">
              <a:off x="4423348" y="5071524"/>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6" name="Google Shape;3086;p40"/>
            <p:cNvSpPr/>
            <p:nvPr/>
          </p:nvSpPr>
          <p:spPr>
            <a:xfrm rot="-290060">
              <a:off x="4327114" y="507970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7" name="Google Shape;3087;p40"/>
            <p:cNvSpPr/>
            <p:nvPr/>
          </p:nvSpPr>
          <p:spPr>
            <a:xfrm rot="-290060">
              <a:off x="4203252" y="4924670"/>
              <a:ext cx="237239" cy="15646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88" name="Google Shape;3088;p40"/>
            <p:cNvSpPr/>
            <p:nvPr/>
          </p:nvSpPr>
          <p:spPr>
            <a:xfrm rot="-290060">
              <a:off x="4809348" y="5039048"/>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89" name="Google Shape;3089;p40"/>
            <p:cNvSpPr/>
            <p:nvPr/>
          </p:nvSpPr>
          <p:spPr>
            <a:xfrm rot="-290060">
              <a:off x="4732402" y="50454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90" name="Google Shape;3090;p40"/>
            <p:cNvSpPr/>
            <p:nvPr/>
          </p:nvSpPr>
          <p:spPr>
            <a:xfrm rot="-290060">
              <a:off x="4536460" y="4870655"/>
              <a:ext cx="286584" cy="180146"/>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91" name="Google Shape;3091;p40"/>
            <p:cNvSpPr/>
            <p:nvPr/>
          </p:nvSpPr>
          <p:spPr>
            <a:xfrm rot="-290060">
              <a:off x="4727021" y="4823383"/>
              <a:ext cx="219320" cy="197072"/>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92" name="Google Shape;3092;p40"/>
            <p:cNvSpPr/>
            <p:nvPr/>
          </p:nvSpPr>
          <p:spPr>
            <a:xfrm rot="-290060">
              <a:off x="4546976" y="5061261"/>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93" name="Google Shape;3093;p40"/>
            <p:cNvSpPr/>
            <p:nvPr/>
          </p:nvSpPr>
          <p:spPr>
            <a:xfrm rot="-290060">
              <a:off x="4472403" y="50674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94" name="Google Shape;3094;p40"/>
            <p:cNvSpPr/>
            <p:nvPr/>
          </p:nvSpPr>
          <p:spPr>
            <a:xfrm rot="-290060">
              <a:off x="4342724" y="4925205"/>
              <a:ext cx="216666" cy="145090"/>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95" name="Google Shape;3095;p40"/>
            <p:cNvSpPr/>
            <p:nvPr/>
          </p:nvSpPr>
          <p:spPr>
            <a:xfrm rot="-290060">
              <a:off x="4221686" y="4807689"/>
              <a:ext cx="123948" cy="136085"/>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96" name="Google Shape;3096;p40"/>
            <p:cNvSpPr/>
            <p:nvPr/>
          </p:nvSpPr>
          <p:spPr>
            <a:xfrm rot="-290060">
              <a:off x="4718215" y="4762879"/>
              <a:ext cx="190510" cy="128728"/>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97" name="Google Shape;3097;p40"/>
            <p:cNvSpPr/>
            <p:nvPr/>
          </p:nvSpPr>
          <p:spPr>
            <a:xfrm rot="-290060">
              <a:off x="4191514" y="5015897"/>
              <a:ext cx="71675" cy="72927"/>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98" name="Google Shape;3098;p40"/>
            <p:cNvSpPr/>
            <p:nvPr/>
          </p:nvSpPr>
          <p:spPr>
            <a:xfrm rot="-290060">
              <a:off x="4678686" y="5050088"/>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099" name="Google Shape;3099;p40"/>
            <p:cNvSpPr/>
            <p:nvPr/>
          </p:nvSpPr>
          <p:spPr>
            <a:xfrm rot="-290060">
              <a:off x="4612206" y="5055644"/>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100" name="Google Shape;3100;p40"/>
            <p:cNvSpPr/>
            <p:nvPr/>
          </p:nvSpPr>
          <p:spPr>
            <a:xfrm rot="-290060">
              <a:off x="4583483" y="4994865"/>
              <a:ext cx="106108" cy="59379"/>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01" name="Google Shape;3101;p40"/>
            <p:cNvSpPr/>
            <p:nvPr/>
          </p:nvSpPr>
          <p:spPr>
            <a:xfrm rot="-290060">
              <a:off x="4861361" y="4770517"/>
              <a:ext cx="88774" cy="94234"/>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02" name="Google Shape;3102;p40"/>
            <p:cNvSpPr/>
            <p:nvPr/>
          </p:nvSpPr>
          <p:spPr>
            <a:xfrm rot="-290060">
              <a:off x="4915542" y="5030072"/>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103" name="Google Shape;3103;p40"/>
            <p:cNvSpPr/>
            <p:nvPr/>
          </p:nvSpPr>
          <p:spPr>
            <a:xfrm rot="-290060">
              <a:off x="4859873" y="5034666"/>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104" name="Google Shape;3104;p40"/>
            <p:cNvSpPr/>
            <p:nvPr/>
          </p:nvSpPr>
          <p:spPr>
            <a:xfrm rot="-290060">
              <a:off x="4802501" y="4955027"/>
              <a:ext cx="123558" cy="79882"/>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105" name="Google Shape;3105;p40"/>
          <p:cNvGrpSpPr/>
          <p:nvPr/>
        </p:nvGrpSpPr>
        <p:grpSpPr>
          <a:xfrm>
            <a:off x="5895444" y="4406071"/>
            <a:ext cx="762084" cy="323951"/>
            <a:chOff x="5928869" y="4507246"/>
            <a:chExt cx="762084" cy="323951"/>
          </a:xfrm>
        </p:grpSpPr>
        <p:sp>
          <p:nvSpPr>
            <p:cNvPr id="3106" name="Google Shape;3106;p40"/>
            <p:cNvSpPr/>
            <p:nvPr/>
          </p:nvSpPr>
          <p:spPr>
            <a:xfrm rot="-640825">
              <a:off x="5936701" y="4687865"/>
              <a:ext cx="321265" cy="114554"/>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0"/>
            <p:cNvSpPr/>
            <p:nvPr/>
          </p:nvSpPr>
          <p:spPr>
            <a:xfrm rot="-640825">
              <a:off x="6373430" y="4534671"/>
              <a:ext cx="308127" cy="130195"/>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0"/>
            <p:cNvSpPr/>
            <p:nvPr/>
          </p:nvSpPr>
          <p:spPr>
            <a:xfrm rot="-640825">
              <a:off x="6244482" y="4600095"/>
              <a:ext cx="120435" cy="98350"/>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0"/>
            <p:cNvSpPr/>
            <p:nvPr/>
          </p:nvSpPr>
          <p:spPr>
            <a:xfrm rot="-640825">
              <a:off x="6285438" y="4707652"/>
              <a:ext cx="124690" cy="90968"/>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0" name="Google Shape;3110;p40"/>
          <p:cNvSpPr/>
          <p:nvPr/>
        </p:nvSpPr>
        <p:spPr>
          <a:xfrm rot="912552">
            <a:off x="4805638" y="2081850"/>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4" name="Google Shape;3114;p40"/>
          <p:cNvGrpSpPr/>
          <p:nvPr/>
        </p:nvGrpSpPr>
        <p:grpSpPr>
          <a:xfrm>
            <a:off x="114295" y="4406085"/>
            <a:ext cx="591928" cy="652817"/>
            <a:chOff x="114305" y="4507243"/>
            <a:chExt cx="500278" cy="551739"/>
          </a:xfrm>
        </p:grpSpPr>
        <p:sp>
          <p:nvSpPr>
            <p:cNvPr id="3115" name="Google Shape;3115;p40"/>
            <p:cNvSpPr/>
            <p:nvPr/>
          </p:nvSpPr>
          <p:spPr>
            <a:xfrm rot="-677618">
              <a:off x="157284" y="4543166"/>
              <a:ext cx="414320" cy="479892"/>
            </a:xfrm>
            <a:custGeom>
              <a:avLst/>
              <a:gdLst/>
              <a:ahLst/>
              <a:cxnLst/>
              <a:rect l="l" t="t" r="r" b="b"/>
              <a:pathLst>
                <a:path w="9244" h="10707" extrusionOk="0">
                  <a:moveTo>
                    <a:pt x="9244" y="1"/>
                  </a:moveTo>
                  <a:lnTo>
                    <a:pt x="0" y="879"/>
                  </a:lnTo>
                  <a:lnTo>
                    <a:pt x="195" y="10707"/>
                  </a:lnTo>
                  <a:lnTo>
                    <a:pt x="7142" y="10416"/>
                  </a:lnTo>
                  <a:lnTo>
                    <a:pt x="92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0"/>
            <p:cNvSpPr/>
            <p:nvPr/>
          </p:nvSpPr>
          <p:spPr>
            <a:xfrm rot="-677618">
              <a:off x="218278" y="4606887"/>
              <a:ext cx="231632" cy="352916"/>
            </a:xfrm>
            <a:custGeom>
              <a:avLst/>
              <a:gdLst/>
              <a:ahLst/>
              <a:cxnLst/>
              <a:rect l="l" t="t" r="r" b="b"/>
              <a:pathLst>
                <a:path w="5168" h="7874" extrusionOk="0">
                  <a:moveTo>
                    <a:pt x="2591" y="800"/>
                  </a:moveTo>
                  <a:cubicBezTo>
                    <a:pt x="3657" y="800"/>
                    <a:pt x="4136" y="2030"/>
                    <a:pt x="4136" y="3903"/>
                  </a:cubicBezTo>
                  <a:cubicBezTo>
                    <a:pt x="4136" y="5847"/>
                    <a:pt x="3633" y="7077"/>
                    <a:pt x="2577" y="7077"/>
                  </a:cubicBezTo>
                  <a:cubicBezTo>
                    <a:pt x="1641" y="7077"/>
                    <a:pt x="1033" y="5949"/>
                    <a:pt x="1033" y="3974"/>
                  </a:cubicBezTo>
                  <a:cubicBezTo>
                    <a:pt x="1033" y="1900"/>
                    <a:pt x="1689" y="800"/>
                    <a:pt x="2591" y="800"/>
                  </a:cubicBezTo>
                  <a:close/>
                  <a:moveTo>
                    <a:pt x="2649" y="0"/>
                  </a:moveTo>
                  <a:cubicBezTo>
                    <a:pt x="1105" y="0"/>
                    <a:pt x="1" y="1405"/>
                    <a:pt x="1" y="3961"/>
                  </a:cubicBezTo>
                  <a:cubicBezTo>
                    <a:pt x="25" y="6479"/>
                    <a:pt x="1033" y="7873"/>
                    <a:pt x="2519" y="7873"/>
                  </a:cubicBezTo>
                  <a:cubicBezTo>
                    <a:pt x="4204" y="7873"/>
                    <a:pt x="5168" y="6445"/>
                    <a:pt x="5168" y="3858"/>
                  </a:cubicBezTo>
                  <a:cubicBezTo>
                    <a:pt x="5168" y="1432"/>
                    <a:pt x="4252" y="0"/>
                    <a:pt x="2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8" name="Google Shape;3118;p40"/>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0"/>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Đối xứng trong nghệ thuật (Phần 1)"/>
          <p:cNvPicPr>
            <a:picLocks noChangeAspect="1" noChangeArrowheads="1"/>
          </p:cNvPicPr>
          <p:nvPr/>
        </p:nvPicPr>
        <p:blipFill rotWithShape="1">
          <a:blip r:embed="rId3">
            <a:extLst>
              <a:ext uri="{28A0092B-C50C-407E-A947-70E740481C1C}">
                <a14:useLocalDpi xmlns:a14="http://schemas.microsoft.com/office/drawing/2010/main" val="0"/>
              </a:ext>
            </a:extLst>
          </a:blip>
          <a:srcRect l="19600" t="7395" r="21249" b="3956"/>
          <a:stretch/>
        </p:blipFill>
        <p:spPr bwMode="auto">
          <a:xfrm>
            <a:off x="4929942" y="2541673"/>
            <a:ext cx="2161815" cy="18251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8 tuyệt tác đối xứng đẹp đến ná thở, làm hài lòng cả những người xem khó  tính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619" y="378882"/>
            <a:ext cx="1737556" cy="2168728"/>
          </a:xfrm>
          <a:prstGeom prst="rect">
            <a:avLst/>
          </a:prstGeom>
          <a:noFill/>
          <a:extLst>
            <a:ext uri="{909E8E84-426E-40DD-AFC4-6F175D3DCCD1}">
              <a14:hiddenFill xmlns:a14="http://schemas.microsoft.com/office/drawing/2010/main">
                <a:solidFill>
                  <a:srgbClr val="FFFFFF"/>
                </a:solidFill>
              </a14:hiddenFill>
            </a:ext>
          </a:extLst>
        </p:spPr>
      </p:pic>
      <p:sp>
        <p:nvSpPr>
          <p:cNvPr id="3117" name="Google Shape;3117;p40"/>
          <p:cNvSpPr/>
          <p:nvPr/>
        </p:nvSpPr>
        <p:spPr>
          <a:xfrm>
            <a:off x="7098934" y="250913"/>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rot="1225019">
            <a:off x="814699" y="3858"/>
            <a:ext cx="511946" cy="552126"/>
          </a:xfrm>
          <a:prstGeom prst="rect">
            <a:avLst/>
          </a:prstGeom>
        </p:spPr>
      </p:pic>
      <p:sp>
        <p:nvSpPr>
          <p:cNvPr id="3" name="TextBox 2"/>
          <p:cNvSpPr txBox="1"/>
          <p:nvPr/>
        </p:nvSpPr>
        <p:spPr>
          <a:xfrm>
            <a:off x="1406869" y="62534"/>
            <a:ext cx="4541888" cy="400110"/>
          </a:xfrm>
          <a:prstGeom prst="rect">
            <a:avLst/>
          </a:prstGeom>
          <a:noFill/>
        </p:spPr>
        <p:txBody>
          <a:bodyPr wrap="square" rtlCol="0">
            <a:spAutoFit/>
          </a:bodyPr>
          <a:lstStyle/>
          <a:p>
            <a:r>
              <a:rPr lang="en-US" sz="2000" b="1" dirty="0"/>
              <a:t>Quay </a:t>
            </a:r>
            <a:r>
              <a:rPr lang="en-US" sz="2000" b="1" dirty="0" err="1"/>
              <a:t>nửa</a:t>
            </a:r>
            <a:r>
              <a:rPr lang="en-US" sz="2000" b="1" dirty="0"/>
              <a:t> </a:t>
            </a:r>
            <a:r>
              <a:rPr lang="en-US" sz="2000" b="1" dirty="0" err="1"/>
              <a:t>vòng</a:t>
            </a:r>
            <a:r>
              <a:rPr lang="en-US" sz="2000" b="1" dirty="0"/>
              <a:t> </a:t>
            </a:r>
            <a:r>
              <a:rPr lang="en-US" sz="2000" b="1" dirty="0" err="1"/>
              <a:t>quanh</a:t>
            </a:r>
            <a:r>
              <a:rPr lang="en-US" sz="2000" b="1" dirty="0"/>
              <a:t> </a:t>
            </a:r>
            <a:r>
              <a:rPr lang="en-US" sz="2000" b="1" dirty="0" err="1"/>
              <a:t>một</a:t>
            </a:r>
            <a:r>
              <a:rPr lang="en-US" sz="2000" b="1" dirty="0"/>
              <a:t> </a:t>
            </a:r>
            <a:r>
              <a:rPr lang="en-US" sz="2000" b="1" dirty="0" err="1"/>
              <a:t>điểm</a:t>
            </a:r>
            <a:endParaRPr lang="vi-VN" sz="2000" b="1" dirty="0"/>
          </a:p>
        </p:txBody>
      </p:sp>
      <p:sp>
        <p:nvSpPr>
          <p:cNvPr id="5" name="Rounded Rectangle 4"/>
          <p:cNvSpPr/>
          <p:nvPr/>
        </p:nvSpPr>
        <p:spPr>
          <a:xfrm>
            <a:off x="32890" y="734967"/>
            <a:ext cx="769677" cy="33907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000" b="1" kern="1200" dirty="0">
                <a:solidFill>
                  <a:prstClr val="white"/>
                </a:solidFill>
                <a:latin typeface="Arial" panose="020B0604020202020204"/>
              </a:rPr>
              <a:t>HĐ1</a:t>
            </a:r>
            <a:endParaRPr lang="vi-VN" sz="2000" b="1" kern="1200" dirty="0">
              <a:solidFill>
                <a:prstClr val="white"/>
              </a:solidFill>
              <a:latin typeface="Arial" panose="020B0604020202020204" pitchFamily="34" charset="0"/>
            </a:endParaRPr>
          </a:p>
        </p:txBody>
      </p:sp>
      <p:sp>
        <p:nvSpPr>
          <p:cNvPr id="6" name="TextBox 5"/>
          <p:cNvSpPr txBox="1"/>
          <p:nvPr/>
        </p:nvSpPr>
        <p:spPr>
          <a:xfrm>
            <a:off x="807917" y="448777"/>
            <a:ext cx="8336083" cy="1421928"/>
          </a:xfrm>
          <a:prstGeom prst="rect">
            <a:avLst/>
          </a:prstGeom>
          <a:noFill/>
        </p:spPr>
        <p:txBody>
          <a:bodyPr wrap="square" rtlCol="0">
            <a:spAutoFit/>
          </a:bodyPr>
          <a:lstStyle/>
          <a:p>
            <a:pPr algn="just">
              <a:lnSpc>
                <a:spcPct val="120000"/>
              </a:lnSpc>
            </a:pPr>
            <a:r>
              <a:rPr lang="en-US" sz="1800" dirty="0" err="1"/>
              <a:t>Đặt</a:t>
            </a:r>
            <a:r>
              <a:rPr lang="en-US" sz="1800" dirty="0"/>
              <a:t> </a:t>
            </a:r>
            <a:r>
              <a:rPr lang="en-US" sz="1800" dirty="0" err="1"/>
              <a:t>chiếc</a:t>
            </a:r>
            <a:r>
              <a:rPr lang="en-US" sz="1800" dirty="0"/>
              <a:t> </a:t>
            </a:r>
            <a:r>
              <a:rPr lang="en-US" sz="1800" dirty="0" err="1"/>
              <a:t>chong</a:t>
            </a:r>
            <a:r>
              <a:rPr lang="en-US" sz="1800" dirty="0"/>
              <a:t> </a:t>
            </a:r>
            <a:r>
              <a:rPr lang="en-US" sz="1800" dirty="0" err="1"/>
              <a:t>chóng</a:t>
            </a:r>
            <a:r>
              <a:rPr lang="en-US" sz="1800" dirty="0"/>
              <a:t> </a:t>
            </a:r>
            <a:r>
              <a:rPr lang="en-US" sz="1800" dirty="0" err="1"/>
              <a:t>màu</a:t>
            </a:r>
            <a:r>
              <a:rPr lang="en-US" sz="1800" dirty="0"/>
              <a:t> </a:t>
            </a:r>
            <a:r>
              <a:rPr lang="en-US" sz="1800" dirty="0" err="1"/>
              <a:t>đỏ</a:t>
            </a:r>
            <a:r>
              <a:rPr lang="en-US" sz="1800" dirty="0"/>
              <a:t> </a:t>
            </a:r>
            <a:r>
              <a:rPr lang="en-US" sz="1800" dirty="0" err="1"/>
              <a:t>có</a:t>
            </a:r>
            <a:r>
              <a:rPr lang="en-US" sz="1800" dirty="0"/>
              <a:t> </a:t>
            </a:r>
            <a:r>
              <a:rPr lang="en-US" sz="1800" dirty="0" err="1"/>
              <a:t>hai</a:t>
            </a:r>
            <a:r>
              <a:rPr lang="en-US" sz="1800" dirty="0"/>
              <a:t> </a:t>
            </a:r>
            <a:r>
              <a:rPr lang="en-US" sz="1800" dirty="0" err="1"/>
              <a:t>cánh</a:t>
            </a:r>
            <a:r>
              <a:rPr lang="en-US" sz="1800" dirty="0"/>
              <a:t> </a:t>
            </a:r>
            <a:r>
              <a:rPr lang="en-US" sz="1800" dirty="0" err="1"/>
              <a:t>trên</a:t>
            </a:r>
            <a:r>
              <a:rPr lang="en-US" sz="1800" dirty="0"/>
              <a:t> </a:t>
            </a:r>
            <a:r>
              <a:rPr lang="en-US" sz="1800" dirty="0" err="1"/>
              <a:t>mặt</a:t>
            </a:r>
            <a:r>
              <a:rPr lang="en-US" sz="1800" dirty="0"/>
              <a:t> </a:t>
            </a:r>
            <a:r>
              <a:rPr lang="en-US" sz="1800" dirty="0" err="1"/>
              <a:t>giấy</a:t>
            </a:r>
            <a:r>
              <a:rPr lang="en-US" sz="1800" dirty="0"/>
              <a:t>. </a:t>
            </a:r>
            <a:r>
              <a:rPr lang="en-US" sz="1800" dirty="0" err="1"/>
              <a:t>Dùng</a:t>
            </a:r>
            <a:r>
              <a:rPr lang="en-US" sz="1800" dirty="0"/>
              <a:t> </a:t>
            </a:r>
            <a:r>
              <a:rPr lang="en-US" sz="1800" dirty="0" err="1"/>
              <a:t>bút</a:t>
            </a:r>
            <a:r>
              <a:rPr lang="en-US" sz="1800" dirty="0"/>
              <a:t> </a:t>
            </a:r>
            <a:r>
              <a:rPr lang="en-US" sz="1800" dirty="0" err="1"/>
              <a:t>màu</a:t>
            </a:r>
            <a:r>
              <a:rPr lang="en-US" sz="1800" dirty="0"/>
              <a:t> </a:t>
            </a:r>
            <a:r>
              <a:rPr lang="en-US" sz="1800" dirty="0" err="1"/>
              <a:t>xanh</a:t>
            </a:r>
            <a:r>
              <a:rPr lang="en-US" sz="1800" dirty="0"/>
              <a:t> </a:t>
            </a:r>
            <a:r>
              <a:rPr lang="en-US" sz="1800" dirty="0" err="1"/>
              <a:t>tô</a:t>
            </a:r>
            <a:r>
              <a:rPr lang="en-US" sz="1800" dirty="0"/>
              <a:t> </a:t>
            </a:r>
            <a:r>
              <a:rPr lang="en-US" sz="1800" dirty="0" err="1"/>
              <a:t>theo</a:t>
            </a:r>
            <a:r>
              <a:rPr lang="en-US" sz="1800" dirty="0"/>
              <a:t> </a:t>
            </a:r>
            <a:r>
              <a:rPr lang="en-US" sz="1800" dirty="0" err="1"/>
              <a:t>viền</a:t>
            </a:r>
            <a:r>
              <a:rPr lang="en-US" sz="1800" dirty="0"/>
              <a:t> </a:t>
            </a:r>
            <a:r>
              <a:rPr lang="en-US" sz="1800" dirty="0" err="1"/>
              <a:t>của</a:t>
            </a:r>
            <a:r>
              <a:rPr lang="en-US" sz="1800" dirty="0"/>
              <a:t> </a:t>
            </a:r>
            <a:r>
              <a:rPr lang="en-US" sz="1800" dirty="0" err="1"/>
              <a:t>chong</a:t>
            </a:r>
            <a:r>
              <a:rPr lang="en-US" sz="1800" dirty="0"/>
              <a:t> </a:t>
            </a:r>
            <a:r>
              <a:rPr lang="en-US" sz="1800" dirty="0" err="1"/>
              <a:t>chóng</a:t>
            </a:r>
            <a:r>
              <a:rPr lang="en-US" sz="1800" dirty="0"/>
              <a:t> </a:t>
            </a:r>
            <a:r>
              <a:rPr lang="en-US" sz="1800" dirty="0" err="1"/>
              <a:t>để</a:t>
            </a:r>
            <a:r>
              <a:rPr lang="en-US" sz="1800" dirty="0"/>
              <a:t> </a:t>
            </a:r>
            <a:r>
              <a:rPr lang="en-US" sz="1800" dirty="0" err="1"/>
              <a:t>đánh</a:t>
            </a:r>
            <a:r>
              <a:rPr lang="en-US" sz="1800" dirty="0"/>
              <a:t> </a:t>
            </a:r>
            <a:r>
              <a:rPr lang="en-US" sz="1800" dirty="0" err="1"/>
              <a:t>dấu</a:t>
            </a:r>
            <a:r>
              <a:rPr lang="en-US" sz="1800" dirty="0"/>
              <a:t> </a:t>
            </a:r>
            <a:r>
              <a:rPr lang="en-US" sz="1800" dirty="0" err="1"/>
              <a:t>vị</a:t>
            </a:r>
            <a:r>
              <a:rPr lang="en-US" sz="1800" dirty="0"/>
              <a:t> </a:t>
            </a:r>
            <a:r>
              <a:rPr lang="en-US" sz="1800" dirty="0" err="1"/>
              <a:t>trí</a:t>
            </a:r>
            <a:r>
              <a:rPr lang="en-US" sz="1800" dirty="0"/>
              <a:t> ban </a:t>
            </a:r>
            <a:r>
              <a:rPr lang="en-US" sz="1800" dirty="0" err="1"/>
              <a:t>đầu</a:t>
            </a:r>
            <a:r>
              <a:rPr lang="en-US" sz="1800" dirty="0"/>
              <a:t> </a:t>
            </a:r>
            <a:r>
              <a:rPr lang="en-US" sz="1800" dirty="0" err="1"/>
              <a:t>của</a:t>
            </a:r>
            <a:r>
              <a:rPr lang="en-US" sz="1800" dirty="0"/>
              <a:t> </a:t>
            </a:r>
            <a:r>
              <a:rPr lang="en-US" sz="1800" dirty="0" err="1"/>
              <a:t>nó</a:t>
            </a:r>
            <a:r>
              <a:rPr lang="en-US" sz="1800" dirty="0"/>
              <a:t> </a:t>
            </a:r>
            <a:r>
              <a:rPr lang="en-US" sz="1800" dirty="0" err="1"/>
              <a:t>và</a:t>
            </a:r>
            <a:r>
              <a:rPr lang="en-US" sz="1800" dirty="0"/>
              <a:t> </a:t>
            </a:r>
            <a:r>
              <a:rPr lang="en-US" sz="1800" dirty="0" err="1"/>
              <a:t>ghim</a:t>
            </a:r>
            <a:r>
              <a:rPr lang="en-US" sz="1800" dirty="0"/>
              <a:t> </a:t>
            </a:r>
            <a:r>
              <a:rPr lang="en-US" sz="1800" dirty="0" err="1"/>
              <a:t>chong</a:t>
            </a:r>
            <a:r>
              <a:rPr lang="en-US" sz="1800" dirty="0"/>
              <a:t> </a:t>
            </a:r>
            <a:r>
              <a:rPr lang="en-US" sz="1800" dirty="0" err="1"/>
              <a:t>chóng</a:t>
            </a:r>
            <a:r>
              <a:rPr lang="en-US" sz="1800" dirty="0"/>
              <a:t> </a:t>
            </a:r>
            <a:r>
              <a:rPr lang="en-US" sz="1800" dirty="0" err="1"/>
              <a:t>tại</a:t>
            </a:r>
            <a:r>
              <a:rPr lang="en-US" sz="1800" dirty="0"/>
              <a:t> </a:t>
            </a:r>
            <a:r>
              <a:rPr lang="en-US" sz="1800" dirty="0" err="1"/>
              <a:t>điểm</a:t>
            </a:r>
            <a:r>
              <a:rPr lang="en-US" sz="1800" dirty="0"/>
              <a:t> O (</a:t>
            </a:r>
            <a:r>
              <a:rPr lang="en-US" sz="1800" dirty="0" err="1"/>
              <a:t>màu</a:t>
            </a:r>
            <a:r>
              <a:rPr lang="en-US" sz="1800" dirty="0"/>
              <a:t> </a:t>
            </a:r>
            <a:r>
              <a:rPr lang="en-US" sz="1800" dirty="0" err="1"/>
              <a:t>vàng</a:t>
            </a:r>
            <a:r>
              <a:rPr lang="en-US" sz="1800" dirty="0"/>
              <a:t>). </a:t>
            </a:r>
            <a:r>
              <a:rPr lang="en-US" sz="1800" dirty="0" err="1"/>
              <a:t>Quan</a:t>
            </a:r>
            <a:r>
              <a:rPr lang="en-US" sz="1800" dirty="0"/>
              <a:t> </a:t>
            </a:r>
            <a:r>
              <a:rPr lang="en-US" sz="1800" dirty="0" err="1"/>
              <a:t>sát</a:t>
            </a:r>
            <a:r>
              <a:rPr lang="en-US" sz="1800" dirty="0"/>
              <a:t> </a:t>
            </a:r>
            <a:r>
              <a:rPr lang="en-US" sz="1800" dirty="0" err="1"/>
              <a:t>chong</a:t>
            </a:r>
            <a:r>
              <a:rPr lang="en-US" sz="1800" dirty="0"/>
              <a:t> </a:t>
            </a:r>
            <a:r>
              <a:rPr lang="en-US" sz="1800" dirty="0" err="1"/>
              <a:t>chóng</a:t>
            </a:r>
            <a:r>
              <a:rPr lang="en-US" sz="1800" dirty="0"/>
              <a:t> quay </a:t>
            </a:r>
            <a:r>
              <a:rPr lang="en-US" sz="1800" dirty="0" err="1"/>
              <a:t>xung</a:t>
            </a:r>
            <a:r>
              <a:rPr lang="en-US" sz="1800" dirty="0"/>
              <a:t> </a:t>
            </a:r>
            <a:r>
              <a:rPr lang="en-US" sz="1800" dirty="0" err="1"/>
              <a:t>quanh</a:t>
            </a:r>
            <a:r>
              <a:rPr lang="en-US" sz="1800" dirty="0"/>
              <a:t> </a:t>
            </a:r>
            <a:r>
              <a:rPr lang="en-US" sz="1800" dirty="0" err="1"/>
              <a:t>điểm</a:t>
            </a:r>
            <a:r>
              <a:rPr lang="en-US" sz="1800" dirty="0"/>
              <a:t> O </a:t>
            </a:r>
            <a:r>
              <a:rPr lang="en-US" sz="1800" dirty="0" err="1"/>
              <a:t>như</a:t>
            </a:r>
            <a:r>
              <a:rPr lang="en-US" sz="1800" dirty="0"/>
              <a:t> </a:t>
            </a:r>
            <a:r>
              <a:rPr lang="en-US" sz="1800" dirty="0" err="1"/>
              <a:t>dưới</a:t>
            </a:r>
            <a:r>
              <a:rPr lang="en-US" sz="1800" dirty="0"/>
              <a:t> </a:t>
            </a:r>
            <a:r>
              <a:rPr lang="en-US" sz="1800" dirty="0" err="1"/>
              <a:t>đây</a:t>
            </a:r>
            <a:r>
              <a:rPr lang="en-US" sz="1800" dirty="0"/>
              <a:t> (H.5.6).</a:t>
            </a:r>
            <a:endParaRPr lang="vi-VN" sz="1800" dirty="0"/>
          </a:p>
        </p:txBody>
      </p:sp>
      <p:grpSp>
        <p:nvGrpSpPr>
          <p:cNvPr id="10" name="Group 9"/>
          <p:cNvGrpSpPr/>
          <p:nvPr/>
        </p:nvGrpSpPr>
        <p:grpSpPr>
          <a:xfrm>
            <a:off x="650723" y="2056568"/>
            <a:ext cx="1217523" cy="2420673"/>
            <a:chOff x="1434221" y="2031375"/>
            <a:chExt cx="1217523" cy="2420673"/>
          </a:xfrm>
        </p:grpSpPr>
        <p:sp>
          <p:nvSpPr>
            <p:cNvPr id="7" name="Isosceles Triangle 6"/>
            <p:cNvSpPr/>
            <p:nvPr/>
          </p:nvSpPr>
          <p:spPr>
            <a:xfrm rot="12248083">
              <a:off x="2020869" y="2031375"/>
              <a:ext cx="630875" cy="127301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Isosceles Triangle 7"/>
            <p:cNvSpPr/>
            <p:nvPr/>
          </p:nvSpPr>
          <p:spPr>
            <a:xfrm rot="1788685">
              <a:off x="1434221" y="3179033"/>
              <a:ext cx="630875" cy="127301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p:cNvSpPr/>
            <p:nvPr/>
          </p:nvSpPr>
          <p:spPr>
            <a:xfrm>
              <a:off x="2028434" y="3193784"/>
              <a:ext cx="91440" cy="884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rot="17638107">
            <a:off x="869967" y="2595096"/>
            <a:ext cx="478217" cy="681295"/>
          </a:xfrm>
          <a:prstGeom prst="rect">
            <a:avLst/>
          </a:prstGeom>
        </p:spPr>
      </p:pic>
      <p:sp>
        <p:nvSpPr>
          <p:cNvPr id="13" name="TextBox 12"/>
          <p:cNvSpPr txBox="1"/>
          <p:nvPr/>
        </p:nvSpPr>
        <p:spPr>
          <a:xfrm>
            <a:off x="1485185" y="3107412"/>
            <a:ext cx="544637" cy="400110"/>
          </a:xfrm>
          <a:prstGeom prst="rect">
            <a:avLst/>
          </a:prstGeom>
          <a:noFill/>
        </p:spPr>
        <p:txBody>
          <a:bodyPr wrap="square" rtlCol="0">
            <a:spAutoFit/>
          </a:bodyPr>
          <a:lstStyle/>
          <a:p>
            <a:r>
              <a:rPr lang="en-US" sz="2000" dirty="0"/>
              <a:t>O</a:t>
            </a:r>
            <a:endParaRPr lang="vi-VN" sz="2000" dirty="0"/>
          </a:p>
        </p:txBody>
      </p:sp>
      <p:cxnSp>
        <p:nvCxnSpPr>
          <p:cNvPr id="15" name="Straight Arrow Connector 14"/>
          <p:cNvCxnSpPr/>
          <p:nvPr/>
        </p:nvCxnSpPr>
        <p:spPr>
          <a:xfrm flipV="1">
            <a:off x="1004687" y="2222727"/>
            <a:ext cx="462129" cy="953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0" y="1903972"/>
            <a:ext cx="1323728" cy="369332"/>
          </a:xfrm>
          <a:prstGeom prst="rect">
            <a:avLst/>
          </a:prstGeom>
          <a:noFill/>
        </p:spPr>
        <p:txBody>
          <a:bodyPr wrap="square" rtlCol="0">
            <a:spAutoFit/>
          </a:bodyPr>
          <a:lstStyle/>
          <a:p>
            <a:r>
              <a:rPr lang="en-US" sz="1800" dirty="0" err="1">
                <a:solidFill>
                  <a:srgbClr val="002060"/>
                </a:solidFill>
              </a:rPr>
              <a:t>Vị</a:t>
            </a:r>
            <a:r>
              <a:rPr lang="en-US" sz="1800" dirty="0">
                <a:solidFill>
                  <a:srgbClr val="002060"/>
                </a:solidFill>
              </a:rPr>
              <a:t> </a:t>
            </a:r>
            <a:r>
              <a:rPr lang="en-US" sz="1800" dirty="0" err="1">
                <a:solidFill>
                  <a:srgbClr val="002060"/>
                </a:solidFill>
              </a:rPr>
              <a:t>trí</a:t>
            </a:r>
            <a:r>
              <a:rPr lang="en-US" sz="1800" dirty="0">
                <a:solidFill>
                  <a:srgbClr val="002060"/>
                </a:solidFill>
              </a:rPr>
              <a:t> </a:t>
            </a:r>
            <a:r>
              <a:rPr lang="en-US" sz="1800" dirty="0" err="1">
                <a:solidFill>
                  <a:srgbClr val="002060"/>
                </a:solidFill>
              </a:rPr>
              <a:t>đầu</a:t>
            </a:r>
            <a:endParaRPr lang="vi-VN" sz="1800" dirty="0">
              <a:solidFill>
                <a:srgbClr val="002060"/>
              </a:solidFill>
            </a:endParaRPr>
          </a:p>
        </p:txBody>
      </p:sp>
      <p:sp>
        <p:nvSpPr>
          <p:cNvPr id="19" name="Isosceles Triangle 18"/>
          <p:cNvSpPr/>
          <p:nvPr/>
        </p:nvSpPr>
        <p:spPr>
          <a:xfrm rot="12248083">
            <a:off x="2819095" y="2171592"/>
            <a:ext cx="630875" cy="1273015"/>
          </a:xfrm>
          <a:prstGeom prst="triangl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Isosceles Triangle 19"/>
          <p:cNvSpPr/>
          <p:nvPr/>
        </p:nvSpPr>
        <p:spPr>
          <a:xfrm rot="1788685">
            <a:off x="2232447" y="3319250"/>
            <a:ext cx="630875" cy="1273015"/>
          </a:xfrm>
          <a:prstGeom prst="triangl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 name="Group 23"/>
          <p:cNvGrpSpPr/>
          <p:nvPr/>
        </p:nvGrpSpPr>
        <p:grpSpPr>
          <a:xfrm>
            <a:off x="2240218" y="2156453"/>
            <a:ext cx="1217523" cy="2420673"/>
            <a:chOff x="1434221" y="2031375"/>
            <a:chExt cx="1217523" cy="2420673"/>
          </a:xfrm>
        </p:grpSpPr>
        <p:sp>
          <p:nvSpPr>
            <p:cNvPr id="25" name="Isosceles Triangle 24"/>
            <p:cNvSpPr/>
            <p:nvPr/>
          </p:nvSpPr>
          <p:spPr>
            <a:xfrm rot="12248083">
              <a:off x="2020869" y="2031375"/>
              <a:ext cx="630875" cy="127301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Isosceles Triangle 25"/>
            <p:cNvSpPr/>
            <p:nvPr/>
          </p:nvSpPr>
          <p:spPr>
            <a:xfrm rot="1788685">
              <a:off x="1434221" y="3179033"/>
              <a:ext cx="630875" cy="127301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2028434" y="3193784"/>
              <a:ext cx="91440" cy="884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8" name="Picture 27"/>
          <p:cNvPicPr>
            <a:picLocks noChangeAspect="1"/>
          </p:cNvPicPr>
          <p:nvPr/>
        </p:nvPicPr>
        <p:blipFill>
          <a:blip r:embed="rId3">
            <a:clrChange>
              <a:clrFrom>
                <a:srgbClr val="FFFFFF"/>
              </a:clrFrom>
              <a:clrTo>
                <a:srgbClr val="FFFFFF">
                  <a:alpha val="0"/>
                </a:srgbClr>
              </a:clrTo>
            </a:clrChange>
          </a:blip>
          <a:stretch>
            <a:fillRect/>
          </a:stretch>
        </p:blipFill>
        <p:spPr>
          <a:xfrm rot="17638107">
            <a:off x="2409517" y="2724346"/>
            <a:ext cx="478217" cy="681295"/>
          </a:xfrm>
          <a:prstGeom prst="rect">
            <a:avLst/>
          </a:prstGeom>
        </p:spPr>
      </p:pic>
      <p:sp>
        <p:nvSpPr>
          <p:cNvPr id="31" name="Curved Down Arrow 30"/>
          <p:cNvSpPr/>
          <p:nvPr/>
        </p:nvSpPr>
        <p:spPr>
          <a:xfrm rot="1690269">
            <a:off x="3299006" y="1744495"/>
            <a:ext cx="912641" cy="368094"/>
          </a:xfrm>
          <a:prstGeom prst="curvedDownArrow">
            <a:avLst>
              <a:gd name="adj1" fmla="val 25000"/>
              <a:gd name="adj2" fmla="val 56793"/>
              <a:gd name="adj3" fmla="val 56390"/>
            </a:avLst>
          </a:prstGeom>
          <a:solidFill>
            <a:srgbClr val="0E42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2" name="Curved Down Arrow 31"/>
          <p:cNvSpPr/>
          <p:nvPr/>
        </p:nvSpPr>
        <p:spPr>
          <a:xfrm rot="12852066">
            <a:off x="1392589" y="4618532"/>
            <a:ext cx="856130" cy="306151"/>
          </a:xfrm>
          <a:prstGeom prst="curvedDownArrow">
            <a:avLst>
              <a:gd name="adj1" fmla="val 25000"/>
              <a:gd name="adj2" fmla="val 56793"/>
              <a:gd name="adj3" fmla="val 56390"/>
            </a:avLst>
          </a:prstGeom>
          <a:solidFill>
            <a:srgbClr val="0E42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3" name="TextBox 32"/>
          <p:cNvSpPr txBox="1"/>
          <p:nvPr/>
        </p:nvSpPr>
        <p:spPr>
          <a:xfrm>
            <a:off x="2917644" y="3313080"/>
            <a:ext cx="544637" cy="400110"/>
          </a:xfrm>
          <a:prstGeom prst="rect">
            <a:avLst/>
          </a:prstGeom>
          <a:noFill/>
        </p:spPr>
        <p:txBody>
          <a:bodyPr wrap="square" rtlCol="0">
            <a:spAutoFit/>
          </a:bodyPr>
          <a:lstStyle/>
          <a:p>
            <a:r>
              <a:rPr lang="en-US" sz="2000" dirty="0"/>
              <a:t>O</a:t>
            </a:r>
            <a:endParaRPr lang="vi-VN" sz="2000" dirty="0"/>
          </a:p>
        </p:txBody>
      </p:sp>
      <p:sp>
        <p:nvSpPr>
          <p:cNvPr id="34" name="Isosceles Triangle 33"/>
          <p:cNvSpPr/>
          <p:nvPr/>
        </p:nvSpPr>
        <p:spPr>
          <a:xfrm rot="12482598">
            <a:off x="5289525" y="2271357"/>
            <a:ext cx="630875" cy="1273015"/>
          </a:xfrm>
          <a:prstGeom prst="triangl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Isosceles Triangle 34"/>
          <p:cNvSpPr/>
          <p:nvPr/>
        </p:nvSpPr>
        <p:spPr>
          <a:xfrm rot="1788685">
            <a:off x="4672113" y="3381212"/>
            <a:ext cx="630875" cy="1273015"/>
          </a:xfrm>
          <a:prstGeom prst="triangl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0" name="Group 49"/>
          <p:cNvGrpSpPr/>
          <p:nvPr/>
        </p:nvGrpSpPr>
        <p:grpSpPr>
          <a:xfrm rot="19077642">
            <a:off x="4046987" y="2943978"/>
            <a:ext cx="2503448" cy="1052334"/>
            <a:chOff x="4577625" y="3554984"/>
            <a:chExt cx="2503448" cy="1052334"/>
          </a:xfrm>
        </p:grpSpPr>
        <p:sp>
          <p:nvSpPr>
            <p:cNvPr id="37" name="Isosceles Triangle 36"/>
            <p:cNvSpPr/>
            <p:nvPr/>
          </p:nvSpPr>
          <p:spPr>
            <a:xfrm rot="15001252">
              <a:off x="6129128" y="3233914"/>
              <a:ext cx="630875" cy="127301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Isosceles Triangle 37"/>
            <p:cNvSpPr/>
            <p:nvPr/>
          </p:nvSpPr>
          <p:spPr>
            <a:xfrm rot="4329792">
              <a:off x="4898695" y="3655373"/>
              <a:ext cx="630875" cy="127301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9" name="Oval 38"/>
          <p:cNvSpPr/>
          <p:nvPr/>
        </p:nvSpPr>
        <p:spPr>
          <a:xfrm rot="2700000">
            <a:off x="5250103" y="3426722"/>
            <a:ext cx="91440" cy="884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Curved Down Arrow 39"/>
          <p:cNvSpPr/>
          <p:nvPr/>
        </p:nvSpPr>
        <p:spPr>
          <a:xfrm rot="2222858">
            <a:off x="5672671" y="1838801"/>
            <a:ext cx="1762284" cy="604219"/>
          </a:xfrm>
          <a:prstGeom prst="curvedDownArrow">
            <a:avLst>
              <a:gd name="adj1" fmla="val 25000"/>
              <a:gd name="adj2" fmla="val 56793"/>
              <a:gd name="adj3" fmla="val 56390"/>
            </a:avLst>
          </a:prstGeom>
          <a:solidFill>
            <a:srgbClr val="0E42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1" name="Curved Down Arrow 40"/>
          <p:cNvSpPr/>
          <p:nvPr/>
        </p:nvSpPr>
        <p:spPr>
          <a:xfrm rot="12852066">
            <a:off x="3337321" y="4309916"/>
            <a:ext cx="1781853" cy="580884"/>
          </a:xfrm>
          <a:prstGeom prst="curvedDownArrow">
            <a:avLst>
              <a:gd name="adj1" fmla="val 25000"/>
              <a:gd name="adj2" fmla="val 56793"/>
              <a:gd name="adj3" fmla="val 56390"/>
            </a:avLst>
          </a:prstGeom>
          <a:solidFill>
            <a:srgbClr val="0E42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cxnSp>
        <p:nvCxnSpPr>
          <p:cNvPr id="43" name="Straight Arrow Connector 42"/>
          <p:cNvCxnSpPr/>
          <p:nvPr/>
        </p:nvCxnSpPr>
        <p:spPr>
          <a:xfrm flipV="1">
            <a:off x="3242978" y="3502806"/>
            <a:ext cx="95992" cy="9015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2494557" y="4439331"/>
            <a:ext cx="1060462" cy="646331"/>
          </a:xfrm>
          <a:prstGeom prst="rect">
            <a:avLst/>
          </a:prstGeom>
          <a:noFill/>
        </p:spPr>
        <p:txBody>
          <a:bodyPr wrap="square" rtlCol="0">
            <a:spAutoFit/>
          </a:bodyPr>
          <a:lstStyle/>
          <a:p>
            <a:pPr algn="ctr"/>
            <a:r>
              <a:rPr lang="en-US" sz="1800" dirty="0" err="1">
                <a:solidFill>
                  <a:srgbClr val="002060"/>
                </a:solidFill>
              </a:rPr>
              <a:t>Vị</a:t>
            </a:r>
            <a:r>
              <a:rPr lang="en-US" sz="1800" dirty="0">
                <a:solidFill>
                  <a:srgbClr val="002060"/>
                </a:solidFill>
              </a:rPr>
              <a:t> </a:t>
            </a:r>
            <a:r>
              <a:rPr lang="en-US" sz="1800" dirty="0" err="1">
                <a:solidFill>
                  <a:srgbClr val="002060"/>
                </a:solidFill>
              </a:rPr>
              <a:t>trí</a:t>
            </a:r>
            <a:r>
              <a:rPr lang="en-US" sz="1800" dirty="0">
                <a:solidFill>
                  <a:srgbClr val="002060"/>
                </a:solidFill>
              </a:rPr>
              <a:t> </a:t>
            </a:r>
            <a:r>
              <a:rPr lang="en-US" sz="1800" dirty="0" err="1">
                <a:solidFill>
                  <a:srgbClr val="002060"/>
                </a:solidFill>
              </a:rPr>
              <a:t>tiếp</a:t>
            </a:r>
            <a:r>
              <a:rPr lang="en-US" sz="1800" dirty="0">
                <a:solidFill>
                  <a:srgbClr val="002060"/>
                </a:solidFill>
              </a:rPr>
              <a:t> </a:t>
            </a:r>
            <a:r>
              <a:rPr lang="en-US" sz="1800" dirty="0" err="1">
                <a:solidFill>
                  <a:srgbClr val="002060"/>
                </a:solidFill>
              </a:rPr>
              <a:t>theo</a:t>
            </a:r>
            <a:endParaRPr lang="vi-VN" sz="1800" dirty="0">
              <a:solidFill>
                <a:srgbClr val="002060"/>
              </a:solidFill>
            </a:endParaRPr>
          </a:p>
        </p:txBody>
      </p:sp>
      <p:pic>
        <p:nvPicPr>
          <p:cNvPr id="48" name="Picture 47"/>
          <p:cNvPicPr>
            <a:picLocks noChangeAspect="1"/>
          </p:cNvPicPr>
          <p:nvPr/>
        </p:nvPicPr>
        <p:blipFill>
          <a:blip r:embed="rId3">
            <a:clrChange>
              <a:clrFrom>
                <a:srgbClr val="FFFFFF"/>
              </a:clrFrom>
              <a:clrTo>
                <a:srgbClr val="FFFFFF">
                  <a:alpha val="0"/>
                </a:srgbClr>
              </a:clrTo>
            </a:clrChange>
          </a:blip>
          <a:stretch>
            <a:fillRect/>
          </a:stretch>
        </p:blipFill>
        <p:spPr>
          <a:xfrm rot="17638107">
            <a:off x="4848474" y="2763631"/>
            <a:ext cx="478217" cy="681295"/>
          </a:xfrm>
          <a:prstGeom prst="rect">
            <a:avLst/>
          </a:prstGeom>
        </p:spPr>
      </p:pic>
      <p:sp>
        <p:nvSpPr>
          <p:cNvPr id="49" name="TextBox 48"/>
          <p:cNvSpPr txBox="1"/>
          <p:nvPr/>
        </p:nvSpPr>
        <p:spPr>
          <a:xfrm>
            <a:off x="5290720" y="3495465"/>
            <a:ext cx="544637" cy="400110"/>
          </a:xfrm>
          <a:prstGeom prst="rect">
            <a:avLst/>
          </a:prstGeom>
          <a:noFill/>
        </p:spPr>
        <p:txBody>
          <a:bodyPr wrap="square" rtlCol="0">
            <a:spAutoFit/>
          </a:bodyPr>
          <a:lstStyle/>
          <a:p>
            <a:r>
              <a:rPr lang="en-US" sz="2000" dirty="0"/>
              <a:t>O</a:t>
            </a:r>
            <a:endParaRPr lang="vi-VN" sz="2000" dirty="0"/>
          </a:p>
        </p:txBody>
      </p:sp>
      <p:cxnSp>
        <p:nvCxnSpPr>
          <p:cNvPr id="52" name="Straight Arrow Connector 51"/>
          <p:cNvCxnSpPr/>
          <p:nvPr/>
        </p:nvCxnSpPr>
        <p:spPr>
          <a:xfrm flipH="1">
            <a:off x="5049786" y="1815936"/>
            <a:ext cx="176620" cy="4353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3" name="TextBox 52"/>
          <p:cNvSpPr txBox="1"/>
          <p:nvPr/>
        </p:nvSpPr>
        <p:spPr>
          <a:xfrm>
            <a:off x="3833999" y="1441304"/>
            <a:ext cx="1656944" cy="369332"/>
          </a:xfrm>
          <a:prstGeom prst="rect">
            <a:avLst/>
          </a:prstGeom>
          <a:noFill/>
        </p:spPr>
        <p:txBody>
          <a:bodyPr wrap="square" rtlCol="0">
            <a:spAutoFit/>
          </a:bodyPr>
          <a:lstStyle/>
          <a:p>
            <a:r>
              <a:rPr lang="en-US" sz="1800" dirty="0" err="1">
                <a:solidFill>
                  <a:srgbClr val="002060"/>
                </a:solidFill>
              </a:rPr>
              <a:t>Vị</a:t>
            </a:r>
            <a:r>
              <a:rPr lang="en-US" sz="1800" dirty="0">
                <a:solidFill>
                  <a:srgbClr val="002060"/>
                </a:solidFill>
              </a:rPr>
              <a:t> </a:t>
            </a:r>
            <a:r>
              <a:rPr lang="en-US" sz="1800" dirty="0" err="1">
                <a:solidFill>
                  <a:srgbClr val="002060"/>
                </a:solidFill>
              </a:rPr>
              <a:t>trí</a:t>
            </a:r>
            <a:r>
              <a:rPr lang="en-US" sz="1800" dirty="0">
                <a:solidFill>
                  <a:srgbClr val="002060"/>
                </a:solidFill>
              </a:rPr>
              <a:t> </a:t>
            </a:r>
            <a:r>
              <a:rPr lang="en-US" sz="1800" dirty="0" err="1">
                <a:solidFill>
                  <a:srgbClr val="002060"/>
                </a:solidFill>
              </a:rPr>
              <a:t>tiếp</a:t>
            </a:r>
            <a:r>
              <a:rPr lang="en-US" sz="1800" dirty="0">
                <a:solidFill>
                  <a:srgbClr val="002060"/>
                </a:solidFill>
              </a:rPr>
              <a:t> </a:t>
            </a:r>
            <a:r>
              <a:rPr lang="en-US" sz="1800" dirty="0" err="1">
                <a:solidFill>
                  <a:srgbClr val="002060"/>
                </a:solidFill>
              </a:rPr>
              <a:t>theo</a:t>
            </a:r>
            <a:endParaRPr lang="vi-VN" sz="1800" dirty="0">
              <a:solidFill>
                <a:srgbClr val="002060"/>
              </a:solidFill>
            </a:endParaRPr>
          </a:p>
        </p:txBody>
      </p:sp>
      <p:sp>
        <p:nvSpPr>
          <p:cNvPr id="61" name="Isosceles Triangle 60"/>
          <p:cNvSpPr/>
          <p:nvPr/>
        </p:nvSpPr>
        <p:spPr>
          <a:xfrm rot="12638023">
            <a:off x="7778604" y="2481397"/>
            <a:ext cx="630875" cy="1273015"/>
          </a:xfrm>
          <a:prstGeom prst="triangl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Isosceles Triangle 61"/>
          <p:cNvSpPr/>
          <p:nvPr/>
        </p:nvSpPr>
        <p:spPr>
          <a:xfrm rot="1788685">
            <a:off x="7147625" y="3564004"/>
            <a:ext cx="630875" cy="1273015"/>
          </a:xfrm>
          <a:prstGeom prst="triangl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4" name="Picture 63"/>
          <p:cNvPicPr>
            <a:picLocks noChangeAspect="1"/>
          </p:cNvPicPr>
          <p:nvPr/>
        </p:nvPicPr>
        <p:blipFill>
          <a:blip r:embed="rId3">
            <a:clrChange>
              <a:clrFrom>
                <a:srgbClr val="FFFFFF"/>
              </a:clrFrom>
              <a:clrTo>
                <a:srgbClr val="FFFFFF">
                  <a:alpha val="0"/>
                </a:srgbClr>
              </a:clrTo>
            </a:clrChange>
          </a:blip>
          <a:stretch>
            <a:fillRect/>
          </a:stretch>
        </p:blipFill>
        <p:spPr>
          <a:xfrm rot="17638107">
            <a:off x="7323986" y="2946423"/>
            <a:ext cx="478217" cy="681295"/>
          </a:xfrm>
          <a:prstGeom prst="rect">
            <a:avLst/>
          </a:prstGeom>
        </p:spPr>
      </p:pic>
      <p:sp>
        <p:nvSpPr>
          <p:cNvPr id="65" name="TextBox 64"/>
          <p:cNvSpPr txBox="1"/>
          <p:nvPr/>
        </p:nvSpPr>
        <p:spPr>
          <a:xfrm>
            <a:off x="7718480" y="3638515"/>
            <a:ext cx="544637" cy="400110"/>
          </a:xfrm>
          <a:prstGeom prst="rect">
            <a:avLst/>
          </a:prstGeom>
          <a:noFill/>
        </p:spPr>
        <p:txBody>
          <a:bodyPr wrap="square" rtlCol="0">
            <a:spAutoFit/>
          </a:bodyPr>
          <a:lstStyle/>
          <a:p>
            <a:r>
              <a:rPr lang="en-US" sz="2000" dirty="0"/>
              <a:t>O</a:t>
            </a:r>
            <a:endParaRPr lang="vi-VN" sz="2000" dirty="0"/>
          </a:p>
        </p:txBody>
      </p:sp>
      <p:grpSp>
        <p:nvGrpSpPr>
          <p:cNvPr id="73" name="Group 72"/>
          <p:cNvGrpSpPr/>
          <p:nvPr/>
        </p:nvGrpSpPr>
        <p:grpSpPr>
          <a:xfrm rot="19097953">
            <a:off x="6545649" y="3127129"/>
            <a:ext cx="2485183" cy="1037353"/>
            <a:chOff x="6461142" y="3108420"/>
            <a:chExt cx="2485183" cy="1037353"/>
          </a:xfrm>
        </p:grpSpPr>
        <p:sp>
          <p:nvSpPr>
            <p:cNvPr id="70" name="Isosceles Triangle 69"/>
            <p:cNvSpPr/>
            <p:nvPr/>
          </p:nvSpPr>
          <p:spPr>
            <a:xfrm rot="15080306">
              <a:off x="7994380" y="2787350"/>
              <a:ext cx="630875" cy="127301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Isosceles Triangle 70"/>
            <p:cNvSpPr/>
            <p:nvPr/>
          </p:nvSpPr>
          <p:spPr>
            <a:xfrm rot="4302060">
              <a:off x="6782212" y="3193828"/>
              <a:ext cx="630875" cy="127301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3" name="Oval 62"/>
          <p:cNvSpPr/>
          <p:nvPr/>
        </p:nvSpPr>
        <p:spPr>
          <a:xfrm rot="2700000">
            <a:off x="7747555" y="3575232"/>
            <a:ext cx="91440" cy="884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8" name="Straight Arrow Connector 77"/>
          <p:cNvCxnSpPr/>
          <p:nvPr/>
        </p:nvCxnSpPr>
        <p:spPr>
          <a:xfrm>
            <a:off x="6923639" y="3786877"/>
            <a:ext cx="265458" cy="377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9" name="TextBox 78"/>
          <p:cNvSpPr txBox="1"/>
          <p:nvPr/>
        </p:nvSpPr>
        <p:spPr>
          <a:xfrm>
            <a:off x="6239366" y="3340588"/>
            <a:ext cx="1323728" cy="369332"/>
          </a:xfrm>
          <a:prstGeom prst="rect">
            <a:avLst/>
          </a:prstGeom>
          <a:noFill/>
        </p:spPr>
        <p:txBody>
          <a:bodyPr wrap="square" rtlCol="0">
            <a:spAutoFit/>
          </a:bodyPr>
          <a:lstStyle/>
          <a:p>
            <a:r>
              <a:rPr lang="en-US" sz="1800" dirty="0" err="1">
                <a:solidFill>
                  <a:srgbClr val="002060"/>
                </a:solidFill>
              </a:rPr>
              <a:t>Vị</a:t>
            </a:r>
            <a:r>
              <a:rPr lang="en-US" sz="1800" dirty="0">
                <a:solidFill>
                  <a:srgbClr val="002060"/>
                </a:solidFill>
              </a:rPr>
              <a:t> </a:t>
            </a:r>
            <a:r>
              <a:rPr lang="en-US" sz="1800" dirty="0" err="1">
                <a:solidFill>
                  <a:srgbClr val="002060"/>
                </a:solidFill>
              </a:rPr>
              <a:t>trí</a:t>
            </a:r>
            <a:r>
              <a:rPr lang="en-US" sz="1800" dirty="0">
                <a:solidFill>
                  <a:srgbClr val="002060"/>
                </a:solidFill>
              </a:rPr>
              <a:t> </a:t>
            </a:r>
            <a:r>
              <a:rPr lang="en-US" sz="1800" dirty="0" err="1">
                <a:solidFill>
                  <a:srgbClr val="002060"/>
                </a:solidFill>
              </a:rPr>
              <a:t>cuối</a:t>
            </a:r>
            <a:endParaRPr lang="vi-VN" sz="1800" dirty="0">
              <a:solidFill>
                <a:srgbClr val="002060"/>
              </a:solidFill>
            </a:endParaRPr>
          </a:p>
        </p:txBody>
      </p:sp>
      <p:sp>
        <p:nvSpPr>
          <p:cNvPr id="82" name="Rounded Rectangle 81"/>
          <p:cNvSpPr/>
          <p:nvPr/>
        </p:nvSpPr>
        <p:spPr>
          <a:xfrm>
            <a:off x="1684849" y="435673"/>
            <a:ext cx="6049337" cy="1087487"/>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C00000"/>
                </a:solidFill>
              </a:rPr>
              <a:t>Em</a:t>
            </a:r>
            <a:r>
              <a:rPr lang="en-US" sz="2000" b="1" dirty="0">
                <a:solidFill>
                  <a:srgbClr val="C00000"/>
                </a:solidFill>
              </a:rPr>
              <a:t> </a:t>
            </a:r>
            <a:r>
              <a:rPr lang="en-US" sz="2000" b="1" dirty="0" err="1">
                <a:solidFill>
                  <a:srgbClr val="C00000"/>
                </a:solidFill>
              </a:rPr>
              <a:t>có</a:t>
            </a:r>
            <a:r>
              <a:rPr lang="en-US" sz="2000" b="1" dirty="0">
                <a:solidFill>
                  <a:srgbClr val="C00000"/>
                </a:solidFill>
              </a:rPr>
              <a:t> </a:t>
            </a:r>
            <a:r>
              <a:rPr lang="en-US" sz="2000" b="1" dirty="0" err="1">
                <a:solidFill>
                  <a:srgbClr val="C00000"/>
                </a:solidFill>
              </a:rPr>
              <a:t>nhận</a:t>
            </a:r>
            <a:r>
              <a:rPr lang="en-US" sz="2000" b="1" dirty="0">
                <a:solidFill>
                  <a:srgbClr val="C00000"/>
                </a:solidFill>
              </a:rPr>
              <a:t> </a:t>
            </a:r>
            <a:r>
              <a:rPr lang="en-US" sz="2000" b="1" dirty="0" err="1">
                <a:solidFill>
                  <a:srgbClr val="C00000"/>
                </a:solidFill>
              </a:rPr>
              <a:t>xét</a:t>
            </a:r>
            <a:r>
              <a:rPr lang="en-US" sz="2000" b="1" dirty="0">
                <a:solidFill>
                  <a:srgbClr val="C00000"/>
                </a:solidFill>
              </a:rPr>
              <a:t> </a:t>
            </a:r>
            <a:r>
              <a:rPr lang="en-US" sz="2000" b="1" dirty="0" err="1">
                <a:solidFill>
                  <a:srgbClr val="C00000"/>
                </a:solidFill>
              </a:rPr>
              <a:t>gì</a:t>
            </a:r>
            <a:r>
              <a:rPr lang="en-US" sz="2000" b="1" dirty="0">
                <a:solidFill>
                  <a:srgbClr val="C00000"/>
                </a:solidFill>
              </a:rPr>
              <a:t> </a:t>
            </a:r>
            <a:r>
              <a:rPr lang="en-US" sz="2000" b="1" dirty="0" err="1">
                <a:solidFill>
                  <a:srgbClr val="C00000"/>
                </a:solidFill>
              </a:rPr>
              <a:t>về</a:t>
            </a:r>
            <a:r>
              <a:rPr lang="en-US" sz="2000" b="1" dirty="0">
                <a:solidFill>
                  <a:srgbClr val="C00000"/>
                </a:solidFill>
              </a:rPr>
              <a:t> </a:t>
            </a:r>
            <a:r>
              <a:rPr lang="en-US" sz="2000" b="1" dirty="0" err="1">
                <a:solidFill>
                  <a:srgbClr val="C00000"/>
                </a:solidFill>
              </a:rPr>
              <a:t>vị</a:t>
            </a:r>
            <a:r>
              <a:rPr lang="en-US" sz="2000" b="1" dirty="0">
                <a:solidFill>
                  <a:srgbClr val="C00000"/>
                </a:solidFill>
              </a:rPr>
              <a:t> </a:t>
            </a:r>
            <a:r>
              <a:rPr lang="en-US" sz="2000" b="1" dirty="0" err="1">
                <a:solidFill>
                  <a:srgbClr val="C00000"/>
                </a:solidFill>
              </a:rPr>
              <a:t>trí</a:t>
            </a:r>
            <a:r>
              <a:rPr lang="en-US" sz="2000" b="1" dirty="0">
                <a:solidFill>
                  <a:srgbClr val="C00000"/>
                </a:solidFill>
              </a:rPr>
              <a:t> </a:t>
            </a:r>
            <a:r>
              <a:rPr lang="en-US" sz="2000" b="1" dirty="0" err="1">
                <a:solidFill>
                  <a:srgbClr val="C00000"/>
                </a:solidFill>
              </a:rPr>
              <a:t>đầu</a:t>
            </a:r>
            <a:r>
              <a:rPr lang="en-US" sz="2000" b="1" dirty="0">
                <a:solidFill>
                  <a:srgbClr val="C00000"/>
                </a:solidFill>
              </a:rPr>
              <a:t> </a:t>
            </a:r>
            <a:r>
              <a:rPr lang="en-US" sz="2000" b="1" dirty="0" err="1">
                <a:solidFill>
                  <a:srgbClr val="C00000"/>
                </a:solidFill>
              </a:rPr>
              <a:t>và</a:t>
            </a:r>
            <a:r>
              <a:rPr lang="en-US" sz="2000" b="1" dirty="0">
                <a:solidFill>
                  <a:srgbClr val="C00000"/>
                </a:solidFill>
              </a:rPr>
              <a:t> </a:t>
            </a:r>
            <a:r>
              <a:rPr lang="en-US" sz="2000" b="1" dirty="0" err="1">
                <a:solidFill>
                  <a:srgbClr val="C00000"/>
                </a:solidFill>
              </a:rPr>
              <a:t>vị</a:t>
            </a:r>
            <a:r>
              <a:rPr lang="en-US" sz="2000" b="1" dirty="0">
                <a:solidFill>
                  <a:srgbClr val="C00000"/>
                </a:solidFill>
              </a:rPr>
              <a:t> </a:t>
            </a:r>
            <a:r>
              <a:rPr lang="en-US" sz="2000" b="1" dirty="0" err="1">
                <a:solidFill>
                  <a:srgbClr val="C00000"/>
                </a:solidFill>
              </a:rPr>
              <a:t>trí</a:t>
            </a:r>
            <a:r>
              <a:rPr lang="en-US" sz="2000" b="1" dirty="0">
                <a:solidFill>
                  <a:srgbClr val="C00000"/>
                </a:solidFill>
              </a:rPr>
              <a:t> </a:t>
            </a:r>
            <a:r>
              <a:rPr lang="en-US" sz="2000" b="1" dirty="0" err="1">
                <a:solidFill>
                  <a:srgbClr val="C00000"/>
                </a:solidFill>
              </a:rPr>
              <a:t>cuối</a:t>
            </a:r>
            <a:r>
              <a:rPr lang="en-US" sz="2000" b="1" dirty="0">
                <a:solidFill>
                  <a:srgbClr val="C00000"/>
                </a:solidFill>
              </a:rPr>
              <a:t> </a:t>
            </a:r>
            <a:r>
              <a:rPr lang="en-US" sz="2000" b="1" dirty="0" err="1">
                <a:solidFill>
                  <a:srgbClr val="C00000"/>
                </a:solidFill>
              </a:rPr>
              <a:t>sau</a:t>
            </a:r>
            <a:r>
              <a:rPr lang="en-US" sz="2000" b="1" dirty="0">
                <a:solidFill>
                  <a:srgbClr val="C00000"/>
                </a:solidFill>
              </a:rPr>
              <a:t> </a:t>
            </a:r>
            <a:r>
              <a:rPr lang="en-US" sz="2000" b="1" dirty="0" err="1">
                <a:solidFill>
                  <a:srgbClr val="C00000"/>
                </a:solidFill>
              </a:rPr>
              <a:t>khi</a:t>
            </a:r>
            <a:r>
              <a:rPr lang="en-US" sz="2000" b="1" dirty="0">
                <a:solidFill>
                  <a:srgbClr val="C00000"/>
                </a:solidFill>
              </a:rPr>
              <a:t> </a:t>
            </a:r>
            <a:r>
              <a:rPr lang="en-US" sz="2000" b="1" dirty="0" err="1">
                <a:solidFill>
                  <a:srgbClr val="C00000"/>
                </a:solidFill>
              </a:rPr>
              <a:t>chong</a:t>
            </a:r>
            <a:r>
              <a:rPr lang="en-US" sz="2000" b="1" dirty="0">
                <a:solidFill>
                  <a:srgbClr val="C00000"/>
                </a:solidFill>
              </a:rPr>
              <a:t> </a:t>
            </a:r>
            <a:r>
              <a:rPr lang="en-US" sz="2000" b="1" dirty="0" err="1">
                <a:solidFill>
                  <a:srgbClr val="C00000"/>
                </a:solidFill>
              </a:rPr>
              <a:t>chóng</a:t>
            </a:r>
            <a:r>
              <a:rPr lang="en-US" sz="2000" b="1" dirty="0">
                <a:solidFill>
                  <a:srgbClr val="C00000"/>
                </a:solidFill>
              </a:rPr>
              <a:t> quay </a:t>
            </a:r>
            <a:r>
              <a:rPr lang="en-US" sz="2000" b="1" dirty="0" err="1">
                <a:solidFill>
                  <a:srgbClr val="C00000"/>
                </a:solidFill>
              </a:rPr>
              <a:t>đúng</a:t>
            </a:r>
            <a:r>
              <a:rPr lang="en-US" sz="2000" b="1" dirty="0">
                <a:solidFill>
                  <a:srgbClr val="C00000"/>
                </a:solidFill>
              </a:rPr>
              <a:t> </a:t>
            </a:r>
            <a:r>
              <a:rPr lang="en-US" sz="2000" b="1" dirty="0" err="1">
                <a:solidFill>
                  <a:srgbClr val="C00000"/>
                </a:solidFill>
              </a:rPr>
              <a:t>một</a:t>
            </a:r>
            <a:r>
              <a:rPr lang="en-US" sz="2000" b="1" dirty="0">
                <a:solidFill>
                  <a:srgbClr val="C00000"/>
                </a:solidFill>
              </a:rPr>
              <a:t> </a:t>
            </a:r>
            <a:r>
              <a:rPr lang="en-US" sz="2000" b="1" dirty="0" err="1">
                <a:solidFill>
                  <a:srgbClr val="C00000"/>
                </a:solidFill>
              </a:rPr>
              <a:t>nửa</a:t>
            </a:r>
            <a:r>
              <a:rPr lang="en-US" sz="2000" b="1" dirty="0">
                <a:solidFill>
                  <a:srgbClr val="C00000"/>
                </a:solidFill>
              </a:rPr>
              <a:t> </a:t>
            </a:r>
            <a:r>
              <a:rPr lang="en-US" sz="2000" b="1" dirty="0" err="1">
                <a:solidFill>
                  <a:srgbClr val="C00000"/>
                </a:solidFill>
              </a:rPr>
              <a:t>vòng</a:t>
            </a:r>
            <a:r>
              <a:rPr lang="en-US" sz="2000" b="1" dirty="0">
                <a:solidFill>
                  <a:srgbClr val="C00000"/>
                </a:solidFill>
              </a:rPr>
              <a:t>?</a:t>
            </a:r>
            <a:endParaRPr lang="vi-VN" sz="2000" b="1" dirty="0">
              <a:solidFill>
                <a:srgbClr val="C00000"/>
              </a:solidFill>
            </a:endParaRPr>
          </a:p>
        </p:txBody>
      </p:sp>
    </p:spTree>
    <p:extLst>
      <p:ext uri="{BB962C8B-B14F-4D97-AF65-F5344CB8AC3E}">
        <p14:creationId xmlns:p14="http://schemas.microsoft.com/office/powerpoint/2010/main" val="148902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par>
                                <p:cTn id="43" presetID="14" presetClass="entr" presetSubtype="1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randombar(horizontal)">
                                      <p:cBhvr>
                                        <p:cTn id="50" dur="500"/>
                                        <p:tgtEl>
                                          <p:spTgt spid="20"/>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randombar(horizontal)">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0-#ppt_w/2"/>
                                          </p:val>
                                        </p:tav>
                                        <p:tav tm="100000">
                                          <p:val>
                                            <p:strVal val="#ppt_x"/>
                                          </p:val>
                                        </p:tav>
                                      </p:tavLst>
                                    </p:anim>
                                    <p:anim calcmode="lin" valueType="num">
                                      <p:cBhvr additive="base">
                                        <p:cTn id="62" dur="500" fill="hold"/>
                                        <p:tgtEl>
                                          <p:spTgt spid="28"/>
                                        </p:tgtEl>
                                        <p:attrNameLst>
                                          <p:attrName>ppt_y</p:attrName>
                                        </p:attrNameLst>
                                      </p:cBhvr>
                                      <p:tavLst>
                                        <p:tav tm="0">
                                          <p:val>
                                            <p:strVal val="0-#ppt_h/2"/>
                                          </p:val>
                                        </p:tav>
                                        <p:tav tm="100000">
                                          <p:val>
                                            <p:strVal val="#ppt_y"/>
                                          </p:val>
                                        </p:tav>
                                      </p:tavLst>
                                    </p:anim>
                                  </p:childTnLst>
                                </p:cTn>
                              </p:par>
                              <p:par>
                                <p:cTn id="63" presetID="14" presetClass="entr" presetSubtype="1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randombar(horizontal)">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heel(1)">
                                      <p:cBhvr>
                                        <p:cTn id="70" dur="2000"/>
                                        <p:tgtEl>
                                          <p:spTgt spid="31"/>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heel(1)">
                                      <p:cBhvr>
                                        <p:cTn id="73" dur="2000"/>
                                        <p:tgtEl>
                                          <p:spTgt spid="32"/>
                                        </p:tgtEl>
                                      </p:cBhvr>
                                    </p:animEffect>
                                  </p:childTnLst>
                                </p:cTn>
                              </p:par>
                            </p:childTnLst>
                          </p:cTn>
                        </p:par>
                        <p:par>
                          <p:cTn id="74" fill="hold">
                            <p:stCondLst>
                              <p:cond delay="2000"/>
                            </p:stCondLst>
                            <p:childTnLst>
                              <p:par>
                                <p:cTn id="75" presetID="8" presetClass="emph" presetSubtype="0" fill="hold" nodeType="afterEffect">
                                  <p:stCondLst>
                                    <p:cond delay="0"/>
                                  </p:stCondLst>
                                  <p:childTnLst>
                                    <p:animRot by="2700000">
                                      <p:cBhvr>
                                        <p:cTn id="76" dur="2000" fill="hold"/>
                                        <p:tgtEl>
                                          <p:spTgt spid="24"/>
                                        </p:tgtEl>
                                        <p:attrNameLst>
                                          <p:attrName>r</p:attrName>
                                        </p:attrNameLst>
                                      </p:cBhvr>
                                    </p:animRot>
                                  </p:childTnLst>
                                </p:cTn>
                              </p:par>
                            </p:childTnLst>
                          </p:cTn>
                        </p:par>
                        <p:par>
                          <p:cTn id="77" fill="hold">
                            <p:stCondLst>
                              <p:cond delay="4000"/>
                            </p:stCondLst>
                            <p:childTnLst>
                              <p:par>
                                <p:cTn id="78" presetID="14" presetClass="entr" presetSubtype="10"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randombar(horizontal)">
                                      <p:cBhvr>
                                        <p:cTn id="80" dur="500"/>
                                        <p:tgtEl>
                                          <p:spTgt spid="44"/>
                                        </p:tgtEl>
                                      </p:cBhvr>
                                    </p:animEffect>
                                  </p:childTnLst>
                                </p:cTn>
                              </p:par>
                              <p:par>
                                <p:cTn id="81" presetID="14" presetClass="entr" presetSubtype="1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randombar(horizontal)">
                                      <p:cBhvr>
                                        <p:cTn id="83" dur="500"/>
                                        <p:tgtEl>
                                          <p:spTgt spid="43"/>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randombar(horizontal)">
                                      <p:cBhvr>
                                        <p:cTn id="88" dur="500"/>
                                        <p:tgtEl>
                                          <p:spTgt spid="34"/>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randombar(horizontal)">
                                      <p:cBhvr>
                                        <p:cTn id="91" dur="500"/>
                                        <p:tgtEl>
                                          <p:spTgt spid="35"/>
                                        </p:tgtEl>
                                      </p:cBhvr>
                                    </p:animEffect>
                                  </p:childTnLst>
                                </p:cTn>
                              </p:par>
                              <p:par>
                                <p:cTn id="92" presetID="2" presetClass="entr" presetSubtype="9" fill="hold" nodeType="with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additive="base">
                                        <p:cTn id="94" dur="500" fill="hold"/>
                                        <p:tgtEl>
                                          <p:spTgt spid="48"/>
                                        </p:tgtEl>
                                        <p:attrNameLst>
                                          <p:attrName>ppt_x</p:attrName>
                                        </p:attrNameLst>
                                      </p:cBhvr>
                                      <p:tavLst>
                                        <p:tav tm="0">
                                          <p:val>
                                            <p:strVal val="0-#ppt_w/2"/>
                                          </p:val>
                                        </p:tav>
                                        <p:tav tm="100000">
                                          <p:val>
                                            <p:strVal val="#ppt_x"/>
                                          </p:val>
                                        </p:tav>
                                      </p:tavLst>
                                    </p:anim>
                                    <p:anim calcmode="lin" valueType="num">
                                      <p:cBhvr additive="base">
                                        <p:cTn id="95" dur="500" fill="hold"/>
                                        <p:tgtEl>
                                          <p:spTgt spid="48"/>
                                        </p:tgtEl>
                                        <p:attrNameLst>
                                          <p:attrName>ppt_y</p:attrName>
                                        </p:attrNameLst>
                                      </p:cBhvr>
                                      <p:tavLst>
                                        <p:tav tm="0">
                                          <p:val>
                                            <p:strVal val="0-#ppt_h/2"/>
                                          </p:val>
                                        </p:tav>
                                        <p:tav tm="100000">
                                          <p:val>
                                            <p:strVal val="#ppt_y"/>
                                          </p:val>
                                        </p:tav>
                                      </p:tavLst>
                                    </p:anim>
                                  </p:childTnLst>
                                </p:cTn>
                              </p:par>
                              <p:par>
                                <p:cTn id="96" presetID="14" presetClass="entr" presetSubtype="1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randombar(horizontal)">
                                      <p:cBhvr>
                                        <p:cTn id="98" dur="500"/>
                                        <p:tgtEl>
                                          <p:spTgt spid="39"/>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randombar(horizontal)">
                                      <p:cBhvr>
                                        <p:cTn id="101" dur="500"/>
                                        <p:tgtEl>
                                          <p:spTgt spid="49"/>
                                        </p:tgtEl>
                                      </p:cBhvr>
                                    </p:animEffect>
                                  </p:childTnLst>
                                </p:cTn>
                              </p:par>
                              <p:par>
                                <p:cTn id="102" presetID="14" presetClass="entr" presetSubtype="10" fill="hold"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randombar(horizontal)">
                                      <p:cBhvr>
                                        <p:cTn id="104" dur="500"/>
                                        <p:tgtEl>
                                          <p:spTgt spid="50"/>
                                        </p:tgtEl>
                                      </p:cBhvr>
                                    </p:animEffect>
                                  </p:childTnLst>
                                </p:cTn>
                              </p:par>
                            </p:childTnLst>
                          </p:cTn>
                        </p:par>
                      </p:childTnLst>
                    </p:cTn>
                  </p:par>
                  <p:par>
                    <p:cTn id="105" fill="hold">
                      <p:stCondLst>
                        <p:cond delay="indefinite"/>
                      </p:stCondLst>
                      <p:childTnLst>
                        <p:par>
                          <p:cTn id="106" fill="hold">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wheel(1)">
                                      <p:cBhvr>
                                        <p:cTn id="109" dur="2000"/>
                                        <p:tgtEl>
                                          <p:spTgt spid="40"/>
                                        </p:tgtEl>
                                      </p:cBhvr>
                                    </p:animEffect>
                                  </p:childTnLst>
                                </p:cTn>
                              </p:par>
                              <p:par>
                                <p:cTn id="110" presetID="21" presetClass="entr" presetSubtype="1"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wheel(1)">
                                      <p:cBhvr>
                                        <p:cTn id="112" dur="2000"/>
                                        <p:tgtEl>
                                          <p:spTgt spid="41"/>
                                        </p:tgtEl>
                                      </p:cBhvr>
                                    </p:animEffect>
                                  </p:childTnLst>
                                </p:cTn>
                              </p:par>
                            </p:childTnLst>
                          </p:cTn>
                        </p:par>
                        <p:par>
                          <p:cTn id="113" fill="hold">
                            <p:stCondLst>
                              <p:cond delay="2000"/>
                            </p:stCondLst>
                            <p:childTnLst>
                              <p:par>
                                <p:cTn id="114" presetID="8" presetClass="emph" presetSubtype="0" fill="hold" nodeType="afterEffect">
                                  <p:stCondLst>
                                    <p:cond delay="0"/>
                                  </p:stCondLst>
                                  <p:childTnLst>
                                    <p:animRot by="8100000">
                                      <p:cBhvr>
                                        <p:cTn id="115" dur="2000" fill="hold"/>
                                        <p:tgtEl>
                                          <p:spTgt spid="50"/>
                                        </p:tgtEl>
                                        <p:attrNameLst>
                                          <p:attrName>r</p:attrName>
                                        </p:attrNameLst>
                                      </p:cBhvr>
                                    </p:animRot>
                                  </p:childTnLst>
                                </p:cTn>
                              </p:par>
                            </p:childTnLst>
                          </p:cTn>
                        </p:par>
                        <p:par>
                          <p:cTn id="116" fill="hold">
                            <p:stCondLst>
                              <p:cond delay="4000"/>
                            </p:stCondLst>
                            <p:childTnLst>
                              <p:par>
                                <p:cTn id="117" presetID="14" presetClass="entr" presetSubtype="10" fill="hold" nodeType="after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randombar(horizontal)">
                                      <p:cBhvr>
                                        <p:cTn id="119" dur="500"/>
                                        <p:tgtEl>
                                          <p:spTgt spid="52"/>
                                        </p:tgtEl>
                                      </p:cBhvr>
                                    </p:animEffect>
                                  </p:childTnLst>
                                </p:cTn>
                              </p:par>
                            </p:childTnLst>
                          </p:cTn>
                        </p:par>
                        <p:par>
                          <p:cTn id="120" fill="hold">
                            <p:stCondLst>
                              <p:cond delay="4500"/>
                            </p:stCondLst>
                            <p:childTnLst>
                              <p:par>
                                <p:cTn id="121" presetID="14" presetClass="entr" presetSubtype="10"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randombar(horizontal)">
                                      <p:cBhvr>
                                        <p:cTn id="123" dur="500"/>
                                        <p:tgtEl>
                                          <p:spTgt spid="53"/>
                                        </p:tgtEl>
                                      </p:cBhvr>
                                    </p:animEffect>
                                  </p:childTnLst>
                                </p:cTn>
                              </p:par>
                            </p:childTnLst>
                          </p:cTn>
                        </p:par>
                      </p:childTnLst>
                    </p:cTn>
                  </p:par>
                  <p:par>
                    <p:cTn id="124" fill="hold">
                      <p:stCondLst>
                        <p:cond delay="indefinite"/>
                      </p:stCondLst>
                      <p:childTnLst>
                        <p:par>
                          <p:cTn id="125" fill="hold">
                            <p:stCondLst>
                              <p:cond delay="0"/>
                            </p:stCondLst>
                            <p:childTnLst>
                              <p:par>
                                <p:cTn id="126" presetID="14" presetClass="entr" presetSubtype="10" fill="hold" grpId="0" nodeType="clickEffect">
                                  <p:stCondLst>
                                    <p:cond delay="0"/>
                                  </p:stCondLst>
                                  <p:childTnLst>
                                    <p:set>
                                      <p:cBhvr>
                                        <p:cTn id="127" dur="1" fill="hold">
                                          <p:stCondLst>
                                            <p:cond delay="0"/>
                                          </p:stCondLst>
                                        </p:cTn>
                                        <p:tgtEl>
                                          <p:spTgt spid="61"/>
                                        </p:tgtEl>
                                        <p:attrNameLst>
                                          <p:attrName>style.visibility</p:attrName>
                                        </p:attrNameLst>
                                      </p:cBhvr>
                                      <p:to>
                                        <p:strVal val="visible"/>
                                      </p:to>
                                    </p:set>
                                    <p:animEffect transition="in" filter="randombar(horizontal)">
                                      <p:cBhvr>
                                        <p:cTn id="128" dur="500"/>
                                        <p:tgtEl>
                                          <p:spTgt spid="61"/>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randombar(horizontal)">
                                      <p:cBhvr>
                                        <p:cTn id="131" dur="500"/>
                                        <p:tgtEl>
                                          <p:spTgt spid="62"/>
                                        </p:tgtEl>
                                      </p:cBhvr>
                                    </p:animEffect>
                                  </p:childTnLst>
                                </p:cTn>
                              </p:par>
                              <p:par>
                                <p:cTn id="132" presetID="2" presetClass="entr" presetSubtype="9" fill="hold" nodeType="withEffect">
                                  <p:stCondLst>
                                    <p:cond delay="0"/>
                                  </p:stCondLst>
                                  <p:childTnLst>
                                    <p:set>
                                      <p:cBhvr>
                                        <p:cTn id="133" dur="1" fill="hold">
                                          <p:stCondLst>
                                            <p:cond delay="0"/>
                                          </p:stCondLst>
                                        </p:cTn>
                                        <p:tgtEl>
                                          <p:spTgt spid="64"/>
                                        </p:tgtEl>
                                        <p:attrNameLst>
                                          <p:attrName>style.visibility</p:attrName>
                                        </p:attrNameLst>
                                      </p:cBhvr>
                                      <p:to>
                                        <p:strVal val="visible"/>
                                      </p:to>
                                    </p:set>
                                    <p:anim calcmode="lin" valueType="num">
                                      <p:cBhvr additive="base">
                                        <p:cTn id="134" dur="500" fill="hold"/>
                                        <p:tgtEl>
                                          <p:spTgt spid="64"/>
                                        </p:tgtEl>
                                        <p:attrNameLst>
                                          <p:attrName>ppt_x</p:attrName>
                                        </p:attrNameLst>
                                      </p:cBhvr>
                                      <p:tavLst>
                                        <p:tav tm="0">
                                          <p:val>
                                            <p:strVal val="0-#ppt_w/2"/>
                                          </p:val>
                                        </p:tav>
                                        <p:tav tm="100000">
                                          <p:val>
                                            <p:strVal val="#ppt_x"/>
                                          </p:val>
                                        </p:tav>
                                      </p:tavLst>
                                    </p:anim>
                                    <p:anim calcmode="lin" valueType="num">
                                      <p:cBhvr additive="base">
                                        <p:cTn id="135" dur="500" fill="hold"/>
                                        <p:tgtEl>
                                          <p:spTgt spid="64"/>
                                        </p:tgtEl>
                                        <p:attrNameLst>
                                          <p:attrName>ppt_y</p:attrName>
                                        </p:attrNameLst>
                                      </p:cBhvr>
                                      <p:tavLst>
                                        <p:tav tm="0">
                                          <p:val>
                                            <p:strVal val="0-#ppt_h/2"/>
                                          </p:val>
                                        </p:tav>
                                        <p:tav tm="100000">
                                          <p:val>
                                            <p:strVal val="#ppt_y"/>
                                          </p:val>
                                        </p:tav>
                                      </p:tavLst>
                                    </p:anim>
                                  </p:childTnLst>
                                </p:cTn>
                              </p:par>
                              <p:par>
                                <p:cTn id="136" presetID="14" presetClass="entr" presetSubtype="10" fill="hold" grpId="0" nodeType="with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randombar(horizontal)">
                                      <p:cBhvr>
                                        <p:cTn id="138" dur="500"/>
                                        <p:tgtEl>
                                          <p:spTgt spid="63"/>
                                        </p:tgtEl>
                                      </p:cBhvr>
                                    </p:animEffect>
                                  </p:childTnLst>
                                </p:cTn>
                              </p:par>
                              <p:par>
                                <p:cTn id="139" presetID="14" presetClass="entr" presetSubtype="10" fill="hold" grpId="0" nodeType="with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randombar(horizontal)">
                                      <p:cBhvr>
                                        <p:cTn id="141" dur="500"/>
                                        <p:tgtEl>
                                          <p:spTgt spid="65"/>
                                        </p:tgtEl>
                                      </p:cBhvr>
                                    </p:animEffect>
                                  </p:childTnLst>
                                </p:cTn>
                              </p:par>
                              <p:par>
                                <p:cTn id="142" presetID="14" presetClass="entr" presetSubtype="10" fill="hold" nodeType="withEffect">
                                  <p:stCondLst>
                                    <p:cond delay="0"/>
                                  </p:stCondLst>
                                  <p:childTnLst>
                                    <p:set>
                                      <p:cBhvr>
                                        <p:cTn id="143" dur="1" fill="hold">
                                          <p:stCondLst>
                                            <p:cond delay="0"/>
                                          </p:stCondLst>
                                        </p:cTn>
                                        <p:tgtEl>
                                          <p:spTgt spid="73"/>
                                        </p:tgtEl>
                                        <p:attrNameLst>
                                          <p:attrName>style.visibility</p:attrName>
                                        </p:attrNameLst>
                                      </p:cBhvr>
                                      <p:to>
                                        <p:strVal val="visible"/>
                                      </p:to>
                                    </p:set>
                                    <p:animEffect transition="in" filter="randombar(horizontal)">
                                      <p:cBhvr>
                                        <p:cTn id="144" dur="500"/>
                                        <p:tgtEl>
                                          <p:spTgt spid="73"/>
                                        </p:tgtEl>
                                      </p:cBhvr>
                                    </p:animEffect>
                                  </p:childTnLst>
                                </p:cTn>
                              </p:par>
                            </p:childTnLst>
                          </p:cTn>
                        </p:par>
                      </p:childTnLst>
                    </p:cTn>
                  </p:par>
                  <p:par>
                    <p:cTn id="145" fill="hold">
                      <p:stCondLst>
                        <p:cond delay="indefinite"/>
                      </p:stCondLst>
                      <p:childTnLst>
                        <p:par>
                          <p:cTn id="146" fill="hold">
                            <p:stCondLst>
                              <p:cond delay="0"/>
                            </p:stCondLst>
                            <p:childTnLst>
                              <p:par>
                                <p:cTn id="147" presetID="8" presetClass="emph" presetSubtype="0" fill="hold" nodeType="clickEffect">
                                  <p:stCondLst>
                                    <p:cond delay="0"/>
                                  </p:stCondLst>
                                  <p:childTnLst>
                                    <p:animRot by="10800000">
                                      <p:cBhvr>
                                        <p:cTn id="148" dur="2000" fill="hold"/>
                                        <p:tgtEl>
                                          <p:spTgt spid="73"/>
                                        </p:tgtEl>
                                        <p:attrNameLst>
                                          <p:attrName>r</p:attrName>
                                        </p:attrNameLst>
                                      </p:cBhvr>
                                    </p:animRot>
                                  </p:childTnLst>
                                </p:cTn>
                              </p:par>
                            </p:childTnLst>
                          </p:cTn>
                        </p:par>
                        <p:par>
                          <p:cTn id="149" fill="hold">
                            <p:stCondLst>
                              <p:cond delay="2000"/>
                            </p:stCondLst>
                            <p:childTnLst>
                              <p:par>
                                <p:cTn id="150" presetID="14" presetClass="entr" presetSubtype="10" fill="hold" grpId="0" nodeType="afterEffect">
                                  <p:stCondLst>
                                    <p:cond delay="0"/>
                                  </p:stCondLst>
                                  <p:childTnLst>
                                    <p:set>
                                      <p:cBhvr>
                                        <p:cTn id="151" dur="1" fill="hold">
                                          <p:stCondLst>
                                            <p:cond delay="0"/>
                                          </p:stCondLst>
                                        </p:cTn>
                                        <p:tgtEl>
                                          <p:spTgt spid="79"/>
                                        </p:tgtEl>
                                        <p:attrNameLst>
                                          <p:attrName>style.visibility</p:attrName>
                                        </p:attrNameLst>
                                      </p:cBhvr>
                                      <p:to>
                                        <p:strVal val="visible"/>
                                      </p:to>
                                    </p:set>
                                    <p:animEffect transition="in" filter="randombar(horizontal)">
                                      <p:cBhvr>
                                        <p:cTn id="152" dur="500"/>
                                        <p:tgtEl>
                                          <p:spTgt spid="79"/>
                                        </p:tgtEl>
                                      </p:cBhvr>
                                    </p:animEffect>
                                  </p:childTnLst>
                                </p:cTn>
                              </p:par>
                              <p:par>
                                <p:cTn id="153" presetID="14" presetClass="entr" presetSubtype="10" fill="hold" nodeType="with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randombar(horizontal)">
                                      <p:cBhvr>
                                        <p:cTn id="155" dur="500"/>
                                        <p:tgtEl>
                                          <p:spTgt spid="78"/>
                                        </p:tgtEl>
                                      </p:cBhvr>
                                    </p:animEffect>
                                  </p:childTnLst>
                                </p:cTn>
                              </p:par>
                            </p:childTnLst>
                          </p:cTn>
                        </p:par>
                      </p:childTnLst>
                    </p:cTn>
                  </p:par>
                  <p:par>
                    <p:cTn id="156" fill="hold">
                      <p:stCondLst>
                        <p:cond delay="indefinite"/>
                      </p:stCondLst>
                      <p:childTnLst>
                        <p:par>
                          <p:cTn id="157" fill="hold">
                            <p:stCondLst>
                              <p:cond delay="0"/>
                            </p:stCondLst>
                            <p:childTnLst>
                              <p:par>
                                <p:cTn id="158" presetID="14" presetClass="exit" presetSubtype="10" fill="hold" grpId="1" nodeType="clickEffect">
                                  <p:stCondLst>
                                    <p:cond delay="0"/>
                                  </p:stCondLst>
                                  <p:childTnLst>
                                    <p:animEffect transition="out" filter="randombar(horizontal)">
                                      <p:cBhvr>
                                        <p:cTn id="159" dur="500"/>
                                        <p:tgtEl>
                                          <p:spTgt spid="6"/>
                                        </p:tgtEl>
                                      </p:cBhvr>
                                    </p:animEffect>
                                    <p:set>
                                      <p:cBhvr>
                                        <p:cTn id="160" dur="1" fill="hold">
                                          <p:stCondLst>
                                            <p:cond delay="499"/>
                                          </p:stCondLst>
                                        </p:cTn>
                                        <p:tgtEl>
                                          <p:spTgt spid="6"/>
                                        </p:tgtEl>
                                        <p:attrNameLst>
                                          <p:attrName>style.visibility</p:attrName>
                                        </p:attrNameLst>
                                      </p:cBhvr>
                                      <p:to>
                                        <p:strVal val="hidden"/>
                                      </p:to>
                                    </p:set>
                                  </p:childTnLst>
                                </p:cTn>
                              </p:par>
                            </p:childTnLst>
                          </p:cTn>
                        </p:par>
                        <p:par>
                          <p:cTn id="161" fill="hold">
                            <p:stCondLst>
                              <p:cond delay="500"/>
                            </p:stCondLst>
                            <p:childTnLst>
                              <p:par>
                                <p:cTn id="162" presetID="14" presetClass="entr" presetSubtype="10" fill="hold" grpId="0" nodeType="afterEffect">
                                  <p:stCondLst>
                                    <p:cond delay="0"/>
                                  </p:stCondLst>
                                  <p:childTnLst>
                                    <p:set>
                                      <p:cBhvr>
                                        <p:cTn id="163" dur="1" fill="hold">
                                          <p:stCondLst>
                                            <p:cond delay="0"/>
                                          </p:stCondLst>
                                        </p:cTn>
                                        <p:tgtEl>
                                          <p:spTgt spid="82"/>
                                        </p:tgtEl>
                                        <p:attrNameLst>
                                          <p:attrName>style.visibility</p:attrName>
                                        </p:attrNameLst>
                                      </p:cBhvr>
                                      <p:to>
                                        <p:strVal val="visible"/>
                                      </p:to>
                                    </p:set>
                                    <p:animEffect transition="in" filter="randombar(horizontal)">
                                      <p:cBhvr>
                                        <p:cTn id="16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6" grpId="1"/>
      <p:bldP spid="13" grpId="0"/>
      <p:bldP spid="18" grpId="0"/>
      <p:bldP spid="19" grpId="0" animBg="1"/>
      <p:bldP spid="20" grpId="0" animBg="1"/>
      <p:bldP spid="31" grpId="0" animBg="1"/>
      <p:bldP spid="32" grpId="0" animBg="1"/>
      <p:bldP spid="33" grpId="0"/>
      <p:bldP spid="34" grpId="0" animBg="1"/>
      <p:bldP spid="35" grpId="0" animBg="1"/>
      <p:bldP spid="39" grpId="0" animBg="1"/>
      <p:bldP spid="40" grpId="0" animBg="1"/>
      <p:bldP spid="41" grpId="0" animBg="1"/>
      <p:bldP spid="44" grpId="0"/>
      <p:bldP spid="49" grpId="0"/>
      <p:bldP spid="53" grpId="0"/>
      <p:bldP spid="61" grpId="0" animBg="1"/>
      <p:bldP spid="62" grpId="0" animBg="1"/>
      <p:bldP spid="65" grpId="0"/>
      <p:bldP spid="63" grpId="0" animBg="1"/>
      <p:bldP spid="79" grpId="0"/>
      <p:bldP spid="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6"/>
        <p:cNvGrpSpPr/>
        <p:nvPr/>
      </p:nvGrpSpPr>
      <p:grpSpPr>
        <a:xfrm>
          <a:off x="0" y="0"/>
          <a:ext cx="0" cy="0"/>
          <a:chOff x="0" y="0"/>
          <a:chExt cx="0" cy="0"/>
        </a:xfrm>
      </p:grpSpPr>
      <p:grpSp>
        <p:nvGrpSpPr>
          <p:cNvPr id="3219" name="Google Shape;3219;p42"/>
          <p:cNvGrpSpPr/>
          <p:nvPr/>
        </p:nvGrpSpPr>
        <p:grpSpPr>
          <a:xfrm>
            <a:off x="8381175" y="-1"/>
            <a:ext cx="840072" cy="1008016"/>
            <a:chOff x="8381175" y="-1"/>
            <a:chExt cx="840072" cy="1008016"/>
          </a:xfrm>
        </p:grpSpPr>
        <p:sp>
          <p:nvSpPr>
            <p:cNvPr id="3220" name="Google Shape;3220;p42"/>
            <p:cNvSpPr/>
            <p:nvPr/>
          </p:nvSpPr>
          <p:spPr>
            <a:xfrm rot="-1010507">
              <a:off x="8493568" y="70541"/>
              <a:ext cx="615286" cy="866933"/>
            </a:xfrm>
            <a:custGeom>
              <a:avLst/>
              <a:gdLst/>
              <a:ahLst/>
              <a:cxnLst/>
              <a:rect l="l" t="t" r="r" b="b"/>
              <a:pathLst>
                <a:path w="8697" h="12254" extrusionOk="0">
                  <a:moveTo>
                    <a:pt x="6052" y="0"/>
                  </a:moveTo>
                  <a:cubicBezTo>
                    <a:pt x="6052" y="0"/>
                    <a:pt x="103" y="1220"/>
                    <a:pt x="51" y="1422"/>
                  </a:cubicBezTo>
                  <a:cubicBezTo>
                    <a:pt x="0" y="1627"/>
                    <a:pt x="1934" y="12254"/>
                    <a:pt x="1934" y="12254"/>
                  </a:cubicBezTo>
                  <a:lnTo>
                    <a:pt x="6154" y="12151"/>
                  </a:lnTo>
                  <a:lnTo>
                    <a:pt x="8697" y="2846"/>
                  </a:lnTo>
                  <a:lnTo>
                    <a:pt x="6052" y="0"/>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2"/>
            <p:cNvSpPr/>
            <p:nvPr/>
          </p:nvSpPr>
          <p:spPr>
            <a:xfrm rot="-1010507">
              <a:off x="8596191" y="238645"/>
              <a:ext cx="280512" cy="629294"/>
            </a:xfrm>
            <a:custGeom>
              <a:avLst/>
              <a:gdLst/>
              <a:ahLst/>
              <a:cxnLst/>
              <a:rect l="l" t="t" r="r" b="b"/>
              <a:pathLst>
                <a:path w="3965" h="8895" extrusionOk="0">
                  <a:moveTo>
                    <a:pt x="1829" y="0"/>
                  </a:moveTo>
                  <a:cubicBezTo>
                    <a:pt x="1149" y="0"/>
                    <a:pt x="424" y="208"/>
                    <a:pt x="0" y="513"/>
                  </a:cubicBezTo>
                  <a:lnTo>
                    <a:pt x="308" y="1319"/>
                  </a:lnTo>
                  <a:cubicBezTo>
                    <a:pt x="629" y="1073"/>
                    <a:pt x="1135" y="919"/>
                    <a:pt x="1596" y="919"/>
                  </a:cubicBezTo>
                  <a:cubicBezTo>
                    <a:pt x="2399" y="933"/>
                    <a:pt x="2809" y="1363"/>
                    <a:pt x="2809" y="2016"/>
                  </a:cubicBezTo>
                  <a:cubicBezTo>
                    <a:pt x="2809" y="2594"/>
                    <a:pt x="2495" y="3089"/>
                    <a:pt x="1917" y="3769"/>
                  </a:cubicBezTo>
                  <a:cubicBezTo>
                    <a:pt x="1282" y="4538"/>
                    <a:pt x="1049" y="5290"/>
                    <a:pt x="1128" y="5980"/>
                  </a:cubicBezTo>
                  <a:lnTo>
                    <a:pt x="1152" y="6315"/>
                  </a:lnTo>
                  <a:lnTo>
                    <a:pt x="1152" y="6318"/>
                  </a:lnTo>
                  <a:lnTo>
                    <a:pt x="2150" y="6318"/>
                  </a:lnTo>
                  <a:lnTo>
                    <a:pt x="2136" y="5987"/>
                  </a:lnTo>
                  <a:cubicBezTo>
                    <a:pt x="2099" y="5331"/>
                    <a:pt x="2304" y="4774"/>
                    <a:pt x="2867" y="4107"/>
                  </a:cubicBezTo>
                  <a:cubicBezTo>
                    <a:pt x="3479" y="3376"/>
                    <a:pt x="3964" y="2747"/>
                    <a:pt x="3964" y="1879"/>
                  </a:cubicBezTo>
                  <a:cubicBezTo>
                    <a:pt x="3964" y="906"/>
                    <a:pt x="3298" y="0"/>
                    <a:pt x="1829" y="0"/>
                  </a:cubicBezTo>
                  <a:close/>
                  <a:moveTo>
                    <a:pt x="1641" y="7302"/>
                  </a:moveTo>
                  <a:cubicBezTo>
                    <a:pt x="1193" y="7302"/>
                    <a:pt x="872" y="7630"/>
                    <a:pt x="872" y="8105"/>
                  </a:cubicBezTo>
                  <a:cubicBezTo>
                    <a:pt x="872" y="8551"/>
                    <a:pt x="1176" y="8895"/>
                    <a:pt x="1620" y="8895"/>
                  </a:cubicBezTo>
                  <a:cubicBezTo>
                    <a:pt x="1623" y="8895"/>
                    <a:pt x="1625" y="8895"/>
                    <a:pt x="1627" y="8895"/>
                  </a:cubicBezTo>
                  <a:cubicBezTo>
                    <a:pt x="2102" y="8895"/>
                    <a:pt x="2396" y="8553"/>
                    <a:pt x="2396" y="8105"/>
                  </a:cubicBezTo>
                  <a:cubicBezTo>
                    <a:pt x="2396" y="7634"/>
                    <a:pt x="2088" y="7302"/>
                    <a:pt x="1641" y="73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2" name="Google Shape;3222;p42"/>
          <p:cNvGrpSpPr/>
          <p:nvPr/>
        </p:nvGrpSpPr>
        <p:grpSpPr>
          <a:xfrm>
            <a:off x="114290" y="4229303"/>
            <a:ext cx="693122" cy="854312"/>
            <a:chOff x="114290" y="4229303"/>
            <a:chExt cx="693122" cy="854312"/>
          </a:xfrm>
        </p:grpSpPr>
        <p:sp>
          <p:nvSpPr>
            <p:cNvPr id="3223" name="Google Shape;3223;p42"/>
            <p:cNvSpPr/>
            <p:nvPr/>
          </p:nvSpPr>
          <p:spPr>
            <a:xfrm rot="1449340">
              <a:off x="248232" y="4283665"/>
              <a:ext cx="425239" cy="745588"/>
            </a:xfrm>
            <a:custGeom>
              <a:avLst/>
              <a:gdLst/>
              <a:ahLst/>
              <a:cxnLst/>
              <a:rect l="l" t="t" r="r" b="b"/>
              <a:pathLst>
                <a:path w="6545" h="11476" extrusionOk="0">
                  <a:moveTo>
                    <a:pt x="1849" y="1"/>
                  </a:moveTo>
                  <a:lnTo>
                    <a:pt x="1" y="11240"/>
                  </a:lnTo>
                  <a:lnTo>
                    <a:pt x="3271" y="11476"/>
                  </a:lnTo>
                  <a:lnTo>
                    <a:pt x="6544" y="2660"/>
                  </a:lnTo>
                  <a:lnTo>
                    <a:pt x="1849" y="1"/>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2"/>
            <p:cNvSpPr/>
            <p:nvPr/>
          </p:nvSpPr>
          <p:spPr>
            <a:xfrm rot="1449340">
              <a:off x="344179" y="4408056"/>
              <a:ext cx="91740" cy="530410"/>
            </a:xfrm>
            <a:custGeom>
              <a:avLst/>
              <a:gdLst/>
              <a:ahLst/>
              <a:cxnLst/>
              <a:rect l="l" t="t" r="r" b="b"/>
              <a:pathLst>
                <a:path w="1412" h="8164" extrusionOk="0">
                  <a:moveTo>
                    <a:pt x="134" y="0"/>
                  </a:moveTo>
                  <a:lnTo>
                    <a:pt x="301" y="5721"/>
                  </a:lnTo>
                  <a:lnTo>
                    <a:pt x="1111" y="5721"/>
                  </a:lnTo>
                  <a:lnTo>
                    <a:pt x="1278" y="0"/>
                  </a:lnTo>
                  <a:close/>
                  <a:moveTo>
                    <a:pt x="708" y="6684"/>
                  </a:moveTo>
                  <a:cubicBezTo>
                    <a:pt x="301" y="6684"/>
                    <a:pt x="0" y="6995"/>
                    <a:pt x="0" y="7422"/>
                  </a:cubicBezTo>
                  <a:cubicBezTo>
                    <a:pt x="0" y="7843"/>
                    <a:pt x="287" y="8164"/>
                    <a:pt x="708" y="8164"/>
                  </a:cubicBezTo>
                  <a:cubicBezTo>
                    <a:pt x="1138" y="8164"/>
                    <a:pt x="1412" y="7843"/>
                    <a:pt x="1412" y="7422"/>
                  </a:cubicBezTo>
                  <a:cubicBezTo>
                    <a:pt x="1412" y="6995"/>
                    <a:pt x="1135" y="6684"/>
                    <a:pt x="708" y="6684"/>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3222;p42"/>
          <p:cNvGrpSpPr/>
          <p:nvPr/>
        </p:nvGrpSpPr>
        <p:grpSpPr>
          <a:xfrm>
            <a:off x="114290" y="4207575"/>
            <a:ext cx="693122" cy="854312"/>
            <a:chOff x="114290" y="4229303"/>
            <a:chExt cx="693122" cy="854312"/>
          </a:xfrm>
        </p:grpSpPr>
        <p:sp>
          <p:nvSpPr>
            <p:cNvPr id="49" name="Google Shape;3223;p42"/>
            <p:cNvSpPr/>
            <p:nvPr/>
          </p:nvSpPr>
          <p:spPr>
            <a:xfrm rot="1449340">
              <a:off x="248232" y="4283665"/>
              <a:ext cx="425239" cy="745588"/>
            </a:xfrm>
            <a:custGeom>
              <a:avLst/>
              <a:gdLst/>
              <a:ahLst/>
              <a:cxnLst/>
              <a:rect l="l" t="t" r="r" b="b"/>
              <a:pathLst>
                <a:path w="6545" h="11476" extrusionOk="0">
                  <a:moveTo>
                    <a:pt x="1849" y="1"/>
                  </a:moveTo>
                  <a:lnTo>
                    <a:pt x="1" y="11240"/>
                  </a:lnTo>
                  <a:lnTo>
                    <a:pt x="3271" y="11476"/>
                  </a:lnTo>
                  <a:lnTo>
                    <a:pt x="6544" y="2660"/>
                  </a:lnTo>
                  <a:lnTo>
                    <a:pt x="1849" y="1"/>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24;p42"/>
            <p:cNvSpPr/>
            <p:nvPr/>
          </p:nvSpPr>
          <p:spPr>
            <a:xfrm rot="1449340">
              <a:off x="344179" y="4408056"/>
              <a:ext cx="91740" cy="530410"/>
            </a:xfrm>
            <a:custGeom>
              <a:avLst/>
              <a:gdLst/>
              <a:ahLst/>
              <a:cxnLst/>
              <a:rect l="l" t="t" r="r" b="b"/>
              <a:pathLst>
                <a:path w="1412" h="8164" extrusionOk="0">
                  <a:moveTo>
                    <a:pt x="134" y="0"/>
                  </a:moveTo>
                  <a:lnTo>
                    <a:pt x="301" y="5721"/>
                  </a:lnTo>
                  <a:lnTo>
                    <a:pt x="1111" y="5721"/>
                  </a:lnTo>
                  <a:lnTo>
                    <a:pt x="1278" y="0"/>
                  </a:lnTo>
                  <a:close/>
                  <a:moveTo>
                    <a:pt x="708" y="6684"/>
                  </a:moveTo>
                  <a:cubicBezTo>
                    <a:pt x="301" y="6684"/>
                    <a:pt x="0" y="6995"/>
                    <a:pt x="0" y="7422"/>
                  </a:cubicBezTo>
                  <a:cubicBezTo>
                    <a:pt x="0" y="7843"/>
                    <a:pt x="287" y="8164"/>
                    <a:pt x="708" y="8164"/>
                  </a:cubicBezTo>
                  <a:cubicBezTo>
                    <a:pt x="1138" y="8164"/>
                    <a:pt x="1412" y="7843"/>
                    <a:pt x="1412" y="7422"/>
                  </a:cubicBezTo>
                  <a:cubicBezTo>
                    <a:pt x="1412" y="6995"/>
                    <a:pt x="1135" y="6684"/>
                    <a:pt x="708" y="6684"/>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Rounded Rectangle 25"/>
          <p:cNvSpPr/>
          <p:nvPr/>
        </p:nvSpPr>
        <p:spPr>
          <a:xfrm>
            <a:off x="180532" y="334467"/>
            <a:ext cx="769677" cy="33907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000" b="1" kern="1200" dirty="0">
                <a:solidFill>
                  <a:prstClr val="white"/>
                </a:solidFill>
                <a:latin typeface="Arial" panose="020B0604020202020204"/>
              </a:rPr>
              <a:t>HĐ2</a:t>
            </a:r>
            <a:endParaRPr lang="vi-VN" sz="2000" b="1" kern="1200" dirty="0">
              <a:solidFill>
                <a:prstClr val="white"/>
              </a:solidFill>
              <a:latin typeface="Arial" panose="020B0604020202020204" pitchFamily="34" charset="0"/>
            </a:endParaRPr>
          </a:p>
        </p:txBody>
      </p:sp>
      <p:sp>
        <p:nvSpPr>
          <p:cNvPr id="27" name="TextBox 26"/>
          <p:cNvSpPr txBox="1"/>
          <p:nvPr/>
        </p:nvSpPr>
        <p:spPr>
          <a:xfrm>
            <a:off x="1080078" y="130853"/>
            <a:ext cx="6888266" cy="1089529"/>
          </a:xfrm>
          <a:prstGeom prst="rect">
            <a:avLst/>
          </a:prstGeom>
          <a:noFill/>
        </p:spPr>
        <p:txBody>
          <a:bodyPr wrap="square" rtlCol="0">
            <a:spAutoFit/>
          </a:bodyPr>
          <a:lstStyle/>
          <a:p>
            <a:pPr algn="just">
              <a:lnSpc>
                <a:spcPct val="120000"/>
              </a:lnSpc>
            </a:pPr>
            <a:r>
              <a:rPr lang="en-US" sz="1800" dirty="0" err="1"/>
              <a:t>Tương</a:t>
            </a:r>
            <a:r>
              <a:rPr lang="en-US" sz="1800" dirty="0"/>
              <a:t> </a:t>
            </a:r>
            <a:r>
              <a:rPr lang="en-US" sz="1800" dirty="0" err="1"/>
              <a:t>tự</a:t>
            </a:r>
            <a:r>
              <a:rPr lang="en-US" sz="1800" dirty="0"/>
              <a:t> </a:t>
            </a:r>
            <a:r>
              <a:rPr lang="en-US" sz="1800" dirty="0" err="1"/>
              <a:t>như</a:t>
            </a:r>
            <a:r>
              <a:rPr lang="en-US" sz="1800" dirty="0"/>
              <a:t> </a:t>
            </a:r>
            <a:r>
              <a:rPr lang="en-US" sz="1800" dirty="0" err="1"/>
              <a:t>vậy</a:t>
            </a:r>
            <a:r>
              <a:rPr lang="en-US" sz="1800" dirty="0"/>
              <a:t>, ta </a:t>
            </a:r>
            <a:r>
              <a:rPr lang="en-US" sz="1800" dirty="0" err="1"/>
              <a:t>quan</a:t>
            </a:r>
            <a:r>
              <a:rPr lang="en-US" sz="1800" dirty="0"/>
              <a:t> </a:t>
            </a:r>
            <a:r>
              <a:rPr lang="en-US" sz="1800" dirty="0" err="1"/>
              <a:t>sát</a:t>
            </a:r>
            <a:r>
              <a:rPr lang="en-US" sz="1800" dirty="0"/>
              <a:t> </a:t>
            </a:r>
            <a:r>
              <a:rPr lang="en-US" sz="1800" dirty="0" err="1"/>
              <a:t>hình</a:t>
            </a:r>
            <a:r>
              <a:rPr lang="en-US" sz="1800" dirty="0"/>
              <a:t> </a:t>
            </a:r>
            <a:r>
              <a:rPr lang="en-US" sz="1800" dirty="0" err="1"/>
              <a:t>tròn</a:t>
            </a:r>
            <a:r>
              <a:rPr lang="en-US" sz="1800" dirty="0"/>
              <a:t> (H.5.7a), </a:t>
            </a:r>
            <a:r>
              <a:rPr lang="en-US" sz="1800" dirty="0" err="1"/>
              <a:t>hình</a:t>
            </a:r>
            <a:r>
              <a:rPr lang="en-US" sz="1800" dirty="0"/>
              <a:t> </a:t>
            </a:r>
            <a:r>
              <a:rPr lang="en-US" sz="1800" dirty="0" err="1"/>
              <a:t>chong</a:t>
            </a:r>
            <a:r>
              <a:rPr lang="en-US" sz="1800" dirty="0"/>
              <a:t> </a:t>
            </a:r>
            <a:r>
              <a:rPr lang="en-US" sz="1800" dirty="0" err="1"/>
              <a:t>chóng</a:t>
            </a:r>
            <a:r>
              <a:rPr lang="en-US" sz="1800" dirty="0"/>
              <a:t> </a:t>
            </a:r>
            <a:r>
              <a:rPr lang="en-US" sz="1800" dirty="0" err="1"/>
              <a:t>ba</a:t>
            </a:r>
            <a:r>
              <a:rPr lang="en-US" sz="1800" dirty="0"/>
              <a:t> </a:t>
            </a:r>
            <a:r>
              <a:rPr lang="en-US" sz="1800" dirty="0" err="1"/>
              <a:t>cánh</a:t>
            </a:r>
            <a:r>
              <a:rPr lang="en-US" sz="1800" dirty="0"/>
              <a:t> (H.5.7b) </a:t>
            </a:r>
            <a:r>
              <a:rPr lang="en-US" sz="1800" dirty="0" err="1"/>
              <a:t>và</a:t>
            </a:r>
            <a:r>
              <a:rPr lang="en-US" sz="1800" dirty="0"/>
              <a:t> </a:t>
            </a:r>
            <a:r>
              <a:rPr lang="en-US" sz="1800" dirty="0" err="1"/>
              <a:t>hình</a:t>
            </a:r>
            <a:r>
              <a:rPr lang="en-US" sz="1800" dirty="0"/>
              <a:t> </a:t>
            </a:r>
            <a:r>
              <a:rPr lang="en-US" sz="1800" dirty="0" err="1"/>
              <a:t>chong</a:t>
            </a:r>
            <a:r>
              <a:rPr lang="en-US" sz="1800" dirty="0"/>
              <a:t> </a:t>
            </a:r>
            <a:r>
              <a:rPr lang="en-US" sz="1800" dirty="0" err="1"/>
              <a:t>chóng</a:t>
            </a:r>
            <a:r>
              <a:rPr lang="en-US" sz="1800" dirty="0"/>
              <a:t> </a:t>
            </a:r>
            <a:r>
              <a:rPr lang="en-US" sz="1800" dirty="0" err="1"/>
              <a:t>bốn</a:t>
            </a:r>
            <a:r>
              <a:rPr lang="en-US" sz="1800" dirty="0"/>
              <a:t> </a:t>
            </a:r>
            <a:r>
              <a:rPr lang="en-US" sz="1800" dirty="0" err="1"/>
              <a:t>cánh</a:t>
            </a:r>
            <a:r>
              <a:rPr lang="en-US" sz="1800" dirty="0"/>
              <a:t> (H.5.7c) </a:t>
            </a:r>
            <a:r>
              <a:rPr lang="en-US" sz="1800" dirty="0" err="1"/>
              <a:t>lúc</a:t>
            </a:r>
            <a:r>
              <a:rPr lang="en-US" sz="1800" dirty="0"/>
              <a:t> </a:t>
            </a:r>
            <a:r>
              <a:rPr lang="en-US" sz="1800" dirty="0" err="1"/>
              <a:t>đầu</a:t>
            </a:r>
            <a:r>
              <a:rPr lang="en-US" sz="1800" dirty="0"/>
              <a:t> </a:t>
            </a:r>
            <a:r>
              <a:rPr lang="en-US" sz="1800" dirty="0" err="1"/>
              <a:t>và</a:t>
            </a:r>
            <a:r>
              <a:rPr lang="en-US" sz="1800" dirty="0"/>
              <a:t> </a:t>
            </a:r>
            <a:r>
              <a:rPr lang="en-US" sz="1800" dirty="0" err="1"/>
              <a:t>sau</a:t>
            </a:r>
            <a:r>
              <a:rPr lang="en-US" sz="1800" dirty="0"/>
              <a:t> </a:t>
            </a:r>
            <a:r>
              <a:rPr lang="en-US" sz="1800" dirty="0" err="1"/>
              <a:t>khi</a:t>
            </a:r>
            <a:r>
              <a:rPr lang="en-US" sz="1800" dirty="0"/>
              <a:t> quay </a:t>
            </a:r>
            <a:r>
              <a:rPr lang="en-US" sz="1800" dirty="0" err="1"/>
              <a:t>nửa</a:t>
            </a:r>
            <a:r>
              <a:rPr lang="en-US" sz="1800" dirty="0"/>
              <a:t> </a:t>
            </a:r>
            <a:r>
              <a:rPr lang="en-US" sz="1800" dirty="0" err="1"/>
              <a:t>vòng</a:t>
            </a:r>
            <a:r>
              <a:rPr lang="en-US" sz="1800" dirty="0"/>
              <a:t> </a:t>
            </a:r>
            <a:r>
              <a:rPr lang="en-US" sz="1800" dirty="0" err="1"/>
              <a:t>quanh</a:t>
            </a:r>
            <a:r>
              <a:rPr lang="en-US" sz="1800" dirty="0"/>
              <a:t> </a:t>
            </a:r>
            <a:r>
              <a:rPr lang="en-US" sz="1800" dirty="0" err="1"/>
              <a:t>điểm</a:t>
            </a:r>
            <a:r>
              <a:rPr lang="en-US" sz="1800" dirty="0"/>
              <a:t> O </a:t>
            </a:r>
            <a:r>
              <a:rPr lang="en-US" sz="1800" dirty="0" err="1"/>
              <a:t>như</a:t>
            </a:r>
            <a:r>
              <a:rPr lang="en-US" sz="1800" dirty="0"/>
              <a:t> </a:t>
            </a:r>
            <a:r>
              <a:rPr lang="en-US" sz="1800" dirty="0" err="1"/>
              <a:t>dưới</a:t>
            </a:r>
            <a:r>
              <a:rPr lang="en-US" sz="1800" dirty="0"/>
              <a:t> </a:t>
            </a:r>
            <a:r>
              <a:rPr lang="en-US" sz="1800" dirty="0" err="1"/>
              <a:t>đây</a:t>
            </a:r>
            <a:r>
              <a:rPr lang="en-US" sz="1800" dirty="0"/>
              <a:t>:</a:t>
            </a:r>
            <a:endParaRPr lang="vi-VN" sz="1800" dirty="0"/>
          </a:p>
        </p:txBody>
      </p:sp>
      <p:sp>
        <p:nvSpPr>
          <p:cNvPr id="32" name="TextBox 31"/>
          <p:cNvSpPr txBox="1"/>
          <p:nvPr/>
        </p:nvSpPr>
        <p:spPr>
          <a:xfrm>
            <a:off x="529899" y="1982393"/>
            <a:ext cx="377372" cy="400110"/>
          </a:xfrm>
          <a:prstGeom prst="rect">
            <a:avLst/>
          </a:prstGeom>
          <a:noFill/>
        </p:spPr>
        <p:txBody>
          <a:bodyPr wrap="square" rtlCol="0">
            <a:spAutoFit/>
          </a:bodyPr>
          <a:lstStyle/>
          <a:p>
            <a:r>
              <a:rPr lang="en-US" sz="2000" dirty="0"/>
              <a:t>A</a:t>
            </a:r>
            <a:endParaRPr lang="vi-VN" sz="2000" dirty="0"/>
          </a:p>
        </p:txBody>
      </p:sp>
      <p:grpSp>
        <p:nvGrpSpPr>
          <p:cNvPr id="16" name="Group 15"/>
          <p:cNvGrpSpPr/>
          <p:nvPr/>
        </p:nvGrpSpPr>
        <p:grpSpPr>
          <a:xfrm>
            <a:off x="950209" y="1347278"/>
            <a:ext cx="1647848" cy="1645920"/>
            <a:chOff x="950209" y="1347278"/>
            <a:chExt cx="1647848" cy="1645920"/>
          </a:xfrm>
        </p:grpSpPr>
        <p:grpSp>
          <p:nvGrpSpPr>
            <p:cNvPr id="4" name="Group 3"/>
            <p:cNvGrpSpPr/>
            <p:nvPr/>
          </p:nvGrpSpPr>
          <p:grpSpPr>
            <a:xfrm>
              <a:off x="950209" y="1347278"/>
              <a:ext cx="1647848" cy="1645920"/>
              <a:chOff x="950209" y="1347279"/>
              <a:chExt cx="1647848" cy="1640115"/>
            </a:xfrm>
          </p:grpSpPr>
          <p:sp>
            <p:nvSpPr>
              <p:cNvPr id="2" name="Oval 1"/>
              <p:cNvSpPr/>
              <p:nvPr/>
            </p:nvSpPr>
            <p:spPr>
              <a:xfrm>
                <a:off x="950209" y="1347279"/>
                <a:ext cx="1647848" cy="1640115"/>
              </a:xfrm>
              <a:prstGeom prst="ellipse">
                <a:avLst/>
              </a:prstGeom>
              <a:solidFill>
                <a:schemeClr val="accent5">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2"/>
              <p:cNvSpPr/>
              <p:nvPr/>
            </p:nvSpPr>
            <p:spPr>
              <a:xfrm>
                <a:off x="1728413" y="2121616"/>
                <a:ext cx="91440" cy="914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13" name="Straight Connector 12"/>
            <p:cNvCxnSpPr/>
            <p:nvPr/>
          </p:nvCxnSpPr>
          <p:spPr>
            <a:xfrm flipH="1">
              <a:off x="950209" y="2177136"/>
              <a:ext cx="822960" cy="0"/>
            </a:xfrm>
            <a:prstGeom prst="line">
              <a:avLst/>
            </a:prstGeom>
          </p:spPr>
          <p:style>
            <a:lnRef idx="2">
              <a:schemeClr val="dk1"/>
            </a:lnRef>
            <a:fillRef idx="0">
              <a:schemeClr val="dk1"/>
            </a:fillRef>
            <a:effectRef idx="1">
              <a:schemeClr val="dk1"/>
            </a:effectRef>
            <a:fontRef idx="minor">
              <a:schemeClr val="tx1"/>
            </a:fontRef>
          </p:style>
        </p:cxnSp>
      </p:grpSp>
      <p:sp>
        <p:nvSpPr>
          <p:cNvPr id="5" name="TextBox 4"/>
          <p:cNvSpPr txBox="1"/>
          <p:nvPr/>
        </p:nvSpPr>
        <p:spPr>
          <a:xfrm>
            <a:off x="1587630" y="2231084"/>
            <a:ext cx="377372" cy="400110"/>
          </a:xfrm>
          <a:prstGeom prst="rect">
            <a:avLst/>
          </a:prstGeom>
          <a:noFill/>
        </p:spPr>
        <p:txBody>
          <a:bodyPr wrap="square" rtlCol="0">
            <a:spAutoFit/>
          </a:bodyPr>
          <a:lstStyle/>
          <a:p>
            <a:r>
              <a:rPr lang="en-US" sz="2000" dirty="0"/>
              <a:t>O</a:t>
            </a:r>
            <a:endParaRPr lang="vi-VN" sz="2000" dirty="0"/>
          </a:p>
        </p:txBody>
      </p:sp>
      <p:sp>
        <p:nvSpPr>
          <p:cNvPr id="44" name="TextBox 43"/>
          <p:cNvSpPr txBox="1"/>
          <p:nvPr/>
        </p:nvSpPr>
        <p:spPr>
          <a:xfrm>
            <a:off x="2583671" y="2018678"/>
            <a:ext cx="377372" cy="400110"/>
          </a:xfrm>
          <a:prstGeom prst="rect">
            <a:avLst/>
          </a:prstGeom>
          <a:noFill/>
        </p:spPr>
        <p:txBody>
          <a:bodyPr wrap="square" rtlCol="0">
            <a:spAutoFit/>
          </a:bodyPr>
          <a:lstStyle/>
          <a:p>
            <a:r>
              <a:rPr lang="en-US" sz="2000" dirty="0"/>
              <a:t>A</a:t>
            </a:r>
            <a:endParaRPr lang="vi-VN" sz="2000" dirty="0"/>
          </a:p>
        </p:txBody>
      </p:sp>
      <p:pic>
        <p:nvPicPr>
          <p:cNvPr id="17" name="Picture 16"/>
          <p:cNvPicPr>
            <a:picLocks noChangeAspect="1"/>
          </p:cNvPicPr>
          <p:nvPr/>
        </p:nvPicPr>
        <p:blipFill>
          <a:blip r:embed="rId3">
            <a:clrChange>
              <a:clrFrom>
                <a:srgbClr val="FFFFFF"/>
              </a:clrFrom>
              <a:clrTo>
                <a:srgbClr val="FFFFFF">
                  <a:alpha val="0"/>
                </a:srgbClr>
              </a:clrTo>
            </a:clrChange>
          </a:blip>
          <a:stretch>
            <a:fillRect/>
          </a:stretch>
        </p:blipFill>
        <p:spPr>
          <a:xfrm>
            <a:off x="3652275" y="1281512"/>
            <a:ext cx="1447800" cy="1171575"/>
          </a:xfrm>
          <a:prstGeom prst="rect">
            <a:avLst/>
          </a:prstGeom>
        </p:spPr>
      </p:pic>
      <p:pic>
        <p:nvPicPr>
          <p:cNvPr id="45" name="Picture 44"/>
          <p:cNvPicPr>
            <a:picLocks noChangeAspect="1"/>
          </p:cNvPicPr>
          <p:nvPr/>
        </p:nvPicPr>
        <p:blipFill>
          <a:blip r:embed="rId3">
            <a:clrChange>
              <a:clrFrom>
                <a:srgbClr val="FFFFFF"/>
              </a:clrFrom>
              <a:clrTo>
                <a:srgbClr val="FFFFFF">
                  <a:alpha val="0"/>
                </a:srgbClr>
              </a:clrTo>
            </a:clrChange>
          </a:blip>
          <a:stretch>
            <a:fillRect/>
          </a:stretch>
        </p:blipFill>
        <p:spPr>
          <a:xfrm>
            <a:off x="3643874" y="2719818"/>
            <a:ext cx="1447800" cy="1171575"/>
          </a:xfrm>
          <a:prstGeom prst="rect">
            <a:avLst/>
          </a:prstGeom>
        </p:spPr>
      </p:pic>
      <p:pic>
        <p:nvPicPr>
          <p:cNvPr id="18" name="Picture 17"/>
          <p:cNvPicPr>
            <a:picLocks noChangeAspect="1"/>
          </p:cNvPicPr>
          <p:nvPr/>
        </p:nvPicPr>
        <p:blipFill>
          <a:blip r:embed="rId4">
            <a:clrChange>
              <a:clrFrom>
                <a:srgbClr val="FFFFFF"/>
              </a:clrFrom>
              <a:clrTo>
                <a:srgbClr val="FFFFFF">
                  <a:alpha val="0"/>
                </a:srgbClr>
              </a:clrTo>
            </a:clrChange>
          </a:blip>
          <a:stretch>
            <a:fillRect/>
          </a:stretch>
        </p:blipFill>
        <p:spPr>
          <a:xfrm>
            <a:off x="6154293" y="1331976"/>
            <a:ext cx="1270907" cy="1099163"/>
          </a:xfrm>
          <a:prstGeom prst="rect">
            <a:avLst/>
          </a:prstGeom>
        </p:spPr>
      </p:pic>
      <p:pic>
        <p:nvPicPr>
          <p:cNvPr id="46" name="Picture 45"/>
          <p:cNvPicPr>
            <a:picLocks noChangeAspect="1"/>
          </p:cNvPicPr>
          <p:nvPr/>
        </p:nvPicPr>
        <p:blipFill>
          <a:blip r:embed="rId4">
            <a:clrChange>
              <a:clrFrom>
                <a:srgbClr val="FFFFFF"/>
              </a:clrFrom>
              <a:clrTo>
                <a:srgbClr val="FFFFFF">
                  <a:alpha val="0"/>
                </a:srgbClr>
              </a:clrTo>
            </a:clrChange>
          </a:blip>
          <a:stretch>
            <a:fillRect/>
          </a:stretch>
        </p:blipFill>
        <p:spPr>
          <a:xfrm>
            <a:off x="6154293" y="2745035"/>
            <a:ext cx="1270907" cy="1099163"/>
          </a:xfrm>
          <a:prstGeom prst="rect">
            <a:avLst/>
          </a:prstGeom>
        </p:spPr>
      </p:pic>
      <p:sp>
        <p:nvSpPr>
          <p:cNvPr id="19" name="Rounded Rectangle 18"/>
          <p:cNvSpPr/>
          <p:nvPr/>
        </p:nvSpPr>
        <p:spPr>
          <a:xfrm>
            <a:off x="1258496" y="3976359"/>
            <a:ext cx="6956590" cy="935928"/>
          </a:xfrm>
          <a:prstGeom prst="roundRect">
            <a:avLst/>
          </a:prstGeom>
          <a:solidFill>
            <a:schemeClr val="accent3">
              <a:lumMod val="9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800" b="1" dirty="0" err="1">
                <a:solidFill>
                  <a:srgbClr val="C00000"/>
                </a:solidFill>
              </a:rPr>
              <a:t>Trong</a:t>
            </a:r>
            <a:r>
              <a:rPr lang="en-US" sz="1800" b="1" dirty="0">
                <a:solidFill>
                  <a:srgbClr val="C00000"/>
                </a:solidFill>
              </a:rPr>
              <a:t> </a:t>
            </a:r>
            <a:r>
              <a:rPr lang="en-US" sz="1800" b="1" dirty="0" err="1">
                <a:solidFill>
                  <a:srgbClr val="C00000"/>
                </a:solidFill>
              </a:rPr>
              <a:t>ba</a:t>
            </a:r>
            <a:r>
              <a:rPr lang="en-US" sz="1800" b="1" dirty="0">
                <a:solidFill>
                  <a:srgbClr val="C00000"/>
                </a:solidFill>
              </a:rPr>
              <a:t> </a:t>
            </a:r>
            <a:r>
              <a:rPr lang="en-US" sz="1800" b="1" dirty="0" err="1">
                <a:solidFill>
                  <a:srgbClr val="C00000"/>
                </a:solidFill>
              </a:rPr>
              <a:t>hình</a:t>
            </a:r>
            <a:r>
              <a:rPr lang="en-US" sz="1800" b="1" dirty="0">
                <a:solidFill>
                  <a:srgbClr val="C00000"/>
                </a:solidFill>
              </a:rPr>
              <a:t> </a:t>
            </a:r>
            <a:r>
              <a:rPr lang="en-US" sz="1800" b="1" dirty="0" err="1">
                <a:solidFill>
                  <a:srgbClr val="C00000"/>
                </a:solidFill>
              </a:rPr>
              <a:t>trên</a:t>
            </a:r>
            <a:r>
              <a:rPr lang="en-US" sz="1800" b="1" dirty="0">
                <a:solidFill>
                  <a:srgbClr val="C00000"/>
                </a:solidFill>
              </a:rPr>
              <a:t>, </a:t>
            </a:r>
            <a:r>
              <a:rPr lang="en-US" sz="1800" b="1" dirty="0" err="1">
                <a:solidFill>
                  <a:srgbClr val="C00000"/>
                </a:solidFill>
              </a:rPr>
              <a:t>sau</a:t>
            </a:r>
            <a:r>
              <a:rPr lang="en-US" sz="1800" b="1" dirty="0">
                <a:solidFill>
                  <a:srgbClr val="C00000"/>
                </a:solidFill>
              </a:rPr>
              <a:t> </a:t>
            </a:r>
            <a:r>
              <a:rPr lang="en-US" sz="1800" b="1" dirty="0" err="1">
                <a:solidFill>
                  <a:srgbClr val="C00000"/>
                </a:solidFill>
              </a:rPr>
              <a:t>khi</a:t>
            </a:r>
            <a:r>
              <a:rPr lang="en-US" sz="1800" b="1" dirty="0">
                <a:solidFill>
                  <a:srgbClr val="C00000"/>
                </a:solidFill>
              </a:rPr>
              <a:t> quay </a:t>
            </a:r>
            <a:r>
              <a:rPr lang="en-US" sz="1800" b="1" dirty="0" err="1">
                <a:solidFill>
                  <a:srgbClr val="C00000"/>
                </a:solidFill>
              </a:rPr>
              <a:t>nửa</a:t>
            </a:r>
            <a:r>
              <a:rPr lang="en-US" sz="1800" b="1" dirty="0">
                <a:solidFill>
                  <a:srgbClr val="C00000"/>
                </a:solidFill>
              </a:rPr>
              <a:t> </a:t>
            </a:r>
            <a:r>
              <a:rPr lang="en-US" sz="1800" b="1" dirty="0" err="1">
                <a:solidFill>
                  <a:srgbClr val="C00000"/>
                </a:solidFill>
              </a:rPr>
              <a:t>vòng</a:t>
            </a:r>
            <a:r>
              <a:rPr lang="en-US" sz="1800" b="1" dirty="0">
                <a:solidFill>
                  <a:srgbClr val="C00000"/>
                </a:solidFill>
              </a:rPr>
              <a:t> quay </a:t>
            </a:r>
            <a:r>
              <a:rPr lang="en-US" sz="1800" b="1" dirty="0" err="1">
                <a:solidFill>
                  <a:srgbClr val="C00000"/>
                </a:solidFill>
              </a:rPr>
              <a:t>điểm</a:t>
            </a:r>
            <a:r>
              <a:rPr lang="en-US" sz="1800" b="1" dirty="0">
                <a:solidFill>
                  <a:srgbClr val="C00000"/>
                </a:solidFill>
              </a:rPr>
              <a:t> O, </a:t>
            </a:r>
            <a:r>
              <a:rPr lang="en-US" sz="1800" b="1" dirty="0" err="1">
                <a:solidFill>
                  <a:srgbClr val="C00000"/>
                </a:solidFill>
              </a:rPr>
              <a:t>hình</a:t>
            </a:r>
            <a:r>
              <a:rPr lang="en-US" sz="1800" b="1" dirty="0">
                <a:solidFill>
                  <a:srgbClr val="C00000"/>
                </a:solidFill>
              </a:rPr>
              <a:t> </a:t>
            </a:r>
            <a:r>
              <a:rPr lang="en-US" sz="1800" b="1" dirty="0" err="1">
                <a:solidFill>
                  <a:srgbClr val="C00000"/>
                </a:solidFill>
              </a:rPr>
              <a:t>nào</a:t>
            </a:r>
            <a:r>
              <a:rPr lang="en-US" sz="1800" b="1" dirty="0">
                <a:solidFill>
                  <a:srgbClr val="C00000"/>
                </a:solidFill>
              </a:rPr>
              <a:t> “ </a:t>
            </a:r>
            <a:r>
              <a:rPr lang="en-US" sz="1800" b="1" dirty="0" err="1">
                <a:solidFill>
                  <a:srgbClr val="C00000"/>
                </a:solidFill>
              </a:rPr>
              <a:t>chồng</a:t>
            </a:r>
            <a:r>
              <a:rPr lang="en-US" sz="1800" b="1" dirty="0">
                <a:solidFill>
                  <a:srgbClr val="C00000"/>
                </a:solidFill>
              </a:rPr>
              <a:t> </a:t>
            </a:r>
            <a:r>
              <a:rPr lang="en-US" sz="1800" b="1" dirty="0" err="1">
                <a:solidFill>
                  <a:srgbClr val="C00000"/>
                </a:solidFill>
              </a:rPr>
              <a:t>khít</a:t>
            </a:r>
            <a:r>
              <a:rPr lang="en-US" sz="1800" b="1" dirty="0">
                <a:solidFill>
                  <a:srgbClr val="C00000"/>
                </a:solidFill>
              </a:rPr>
              <a:t>” </a:t>
            </a:r>
            <a:r>
              <a:rPr lang="en-US" sz="1800" b="1" dirty="0" err="1">
                <a:solidFill>
                  <a:srgbClr val="C00000"/>
                </a:solidFill>
              </a:rPr>
              <a:t>với</a:t>
            </a:r>
            <a:r>
              <a:rPr lang="en-US" sz="1800" b="1" dirty="0">
                <a:solidFill>
                  <a:srgbClr val="C00000"/>
                </a:solidFill>
              </a:rPr>
              <a:t> </a:t>
            </a:r>
            <a:r>
              <a:rPr lang="en-US" sz="1800" b="1" dirty="0" err="1">
                <a:solidFill>
                  <a:srgbClr val="C00000"/>
                </a:solidFill>
              </a:rPr>
              <a:t>chính</a:t>
            </a:r>
            <a:r>
              <a:rPr lang="en-US" sz="1800" b="1" dirty="0">
                <a:solidFill>
                  <a:srgbClr val="C00000"/>
                </a:solidFill>
              </a:rPr>
              <a:t> </a:t>
            </a:r>
            <a:r>
              <a:rPr lang="en-US" sz="1800" b="1" dirty="0" err="1">
                <a:solidFill>
                  <a:srgbClr val="C00000"/>
                </a:solidFill>
              </a:rPr>
              <a:t>nó</a:t>
            </a:r>
            <a:r>
              <a:rPr lang="en-US" sz="1800" b="1" dirty="0">
                <a:solidFill>
                  <a:srgbClr val="C00000"/>
                </a:solidFill>
              </a:rPr>
              <a:t> ở </a:t>
            </a:r>
            <a:r>
              <a:rPr lang="en-US" sz="1800" b="1" dirty="0" err="1">
                <a:solidFill>
                  <a:srgbClr val="C00000"/>
                </a:solidFill>
              </a:rPr>
              <a:t>vị</a:t>
            </a:r>
            <a:r>
              <a:rPr lang="en-US" sz="1800" b="1" dirty="0">
                <a:solidFill>
                  <a:srgbClr val="C00000"/>
                </a:solidFill>
              </a:rPr>
              <a:t> </a:t>
            </a:r>
            <a:r>
              <a:rPr lang="en-US" sz="1800" b="1" dirty="0" err="1">
                <a:solidFill>
                  <a:srgbClr val="C00000"/>
                </a:solidFill>
              </a:rPr>
              <a:t>trí</a:t>
            </a:r>
            <a:r>
              <a:rPr lang="en-US" sz="1800" b="1" dirty="0">
                <a:solidFill>
                  <a:srgbClr val="C00000"/>
                </a:solidFill>
              </a:rPr>
              <a:t> </a:t>
            </a:r>
            <a:r>
              <a:rPr lang="en-US" sz="1800" b="1" dirty="0" err="1">
                <a:solidFill>
                  <a:srgbClr val="C00000"/>
                </a:solidFill>
              </a:rPr>
              <a:t>trước</a:t>
            </a:r>
            <a:r>
              <a:rPr lang="en-US" sz="1800" b="1" dirty="0">
                <a:solidFill>
                  <a:srgbClr val="C00000"/>
                </a:solidFill>
              </a:rPr>
              <a:t> </a:t>
            </a:r>
            <a:r>
              <a:rPr lang="en-US" sz="1800" b="1" dirty="0" err="1">
                <a:solidFill>
                  <a:srgbClr val="C00000"/>
                </a:solidFill>
              </a:rPr>
              <a:t>khi</a:t>
            </a:r>
            <a:r>
              <a:rPr lang="en-US" sz="1800" b="1" dirty="0">
                <a:solidFill>
                  <a:srgbClr val="C00000"/>
                </a:solidFill>
              </a:rPr>
              <a:t> quay? </a:t>
            </a:r>
            <a:endParaRPr lang="vi-VN" sz="1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10800000">
                                      <p:cBhvr>
                                        <p:cTn id="28" dur="1000" fill="hold"/>
                                        <p:tgtEl>
                                          <p:spTgt spid="16"/>
                                        </p:tgtEl>
                                        <p:attrNameLst>
                                          <p:attrName>r</p:attrName>
                                        </p:attrNameLst>
                                      </p:cBhvr>
                                    </p:animRot>
                                  </p:childTnLst>
                                </p:cTn>
                              </p:par>
                              <p:par>
                                <p:cTn id="29" presetID="14" presetClass="exit" presetSubtype="10" fill="hold" grpId="1" nodeType="withEffect">
                                  <p:stCondLst>
                                    <p:cond delay="0"/>
                                  </p:stCondLst>
                                  <p:childTnLst>
                                    <p:animEffect transition="out" filter="randombar(horizontal)">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randombar(horizont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par>
                                <p:cTn id="41" presetID="14" presetClass="entr" presetSubtype="1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randombar(horizontal)">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10800000">
                                      <p:cBhvr>
                                        <p:cTn id="47" dur="2000" fill="hold"/>
                                        <p:tgtEl>
                                          <p:spTgt spid="45"/>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par>
                                <p:cTn id="53" presetID="14" presetClass="entr" presetSubtype="1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randombar(horizontal)">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mph" presetSubtype="0" fill="hold" nodeType="clickEffect">
                                  <p:stCondLst>
                                    <p:cond delay="0"/>
                                  </p:stCondLst>
                                  <p:childTnLst>
                                    <p:animRot by="10800000">
                                      <p:cBhvr>
                                        <p:cTn id="59" dur="2000" fill="hold"/>
                                        <p:tgtEl>
                                          <p:spTgt spid="46"/>
                                        </p:tgtEl>
                                        <p:attrNameLst>
                                          <p:attrName>r</p:attrName>
                                        </p:attrNameLst>
                                      </p:cBhvr>
                                    </p:animRot>
                                  </p:childTnLst>
                                </p:cTn>
                              </p:par>
                            </p:childTnLst>
                          </p:cTn>
                        </p:par>
                        <p:par>
                          <p:cTn id="60" fill="hold">
                            <p:stCondLst>
                              <p:cond delay="2000"/>
                            </p:stCondLst>
                            <p:childTnLst>
                              <p:par>
                                <p:cTn id="61" presetID="14" presetClass="entr" presetSubtype="1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randombar(horizontal)">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32" grpId="0"/>
      <p:bldP spid="32" grpId="1"/>
      <p:bldP spid="5" grpId="0"/>
      <p:bldP spid="44"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605865" y="823296"/>
            <a:ext cx="8015622" cy="3792247"/>
          </a:xfrm>
          <a:prstGeom prst="round2DiagRect">
            <a:avLst/>
          </a:prstGeom>
          <a:solidFill>
            <a:srgbClr val="65C1C9">
              <a:lumMod val="40000"/>
              <a:lumOff val="60000"/>
            </a:srgbClr>
          </a:solidFill>
          <a:ln w="25400" cap="flat" cmpd="sng" algn="ctr">
            <a:noFill/>
            <a:prstDash val="solid"/>
          </a:ln>
          <a:effectLst/>
        </p:spPr>
        <p:txBody>
          <a:bodyPr rtlCol="0" anchor="ctr"/>
          <a:lstStyle/>
          <a:p>
            <a:pPr algn="ctr">
              <a:defRPr/>
            </a:pPr>
            <a:endParaRPr lang="vi-VN" sz="2400">
              <a:solidFill>
                <a:srgbClr val="FFFBEF"/>
              </a:solidFill>
              <a:latin typeface="Arial" panose="020B0604020202020204" pitchFamily="34" charset="0"/>
              <a:ea typeface="+mn-ea"/>
              <a:cs typeface="+mn-cs"/>
            </a:endParaRPr>
          </a:p>
        </p:txBody>
      </p:sp>
      <p:pic>
        <p:nvPicPr>
          <p:cNvPr id="4" name="Picture 3"/>
          <p:cNvPicPr>
            <a:picLocks noChangeAspect="1"/>
          </p:cNvPicPr>
          <p:nvPr/>
        </p:nvPicPr>
        <p:blipFill>
          <a:blip r:embed="rId2">
            <a:clrChange>
              <a:clrFrom>
                <a:srgbClr val="FCF8F5"/>
              </a:clrFrom>
              <a:clrTo>
                <a:srgbClr val="FCF8F5">
                  <a:alpha val="0"/>
                </a:srgbClr>
              </a:clrTo>
            </a:clrChange>
          </a:blip>
          <a:stretch>
            <a:fillRect/>
          </a:stretch>
        </p:blipFill>
        <p:spPr>
          <a:xfrm>
            <a:off x="406857" y="814553"/>
            <a:ext cx="657545" cy="552654"/>
          </a:xfrm>
          <a:prstGeom prst="roundRect">
            <a:avLst/>
          </a:prstGeom>
        </p:spPr>
      </p:pic>
      <p:sp>
        <p:nvSpPr>
          <p:cNvPr id="5" name="TextBox 4"/>
          <p:cNvSpPr txBox="1"/>
          <p:nvPr/>
        </p:nvSpPr>
        <p:spPr>
          <a:xfrm>
            <a:off x="605865" y="1445672"/>
            <a:ext cx="8015622" cy="1273747"/>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en-US" sz="2200" dirty="0" err="1"/>
              <a:t>Mỗi</a:t>
            </a:r>
            <a:r>
              <a:rPr lang="en-US" sz="2200" dirty="0"/>
              <a:t> </a:t>
            </a:r>
            <a:r>
              <a:rPr lang="en-US" sz="2200" dirty="0" err="1"/>
              <a:t>hình</a:t>
            </a:r>
            <a:r>
              <a:rPr lang="en-US" sz="2200" dirty="0"/>
              <a:t> </a:t>
            </a:r>
            <a:r>
              <a:rPr lang="en-US" sz="2200" dirty="0" err="1"/>
              <a:t>có</a:t>
            </a:r>
            <a:r>
              <a:rPr lang="en-US" sz="2200" dirty="0"/>
              <a:t> </a:t>
            </a:r>
            <a:r>
              <a:rPr lang="en-US" sz="2200" dirty="0" err="1"/>
              <a:t>một</a:t>
            </a:r>
            <a:r>
              <a:rPr lang="en-US" sz="2200" dirty="0"/>
              <a:t> </a:t>
            </a:r>
            <a:r>
              <a:rPr lang="en-US" sz="2200" dirty="0" err="1"/>
              <a:t>điểm</a:t>
            </a:r>
            <a:r>
              <a:rPr lang="en-US" sz="2200" dirty="0"/>
              <a:t> O, </a:t>
            </a:r>
            <a:r>
              <a:rPr lang="en-US" sz="2200" dirty="0" err="1"/>
              <a:t>mà</a:t>
            </a:r>
            <a:r>
              <a:rPr lang="en-US" sz="2200" dirty="0"/>
              <a:t> </a:t>
            </a:r>
            <a:r>
              <a:rPr lang="en-US" sz="2200" dirty="0" err="1"/>
              <a:t>khi</a:t>
            </a:r>
            <a:r>
              <a:rPr lang="en-US" sz="2200" dirty="0"/>
              <a:t> quay </a:t>
            </a:r>
            <a:r>
              <a:rPr lang="en-US" sz="2200" dirty="0" err="1"/>
              <a:t>hình</a:t>
            </a:r>
            <a:r>
              <a:rPr lang="en-US" sz="2200" dirty="0"/>
              <a:t> </a:t>
            </a:r>
            <a:r>
              <a:rPr lang="en-US" sz="2200" dirty="0" err="1"/>
              <a:t>đó</a:t>
            </a:r>
            <a:r>
              <a:rPr lang="en-US" sz="2200" dirty="0"/>
              <a:t> </a:t>
            </a:r>
            <a:r>
              <a:rPr lang="en-US" sz="2200" dirty="0" err="1"/>
              <a:t>xung</a:t>
            </a:r>
            <a:r>
              <a:rPr lang="en-US" sz="2200" dirty="0"/>
              <a:t> </a:t>
            </a:r>
            <a:r>
              <a:rPr lang="en-US" sz="2200" dirty="0" err="1"/>
              <a:t>quanh</a:t>
            </a:r>
            <a:r>
              <a:rPr lang="en-US" sz="2200" dirty="0"/>
              <a:t> </a:t>
            </a:r>
            <a:r>
              <a:rPr lang="en-US" sz="2200" dirty="0" err="1"/>
              <a:t>điểm</a:t>
            </a:r>
            <a:r>
              <a:rPr lang="en-US" sz="2200" dirty="0"/>
              <a:t> O </a:t>
            </a:r>
            <a:r>
              <a:rPr lang="en-US" sz="2200" dirty="0" err="1"/>
              <a:t>đúng</a:t>
            </a:r>
            <a:r>
              <a:rPr lang="en-US" sz="2200" dirty="0"/>
              <a:t> </a:t>
            </a:r>
            <a:r>
              <a:rPr lang="en-US" sz="2200" dirty="0" err="1"/>
              <a:t>nửa</a:t>
            </a:r>
            <a:r>
              <a:rPr lang="en-US" sz="2200" dirty="0"/>
              <a:t> </a:t>
            </a:r>
            <a:r>
              <a:rPr lang="en-US" sz="2200" dirty="0" err="1"/>
              <a:t>vòng</a:t>
            </a:r>
            <a:r>
              <a:rPr lang="en-US" sz="2200" dirty="0"/>
              <a:t> </a:t>
            </a:r>
            <a:r>
              <a:rPr lang="en-US" sz="2200" dirty="0" err="1"/>
              <a:t>thì</a:t>
            </a:r>
            <a:r>
              <a:rPr lang="en-US" sz="2200" dirty="0"/>
              <a:t> </a:t>
            </a:r>
            <a:r>
              <a:rPr lang="en-US" sz="2200" dirty="0" err="1"/>
              <a:t>hình</a:t>
            </a:r>
            <a:r>
              <a:rPr lang="en-US" sz="2200" dirty="0"/>
              <a:t> </a:t>
            </a:r>
            <a:r>
              <a:rPr lang="en-US" sz="2200" dirty="0" err="1"/>
              <a:t>thu</a:t>
            </a:r>
            <a:r>
              <a:rPr lang="en-US" sz="2200" dirty="0"/>
              <a:t> </a:t>
            </a:r>
            <a:r>
              <a:rPr lang="en-US" sz="2200" dirty="0" err="1"/>
              <a:t>được</a:t>
            </a:r>
            <a:r>
              <a:rPr lang="en-US" sz="2200" dirty="0"/>
              <a:t> “ </a:t>
            </a:r>
            <a:r>
              <a:rPr lang="en-US" sz="2200" dirty="0" err="1"/>
              <a:t>chồng</a:t>
            </a:r>
            <a:r>
              <a:rPr lang="en-US" sz="2200" dirty="0"/>
              <a:t> </a:t>
            </a:r>
            <a:r>
              <a:rPr lang="en-US" sz="2200" dirty="0" err="1"/>
              <a:t>khít</a:t>
            </a:r>
            <a:r>
              <a:rPr lang="en-US" sz="2200" dirty="0"/>
              <a:t>” </a:t>
            </a:r>
            <a:r>
              <a:rPr lang="en-US" sz="2200" dirty="0" err="1"/>
              <a:t>với</a:t>
            </a:r>
            <a:r>
              <a:rPr lang="en-US" sz="2200" dirty="0"/>
              <a:t> </a:t>
            </a:r>
            <a:r>
              <a:rPr lang="en-US" sz="2200" dirty="0" err="1"/>
              <a:t>chính</a:t>
            </a:r>
            <a:r>
              <a:rPr lang="en-US" sz="2200" dirty="0"/>
              <a:t> </a:t>
            </a:r>
            <a:r>
              <a:rPr lang="en-US" sz="2200" dirty="0" err="1"/>
              <a:t>nó</a:t>
            </a:r>
            <a:r>
              <a:rPr lang="en-US" sz="2200" dirty="0"/>
              <a:t> ở </a:t>
            </a:r>
            <a:r>
              <a:rPr lang="en-US" sz="2200" dirty="0" err="1"/>
              <a:t>vị</a:t>
            </a:r>
            <a:r>
              <a:rPr lang="en-US" sz="2200" dirty="0"/>
              <a:t> </a:t>
            </a:r>
            <a:r>
              <a:rPr lang="en-US" sz="2200" dirty="0" err="1"/>
              <a:t>trí</a:t>
            </a:r>
            <a:r>
              <a:rPr lang="en-US" sz="2200" dirty="0"/>
              <a:t> ban </a:t>
            </a:r>
            <a:r>
              <a:rPr lang="en-US" sz="2200" dirty="0" err="1"/>
              <a:t>đầu</a:t>
            </a:r>
            <a:r>
              <a:rPr lang="en-US" sz="2200" dirty="0"/>
              <a:t> (</a:t>
            </a:r>
            <a:r>
              <a:rPr lang="en-US" sz="2200" dirty="0" err="1"/>
              <a:t>trước</a:t>
            </a:r>
            <a:r>
              <a:rPr lang="en-US" sz="2200" dirty="0"/>
              <a:t> </a:t>
            </a:r>
            <a:r>
              <a:rPr lang="en-US" sz="2200" dirty="0" err="1"/>
              <a:t>khi</a:t>
            </a:r>
            <a:r>
              <a:rPr lang="en-US" sz="2200" dirty="0"/>
              <a:t>  quay).</a:t>
            </a:r>
          </a:p>
        </p:txBody>
      </p:sp>
      <p:sp>
        <p:nvSpPr>
          <p:cNvPr id="6" name="TextBox 5"/>
          <p:cNvSpPr txBox="1"/>
          <p:nvPr/>
        </p:nvSpPr>
        <p:spPr>
          <a:xfrm>
            <a:off x="605865" y="2878430"/>
            <a:ext cx="7590972" cy="926729"/>
          </a:xfrm>
          <a:prstGeom prst="rect">
            <a:avLst/>
          </a:prstGeom>
          <a:noFill/>
        </p:spPr>
        <p:txBody>
          <a:bodyPr wrap="square" rtlCol="0">
            <a:spAutoFit/>
          </a:bodyPr>
          <a:lstStyle/>
          <a:p>
            <a:pPr marL="342900" indent="-342900" algn="just">
              <a:lnSpc>
                <a:spcPct val="130000"/>
              </a:lnSpc>
              <a:buFont typeface="Wingdings" panose="05000000000000000000" pitchFamily="2" charset="2"/>
              <a:buChar char="§"/>
            </a:pPr>
            <a:r>
              <a:rPr lang="en-US" sz="2200" dirty="0" err="1"/>
              <a:t>Những</a:t>
            </a:r>
            <a:r>
              <a:rPr lang="en-US" sz="2200" dirty="0"/>
              <a:t> </a:t>
            </a:r>
            <a:r>
              <a:rPr lang="en-US" sz="2200" dirty="0" err="1"/>
              <a:t>hình</a:t>
            </a:r>
            <a:r>
              <a:rPr lang="en-US" sz="2200" dirty="0"/>
              <a:t> </a:t>
            </a:r>
            <a:r>
              <a:rPr lang="en-US" sz="2200" dirty="0" err="1"/>
              <a:t>như</a:t>
            </a:r>
            <a:r>
              <a:rPr lang="en-US" sz="2200" dirty="0"/>
              <a:t> </a:t>
            </a:r>
            <a:r>
              <a:rPr lang="en-US" sz="2200" dirty="0" err="1"/>
              <a:t>thế</a:t>
            </a:r>
            <a:r>
              <a:rPr lang="en-US" sz="2200" dirty="0"/>
              <a:t> </a:t>
            </a:r>
            <a:r>
              <a:rPr lang="en-US" sz="2200" dirty="0" err="1"/>
              <a:t>gọi</a:t>
            </a:r>
            <a:r>
              <a:rPr lang="en-US" sz="2200" dirty="0"/>
              <a:t> </a:t>
            </a:r>
            <a:r>
              <a:rPr lang="en-US" sz="2200" dirty="0" err="1"/>
              <a:t>là</a:t>
            </a:r>
            <a:r>
              <a:rPr lang="en-US" sz="2200" dirty="0"/>
              <a:t> </a:t>
            </a:r>
            <a:r>
              <a:rPr lang="en-US" sz="2200" b="1" dirty="0" err="1">
                <a:solidFill>
                  <a:srgbClr val="C00000"/>
                </a:solidFill>
              </a:rPr>
              <a:t>hình</a:t>
            </a:r>
            <a:r>
              <a:rPr lang="en-US" sz="2200" b="1" dirty="0">
                <a:solidFill>
                  <a:srgbClr val="C00000"/>
                </a:solidFill>
              </a:rPr>
              <a:t> </a:t>
            </a:r>
            <a:r>
              <a:rPr lang="en-US" sz="2200" b="1" dirty="0" err="1">
                <a:solidFill>
                  <a:srgbClr val="C00000"/>
                </a:solidFill>
              </a:rPr>
              <a:t>có</a:t>
            </a:r>
            <a:r>
              <a:rPr lang="en-US" sz="2200" b="1" dirty="0">
                <a:solidFill>
                  <a:srgbClr val="C00000"/>
                </a:solidFill>
              </a:rPr>
              <a:t> </a:t>
            </a:r>
            <a:r>
              <a:rPr lang="en-US" sz="2200" b="1" dirty="0" err="1">
                <a:solidFill>
                  <a:srgbClr val="C00000"/>
                </a:solidFill>
              </a:rPr>
              <a:t>tâm</a:t>
            </a:r>
            <a:r>
              <a:rPr lang="en-US" sz="2200" b="1" dirty="0">
                <a:solidFill>
                  <a:srgbClr val="C00000"/>
                </a:solidFill>
              </a:rPr>
              <a:t> </a:t>
            </a:r>
            <a:r>
              <a:rPr lang="en-US" sz="2200" b="1" dirty="0" err="1">
                <a:solidFill>
                  <a:srgbClr val="C00000"/>
                </a:solidFill>
              </a:rPr>
              <a:t>đối</a:t>
            </a:r>
            <a:r>
              <a:rPr lang="en-US" sz="2200" b="1" dirty="0">
                <a:solidFill>
                  <a:srgbClr val="C00000"/>
                </a:solidFill>
              </a:rPr>
              <a:t> </a:t>
            </a:r>
            <a:r>
              <a:rPr lang="en-US" sz="2200" b="1" dirty="0" err="1">
                <a:solidFill>
                  <a:srgbClr val="C00000"/>
                </a:solidFill>
              </a:rPr>
              <a:t>xứng</a:t>
            </a:r>
            <a:r>
              <a:rPr lang="en-US" sz="2200" dirty="0">
                <a:solidFill>
                  <a:srgbClr val="C00000"/>
                </a:solidFill>
              </a:rPr>
              <a:t> </a:t>
            </a:r>
            <a:r>
              <a:rPr lang="en-US" sz="2200" err="1"/>
              <a:t>và</a:t>
            </a:r>
            <a:r>
              <a:rPr lang="en-US" sz="2200"/>
              <a:t> điểm O là </a:t>
            </a:r>
            <a:r>
              <a:rPr lang="en-US" sz="2200" b="1">
                <a:solidFill>
                  <a:srgbClr val="C00000"/>
                </a:solidFill>
              </a:rPr>
              <a:t>tâm </a:t>
            </a:r>
            <a:r>
              <a:rPr lang="en-US" sz="2200" b="1" dirty="0" err="1">
                <a:solidFill>
                  <a:srgbClr val="C00000"/>
                </a:solidFill>
              </a:rPr>
              <a:t>đối</a:t>
            </a:r>
            <a:r>
              <a:rPr lang="en-US" sz="2200" b="1" dirty="0">
                <a:solidFill>
                  <a:srgbClr val="C00000"/>
                </a:solidFill>
              </a:rPr>
              <a:t> </a:t>
            </a:r>
            <a:r>
              <a:rPr lang="en-US" sz="2200" b="1" dirty="0" err="1">
                <a:solidFill>
                  <a:srgbClr val="C00000"/>
                </a:solidFill>
              </a:rPr>
              <a:t>xứng</a:t>
            </a:r>
            <a:r>
              <a:rPr lang="en-US" sz="2200" b="1" dirty="0">
                <a:solidFill>
                  <a:srgbClr val="C00000"/>
                </a:solidFill>
              </a:rPr>
              <a:t> </a:t>
            </a:r>
            <a:r>
              <a:rPr lang="en-US" sz="2200" b="1" err="1"/>
              <a:t>c</a:t>
            </a:r>
            <a:r>
              <a:rPr lang="en-US" sz="2200" err="1"/>
              <a:t>ủa</a:t>
            </a:r>
            <a:r>
              <a:rPr lang="en-US" sz="2200"/>
              <a:t> hình.</a:t>
            </a:r>
            <a:endParaRPr lang="en-US" sz="2200" dirty="0"/>
          </a:p>
        </p:txBody>
      </p:sp>
    </p:spTree>
    <p:extLst>
      <p:ext uri="{BB962C8B-B14F-4D97-AF65-F5344CB8AC3E}">
        <p14:creationId xmlns:p14="http://schemas.microsoft.com/office/powerpoint/2010/main" val="349851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theme/theme1.xml><?xml version="1.0" encoding="utf-8"?>
<a:theme xmlns:a="http://schemas.openxmlformats.org/drawingml/2006/main" name="Tape Scrapbook for Marketing by Slidesgo">
  <a:themeElements>
    <a:clrScheme name="Simple Light">
      <a:dk1>
        <a:srgbClr val="1D190B"/>
      </a:dk1>
      <a:lt1>
        <a:srgbClr val="FFF7F5"/>
      </a:lt1>
      <a:dk2>
        <a:srgbClr val="BE8483"/>
      </a:dk2>
      <a:lt2>
        <a:srgbClr val="E4D7D7"/>
      </a:lt2>
      <a:accent1>
        <a:srgbClr val="9F7E69"/>
      </a:accent1>
      <a:accent2>
        <a:srgbClr val="DCBE86"/>
      </a:accent2>
      <a:accent3>
        <a:srgbClr val="FFE6B7"/>
      </a:accent3>
      <a:accent4>
        <a:srgbClr val="53614E"/>
      </a:accent4>
      <a:accent5>
        <a:srgbClr val="0E422C"/>
      </a:accent5>
      <a:accent6>
        <a:srgbClr val="FFFFFF"/>
      </a:accent6>
      <a:hlink>
        <a:srgbClr val="1D19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1218</Words>
  <Application>Microsoft Office PowerPoint</Application>
  <PresentationFormat>On-screen Show (16:9)</PresentationFormat>
  <Paragraphs>157</Paragraphs>
  <Slides>29</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Wingdings</vt:lpstr>
      <vt:lpstr>Arial</vt:lpstr>
      <vt:lpstr>Yeseva One</vt:lpstr>
      <vt:lpstr>Assistant</vt:lpstr>
      <vt:lpstr>Cambria Math</vt:lpstr>
      <vt:lpstr>.VnTime</vt:lpstr>
      <vt:lpstr>DM Serif Display</vt:lpstr>
      <vt:lpstr>Times New Roman</vt:lpstr>
      <vt:lpstr>Assistant ExtraLight</vt:lpstr>
      <vt:lpstr>Tape Scrapbook for Marketing by Slidesgo</vt:lpstr>
      <vt:lpstr>PowerPoint Presentation</vt:lpstr>
      <vt:lpstr>KHỞI ĐỘNG</vt:lpstr>
      <vt:lpstr>PowerPoint Presentation</vt:lpstr>
      <vt:lpstr>PowerPoint Presentation</vt:lpstr>
      <vt:lpstr>NỘI DUNG</vt:lpstr>
      <vt:lpstr>Hình có tâm đối xứng trong thực tế</vt:lpstr>
      <vt:lpstr>PowerPoint Presentation</vt:lpstr>
      <vt:lpstr>PowerPoint Presentation</vt:lpstr>
      <vt:lpstr>PowerPoint Presentation</vt:lpstr>
      <vt:lpstr>PowerPoint Presentation</vt:lpstr>
      <vt:lpstr>PowerPoint Presentation</vt:lpstr>
      <vt:lpstr>PowerPoint Presentation</vt:lpstr>
      <vt:lpstr>TÂM ĐỐI XỨNG CỦA MỘT SỐ HÌNH PHẲNG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LaptopAZ.vn</dc:creator>
  <cp:lastModifiedBy>Dell</cp:lastModifiedBy>
  <cp:revision>67</cp:revision>
  <dcterms:modified xsi:type="dcterms:W3CDTF">2025-11-08T14:58:23Z</dcterms:modified>
</cp:coreProperties>
</file>