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9"/>
  </p:notesMasterIdLst>
  <p:sldIdLst>
    <p:sldId id="256" r:id="rId2"/>
    <p:sldId id="330" r:id="rId3"/>
    <p:sldId id="257" r:id="rId4"/>
    <p:sldId id="259" r:id="rId5"/>
    <p:sldId id="258" r:id="rId6"/>
    <p:sldId id="260" r:id="rId7"/>
    <p:sldId id="314" r:id="rId8"/>
    <p:sldId id="332" r:id="rId9"/>
    <p:sldId id="333" r:id="rId10"/>
    <p:sldId id="335" r:id="rId11"/>
    <p:sldId id="263" r:id="rId12"/>
    <p:sldId id="264" r:id="rId13"/>
    <p:sldId id="336" r:id="rId14"/>
    <p:sldId id="267" r:id="rId15"/>
    <p:sldId id="266" r:id="rId16"/>
    <p:sldId id="318" r:id="rId17"/>
    <p:sldId id="337" r:id="rId18"/>
    <p:sldId id="319" r:id="rId19"/>
    <p:sldId id="328" r:id="rId20"/>
    <p:sldId id="338" r:id="rId21"/>
    <p:sldId id="317" r:id="rId22"/>
    <p:sldId id="339" r:id="rId23"/>
    <p:sldId id="340" r:id="rId24"/>
    <p:sldId id="341" r:id="rId25"/>
    <p:sldId id="343" r:id="rId26"/>
    <p:sldId id="344" r:id="rId27"/>
    <p:sldId id="345" r:id="rId28"/>
    <p:sldId id="346" r:id="rId29"/>
    <p:sldId id="347" r:id="rId30"/>
    <p:sldId id="348" r:id="rId31"/>
    <p:sldId id="320" r:id="rId32"/>
    <p:sldId id="323" r:id="rId33"/>
    <p:sldId id="324" r:id="rId34"/>
    <p:sldId id="326" r:id="rId35"/>
    <p:sldId id="286" r:id="rId36"/>
    <p:sldId id="329" r:id="rId37"/>
    <p:sldId id="287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Love Ya Like A Sister" panose="020B0604020202020204" charset="0"/>
      <p:regular r:id="rId44"/>
    </p:embeddedFont>
    <p:embeddedFont>
      <p:font typeface="Quicksand" panose="020B0604020202020204" charset="0"/>
      <p:regular r:id="rId45"/>
      <p:bold r:id="rId46"/>
    </p:embeddedFont>
    <p:embeddedFont>
      <p:font typeface="Cambria Math" panose="02040503050406030204" pitchFamily="18" charset="0"/>
      <p:regular r:id="rId47"/>
    </p:embeddedFont>
    <p:embeddedFont>
      <p:font typeface=".VnTime" panose="020B7200000000000000" pitchFamily="34" charset="0"/>
      <p:regular r:id="rId48"/>
      <p:bold r:id="rId49"/>
      <p:italic r:id="rId50"/>
      <p:boldItalic r:id="rId51"/>
    </p:embeddedFont>
    <p:embeddedFont>
      <p:font typeface="Roboto Condensed Light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C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161996-1353-43F3-BD20-3987772B33E6}">
  <a:tblStyle styleId="{69161996-1353-43F3-BD20-3987772B33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8" autoAdjust="0"/>
    <p:restoredTop sz="85043" autoAdjust="0"/>
  </p:normalViewPr>
  <p:slideViewPr>
    <p:cSldViewPr snapToGrid="0">
      <p:cViewPr varScale="1">
        <p:scale>
          <a:sx n="65" d="100"/>
          <a:sy n="65" d="100"/>
        </p:scale>
        <p:origin x="90" y="966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e3960b5c39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e3960b5c39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e3960b5c39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e3960b5c39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e3960b5c39_0_2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6" name="Google Shape;2206;ge3960b5c39_0_2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ge3960b5c39_0_2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4" name="Google Shape;2254;ge3960b5c39_0_2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e3433f09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e3433f09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e3960b5c39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e3960b5c39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e3433f0922_0_1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e3433f0922_0_1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e3960b5c39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e3960b5c39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7046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30823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3960b5c39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3960b5c39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e3960b5c39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e3960b5c39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96200" y="1422775"/>
            <a:ext cx="5819100" cy="24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96200" y="3890175"/>
            <a:ext cx="54471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2" name="Google Shape;12;p2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3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26" name="Google Shape;126;p13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3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787300"/>
            <a:ext cx="13578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"/>
          </p:nvPr>
        </p:nvSpPr>
        <p:spPr>
          <a:xfrm>
            <a:off x="2174125" y="2251075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3"/>
          </p:nvPr>
        </p:nvSpPr>
        <p:spPr>
          <a:xfrm>
            <a:off x="2174125" y="1699550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4" hasCustomPrompt="1"/>
          </p:nvPr>
        </p:nvSpPr>
        <p:spPr>
          <a:xfrm>
            <a:off x="4603125" y="1763950"/>
            <a:ext cx="13578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5"/>
          </p:nvPr>
        </p:nvSpPr>
        <p:spPr>
          <a:xfrm>
            <a:off x="6057250" y="2251075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6"/>
          </p:nvPr>
        </p:nvSpPr>
        <p:spPr>
          <a:xfrm>
            <a:off x="6057250" y="1699550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accen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423525"/>
            <a:ext cx="13578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8"/>
          </p:nvPr>
        </p:nvSpPr>
        <p:spPr>
          <a:xfrm>
            <a:off x="2174125" y="3854400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9"/>
          </p:nvPr>
        </p:nvSpPr>
        <p:spPr>
          <a:xfrm>
            <a:off x="2174125" y="3302875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accen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3" hasCustomPrompt="1"/>
          </p:nvPr>
        </p:nvSpPr>
        <p:spPr>
          <a:xfrm>
            <a:off x="4603125" y="3423525"/>
            <a:ext cx="13578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4"/>
          </p:nvPr>
        </p:nvSpPr>
        <p:spPr>
          <a:xfrm>
            <a:off x="6057250" y="3854400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15"/>
          </p:nvPr>
        </p:nvSpPr>
        <p:spPr>
          <a:xfrm>
            <a:off x="6057250" y="3302875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4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47" name="Google Shape;147;p14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4"/>
          <p:cNvSpPr txBox="1">
            <a:spLocks noGrp="1"/>
          </p:cNvSpPr>
          <p:nvPr>
            <p:ph type="subTitle" idx="1"/>
          </p:nvPr>
        </p:nvSpPr>
        <p:spPr>
          <a:xfrm>
            <a:off x="1522800" y="1792750"/>
            <a:ext cx="6098400" cy="18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2"/>
          </p:nvPr>
        </p:nvSpPr>
        <p:spPr>
          <a:xfrm>
            <a:off x="2163750" y="4030800"/>
            <a:ext cx="4816500" cy="5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>
            <a:off x="1012650" y="3492800"/>
            <a:ext cx="2198400" cy="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2"/>
          </p:nvPr>
        </p:nvSpPr>
        <p:spPr>
          <a:xfrm>
            <a:off x="1012649" y="3034775"/>
            <a:ext cx="21984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grpSp>
        <p:nvGrpSpPr>
          <p:cNvPr id="159" name="Google Shape;159;p15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60" name="Google Shape;160;p15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 flipH="1">
              <a:off x="8701308" y="11962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166" name="Google Shape;166;p15"/>
          <p:cNvSpPr txBox="1">
            <a:spLocks noGrp="1"/>
          </p:cNvSpPr>
          <p:nvPr>
            <p:ph type="subTitle" idx="3"/>
          </p:nvPr>
        </p:nvSpPr>
        <p:spPr>
          <a:xfrm>
            <a:off x="3472800" y="3492800"/>
            <a:ext cx="2198400" cy="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subTitle" idx="4"/>
          </p:nvPr>
        </p:nvSpPr>
        <p:spPr>
          <a:xfrm>
            <a:off x="3472799" y="3034775"/>
            <a:ext cx="21984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5"/>
          </p:nvPr>
        </p:nvSpPr>
        <p:spPr>
          <a:xfrm>
            <a:off x="5932950" y="3492800"/>
            <a:ext cx="2198400" cy="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subTitle" idx="6"/>
          </p:nvPr>
        </p:nvSpPr>
        <p:spPr>
          <a:xfrm>
            <a:off x="5932949" y="3034775"/>
            <a:ext cx="21984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subTitle" idx="1"/>
          </p:nvPr>
        </p:nvSpPr>
        <p:spPr>
          <a:xfrm>
            <a:off x="741975" y="3759350"/>
            <a:ext cx="25698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2"/>
          </p:nvPr>
        </p:nvSpPr>
        <p:spPr>
          <a:xfrm>
            <a:off x="741975" y="3390375"/>
            <a:ext cx="25698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grpSp>
        <p:nvGrpSpPr>
          <p:cNvPr id="192" name="Google Shape;192;p17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93" name="Google Shape;193;p17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17"/>
          <p:cNvSpPr txBox="1">
            <a:spLocks noGrp="1"/>
          </p:cNvSpPr>
          <p:nvPr>
            <p:ph type="subTitle" idx="3"/>
          </p:nvPr>
        </p:nvSpPr>
        <p:spPr>
          <a:xfrm>
            <a:off x="741975" y="2231888"/>
            <a:ext cx="25698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4"/>
          </p:nvPr>
        </p:nvSpPr>
        <p:spPr>
          <a:xfrm>
            <a:off x="741975" y="1862913"/>
            <a:ext cx="25698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5"/>
          </p:nvPr>
        </p:nvSpPr>
        <p:spPr>
          <a:xfrm>
            <a:off x="5832225" y="3759350"/>
            <a:ext cx="25698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6"/>
          </p:nvPr>
        </p:nvSpPr>
        <p:spPr>
          <a:xfrm>
            <a:off x="5832225" y="3390375"/>
            <a:ext cx="25698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subTitle" idx="7"/>
          </p:nvPr>
        </p:nvSpPr>
        <p:spPr>
          <a:xfrm>
            <a:off x="5832225" y="2231888"/>
            <a:ext cx="25698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8"/>
          </p:nvPr>
        </p:nvSpPr>
        <p:spPr>
          <a:xfrm>
            <a:off x="5832225" y="1862913"/>
            <a:ext cx="25698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ONLY_2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19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229" name="Google Shape;229;p19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 flipH="1">
              <a:off x="8701308" y="11962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4" name="Google Shape;234;p19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235" name="Google Shape;235;p19"/>
          <p:cNvSpPr txBox="1">
            <a:spLocks noGrp="1"/>
          </p:cNvSpPr>
          <p:nvPr>
            <p:ph type="subTitle" idx="1"/>
          </p:nvPr>
        </p:nvSpPr>
        <p:spPr>
          <a:xfrm>
            <a:off x="720001" y="2971825"/>
            <a:ext cx="2290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subTitle" idx="2"/>
          </p:nvPr>
        </p:nvSpPr>
        <p:spPr>
          <a:xfrm>
            <a:off x="720000" y="2437600"/>
            <a:ext cx="22905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ubTitle" idx="3"/>
          </p:nvPr>
        </p:nvSpPr>
        <p:spPr>
          <a:xfrm>
            <a:off x="6133426" y="2971825"/>
            <a:ext cx="2290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subTitle" idx="4"/>
          </p:nvPr>
        </p:nvSpPr>
        <p:spPr>
          <a:xfrm>
            <a:off x="6133425" y="2437600"/>
            <a:ext cx="22905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20"/>
          <p:cNvSpPr txBox="1">
            <a:spLocks noGrp="1"/>
          </p:cNvSpPr>
          <p:nvPr>
            <p:ph type="subTitle" idx="1"/>
          </p:nvPr>
        </p:nvSpPr>
        <p:spPr>
          <a:xfrm>
            <a:off x="1180300" y="2424850"/>
            <a:ext cx="3628800" cy="12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21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252" name="Google Shape;252;p21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1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21"/>
          <p:cNvSpPr txBox="1">
            <a:spLocks noGrp="1"/>
          </p:cNvSpPr>
          <p:nvPr>
            <p:ph type="subTitle" idx="1"/>
          </p:nvPr>
        </p:nvSpPr>
        <p:spPr>
          <a:xfrm>
            <a:off x="1180300" y="2283325"/>
            <a:ext cx="3300000" cy="12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25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292" name="Google Shape;292;p25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5" name="Google Shape;295;p25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6" name="Google Shape;296;p25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7" name="Google Shape;297;p25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6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300" name="Google Shape;300;p26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601050" y="2514263"/>
            <a:ext cx="297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4601050" y="970538"/>
            <a:ext cx="2970900" cy="17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601050" y="3482363"/>
            <a:ext cx="24903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23" name="Google Shape;23;p3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3"/>
          <p:cNvGrpSpPr/>
          <p:nvPr/>
        </p:nvGrpSpPr>
        <p:grpSpPr>
          <a:xfrm rot="10800000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30" name="Google Shape;30;p3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1402350" y="445025"/>
            <a:ext cx="702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40" name="Google Shape;40;p4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62" name="Google Shape;62;p6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 flipH="1">
              <a:off x="8701308" y="11962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body" idx="1"/>
          </p:nvPr>
        </p:nvSpPr>
        <p:spPr>
          <a:xfrm>
            <a:off x="948600" y="1802725"/>
            <a:ext cx="5144100" cy="23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rabicPeriod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71" name="Google Shape;71;p7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72" name="Google Shape;72;p7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388100" y="1494175"/>
            <a:ext cx="6367800" cy="26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81" name="Google Shape;81;p8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8"/>
          <p:cNvGrpSpPr/>
          <p:nvPr/>
        </p:nvGrpSpPr>
        <p:grpSpPr>
          <a:xfrm rot="10800000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88" name="Google Shape;88;p8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8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024800" y="14710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024800" y="2888550"/>
            <a:ext cx="36000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97" name="Google Shape;97;p9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98" name="Google Shape;98;p9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>
            <a:spLocks noGrp="1"/>
          </p:cNvSpPr>
          <p:nvPr>
            <p:ph type="body" idx="1"/>
          </p:nvPr>
        </p:nvSpPr>
        <p:spPr>
          <a:xfrm>
            <a:off x="1103975" y="3847525"/>
            <a:ext cx="69360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30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</a:lstStyle>
          <a:p>
            <a:endParaRPr/>
          </a:p>
        </p:txBody>
      </p:sp>
      <p:grpSp>
        <p:nvGrpSpPr>
          <p:cNvPr id="106" name="Google Shape;106;p10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07" name="Google Shape;107;p10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 flipH="1">
              <a:off x="8701308" y="11962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5" r:id="rId14"/>
    <p:sldLayoutId id="2147483666" r:id="rId15"/>
    <p:sldLayoutId id="2147483667" r:id="rId16"/>
    <p:sldLayoutId id="2147483671" r:id="rId17"/>
    <p:sldLayoutId id="2147483672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/>
          <p:nvPr/>
        </p:nvSpPr>
        <p:spPr>
          <a:xfrm>
            <a:off x="1741634" y="1226267"/>
            <a:ext cx="6273863" cy="2334942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" name="Google Shape;317;p29"/>
          <p:cNvSpPr/>
          <p:nvPr/>
        </p:nvSpPr>
        <p:spPr>
          <a:xfrm>
            <a:off x="7676761" y="0"/>
            <a:ext cx="1426064" cy="1149826"/>
          </a:xfrm>
          <a:prstGeom prst="star10">
            <a:avLst>
              <a:gd name="adj" fmla="val 42533"/>
              <a:gd name="hf" fmla="val 105146"/>
            </a:avLst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Hello!</a:t>
            </a:r>
            <a:endParaRPr sz="1800" b="1" dirty="0">
              <a:solidFill>
                <a:schemeClr val="accent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grpSp>
        <p:nvGrpSpPr>
          <p:cNvPr id="400" name="Google Shape;400;p29"/>
          <p:cNvGrpSpPr/>
          <p:nvPr/>
        </p:nvGrpSpPr>
        <p:grpSpPr>
          <a:xfrm>
            <a:off x="7490535" y="4064604"/>
            <a:ext cx="524962" cy="538894"/>
            <a:chOff x="5017725" y="4792775"/>
            <a:chExt cx="159200" cy="163425"/>
          </a:xfrm>
        </p:grpSpPr>
        <p:sp>
          <p:nvSpPr>
            <p:cNvPr id="401" name="Google Shape;401;p29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p29"/>
          <p:cNvGrpSpPr/>
          <p:nvPr/>
        </p:nvGrpSpPr>
        <p:grpSpPr>
          <a:xfrm>
            <a:off x="296008" y="4535075"/>
            <a:ext cx="524962" cy="538894"/>
            <a:chOff x="5017725" y="4792775"/>
            <a:chExt cx="159200" cy="163425"/>
          </a:xfrm>
        </p:grpSpPr>
        <p:sp>
          <p:nvSpPr>
            <p:cNvPr id="426" name="Google Shape;426;p29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05863" y="8743"/>
            <a:ext cx="8041024" cy="2749881"/>
          </a:xfrm>
          <a:prstGeom prst="round2DiagRect">
            <a:avLst/>
          </a:prstGeom>
          <a:solidFill>
            <a:srgbClr val="65C1C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>
              <a:solidFill>
                <a:srgbClr val="FFFBE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856" y="0"/>
            <a:ext cx="657545" cy="552654"/>
          </a:xfrm>
          <a:prstGeom prst="round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4401" y="0"/>
            <a:ext cx="723777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chia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nếu</a:t>
            </a:r>
            <a:r>
              <a:rPr lang="en-US" sz="2400" dirty="0"/>
              <a:t> “</a:t>
            </a:r>
            <a:r>
              <a:rPr lang="en-US" sz="2400" dirty="0" err="1"/>
              <a:t>gấp</a:t>
            </a:r>
            <a:r>
              <a:rPr lang="en-US" sz="2400" dirty="0"/>
              <a:t>”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“</a:t>
            </a:r>
            <a:r>
              <a:rPr lang="en-US" sz="2400" dirty="0" err="1"/>
              <a:t>chồng</a:t>
            </a:r>
            <a:r>
              <a:rPr lang="en-US" sz="2400" dirty="0"/>
              <a:t> </a:t>
            </a:r>
            <a:r>
              <a:rPr lang="en-US" sz="2400" dirty="0" err="1"/>
              <a:t>khít</a:t>
            </a:r>
            <a:r>
              <a:rPr lang="en-US" sz="2400" dirty="0"/>
              <a:t>”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66001" y="1476715"/>
            <a:ext cx="723777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hình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có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trục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đối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xứng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trục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đối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xứng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/>
              <a:t>c</a:t>
            </a:r>
            <a:r>
              <a:rPr lang="en-US" sz="2400" dirty="0" err="1"/>
              <a:t>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538" y="2817377"/>
            <a:ext cx="4745292" cy="23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4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6"/>
          <p:cNvSpPr/>
          <p:nvPr/>
        </p:nvSpPr>
        <p:spPr>
          <a:xfrm>
            <a:off x="3365295" y="0"/>
            <a:ext cx="3027779" cy="730415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61" name="Google Shape;761;p36"/>
          <p:cNvSpPr txBox="1">
            <a:spLocks noGrp="1"/>
          </p:cNvSpPr>
          <p:nvPr>
            <p:ph type="title"/>
          </p:nvPr>
        </p:nvSpPr>
        <p:spPr>
          <a:xfrm>
            <a:off x="3528774" y="-16349"/>
            <a:ext cx="3010975" cy="746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</a:t>
            </a:r>
            <a:endParaRPr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67" name="Google Shape;767;p36"/>
          <p:cNvGrpSpPr/>
          <p:nvPr/>
        </p:nvGrpSpPr>
        <p:grpSpPr>
          <a:xfrm>
            <a:off x="507831" y="493240"/>
            <a:ext cx="568694" cy="572684"/>
            <a:chOff x="507831" y="493240"/>
            <a:chExt cx="568694" cy="572684"/>
          </a:xfrm>
        </p:grpSpPr>
        <p:sp>
          <p:nvSpPr>
            <p:cNvPr id="768" name="Google Shape;768;p36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rgbClr val="FD9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60600" y="14819"/>
            <a:ext cx="1721242" cy="1650105"/>
            <a:chOff x="7783722" y="-389271"/>
            <a:chExt cx="2100533" cy="2209006"/>
          </a:xfrm>
        </p:grpSpPr>
        <p:sp>
          <p:nvSpPr>
            <p:cNvPr id="772" name="Google Shape;772;p36"/>
            <p:cNvSpPr/>
            <p:nvPr/>
          </p:nvSpPr>
          <p:spPr>
            <a:xfrm>
              <a:off x="7783722" y="-389271"/>
              <a:ext cx="2100533" cy="2209006"/>
            </a:xfrm>
            <a:prstGeom prst="star10">
              <a:avLst>
                <a:gd name="adj" fmla="val 42533"/>
                <a:gd name="hf" fmla="val 105146"/>
              </a:avLst>
            </a:prstGeom>
            <a:solidFill>
              <a:schemeClr val="l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endParaRPr>
            </a:p>
          </p:txBody>
        </p:sp>
        <p:pic>
          <p:nvPicPr>
            <p:cNvPr id="2050" name="Picture 2" descr="Think, Pair, Share – phương pháp học tốt cho nhóm trẻ - CTH ED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" t="6951" r="2819" b="9517"/>
            <a:stretch/>
          </p:blipFill>
          <p:spPr bwMode="auto">
            <a:xfrm>
              <a:off x="7992428" y="203938"/>
              <a:ext cx="1683121" cy="115175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693880" y="888116"/>
            <a:ext cx="2370607" cy="5383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HĐ NHÓM ĐÔI</a:t>
            </a:r>
            <a:endParaRPr lang="vi-VN" sz="2400" b="1" dirty="0">
              <a:solidFill>
                <a:schemeClr val="accent2"/>
              </a:solidFill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792179" y="1430043"/>
            <a:ext cx="7132622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chữ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cái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dưới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đây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trục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xứng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en-US" sz="24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dự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đoán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trục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xứng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chúng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sz="2400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55715" y="2218613"/>
            <a:ext cx="858837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900" b="1" dirty="0">
                <a:solidFill>
                  <a:srgbClr val="00B0F0"/>
                </a:solidFill>
                <a:latin typeface="Arial" panose="020B0604020202020204" pitchFamily="34" charset="0"/>
              </a:rPr>
              <a:t>A B G H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352690" y="2447213"/>
            <a:ext cx="0" cy="2209800"/>
          </a:xfrm>
          <a:prstGeom prst="line">
            <a:avLst/>
          </a:prstGeom>
          <a:ln w="38100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60753" y="3475913"/>
            <a:ext cx="2171700" cy="11113"/>
          </a:xfrm>
          <a:prstGeom prst="line">
            <a:avLst/>
          </a:prstGeom>
          <a:ln w="38100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472378" y="3452327"/>
            <a:ext cx="2043112" cy="3175"/>
          </a:xfrm>
          <a:prstGeom prst="line">
            <a:avLst/>
          </a:prstGeom>
          <a:ln w="38100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493140" y="2499601"/>
            <a:ext cx="0" cy="1928812"/>
          </a:xfrm>
          <a:prstGeom prst="line">
            <a:avLst/>
          </a:prstGeom>
          <a:ln w="38100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" grpId="0" animBg="1"/>
      <p:bldP spid="761" grpId="0"/>
      <p:bldP spid="9" grpId="0" animBg="1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7"/>
          <p:cNvGrpSpPr/>
          <p:nvPr/>
        </p:nvGrpSpPr>
        <p:grpSpPr>
          <a:xfrm>
            <a:off x="46882" y="-31542"/>
            <a:ext cx="568694" cy="572684"/>
            <a:chOff x="507831" y="493240"/>
            <a:chExt cx="568694" cy="572684"/>
          </a:xfrm>
        </p:grpSpPr>
        <p:sp>
          <p:nvSpPr>
            <p:cNvPr id="798" name="Google Shape;798;p37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" name="Picture 2" descr="https://cdn.luatvietnam.vn/uploaded/Images/Original/2020/11/12/unnamed_(1)_121116015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" y="1869730"/>
            <a:ext cx="2303462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322264" y="745136"/>
            <a:ext cx="846772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dưới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trục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824" b="2172"/>
          <a:stretch/>
        </p:blipFill>
        <p:spPr>
          <a:xfrm>
            <a:off x="2434033" y="1764043"/>
            <a:ext cx="1959921" cy="1820986"/>
          </a:xfrm>
          <a:prstGeom prst="rect">
            <a:avLst/>
          </a:prstGeom>
        </p:spPr>
      </p:pic>
      <p:pic>
        <p:nvPicPr>
          <p:cNvPr id="2052" name="Picture 4" descr="Biển báo số 301b các xe chỉ được rẽ phải giá rẻ tại Hà Nộ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52" y="1851128"/>
            <a:ext cx="1926326" cy="18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ển báo đường hai chiều W204 - Ý nghĩa của biển báo - HoaTieu.v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476" y="1740516"/>
            <a:ext cx="1844512" cy="18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239544" y="1647220"/>
            <a:ext cx="0" cy="2252327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542" y="2725753"/>
            <a:ext cx="22860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556126" y="2758869"/>
            <a:ext cx="2256589" cy="1451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49579" y="0"/>
            <a:ext cx="846772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ví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dụ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khác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trục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076" name="Picture 4" descr="Bếp Bàn ăn png | PNGEg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9" y="1043671"/>
            <a:ext cx="2390029" cy="142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ộ 39 Viên bi ve XANH BIỂN TRONG SUỐT 200 gram (39 viên) size 1.6 cm trang  trí | Tik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2" y="535531"/>
            <a:ext cx="2297339" cy="229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iải bài 3: Phép đối xứng trục | Hình học 11 Trang 8 - 11 - Tech12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1" y="692613"/>
            <a:ext cx="2023015" cy="198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rục Đối Xứng Là Gì - Lý Thuyết Đối Xứng Trục Toán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5" y="2833336"/>
            <a:ext cx="2311844" cy="209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luận giải đại vận 8 bát bạch thổ tinh - Phong Thủy - Bính Ngọ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18" y="2871603"/>
            <a:ext cx="1968306" cy="2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80" y="3004456"/>
            <a:ext cx="3157468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40"/>
          <p:cNvSpPr txBox="1">
            <a:spLocks noGrp="1"/>
          </p:cNvSpPr>
          <p:nvPr>
            <p:ph type="subTitle" idx="2"/>
          </p:nvPr>
        </p:nvSpPr>
        <p:spPr>
          <a:xfrm>
            <a:off x="2163750" y="4030800"/>
            <a:ext cx="4816500" cy="5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—Someone famous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937" name="Google Shape;937;p40"/>
          <p:cNvGrpSpPr/>
          <p:nvPr/>
        </p:nvGrpSpPr>
        <p:grpSpPr>
          <a:xfrm>
            <a:off x="4395253" y="913870"/>
            <a:ext cx="353482" cy="312157"/>
            <a:chOff x="1482991" y="2177645"/>
            <a:chExt cx="353482" cy="312157"/>
          </a:xfrm>
        </p:grpSpPr>
        <p:sp>
          <p:nvSpPr>
            <p:cNvPr id="938" name="Google Shape;938;p40"/>
            <p:cNvSpPr/>
            <p:nvPr/>
          </p:nvSpPr>
          <p:spPr>
            <a:xfrm>
              <a:off x="1537572" y="2177645"/>
              <a:ext cx="298901" cy="103757"/>
            </a:xfrm>
            <a:custGeom>
              <a:avLst/>
              <a:gdLst/>
              <a:ahLst/>
              <a:cxnLst/>
              <a:rect l="l" t="t" r="r" b="b"/>
              <a:pathLst>
                <a:path w="13822" h="4798" extrusionOk="0">
                  <a:moveTo>
                    <a:pt x="2400" y="0"/>
                  </a:moveTo>
                  <a:cubicBezTo>
                    <a:pt x="1074" y="0"/>
                    <a:pt x="1" y="1074"/>
                    <a:pt x="1" y="2399"/>
                  </a:cubicBezTo>
                  <a:cubicBezTo>
                    <a:pt x="1" y="2942"/>
                    <a:pt x="182" y="3444"/>
                    <a:pt x="488" y="3849"/>
                  </a:cubicBezTo>
                  <a:lnTo>
                    <a:pt x="8884" y="3849"/>
                  </a:lnTo>
                  <a:cubicBezTo>
                    <a:pt x="9805" y="3849"/>
                    <a:pt x="10628" y="4212"/>
                    <a:pt x="11242" y="4798"/>
                  </a:cubicBezTo>
                  <a:lnTo>
                    <a:pt x="13821" y="4798"/>
                  </a:lnTo>
                  <a:lnTo>
                    <a:pt x="13821" y="3849"/>
                  </a:lnTo>
                  <a:lnTo>
                    <a:pt x="12789" y="3849"/>
                  </a:lnTo>
                  <a:lnTo>
                    <a:pt x="12789" y="2873"/>
                  </a:lnTo>
                  <a:lnTo>
                    <a:pt x="4519" y="2873"/>
                  </a:lnTo>
                  <a:lnTo>
                    <a:pt x="4519" y="1925"/>
                  </a:lnTo>
                  <a:lnTo>
                    <a:pt x="12789" y="1925"/>
                  </a:lnTo>
                  <a:lnTo>
                    <a:pt x="12789" y="949"/>
                  </a:lnTo>
                  <a:lnTo>
                    <a:pt x="13821" y="949"/>
                  </a:lnTo>
                  <a:lnTo>
                    <a:pt x="138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1537572" y="2385742"/>
              <a:ext cx="298901" cy="104060"/>
            </a:xfrm>
            <a:custGeom>
              <a:avLst/>
              <a:gdLst/>
              <a:ahLst/>
              <a:cxnLst/>
              <a:rect l="l" t="t" r="r" b="b"/>
              <a:pathLst>
                <a:path w="13822" h="4812" extrusionOk="0">
                  <a:moveTo>
                    <a:pt x="11242" y="0"/>
                  </a:moveTo>
                  <a:cubicBezTo>
                    <a:pt x="10628" y="586"/>
                    <a:pt x="9805" y="948"/>
                    <a:pt x="8884" y="948"/>
                  </a:cubicBezTo>
                  <a:lnTo>
                    <a:pt x="488" y="948"/>
                  </a:lnTo>
                  <a:cubicBezTo>
                    <a:pt x="182" y="1352"/>
                    <a:pt x="1" y="1854"/>
                    <a:pt x="1" y="2399"/>
                  </a:cubicBezTo>
                  <a:cubicBezTo>
                    <a:pt x="1" y="3723"/>
                    <a:pt x="1074" y="4811"/>
                    <a:pt x="2400" y="4811"/>
                  </a:cubicBezTo>
                  <a:lnTo>
                    <a:pt x="13821" y="4811"/>
                  </a:lnTo>
                  <a:lnTo>
                    <a:pt x="13821" y="3849"/>
                  </a:lnTo>
                  <a:lnTo>
                    <a:pt x="12789" y="3849"/>
                  </a:lnTo>
                  <a:lnTo>
                    <a:pt x="12789" y="2886"/>
                  </a:lnTo>
                  <a:lnTo>
                    <a:pt x="4519" y="2886"/>
                  </a:lnTo>
                  <a:lnTo>
                    <a:pt x="4519" y="1925"/>
                  </a:lnTo>
                  <a:lnTo>
                    <a:pt x="12789" y="1925"/>
                  </a:lnTo>
                  <a:lnTo>
                    <a:pt x="12789" y="948"/>
                  </a:lnTo>
                  <a:lnTo>
                    <a:pt x="13821" y="948"/>
                  </a:lnTo>
                  <a:lnTo>
                    <a:pt x="138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1482991" y="2281683"/>
              <a:ext cx="298901" cy="104081"/>
            </a:xfrm>
            <a:custGeom>
              <a:avLst/>
              <a:gdLst/>
              <a:ahLst/>
              <a:cxnLst/>
              <a:rect l="l" t="t" r="r" b="b"/>
              <a:pathLst>
                <a:path w="13822" h="4813" extrusionOk="0">
                  <a:moveTo>
                    <a:pt x="0" y="0"/>
                  </a:moveTo>
                  <a:lnTo>
                    <a:pt x="0" y="948"/>
                  </a:lnTo>
                  <a:lnTo>
                    <a:pt x="1032" y="948"/>
                  </a:lnTo>
                  <a:lnTo>
                    <a:pt x="1032" y="1925"/>
                  </a:lnTo>
                  <a:lnTo>
                    <a:pt x="9303" y="1925"/>
                  </a:lnTo>
                  <a:lnTo>
                    <a:pt x="9303" y="2873"/>
                  </a:lnTo>
                  <a:lnTo>
                    <a:pt x="1032" y="2873"/>
                  </a:lnTo>
                  <a:lnTo>
                    <a:pt x="1032" y="3849"/>
                  </a:lnTo>
                  <a:lnTo>
                    <a:pt x="0" y="3849"/>
                  </a:lnTo>
                  <a:lnTo>
                    <a:pt x="0" y="4812"/>
                  </a:lnTo>
                  <a:lnTo>
                    <a:pt x="11408" y="4812"/>
                  </a:lnTo>
                  <a:cubicBezTo>
                    <a:pt x="12719" y="4812"/>
                    <a:pt x="13821" y="3710"/>
                    <a:pt x="13821" y="2399"/>
                  </a:cubicBezTo>
                  <a:cubicBezTo>
                    <a:pt x="13821" y="1075"/>
                    <a:pt x="12747" y="0"/>
                    <a:pt x="1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40"/>
          <p:cNvGrpSpPr/>
          <p:nvPr/>
        </p:nvGrpSpPr>
        <p:grpSpPr>
          <a:xfrm>
            <a:off x="720003" y="540012"/>
            <a:ext cx="661619" cy="679178"/>
            <a:chOff x="5017725" y="4792775"/>
            <a:chExt cx="159200" cy="163425"/>
          </a:xfrm>
        </p:grpSpPr>
        <p:sp>
          <p:nvSpPr>
            <p:cNvPr id="942" name="Google Shape;942;p40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40"/>
          <p:cNvGrpSpPr/>
          <p:nvPr/>
        </p:nvGrpSpPr>
        <p:grpSpPr>
          <a:xfrm flipH="1">
            <a:off x="7762378" y="3924312"/>
            <a:ext cx="661619" cy="679178"/>
            <a:chOff x="5017725" y="4792775"/>
            <a:chExt cx="159200" cy="163425"/>
          </a:xfrm>
        </p:grpSpPr>
        <p:sp>
          <p:nvSpPr>
            <p:cNvPr id="967" name="Google Shape;967;p40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091334" y="407261"/>
            <a:ext cx="73326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tròn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trên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giấy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rồi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cắt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nét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tròn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Gấp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đôi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tròn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thẳng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tâm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tròn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thẳng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mấy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4771567" y="3185882"/>
            <a:ext cx="45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000066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3560304" y="2404832"/>
            <a:ext cx="2743200" cy="2743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1">
              <a:solidFill>
                <a:srgbClr val="000066"/>
              </a:solidFill>
              <a:latin typeface=".VnTime" pitchFamily="34" charset="0"/>
            </a:endParaRPr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 flipV="1">
            <a:off x="4917617" y="2100032"/>
            <a:ext cx="0" cy="31242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rot="16200000" flipV="1">
            <a:off x="4970004" y="1985732"/>
            <a:ext cx="0" cy="35814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4" name="Line 18"/>
          <p:cNvSpPr>
            <a:spLocks noChangeShapeType="1"/>
          </p:cNvSpPr>
          <p:nvPr/>
        </p:nvSpPr>
        <p:spPr bwMode="auto">
          <a:xfrm rot="18800607" flipV="1">
            <a:off x="4831892" y="1946045"/>
            <a:ext cx="76200" cy="35052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5" name="Line 19"/>
          <p:cNvSpPr>
            <a:spLocks noChangeShapeType="1"/>
          </p:cNvSpPr>
          <p:nvPr/>
        </p:nvSpPr>
        <p:spPr bwMode="auto">
          <a:xfrm rot="2837953" flipV="1">
            <a:off x="4948573" y="1921439"/>
            <a:ext cx="1587" cy="35814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4755692" y="3165245"/>
            <a:ext cx="457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000066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5008104" y="3471632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0" grpId="0"/>
      <p:bldP spid="71" grpId="0" animBg="1"/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9"/>
          <p:cNvSpPr/>
          <p:nvPr/>
        </p:nvSpPr>
        <p:spPr>
          <a:xfrm>
            <a:off x="671847" y="2794818"/>
            <a:ext cx="8210150" cy="1199176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TRỤC </a:t>
            </a:r>
            <a:r>
              <a:rPr lang="en-US" sz="2800" b="1" dirty="0">
                <a:solidFill>
                  <a:srgbClr val="002060"/>
                </a:solidFill>
              </a:rPr>
              <a:t>ĐỐI </a:t>
            </a:r>
            <a:r>
              <a:rPr lang="en-US" sz="2800" b="1" dirty="0" smtClean="0">
                <a:solidFill>
                  <a:srgbClr val="002060"/>
                </a:solidFill>
              </a:rPr>
              <a:t>XỨNG </a:t>
            </a:r>
            <a:r>
              <a:rPr lang="en-US" sz="2800" b="1" dirty="0">
                <a:solidFill>
                  <a:srgbClr val="002060"/>
                </a:solidFill>
              </a:rPr>
              <a:t>CỦA MỘT SỐ </a:t>
            </a:r>
            <a:r>
              <a:rPr lang="en-US" sz="2800" b="1" dirty="0" smtClean="0">
                <a:solidFill>
                  <a:srgbClr val="002060"/>
                </a:solidFill>
              </a:rPr>
              <a:t>HÌNH PHẲNG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08" name="Google Shape;908;p39"/>
          <p:cNvSpPr txBox="1">
            <a:spLocks noGrp="1"/>
          </p:cNvSpPr>
          <p:nvPr>
            <p:ph type="title"/>
          </p:nvPr>
        </p:nvSpPr>
        <p:spPr>
          <a:xfrm>
            <a:off x="1388100" y="1494175"/>
            <a:ext cx="6367800" cy="962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2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909" name="Google Shape;909;p39"/>
          <p:cNvGrpSpPr/>
          <p:nvPr/>
        </p:nvGrpSpPr>
        <p:grpSpPr>
          <a:xfrm>
            <a:off x="3496949" y="1135781"/>
            <a:ext cx="382793" cy="385526"/>
            <a:chOff x="955139" y="3406754"/>
            <a:chExt cx="467562" cy="470843"/>
          </a:xfrm>
        </p:grpSpPr>
        <p:sp>
          <p:nvSpPr>
            <p:cNvPr id="910" name="Google Shape;910;p39"/>
            <p:cNvSpPr/>
            <p:nvPr/>
          </p:nvSpPr>
          <p:spPr>
            <a:xfrm flipH="1">
              <a:off x="955139" y="3406754"/>
              <a:ext cx="467562" cy="470843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 flipH="1">
              <a:off x="969809" y="3431814"/>
              <a:ext cx="431173" cy="420177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39"/>
          <p:cNvGrpSpPr/>
          <p:nvPr/>
        </p:nvGrpSpPr>
        <p:grpSpPr>
          <a:xfrm flipH="1">
            <a:off x="5280295" y="365718"/>
            <a:ext cx="382793" cy="385432"/>
            <a:chOff x="955139" y="3406754"/>
            <a:chExt cx="467562" cy="470843"/>
          </a:xfrm>
        </p:grpSpPr>
        <p:sp>
          <p:nvSpPr>
            <p:cNvPr id="913" name="Google Shape;913;p39"/>
            <p:cNvSpPr/>
            <p:nvPr/>
          </p:nvSpPr>
          <p:spPr>
            <a:xfrm flipH="1">
              <a:off x="955139" y="3406754"/>
              <a:ext cx="467562" cy="470843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 flipH="1">
              <a:off x="969809" y="3431814"/>
              <a:ext cx="431173" cy="420177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4023640" y="560148"/>
            <a:ext cx="1274436" cy="768172"/>
            <a:chOff x="2525250" y="2177125"/>
            <a:chExt cx="323100" cy="194750"/>
          </a:xfrm>
        </p:grpSpPr>
        <p:sp>
          <p:nvSpPr>
            <p:cNvPr id="916" name="Google Shape;916;p39"/>
            <p:cNvSpPr/>
            <p:nvPr/>
          </p:nvSpPr>
          <p:spPr>
            <a:xfrm>
              <a:off x="2540750" y="2194475"/>
              <a:ext cx="290025" cy="160000"/>
            </a:xfrm>
            <a:custGeom>
              <a:avLst/>
              <a:gdLst/>
              <a:ahLst/>
              <a:cxnLst/>
              <a:rect l="l" t="t" r="r" b="b"/>
              <a:pathLst>
                <a:path w="11601" h="6400" extrusionOk="0">
                  <a:moveTo>
                    <a:pt x="7134" y="0"/>
                  </a:moveTo>
                  <a:cubicBezTo>
                    <a:pt x="5810" y="0"/>
                    <a:pt x="4624" y="663"/>
                    <a:pt x="3804" y="1713"/>
                  </a:cubicBezTo>
                  <a:cubicBezTo>
                    <a:pt x="3415" y="1356"/>
                    <a:pt x="2953" y="1083"/>
                    <a:pt x="2448" y="988"/>
                  </a:cubicBezTo>
                  <a:cubicBezTo>
                    <a:pt x="2312" y="960"/>
                    <a:pt x="2173" y="947"/>
                    <a:pt x="2033" y="947"/>
                  </a:cubicBezTo>
                  <a:cubicBezTo>
                    <a:pt x="1375" y="947"/>
                    <a:pt x="709" y="1250"/>
                    <a:pt x="337" y="1839"/>
                  </a:cubicBezTo>
                  <a:cubicBezTo>
                    <a:pt x="106" y="2186"/>
                    <a:pt x="1" y="2701"/>
                    <a:pt x="263" y="3026"/>
                  </a:cubicBezTo>
                  <a:cubicBezTo>
                    <a:pt x="414" y="3210"/>
                    <a:pt x="651" y="3281"/>
                    <a:pt x="885" y="3281"/>
                  </a:cubicBezTo>
                  <a:cubicBezTo>
                    <a:pt x="944" y="3281"/>
                    <a:pt x="1004" y="3277"/>
                    <a:pt x="1061" y="3268"/>
                  </a:cubicBezTo>
                  <a:cubicBezTo>
                    <a:pt x="1356" y="3226"/>
                    <a:pt x="1629" y="3110"/>
                    <a:pt x="1913" y="3058"/>
                  </a:cubicBezTo>
                  <a:cubicBezTo>
                    <a:pt x="2011" y="3041"/>
                    <a:pt x="2110" y="3032"/>
                    <a:pt x="2209" y="3032"/>
                  </a:cubicBezTo>
                  <a:cubicBezTo>
                    <a:pt x="2474" y="3032"/>
                    <a:pt x="2740" y="3093"/>
                    <a:pt x="2985" y="3215"/>
                  </a:cubicBezTo>
                  <a:cubicBezTo>
                    <a:pt x="2774" y="3815"/>
                    <a:pt x="2658" y="4466"/>
                    <a:pt x="2658" y="5149"/>
                  </a:cubicBezTo>
                  <a:lnTo>
                    <a:pt x="2700" y="5149"/>
                  </a:lnTo>
                  <a:cubicBezTo>
                    <a:pt x="2700" y="5296"/>
                    <a:pt x="2816" y="5422"/>
                    <a:pt x="2953" y="5422"/>
                  </a:cubicBezTo>
                  <a:cubicBezTo>
                    <a:pt x="3079" y="5422"/>
                    <a:pt x="3195" y="5286"/>
                    <a:pt x="3195" y="5149"/>
                  </a:cubicBezTo>
                  <a:lnTo>
                    <a:pt x="3258" y="5149"/>
                  </a:lnTo>
                  <a:cubicBezTo>
                    <a:pt x="3373" y="5244"/>
                    <a:pt x="3447" y="5422"/>
                    <a:pt x="3583" y="5433"/>
                  </a:cubicBezTo>
                  <a:cubicBezTo>
                    <a:pt x="3657" y="5433"/>
                    <a:pt x="3709" y="5391"/>
                    <a:pt x="3751" y="5338"/>
                  </a:cubicBezTo>
                  <a:cubicBezTo>
                    <a:pt x="3783" y="5475"/>
                    <a:pt x="3804" y="5601"/>
                    <a:pt x="3846" y="5737"/>
                  </a:cubicBezTo>
                  <a:cubicBezTo>
                    <a:pt x="3909" y="5989"/>
                    <a:pt x="4003" y="6252"/>
                    <a:pt x="4213" y="6367"/>
                  </a:cubicBezTo>
                  <a:cubicBezTo>
                    <a:pt x="4247" y="6388"/>
                    <a:pt x="4281" y="6399"/>
                    <a:pt x="4312" y="6399"/>
                  </a:cubicBezTo>
                  <a:cubicBezTo>
                    <a:pt x="4329" y="6399"/>
                    <a:pt x="4345" y="6396"/>
                    <a:pt x="4360" y="6388"/>
                  </a:cubicBezTo>
                  <a:cubicBezTo>
                    <a:pt x="4392" y="6367"/>
                    <a:pt x="4413" y="6325"/>
                    <a:pt x="4424" y="6294"/>
                  </a:cubicBezTo>
                  <a:cubicBezTo>
                    <a:pt x="4561" y="5979"/>
                    <a:pt x="4676" y="5653"/>
                    <a:pt x="4760" y="5328"/>
                  </a:cubicBezTo>
                  <a:cubicBezTo>
                    <a:pt x="4813" y="5370"/>
                    <a:pt x="4886" y="5401"/>
                    <a:pt x="4960" y="5401"/>
                  </a:cubicBezTo>
                  <a:cubicBezTo>
                    <a:pt x="4966" y="5401"/>
                    <a:pt x="4972" y="5401"/>
                    <a:pt x="4978" y="5401"/>
                  </a:cubicBezTo>
                  <a:cubicBezTo>
                    <a:pt x="5108" y="5401"/>
                    <a:pt x="5234" y="5289"/>
                    <a:pt x="5264" y="5149"/>
                  </a:cubicBezTo>
                  <a:lnTo>
                    <a:pt x="5296" y="5149"/>
                  </a:lnTo>
                  <a:cubicBezTo>
                    <a:pt x="5348" y="5286"/>
                    <a:pt x="5464" y="5391"/>
                    <a:pt x="5590" y="5412"/>
                  </a:cubicBezTo>
                  <a:cubicBezTo>
                    <a:pt x="5596" y="5412"/>
                    <a:pt x="5601" y="5412"/>
                    <a:pt x="5607" y="5412"/>
                  </a:cubicBezTo>
                  <a:cubicBezTo>
                    <a:pt x="5748" y="5412"/>
                    <a:pt x="5885" y="5290"/>
                    <a:pt x="5894" y="5149"/>
                  </a:cubicBezTo>
                  <a:lnTo>
                    <a:pt x="5905" y="5149"/>
                  </a:lnTo>
                  <a:cubicBezTo>
                    <a:pt x="5962" y="5273"/>
                    <a:pt x="6089" y="5362"/>
                    <a:pt x="6213" y="5362"/>
                  </a:cubicBezTo>
                  <a:cubicBezTo>
                    <a:pt x="6226" y="5362"/>
                    <a:pt x="6239" y="5361"/>
                    <a:pt x="6252" y="5359"/>
                  </a:cubicBezTo>
                  <a:cubicBezTo>
                    <a:pt x="6357" y="5338"/>
                    <a:pt x="6452" y="5254"/>
                    <a:pt x="6504" y="5149"/>
                  </a:cubicBezTo>
                  <a:lnTo>
                    <a:pt x="6662" y="5149"/>
                  </a:lnTo>
                  <a:cubicBezTo>
                    <a:pt x="6725" y="5223"/>
                    <a:pt x="6798" y="5286"/>
                    <a:pt x="6872" y="5349"/>
                  </a:cubicBezTo>
                  <a:cubicBezTo>
                    <a:pt x="6914" y="5380"/>
                    <a:pt x="6956" y="5412"/>
                    <a:pt x="7008" y="5422"/>
                  </a:cubicBezTo>
                  <a:cubicBezTo>
                    <a:pt x="7021" y="5425"/>
                    <a:pt x="7033" y="5426"/>
                    <a:pt x="7045" y="5426"/>
                  </a:cubicBezTo>
                  <a:cubicBezTo>
                    <a:pt x="7162" y="5426"/>
                    <a:pt x="7244" y="5292"/>
                    <a:pt x="7292" y="5149"/>
                  </a:cubicBezTo>
                  <a:lnTo>
                    <a:pt x="7418" y="5149"/>
                  </a:lnTo>
                  <a:cubicBezTo>
                    <a:pt x="7491" y="5233"/>
                    <a:pt x="7555" y="5338"/>
                    <a:pt x="7649" y="5401"/>
                  </a:cubicBezTo>
                  <a:cubicBezTo>
                    <a:pt x="7702" y="5438"/>
                    <a:pt x="7768" y="5456"/>
                    <a:pt x="7835" y="5456"/>
                  </a:cubicBezTo>
                  <a:cubicBezTo>
                    <a:pt x="7901" y="5456"/>
                    <a:pt x="7970" y="5438"/>
                    <a:pt x="8028" y="5401"/>
                  </a:cubicBezTo>
                  <a:cubicBezTo>
                    <a:pt x="8101" y="5349"/>
                    <a:pt x="8164" y="5254"/>
                    <a:pt x="8185" y="5149"/>
                  </a:cubicBezTo>
                  <a:lnTo>
                    <a:pt x="8290" y="5149"/>
                  </a:lnTo>
                  <a:cubicBezTo>
                    <a:pt x="8395" y="5275"/>
                    <a:pt x="8532" y="5380"/>
                    <a:pt x="8679" y="5401"/>
                  </a:cubicBezTo>
                  <a:cubicBezTo>
                    <a:pt x="8701" y="5405"/>
                    <a:pt x="8722" y="5406"/>
                    <a:pt x="8744" y="5406"/>
                  </a:cubicBezTo>
                  <a:cubicBezTo>
                    <a:pt x="8906" y="5406"/>
                    <a:pt x="9075" y="5306"/>
                    <a:pt x="9131" y="5149"/>
                  </a:cubicBezTo>
                  <a:lnTo>
                    <a:pt x="9194" y="5149"/>
                  </a:lnTo>
                  <a:cubicBezTo>
                    <a:pt x="9257" y="5244"/>
                    <a:pt x="9331" y="5338"/>
                    <a:pt x="9415" y="5401"/>
                  </a:cubicBezTo>
                  <a:cubicBezTo>
                    <a:pt x="9478" y="5443"/>
                    <a:pt x="9541" y="5475"/>
                    <a:pt x="9614" y="5496"/>
                  </a:cubicBezTo>
                  <a:cubicBezTo>
                    <a:pt x="9688" y="5769"/>
                    <a:pt x="9782" y="6031"/>
                    <a:pt x="9898" y="6294"/>
                  </a:cubicBezTo>
                  <a:cubicBezTo>
                    <a:pt x="9908" y="6325"/>
                    <a:pt x="9929" y="6367"/>
                    <a:pt x="9961" y="6388"/>
                  </a:cubicBezTo>
                  <a:cubicBezTo>
                    <a:pt x="9976" y="6396"/>
                    <a:pt x="9992" y="6399"/>
                    <a:pt x="10009" y="6399"/>
                  </a:cubicBezTo>
                  <a:cubicBezTo>
                    <a:pt x="10040" y="6399"/>
                    <a:pt x="10074" y="6388"/>
                    <a:pt x="10108" y="6367"/>
                  </a:cubicBezTo>
                  <a:cubicBezTo>
                    <a:pt x="10318" y="6252"/>
                    <a:pt x="10412" y="5989"/>
                    <a:pt x="10475" y="5737"/>
                  </a:cubicBezTo>
                  <a:cubicBezTo>
                    <a:pt x="10507" y="5611"/>
                    <a:pt x="10538" y="5496"/>
                    <a:pt x="10559" y="5370"/>
                  </a:cubicBezTo>
                  <a:cubicBezTo>
                    <a:pt x="10589" y="5384"/>
                    <a:pt x="10620" y="5391"/>
                    <a:pt x="10652" y="5391"/>
                  </a:cubicBezTo>
                  <a:cubicBezTo>
                    <a:pt x="10779" y="5391"/>
                    <a:pt x="10911" y="5283"/>
                    <a:pt x="10928" y="5149"/>
                  </a:cubicBezTo>
                  <a:lnTo>
                    <a:pt x="10970" y="5149"/>
                  </a:lnTo>
                  <a:cubicBezTo>
                    <a:pt x="11075" y="5254"/>
                    <a:pt x="11148" y="5401"/>
                    <a:pt x="11285" y="5443"/>
                  </a:cubicBezTo>
                  <a:cubicBezTo>
                    <a:pt x="11300" y="5446"/>
                    <a:pt x="11316" y="5447"/>
                    <a:pt x="11332" y="5447"/>
                  </a:cubicBezTo>
                  <a:cubicBezTo>
                    <a:pt x="11423" y="5447"/>
                    <a:pt x="11513" y="5398"/>
                    <a:pt x="11558" y="5317"/>
                  </a:cubicBezTo>
                  <a:cubicBezTo>
                    <a:pt x="11579" y="5265"/>
                    <a:pt x="11589" y="5212"/>
                    <a:pt x="11579" y="5149"/>
                  </a:cubicBezTo>
                  <a:lnTo>
                    <a:pt x="11600" y="5149"/>
                  </a:lnTo>
                  <a:cubicBezTo>
                    <a:pt x="11600" y="2312"/>
                    <a:pt x="9604" y="0"/>
                    <a:pt x="7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2525250" y="2177125"/>
              <a:ext cx="323100" cy="194750"/>
            </a:xfrm>
            <a:custGeom>
              <a:avLst/>
              <a:gdLst/>
              <a:ahLst/>
              <a:cxnLst/>
              <a:rect l="l" t="t" r="r" b="b"/>
              <a:pathLst>
                <a:path w="12924" h="7790" extrusionOk="0">
                  <a:moveTo>
                    <a:pt x="7754" y="1388"/>
                  </a:moveTo>
                  <a:cubicBezTo>
                    <a:pt x="9635" y="1388"/>
                    <a:pt x="11200" y="3027"/>
                    <a:pt x="11485" y="5149"/>
                  </a:cubicBezTo>
                  <a:cubicBezTo>
                    <a:pt x="11306" y="5170"/>
                    <a:pt x="11137" y="5254"/>
                    <a:pt x="11022" y="5391"/>
                  </a:cubicBezTo>
                  <a:cubicBezTo>
                    <a:pt x="10969" y="5401"/>
                    <a:pt x="10917" y="5422"/>
                    <a:pt x="10875" y="5443"/>
                  </a:cubicBezTo>
                  <a:cubicBezTo>
                    <a:pt x="10780" y="5485"/>
                    <a:pt x="10707" y="5548"/>
                    <a:pt x="10644" y="5622"/>
                  </a:cubicBezTo>
                  <a:cubicBezTo>
                    <a:pt x="10581" y="5580"/>
                    <a:pt x="10507" y="5548"/>
                    <a:pt x="10434" y="5517"/>
                  </a:cubicBezTo>
                  <a:cubicBezTo>
                    <a:pt x="10423" y="5506"/>
                    <a:pt x="10402" y="5485"/>
                    <a:pt x="10371" y="5433"/>
                  </a:cubicBezTo>
                  <a:cubicBezTo>
                    <a:pt x="10245" y="5254"/>
                    <a:pt x="10035" y="5149"/>
                    <a:pt x="9814" y="5149"/>
                  </a:cubicBezTo>
                  <a:lnTo>
                    <a:pt x="9751" y="5149"/>
                  </a:lnTo>
                  <a:cubicBezTo>
                    <a:pt x="9593" y="5149"/>
                    <a:pt x="9446" y="5202"/>
                    <a:pt x="9330" y="5296"/>
                  </a:cubicBezTo>
                  <a:cubicBezTo>
                    <a:pt x="9204" y="5202"/>
                    <a:pt x="9057" y="5149"/>
                    <a:pt x="8910" y="5149"/>
                  </a:cubicBezTo>
                  <a:lnTo>
                    <a:pt x="8805" y="5149"/>
                  </a:lnTo>
                  <a:cubicBezTo>
                    <a:pt x="8669" y="5149"/>
                    <a:pt x="8532" y="5191"/>
                    <a:pt x="8417" y="5265"/>
                  </a:cubicBezTo>
                  <a:cubicBezTo>
                    <a:pt x="8312" y="5191"/>
                    <a:pt x="8175" y="5149"/>
                    <a:pt x="8038" y="5149"/>
                  </a:cubicBezTo>
                  <a:lnTo>
                    <a:pt x="7912" y="5149"/>
                  </a:lnTo>
                  <a:cubicBezTo>
                    <a:pt x="7807" y="5149"/>
                    <a:pt x="7691" y="5181"/>
                    <a:pt x="7597" y="5223"/>
                  </a:cubicBezTo>
                  <a:cubicBezTo>
                    <a:pt x="7502" y="5181"/>
                    <a:pt x="7387" y="5149"/>
                    <a:pt x="7282" y="5149"/>
                  </a:cubicBezTo>
                  <a:lnTo>
                    <a:pt x="7124" y="5149"/>
                  </a:lnTo>
                  <a:cubicBezTo>
                    <a:pt x="7019" y="5149"/>
                    <a:pt x="6914" y="5170"/>
                    <a:pt x="6830" y="5212"/>
                  </a:cubicBezTo>
                  <a:cubicBezTo>
                    <a:pt x="6736" y="5170"/>
                    <a:pt x="6630" y="5149"/>
                    <a:pt x="6525" y="5149"/>
                  </a:cubicBezTo>
                  <a:lnTo>
                    <a:pt x="6514" y="5149"/>
                  </a:lnTo>
                  <a:cubicBezTo>
                    <a:pt x="6409" y="5149"/>
                    <a:pt x="6304" y="5170"/>
                    <a:pt x="6220" y="5212"/>
                  </a:cubicBezTo>
                  <a:cubicBezTo>
                    <a:pt x="6126" y="5170"/>
                    <a:pt x="6021" y="5149"/>
                    <a:pt x="5916" y="5149"/>
                  </a:cubicBezTo>
                  <a:lnTo>
                    <a:pt x="5884" y="5149"/>
                  </a:lnTo>
                  <a:cubicBezTo>
                    <a:pt x="5706" y="5149"/>
                    <a:pt x="5548" y="5212"/>
                    <a:pt x="5422" y="5328"/>
                  </a:cubicBezTo>
                  <a:cubicBezTo>
                    <a:pt x="5401" y="5325"/>
                    <a:pt x="5379" y="5324"/>
                    <a:pt x="5358" y="5324"/>
                  </a:cubicBezTo>
                  <a:cubicBezTo>
                    <a:pt x="5295" y="5324"/>
                    <a:pt x="5230" y="5336"/>
                    <a:pt x="5160" y="5359"/>
                  </a:cubicBezTo>
                  <a:cubicBezTo>
                    <a:pt x="5044" y="5391"/>
                    <a:pt x="4949" y="5454"/>
                    <a:pt x="4865" y="5548"/>
                  </a:cubicBezTo>
                  <a:cubicBezTo>
                    <a:pt x="4781" y="5454"/>
                    <a:pt x="4665" y="5391"/>
                    <a:pt x="4539" y="5359"/>
                  </a:cubicBezTo>
                  <a:cubicBezTo>
                    <a:pt x="4476" y="5338"/>
                    <a:pt x="4413" y="5338"/>
                    <a:pt x="4350" y="5338"/>
                  </a:cubicBezTo>
                  <a:cubicBezTo>
                    <a:pt x="4350" y="5328"/>
                    <a:pt x="4340" y="5328"/>
                    <a:pt x="4329" y="5317"/>
                  </a:cubicBezTo>
                  <a:cubicBezTo>
                    <a:pt x="4245" y="5244"/>
                    <a:pt x="4140" y="5191"/>
                    <a:pt x="4025" y="5160"/>
                  </a:cubicBezTo>
                  <a:cubicBezTo>
                    <a:pt x="4067" y="4813"/>
                    <a:pt x="4151" y="4467"/>
                    <a:pt x="4266" y="4140"/>
                  </a:cubicBezTo>
                  <a:cubicBezTo>
                    <a:pt x="4382" y="3804"/>
                    <a:pt x="4224" y="3437"/>
                    <a:pt x="3909" y="3279"/>
                  </a:cubicBezTo>
                  <a:cubicBezTo>
                    <a:pt x="3563" y="3113"/>
                    <a:pt x="3200" y="3029"/>
                    <a:pt x="2837" y="3029"/>
                  </a:cubicBezTo>
                  <a:cubicBezTo>
                    <a:pt x="2694" y="3029"/>
                    <a:pt x="2550" y="3042"/>
                    <a:pt x="2407" y="3069"/>
                  </a:cubicBezTo>
                  <a:cubicBezTo>
                    <a:pt x="2239" y="3101"/>
                    <a:pt x="2071" y="3143"/>
                    <a:pt x="1934" y="3185"/>
                  </a:cubicBezTo>
                  <a:cubicBezTo>
                    <a:pt x="1807" y="3227"/>
                    <a:pt x="1681" y="3269"/>
                    <a:pt x="1587" y="3279"/>
                  </a:cubicBezTo>
                  <a:cubicBezTo>
                    <a:pt x="1563" y="3283"/>
                    <a:pt x="1539" y="3284"/>
                    <a:pt x="1518" y="3284"/>
                  </a:cubicBezTo>
                  <a:cubicBezTo>
                    <a:pt x="1476" y="3284"/>
                    <a:pt x="1443" y="3279"/>
                    <a:pt x="1429" y="3279"/>
                  </a:cubicBezTo>
                  <a:cubicBezTo>
                    <a:pt x="1419" y="3216"/>
                    <a:pt x="1440" y="3048"/>
                    <a:pt x="1534" y="2901"/>
                  </a:cubicBezTo>
                  <a:cubicBezTo>
                    <a:pt x="1771" y="2542"/>
                    <a:pt x="2205" y="2328"/>
                    <a:pt x="2660" y="2328"/>
                  </a:cubicBezTo>
                  <a:cubicBezTo>
                    <a:pt x="2750" y="2328"/>
                    <a:pt x="2841" y="2337"/>
                    <a:pt x="2932" y="2354"/>
                  </a:cubicBezTo>
                  <a:cubicBezTo>
                    <a:pt x="3278" y="2428"/>
                    <a:pt x="3636" y="2617"/>
                    <a:pt x="3951" y="2922"/>
                  </a:cubicBezTo>
                  <a:cubicBezTo>
                    <a:pt x="4088" y="3039"/>
                    <a:pt x="4261" y="3102"/>
                    <a:pt x="4437" y="3102"/>
                  </a:cubicBezTo>
                  <a:cubicBezTo>
                    <a:pt x="4450" y="3102"/>
                    <a:pt x="4463" y="3101"/>
                    <a:pt x="4476" y="3101"/>
                  </a:cubicBezTo>
                  <a:cubicBezTo>
                    <a:pt x="4676" y="3080"/>
                    <a:pt x="4854" y="2985"/>
                    <a:pt x="4970" y="2838"/>
                  </a:cubicBezTo>
                  <a:cubicBezTo>
                    <a:pt x="5328" y="2375"/>
                    <a:pt x="5748" y="2018"/>
                    <a:pt x="6220" y="1777"/>
                  </a:cubicBezTo>
                  <a:cubicBezTo>
                    <a:pt x="6704" y="1514"/>
                    <a:pt x="7219" y="1388"/>
                    <a:pt x="7754" y="1388"/>
                  </a:cubicBezTo>
                  <a:close/>
                  <a:moveTo>
                    <a:pt x="7754" y="1"/>
                  </a:moveTo>
                  <a:cubicBezTo>
                    <a:pt x="6988" y="1"/>
                    <a:pt x="6262" y="180"/>
                    <a:pt x="5580" y="537"/>
                  </a:cubicBezTo>
                  <a:cubicBezTo>
                    <a:pt x="5117" y="778"/>
                    <a:pt x="4707" y="1083"/>
                    <a:pt x="4329" y="1462"/>
                  </a:cubicBezTo>
                  <a:cubicBezTo>
                    <a:pt x="3972" y="1231"/>
                    <a:pt x="3594" y="1073"/>
                    <a:pt x="3205" y="999"/>
                  </a:cubicBezTo>
                  <a:cubicBezTo>
                    <a:pt x="3022" y="963"/>
                    <a:pt x="2837" y="945"/>
                    <a:pt x="2654" y="945"/>
                  </a:cubicBezTo>
                  <a:cubicBezTo>
                    <a:pt x="1736" y="945"/>
                    <a:pt x="859" y="1393"/>
                    <a:pt x="368" y="2155"/>
                  </a:cubicBezTo>
                  <a:cubicBezTo>
                    <a:pt x="189" y="2428"/>
                    <a:pt x="74" y="2754"/>
                    <a:pt x="42" y="3069"/>
                  </a:cubicBezTo>
                  <a:cubicBezTo>
                    <a:pt x="0" y="3489"/>
                    <a:pt x="105" y="3857"/>
                    <a:pt x="347" y="4151"/>
                  </a:cubicBezTo>
                  <a:cubicBezTo>
                    <a:pt x="613" y="4488"/>
                    <a:pt x="1043" y="4675"/>
                    <a:pt x="1518" y="4675"/>
                  </a:cubicBezTo>
                  <a:cubicBezTo>
                    <a:pt x="1606" y="4675"/>
                    <a:pt x="1696" y="4669"/>
                    <a:pt x="1786" y="4656"/>
                  </a:cubicBezTo>
                  <a:cubicBezTo>
                    <a:pt x="1986" y="4624"/>
                    <a:pt x="2176" y="4572"/>
                    <a:pt x="2333" y="4519"/>
                  </a:cubicBezTo>
                  <a:cubicBezTo>
                    <a:pt x="2449" y="4488"/>
                    <a:pt x="2554" y="4456"/>
                    <a:pt x="2648" y="4435"/>
                  </a:cubicBezTo>
                  <a:cubicBezTo>
                    <a:pt x="2680" y="4435"/>
                    <a:pt x="2711" y="4425"/>
                    <a:pt x="2743" y="4425"/>
                  </a:cubicBezTo>
                  <a:cubicBezTo>
                    <a:pt x="2638" y="4887"/>
                    <a:pt x="2585" y="5359"/>
                    <a:pt x="2585" y="5843"/>
                  </a:cubicBezTo>
                  <a:cubicBezTo>
                    <a:pt x="2585" y="5990"/>
                    <a:pt x="2627" y="6127"/>
                    <a:pt x="2701" y="6232"/>
                  </a:cubicBezTo>
                  <a:cubicBezTo>
                    <a:pt x="2753" y="6347"/>
                    <a:pt x="2827" y="6463"/>
                    <a:pt x="2932" y="6547"/>
                  </a:cubicBezTo>
                  <a:cubicBezTo>
                    <a:pt x="3101" y="6716"/>
                    <a:pt x="3318" y="6810"/>
                    <a:pt x="3555" y="6810"/>
                  </a:cubicBezTo>
                  <a:cubicBezTo>
                    <a:pt x="3567" y="6810"/>
                    <a:pt x="3580" y="6810"/>
                    <a:pt x="3594" y="6809"/>
                  </a:cubicBezTo>
                  <a:cubicBezTo>
                    <a:pt x="3678" y="6809"/>
                    <a:pt x="3762" y="6799"/>
                    <a:pt x="3836" y="6767"/>
                  </a:cubicBezTo>
                  <a:cubicBezTo>
                    <a:pt x="3920" y="7040"/>
                    <a:pt x="4098" y="7451"/>
                    <a:pt x="4508" y="7682"/>
                  </a:cubicBezTo>
                  <a:cubicBezTo>
                    <a:pt x="4644" y="7755"/>
                    <a:pt x="4791" y="7787"/>
                    <a:pt x="4928" y="7787"/>
                  </a:cubicBezTo>
                  <a:cubicBezTo>
                    <a:pt x="5075" y="7787"/>
                    <a:pt x="5223" y="7745"/>
                    <a:pt x="5359" y="7661"/>
                  </a:cubicBezTo>
                  <a:cubicBezTo>
                    <a:pt x="5569" y="7535"/>
                    <a:pt x="5653" y="7335"/>
                    <a:pt x="5685" y="7261"/>
                  </a:cubicBezTo>
                  <a:cubicBezTo>
                    <a:pt x="5758" y="7093"/>
                    <a:pt x="5821" y="6925"/>
                    <a:pt x="5884" y="6746"/>
                  </a:cubicBezTo>
                  <a:cubicBezTo>
                    <a:pt x="5895" y="6746"/>
                    <a:pt x="5905" y="6746"/>
                    <a:pt x="5905" y="6736"/>
                  </a:cubicBezTo>
                  <a:cubicBezTo>
                    <a:pt x="5979" y="6767"/>
                    <a:pt x="6052" y="6778"/>
                    <a:pt x="6126" y="6788"/>
                  </a:cubicBezTo>
                  <a:cubicBezTo>
                    <a:pt x="6168" y="6793"/>
                    <a:pt x="6209" y="6796"/>
                    <a:pt x="6250" y="6796"/>
                  </a:cubicBezTo>
                  <a:cubicBezTo>
                    <a:pt x="6373" y="6796"/>
                    <a:pt x="6491" y="6772"/>
                    <a:pt x="6609" y="6725"/>
                  </a:cubicBezTo>
                  <a:cubicBezTo>
                    <a:pt x="6681" y="6738"/>
                    <a:pt x="6757" y="6747"/>
                    <a:pt x="6832" y="6747"/>
                  </a:cubicBezTo>
                  <a:cubicBezTo>
                    <a:pt x="6878" y="6747"/>
                    <a:pt x="6923" y="6744"/>
                    <a:pt x="6967" y="6736"/>
                  </a:cubicBezTo>
                  <a:cubicBezTo>
                    <a:pt x="7040" y="6725"/>
                    <a:pt x="7114" y="6704"/>
                    <a:pt x="7187" y="6683"/>
                  </a:cubicBezTo>
                  <a:cubicBezTo>
                    <a:pt x="7271" y="6725"/>
                    <a:pt x="7366" y="6778"/>
                    <a:pt x="7492" y="6799"/>
                  </a:cubicBezTo>
                  <a:cubicBezTo>
                    <a:pt x="7545" y="6808"/>
                    <a:pt x="7598" y="6813"/>
                    <a:pt x="7651" y="6813"/>
                  </a:cubicBezTo>
                  <a:cubicBezTo>
                    <a:pt x="7775" y="6813"/>
                    <a:pt x="7896" y="6787"/>
                    <a:pt x="8006" y="6736"/>
                  </a:cubicBezTo>
                  <a:cubicBezTo>
                    <a:pt x="8146" y="6806"/>
                    <a:pt x="8299" y="6840"/>
                    <a:pt x="8454" y="6840"/>
                  </a:cubicBezTo>
                  <a:cubicBezTo>
                    <a:pt x="8625" y="6840"/>
                    <a:pt x="8797" y="6798"/>
                    <a:pt x="8952" y="6715"/>
                  </a:cubicBezTo>
                  <a:cubicBezTo>
                    <a:pt x="9026" y="6746"/>
                    <a:pt x="9110" y="6767"/>
                    <a:pt x="9183" y="6788"/>
                  </a:cubicBezTo>
                  <a:cubicBezTo>
                    <a:pt x="9240" y="6795"/>
                    <a:pt x="9296" y="6799"/>
                    <a:pt x="9352" y="6799"/>
                  </a:cubicBezTo>
                  <a:cubicBezTo>
                    <a:pt x="9463" y="6799"/>
                    <a:pt x="9573" y="6785"/>
                    <a:pt x="9677" y="6757"/>
                  </a:cubicBezTo>
                  <a:cubicBezTo>
                    <a:pt x="9740" y="6925"/>
                    <a:pt x="9803" y="7103"/>
                    <a:pt x="9877" y="7261"/>
                  </a:cubicBezTo>
                  <a:cubicBezTo>
                    <a:pt x="9909" y="7335"/>
                    <a:pt x="9993" y="7535"/>
                    <a:pt x="10203" y="7661"/>
                  </a:cubicBezTo>
                  <a:cubicBezTo>
                    <a:pt x="10333" y="7748"/>
                    <a:pt x="10480" y="7790"/>
                    <a:pt x="10631" y="7790"/>
                  </a:cubicBezTo>
                  <a:cubicBezTo>
                    <a:pt x="10772" y="7790"/>
                    <a:pt x="10916" y="7753"/>
                    <a:pt x="11053" y="7682"/>
                  </a:cubicBezTo>
                  <a:cubicBezTo>
                    <a:pt x="11453" y="7461"/>
                    <a:pt x="11632" y="7072"/>
                    <a:pt x="11716" y="6799"/>
                  </a:cubicBezTo>
                  <a:lnTo>
                    <a:pt x="11726" y="6799"/>
                  </a:lnTo>
                  <a:cubicBezTo>
                    <a:pt x="11808" y="6824"/>
                    <a:pt x="11892" y="6836"/>
                    <a:pt x="11975" y="6836"/>
                  </a:cubicBezTo>
                  <a:cubicBezTo>
                    <a:pt x="12314" y="6836"/>
                    <a:pt x="12637" y="6639"/>
                    <a:pt x="12797" y="6326"/>
                  </a:cubicBezTo>
                  <a:cubicBezTo>
                    <a:pt x="12840" y="6242"/>
                    <a:pt x="12871" y="6148"/>
                    <a:pt x="12882" y="6053"/>
                  </a:cubicBezTo>
                  <a:cubicBezTo>
                    <a:pt x="12903" y="5990"/>
                    <a:pt x="12924" y="5917"/>
                    <a:pt x="12924" y="5843"/>
                  </a:cubicBezTo>
                  <a:cubicBezTo>
                    <a:pt x="12924" y="4299"/>
                    <a:pt x="12398" y="2849"/>
                    <a:pt x="11443" y="1745"/>
                  </a:cubicBezTo>
                  <a:cubicBezTo>
                    <a:pt x="10969" y="1199"/>
                    <a:pt x="10413" y="778"/>
                    <a:pt x="9793" y="474"/>
                  </a:cubicBezTo>
                  <a:cubicBezTo>
                    <a:pt x="9152" y="159"/>
                    <a:pt x="8459" y="1"/>
                    <a:pt x="7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2777150" y="2309525"/>
              <a:ext cx="30500" cy="44950"/>
            </a:xfrm>
            <a:custGeom>
              <a:avLst/>
              <a:gdLst/>
              <a:ahLst/>
              <a:cxnLst/>
              <a:rect l="l" t="t" r="r" b="b"/>
              <a:pathLst>
                <a:path w="1220" h="1798" extrusionOk="0">
                  <a:moveTo>
                    <a:pt x="1219" y="0"/>
                  </a:moveTo>
                  <a:lnTo>
                    <a:pt x="1" y="210"/>
                  </a:lnTo>
                  <a:cubicBezTo>
                    <a:pt x="85" y="726"/>
                    <a:pt x="232" y="1219"/>
                    <a:pt x="442" y="1692"/>
                  </a:cubicBezTo>
                  <a:cubicBezTo>
                    <a:pt x="452" y="1723"/>
                    <a:pt x="473" y="1765"/>
                    <a:pt x="505" y="1786"/>
                  </a:cubicBezTo>
                  <a:cubicBezTo>
                    <a:pt x="520" y="1794"/>
                    <a:pt x="536" y="1797"/>
                    <a:pt x="553" y="1797"/>
                  </a:cubicBezTo>
                  <a:cubicBezTo>
                    <a:pt x="584" y="1797"/>
                    <a:pt x="618" y="1786"/>
                    <a:pt x="652" y="1765"/>
                  </a:cubicBezTo>
                  <a:cubicBezTo>
                    <a:pt x="862" y="1650"/>
                    <a:pt x="956" y="1387"/>
                    <a:pt x="1019" y="1135"/>
                  </a:cubicBezTo>
                  <a:cubicBezTo>
                    <a:pt x="1114" y="757"/>
                    <a:pt x="1187" y="378"/>
                    <a:pt x="1219" y="0"/>
                  </a:cubicBezTo>
                  <a:close/>
                </a:path>
              </a:pathLst>
            </a:custGeom>
            <a:solidFill>
              <a:srgbClr val="FFB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2540750" y="2218125"/>
              <a:ext cx="109825" cy="73825"/>
            </a:xfrm>
            <a:custGeom>
              <a:avLst/>
              <a:gdLst/>
              <a:ahLst/>
              <a:cxnLst/>
              <a:rect l="l" t="t" r="r" b="b"/>
              <a:pathLst>
                <a:path w="4393" h="2953" extrusionOk="0">
                  <a:moveTo>
                    <a:pt x="2033" y="1"/>
                  </a:moveTo>
                  <a:cubicBezTo>
                    <a:pt x="1375" y="1"/>
                    <a:pt x="709" y="304"/>
                    <a:pt x="337" y="893"/>
                  </a:cubicBezTo>
                  <a:cubicBezTo>
                    <a:pt x="106" y="1240"/>
                    <a:pt x="1" y="1755"/>
                    <a:pt x="263" y="2080"/>
                  </a:cubicBezTo>
                  <a:cubicBezTo>
                    <a:pt x="414" y="2264"/>
                    <a:pt x="651" y="2335"/>
                    <a:pt x="885" y="2335"/>
                  </a:cubicBezTo>
                  <a:cubicBezTo>
                    <a:pt x="944" y="2335"/>
                    <a:pt x="1004" y="2331"/>
                    <a:pt x="1061" y="2322"/>
                  </a:cubicBezTo>
                  <a:cubicBezTo>
                    <a:pt x="1356" y="2280"/>
                    <a:pt x="1629" y="2164"/>
                    <a:pt x="1913" y="2112"/>
                  </a:cubicBezTo>
                  <a:cubicBezTo>
                    <a:pt x="2010" y="2095"/>
                    <a:pt x="2108" y="2086"/>
                    <a:pt x="2206" y="2086"/>
                  </a:cubicBezTo>
                  <a:cubicBezTo>
                    <a:pt x="2811" y="2086"/>
                    <a:pt x="3420" y="2411"/>
                    <a:pt x="3772" y="2953"/>
                  </a:cubicBezTo>
                  <a:lnTo>
                    <a:pt x="4392" y="1450"/>
                  </a:lnTo>
                  <a:cubicBezTo>
                    <a:pt x="3909" y="756"/>
                    <a:pt x="3237" y="200"/>
                    <a:pt x="2448" y="42"/>
                  </a:cubicBezTo>
                  <a:cubicBezTo>
                    <a:pt x="2312" y="14"/>
                    <a:pt x="2173" y="1"/>
                    <a:pt x="2033" y="1"/>
                  </a:cubicBezTo>
                  <a:close/>
                </a:path>
              </a:pathLst>
            </a:custGeom>
            <a:solidFill>
              <a:srgbClr val="FFB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2631900" y="2309525"/>
              <a:ext cx="30475" cy="44950"/>
            </a:xfrm>
            <a:custGeom>
              <a:avLst/>
              <a:gdLst/>
              <a:ahLst/>
              <a:cxnLst/>
              <a:rect l="l" t="t" r="r" b="b"/>
              <a:pathLst>
                <a:path w="1219" h="1798" extrusionOk="0">
                  <a:moveTo>
                    <a:pt x="0" y="0"/>
                  </a:moveTo>
                  <a:cubicBezTo>
                    <a:pt x="32" y="378"/>
                    <a:pt x="105" y="757"/>
                    <a:pt x="200" y="1135"/>
                  </a:cubicBezTo>
                  <a:cubicBezTo>
                    <a:pt x="263" y="1387"/>
                    <a:pt x="357" y="1650"/>
                    <a:pt x="567" y="1765"/>
                  </a:cubicBezTo>
                  <a:cubicBezTo>
                    <a:pt x="601" y="1786"/>
                    <a:pt x="635" y="1797"/>
                    <a:pt x="666" y="1797"/>
                  </a:cubicBezTo>
                  <a:cubicBezTo>
                    <a:pt x="683" y="1797"/>
                    <a:pt x="699" y="1794"/>
                    <a:pt x="714" y="1786"/>
                  </a:cubicBezTo>
                  <a:cubicBezTo>
                    <a:pt x="746" y="1765"/>
                    <a:pt x="767" y="1723"/>
                    <a:pt x="778" y="1692"/>
                  </a:cubicBezTo>
                  <a:cubicBezTo>
                    <a:pt x="988" y="1219"/>
                    <a:pt x="1135" y="726"/>
                    <a:pt x="1219" y="2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2562025" y="2235200"/>
              <a:ext cx="23650" cy="14200"/>
            </a:xfrm>
            <a:custGeom>
              <a:avLst/>
              <a:gdLst/>
              <a:ahLst/>
              <a:cxnLst/>
              <a:rect l="l" t="t" r="r" b="b"/>
              <a:pathLst>
                <a:path w="946" h="568" extrusionOk="0">
                  <a:moveTo>
                    <a:pt x="904" y="0"/>
                  </a:moveTo>
                  <a:cubicBezTo>
                    <a:pt x="841" y="105"/>
                    <a:pt x="768" y="178"/>
                    <a:pt x="694" y="231"/>
                  </a:cubicBezTo>
                  <a:cubicBezTo>
                    <a:pt x="621" y="284"/>
                    <a:pt x="547" y="305"/>
                    <a:pt x="473" y="305"/>
                  </a:cubicBezTo>
                  <a:cubicBezTo>
                    <a:pt x="464" y="306"/>
                    <a:pt x="454" y="307"/>
                    <a:pt x="444" y="307"/>
                  </a:cubicBezTo>
                  <a:cubicBezTo>
                    <a:pt x="380" y="307"/>
                    <a:pt x="317" y="277"/>
                    <a:pt x="252" y="231"/>
                  </a:cubicBezTo>
                  <a:cubicBezTo>
                    <a:pt x="179" y="178"/>
                    <a:pt x="105" y="115"/>
                    <a:pt x="42" y="10"/>
                  </a:cubicBezTo>
                  <a:lnTo>
                    <a:pt x="42" y="10"/>
                  </a:lnTo>
                  <a:cubicBezTo>
                    <a:pt x="0" y="126"/>
                    <a:pt x="32" y="262"/>
                    <a:pt x="105" y="368"/>
                  </a:cubicBezTo>
                  <a:cubicBezTo>
                    <a:pt x="189" y="484"/>
                    <a:pt x="326" y="568"/>
                    <a:pt x="473" y="568"/>
                  </a:cubicBezTo>
                  <a:cubicBezTo>
                    <a:pt x="631" y="557"/>
                    <a:pt x="768" y="473"/>
                    <a:pt x="841" y="368"/>
                  </a:cubicBezTo>
                  <a:cubicBezTo>
                    <a:pt x="915" y="262"/>
                    <a:pt x="946" y="115"/>
                    <a:pt x="904" y="0"/>
                  </a:cubicBezTo>
                  <a:close/>
                </a:path>
              </a:pathLst>
            </a:custGeom>
            <a:solidFill>
              <a:srgbClr val="2E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2573050" y="2253825"/>
              <a:ext cx="24725" cy="19375"/>
            </a:xfrm>
            <a:custGeom>
              <a:avLst/>
              <a:gdLst/>
              <a:ahLst/>
              <a:cxnLst/>
              <a:rect l="l" t="t" r="r" b="b"/>
              <a:pathLst>
                <a:path w="989" h="775" extrusionOk="0">
                  <a:moveTo>
                    <a:pt x="988" y="1"/>
                  </a:moveTo>
                  <a:lnTo>
                    <a:pt x="988" y="1"/>
                  </a:lnTo>
                  <a:cubicBezTo>
                    <a:pt x="862" y="180"/>
                    <a:pt x="715" y="337"/>
                    <a:pt x="558" y="463"/>
                  </a:cubicBezTo>
                  <a:cubicBezTo>
                    <a:pt x="390" y="600"/>
                    <a:pt x="211" y="694"/>
                    <a:pt x="0" y="768"/>
                  </a:cubicBezTo>
                  <a:cubicBezTo>
                    <a:pt x="29" y="772"/>
                    <a:pt x="58" y="774"/>
                    <a:pt x="87" y="774"/>
                  </a:cubicBezTo>
                  <a:cubicBezTo>
                    <a:pt x="281" y="774"/>
                    <a:pt x="476" y="687"/>
                    <a:pt x="631" y="568"/>
                  </a:cubicBezTo>
                  <a:cubicBezTo>
                    <a:pt x="810" y="421"/>
                    <a:pt x="946" y="222"/>
                    <a:pt x="988" y="1"/>
                  </a:cubicBezTo>
                  <a:close/>
                </a:path>
              </a:pathLst>
            </a:custGeom>
            <a:solidFill>
              <a:srgbClr val="2E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2592225" y="2249550"/>
              <a:ext cx="10800" cy="9825"/>
            </a:xfrm>
            <a:custGeom>
              <a:avLst/>
              <a:gdLst/>
              <a:ahLst/>
              <a:cxnLst/>
              <a:rect l="l" t="t" r="r" b="b"/>
              <a:pathLst>
                <a:path w="432" h="393" extrusionOk="0">
                  <a:moveTo>
                    <a:pt x="120" y="0"/>
                  </a:moveTo>
                  <a:cubicBezTo>
                    <a:pt x="78" y="0"/>
                    <a:pt x="33" y="14"/>
                    <a:pt x="1" y="46"/>
                  </a:cubicBezTo>
                  <a:cubicBezTo>
                    <a:pt x="95" y="78"/>
                    <a:pt x="158" y="120"/>
                    <a:pt x="221" y="183"/>
                  </a:cubicBezTo>
                  <a:cubicBezTo>
                    <a:pt x="284" y="235"/>
                    <a:pt x="337" y="298"/>
                    <a:pt x="379" y="393"/>
                  </a:cubicBezTo>
                  <a:cubicBezTo>
                    <a:pt x="431" y="298"/>
                    <a:pt x="389" y="162"/>
                    <a:pt x="305" y="88"/>
                  </a:cubicBezTo>
                  <a:cubicBezTo>
                    <a:pt x="263" y="46"/>
                    <a:pt x="211" y="15"/>
                    <a:pt x="158" y="4"/>
                  </a:cubicBezTo>
                  <a:cubicBezTo>
                    <a:pt x="146" y="1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2E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2607200" y="2194475"/>
              <a:ext cx="223575" cy="128725"/>
            </a:xfrm>
            <a:custGeom>
              <a:avLst/>
              <a:gdLst/>
              <a:ahLst/>
              <a:cxnLst/>
              <a:rect l="l" t="t" r="r" b="b"/>
              <a:pathLst>
                <a:path w="8943" h="5149" extrusionOk="0">
                  <a:moveTo>
                    <a:pt x="4476" y="0"/>
                  </a:moveTo>
                  <a:cubicBezTo>
                    <a:pt x="2008" y="0"/>
                    <a:pt x="0" y="2312"/>
                    <a:pt x="0" y="5149"/>
                  </a:cubicBezTo>
                  <a:lnTo>
                    <a:pt x="8942" y="5149"/>
                  </a:lnTo>
                  <a:cubicBezTo>
                    <a:pt x="8942" y="2312"/>
                    <a:pt x="6946" y="0"/>
                    <a:pt x="4476" y="0"/>
                  </a:cubicBezTo>
                  <a:close/>
                </a:path>
              </a:pathLst>
            </a:custGeom>
            <a:solidFill>
              <a:srgbClr val="2E9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2607725" y="2315300"/>
              <a:ext cx="223300" cy="16625"/>
            </a:xfrm>
            <a:custGeom>
              <a:avLst/>
              <a:gdLst/>
              <a:ahLst/>
              <a:cxnLst/>
              <a:rect l="l" t="t" r="r" b="b"/>
              <a:pathLst>
                <a:path w="8932" h="665" extrusionOk="0">
                  <a:moveTo>
                    <a:pt x="7429" y="0"/>
                  </a:moveTo>
                  <a:cubicBezTo>
                    <a:pt x="7422" y="62"/>
                    <a:pt x="7412" y="125"/>
                    <a:pt x="7400" y="187"/>
                  </a:cubicBezTo>
                  <a:lnTo>
                    <a:pt x="7400" y="187"/>
                  </a:lnTo>
                  <a:lnTo>
                    <a:pt x="7568" y="185"/>
                  </a:lnTo>
                  <a:lnTo>
                    <a:pt x="7568" y="185"/>
                  </a:lnTo>
                  <a:cubicBezTo>
                    <a:pt x="7522" y="124"/>
                    <a:pt x="7475" y="62"/>
                    <a:pt x="7429" y="0"/>
                  </a:cubicBezTo>
                  <a:close/>
                  <a:moveTo>
                    <a:pt x="5517" y="200"/>
                  </a:moveTo>
                  <a:lnTo>
                    <a:pt x="5517" y="200"/>
                  </a:lnTo>
                  <a:cubicBezTo>
                    <a:pt x="5517" y="204"/>
                    <a:pt x="5517" y="208"/>
                    <a:pt x="5517" y="212"/>
                  </a:cubicBezTo>
                  <a:lnTo>
                    <a:pt x="5517" y="212"/>
                  </a:lnTo>
                  <a:lnTo>
                    <a:pt x="5525" y="212"/>
                  </a:lnTo>
                  <a:lnTo>
                    <a:pt x="5525" y="212"/>
                  </a:lnTo>
                  <a:cubicBezTo>
                    <a:pt x="5522" y="208"/>
                    <a:pt x="5520" y="204"/>
                    <a:pt x="5517" y="200"/>
                  </a:cubicBezTo>
                  <a:close/>
                  <a:moveTo>
                    <a:pt x="3857" y="179"/>
                  </a:moveTo>
                  <a:cubicBezTo>
                    <a:pt x="3856" y="198"/>
                    <a:pt x="3853" y="216"/>
                    <a:pt x="3849" y="234"/>
                  </a:cubicBezTo>
                  <a:lnTo>
                    <a:pt x="3849" y="234"/>
                  </a:lnTo>
                  <a:lnTo>
                    <a:pt x="3903" y="233"/>
                  </a:lnTo>
                  <a:lnTo>
                    <a:pt x="3903" y="233"/>
                  </a:lnTo>
                  <a:cubicBezTo>
                    <a:pt x="3887" y="216"/>
                    <a:pt x="3872" y="198"/>
                    <a:pt x="3857" y="179"/>
                  </a:cubicBezTo>
                  <a:close/>
                  <a:moveTo>
                    <a:pt x="2596" y="232"/>
                  </a:moveTo>
                  <a:cubicBezTo>
                    <a:pt x="2596" y="238"/>
                    <a:pt x="2596" y="244"/>
                    <a:pt x="2596" y="251"/>
                  </a:cubicBezTo>
                  <a:lnTo>
                    <a:pt x="2596" y="251"/>
                  </a:lnTo>
                  <a:lnTo>
                    <a:pt x="2600" y="251"/>
                  </a:lnTo>
                  <a:lnTo>
                    <a:pt x="2600" y="251"/>
                  </a:lnTo>
                  <a:cubicBezTo>
                    <a:pt x="2598" y="244"/>
                    <a:pt x="2597" y="238"/>
                    <a:pt x="2596" y="232"/>
                  </a:cubicBezTo>
                  <a:close/>
                  <a:moveTo>
                    <a:pt x="1934" y="253"/>
                  </a:moveTo>
                  <a:cubicBezTo>
                    <a:pt x="1933" y="255"/>
                    <a:pt x="1933" y="257"/>
                    <a:pt x="1933" y="259"/>
                  </a:cubicBezTo>
                  <a:lnTo>
                    <a:pt x="1933" y="259"/>
                  </a:lnTo>
                  <a:lnTo>
                    <a:pt x="1935" y="259"/>
                  </a:lnTo>
                  <a:lnTo>
                    <a:pt x="1935" y="259"/>
                  </a:lnTo>
                  <a:cubicBezTo>
                    <a:pt x="1935" y="257"/>
                    <a:pt x="1934" y="255"/>
                    <a:pt x="1934" y="253"/>
                  </a:cubicBezTo>
                  <a:close/>
                  <a:moveTo>
                    <a:pt x="2596" y="251"/>
                  </a:moveTo>
                  <a:lnTo>
                    <a:pt x="1935" y="259"/>
                  </a:lnTo>
                  <a:lnTo>
                    <a:pt x="1935" y="259"/>
                  </a:lnTo>
                  <a:cubicBezTo>
                    <a:pt x="1980" y="425"/>
                    <a:pt x="2125" y="568"/>
                    <a:pt x="2281" y="568"/>
                  </a:cubicBezTo>
                  <a:cubicBezTo>
                    <a:pt x="2286" y="568"/>
                    <a:pt x="2291" y="568"/>
                    <a:pt x="2296" y="568"/>
                  </a:cubicBezTo>
                  <a:cubicBezTo>
                    <a:pt x="2452" y="568"/>
                    <a:pt x="2595" y="417"/>
                    <a:pt x="2596" y="251"/>
                  </a:cubicBezTo>
                  <a:close/>
                  <a:moveTo>
                    <a:pt x="3849" y="234"/>
                  </a:moveTo>
                  <a:lnTo>
                    <a:pt x="2600" y="251"/>
                  </a:lnTo>
                  <a:lnTo>
                    <a:pt x="2600" y="251"/>
                  </a:lnTo>
                  <a:cubicBezTo>
                    <a:pt x="2637" y="411"/>
                    <a:pt x="2759" y="558"/>
                    <a:pt x="2911" y="579"/>
                  </a:cubicBezTo>
                  <a:cubicBezTo>
                    <a:pt x="2916" y="579"/>
                    <a:pt x="2921" y="579"/>
                    <a:pt x="2927" y="579"/>
                  </a:cubicBezTo>
                  <a:cubicBezTo>
                    <a:pt x="3079" y="579"/>
                    <a:pt x="3236" y="436"/>
                    <a:pt x="3215" y="263"/>
                  </a:cubicBezTo>
                  <a:lnTo>
                    <a:pt x="3215" y="263"/>
                  </a:lnTo>
                  <a:cubicBezTo>
                    <a:pt x="3254" y="418"/>
                    <a:pt x="3391" y="528"/>
                    <a:pt x="3535" y="528"/>
                  </a:cubicBezTo>
                  <a:cubicBezTo>
                    <a:pt x="3548" y="528"/>
                    <a:pt x="3560" y="527"/>
                    <a:pt x="3573" y="526"/>
                  </a:cubicBezTo>
                  <a:cubicBezTo>
                    <a:pt x="3704" y="498"/>
                    <a:pt x="3818" y="379"/>
                    <a:pt x="3849" y="234"/>
                  </a:cubicBezTo>
                  <a:close/>
                  <a:moveTo>
                    <a:pt x="516" y="278"/>
                  </a:moveTo>
                  <a:lnTo>
                    <a:pt x="21" y="284"/>
                  </a:lnTo>
                  <a:cubicBezTo>
                    <a:pt x="0" y="442"/>
                    <a:pt x="126" y="589"/>
                    <a:pt x="274" y="589"/>
                  </a:cubicBezTo>
                  <a:cubicBezTo>
                    <a:pt x="409" y="589"/>
                    <a:pt x="534" y="435"/>
                    <a:pt x="516" y="278"/>
                  </a:cubicBezTo>
                  <a:close/>
                  <a:moveTo>
                    <a:pt x="8837" y="168"/>
                  </a:moveTo>
                  <a:lnTo>
                    <a:pt x="7568" y="185"/>
                  </a:lnTo>
                  <a:lnTo>
                    <a:pt x="7568" y="185"/>
                  </a:lnTo>
                  <a:cubicBezTo>
                    <a:pt x="7616" y="248"/>
                    <a:pt x="7664" y="310"/>
                    <a:pt x="7712" y="369"/>
                  </a:cubicBezTo>
                  <a:cubicBezTo>
                    <a:pt x="7754" y="432"/>
                    <a:pt x="7807" y="505"/>
                    <a:pt x="7880" y="537"/>
                  </a:cubicBezTo>
                  <a:cubicBezTo>
                    <a:pt x="7912" y="553"/>
                    <a:pt x="7945" y="561"/>
                    <a:pt x="7978" y="561"/>
                  </a:cubicBezTo>
                  <a:cubicBezTo>
                    <a:pt x="8113" y="561"/>
                    <a:pt x="8249" y="436"/>
                    <a:pt x="8249" y="284"/>
                  </a:cubicBezTo>
                  <a:cubicBezTo>
                    <a:pt x="8385" y="379"/>
                    <a:pt x="8459" y="568"/>
                    <a:pt x="8606" y="610"/>
                  </a:cubicBezTo>
                  <a:cubicBezTo>
                    <a:pt x="8621" y="613"/>
                    <a:pt x="8637" y="614"/>
                    <a:pt x="8653" y="614"/>
                  </a:cubicBezTo>
                  <a:cubicBezTo>
                    <a:pt x="8744" y="614"/>
                    <a:pt x="8834" y="565"/>
                    <a:pt x="8879" y="484"/>
                  </a:cubicBezTo>
                  <a:cubicBezTo>
                    <a:pt x="8931" y="379"/>
                    <a:pt x="8910" y="242"/>
                    <a:pt x="8837" y="168"/>
                  </a:cubicBezTo>
                  <a:close/>
                  <a:moveTo>
                    <a:pt x="1933" y="259"/>
                  </a:moveTo>
                  <a:lnTo>
                    <a:pt x="524" y="278"/>
                  </a:lnTo>
                  <a:lnTo>
                    <a:pt x="524" y="278"/>
                  </a:lnTo>
                  <a:cubicBezTo>
                    <a:pt x="521" y="276"/>
                    <a:pt x="518" y="275"/>
                    <a:pt x="516" y="274"/>
                  </a:cubicBezTo>
                  <a:lnTo>
                    <a:pt x="516" y="274"/>
                  </a:lnTo>
                  <a:cubicBezTo>
                    <a:pt x="516" y="275"/>
                    <a:pt x="516" y="277"/>
                    <a:pt x="516" y="278"/>
                  </a:cubicBezTo>
                  <a:lnTo>
                    <a:pt x="516" y="278"/>
                  </a:lnTo>
                  <a:lnTo>
                    <a:pt x="524" y="278"/>
                  </a:lnTo>
                  <a:lnTo>
                    <a:pt x="524" y="278"/>
                  </a:lnTo>
                  <a:cubicBezTo>
                    <a:pt x="665" y="356"/>
                    <a:pt x="739" y="589"/>
                    <a:pt x="904" y="600"/>
                  </a:cubicBezTo>
                  <a:cubicBezTo>
                    <a:pt x="1051" y="600"/>
                    <a:pt x="1135" y="421"/>
                    <a:pt x="1188" y="274"/>
                  </a:cubicBezTo>
                  <a:cubicBezTo>
                    <a:pt x="1208" y="468"/>
                    <a:pt x="1377" y="621"/>
                    <a:pt x="1550" y="621"/>
                  </a:cubicBezTo>
                  <a:cubicBezTo>
                    <a:pt x="1555" y="621"/>
                    <a:pt x="1561" y="621"/>
                    <a:pt x="1566" y="621"/>
                  </a:cubicBezTo>
                  <a:cubicBezTo>
                    <a:pt x="1753" y="621"/>
                    <a:pt x="1909" y="446"/>
                    <a:pt x="1933" y="259"/>
                  </a:cubicBezTo>
                  <a:close/>
                  <a:moveTo>
                    <a:pt x="5517" y="212"/>
                  </a:moveTo>
                  <a:lnTo>
                    <a:pt x="3903" y="233"/>
                  </a:lnTo>
                  <a:lnTo>
                    <a:pt x="3903" y="233"/>
                  </a:lnTo>
                  <a:cubicBezTo>
                    <a:pt x="3993" y="336"/>
                    <a:pt x="4085" y="426"/>
                    <a:pt x="4193" y="516"/>
                  </a:cubicBezTo>
                  <a:cubicBezTo>
                    <a:pt x="4235" y="547"/>
                    <a:pt x="4277" y="579"/>
                    <a:pt x="4329" y="589"/>
                  </a:cubicBezTo>
                  <a:cubicBezTo>
                    <a:pt x="4340" y="591"/>
                    <a:pt x="4351" y="592"/>
                    <a:pt x="4361" y="592"/>
                  </a:cubicBezTo>
                  <a:cubicBezTo>
                    <a:pt x="4501" y="592"/>
                    <a:pt x="4596" y="398"/>
                    <a:pt x="4644" y="232"/>
                  </a:cubicBezTo>
                  <a:cubicBezTo>
                    <a:pt x="4770" y="327"/>
                    <a:pt x="4844" y="484"/>
                    <a:pt x="4970" y="568"/>
                  </a:cubicBezTo>
                  <a:cubicBezTo>
                    <a:pt x="5023" y="605"/>
                    <a:pt x="5089" y="623"/>
                    <a:pt x="5156" y="623"/>
                  </a:cubicBezTo>
                  <a:cubicBezTo>
                    <a:pt x="5222" y="623"/>
                    <a:pt x="5291" y="605"/>
                    <a:pt x="5349" y="568"/>
                  </a:cubicBezTo>
                  <a:cubicBezTo>
                    <a:pt x="5451" y="497"/>
                    <a:pt x="5523" y="355"/>
                    <a:pt x="5517" y="212"/>
                  </a:cubicBezTo>
                  <a:close/>
                  <a:moveTo>
                    <a:pt x="7400" y="187"/>
                  </a:moveTo>
                  <a:lnTo>
                    <a:pt x="5525" y="212"/>
                  </a:lnTo>
                  <a:lnTo>
                    <a:pt x="5525" y="212"/>
                  </a:lnTo>
                  <a:cubicBezTo>
                    <a:pt x="5650" y="385"/>
                    <a:pt x="5804" y="537"/>
                    <a:pt x="6000" y="568"/>
                  </a:cubicBezTo>
                  <a:cubicBezTo>
                    <a:pt x="6024" y="573"/>
                    <a:pt x="6049" y="575"/>
                    <a:pt x="6074" y="575"/>
                  </a:cubicBezTo>
                  <a:cubicBezTo>
                    <a:pt x="6253" y="575"/>
                    <a:pt x="6434" y="447"/>
                    <a:pt x="6462" y="253"/>
                  </a:cubicBezTo>
                  <a:cubicBezTo>
                    <a:pt x="6547" y="369"/>
                    <a:pt x="6631" y="484"/>
                    <a:pt x="6736" y="568"/>
                  </a:cubicBezTo>
                  <a:cubicBezTo>
                    <a:pt x="6816" y="626"/>
                    <a:pt x="6907" y="665"/>
                    <a:pt x="6998" y="665"/>
                  </a:cubicBezTo>
                  <a:cubicBezTo>
                    <a:pt x="7037" y="665"/>
                    <a:pt x="7076" y="657"/>
                    <a:pt x="7114" y="642"/>
                  </a:cubicBezTo>
                  <a:cubicBezTo>
                    <a:pt x="7282" y="577"/>
                    <a:pt x="7359" y="390"/>
                    <a:pt x="7400" y="187"/>
                  </a:cubicBezTo>
                  <a:close/>
                </a:path>
              </a:pathLst>
            </a:custGeom>
            <a:solidFill>
              <a:srgbClr val="2E9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2716225" y="2216275"/>
              <a:ext cx="45200" cy="37575"/>
            </a:xfrm>
            <a:custGeom>
              <a:avLst/>
              <a:gdLst/>
              <a:ahLst/>
              <a:cxnLst/>
              <a:rect l="l" t="t" r="r" b="b"/>
              <a:pathLst>
                <a:path w="1808" h="1503" extrusionOk="0">
                  <a:moveTo>
                    <a:pt x="778" y="1"/>
                  </a:moveTo>
                  <a:cubicBezTo>
                    <a:pt x="546" y="1"/>
                    <a:pt x="325" y="148"/>
                    <a:pt x="178" y="337"/>
                  </a:cubicBezTo>
                  <a:cubicBezTo>
                    <a:pt x="115" y="431"/>
                    <a:pt x="52" y="536"/>
                    <a:pt x="42" y="652"/>
                  </a:cubicBezTo>
                  <a:cubicBezTo>
                    <a:pt x="0" y="914"/>
                    <a:pt x="178" y="1157"/>
                    <a:pt x="399" y="1293"/>
                  </a:cubicBezTo>
                  <a:cubicBezTo>
                    <a:pt x="620" y="1419"/>
                    <a:pt x="893" y="1461"/>
                    <a:pt x="1145" y="1493"/>
                  </a:cubicBezTo>
                  <a:cubicBezTo>
                    <a:pt x="1187" y="1503"/>
                    <a:pt x="1229" y="1503"/>
                    <a:pt x="1282" y="1503"/>
                  </a:cubicBezTo>
                  <a:cubicBezTo>
                    <a:pt x="1334" y="1503"/>
                    <a:pt x="1376" y="1503"/>
                    <a:pt x="1429" y="1472"/>
                  </a:cubicBezTo>
                  <a:cubicBezTo>
                    <a:pt x="1481" y="1440"/>
                    <a:pt x="1523" y="1388"/>
                    <a:pt x="1555" y="1335"/>
                  </a:cubicBezTo>
                  <a:cubicBezTo>
                    <a:pt x="1807" y="872"/>
                    <a:pt x="1481" y="211"/>
                    <a:pt x="967" y="137"/>
                  </a:cubicBezTo>
                  <a:lnTo>
                    <a:pt x="914" y="22"/>
                  </a:lnTo>
                  <a:cubicBezTo>
                    <a:pt x="862" y="1"/>
                    <a:pt x="820" y="1"/>
                    <a:pt x="778" y="1"/>
                  </a:cubicBezTo>
                  <a:close/>
                </a:path>
              </a:pathLst>
            </a:custGeom>
            <a:solidFill>
              <a:srgbClr val="71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2781075" y="2255400"/>
              <a:ext cx="21325" cy="20275"/>
            </a:xfrm>
            <a:custGeom>
              <a:avLst/>
              <a:gdLst/>
              <a:ahLst/>
              <a:cxnLst/>
              <a:rect l="l" t="t" r="r" b="b"/>
              <a:pathLst>
                <a:path w="853" h="811" extrusionOk="0">
                  <a:moveTo>
                    <a:pt x="369" y="1"/>
                  </a:moveTo>
                  <a:cubicBezTo>
                    <a:pt x="190" y="1"/>
                    <a:pt x="1" y="180"/>
                    <a:pt x="12" y="369"/>
                  </a:cubicBezTo>
                  <a:cubicBezTo>
                    <a:pt x="22" y="600"/>
                    <a:pt x="253" y="789"/>
                    <a:pt x="495" y="799"/>
                  </a:cubicBezTo>
                  <a:cubicBezTo>
                    <a:pt x="505" y="810"/>
                    <a:pt x="516" y="810"/>
                    <a:pt x="526" y="810"/>
                  </a:cubicBezTo>
                  <a:cubicBezTo>
                    <a:pt x="568" y="810"/>
                    <a:pt x="610" y="799"/>
                    <a:pt x="642" y="789"/>
                  </a:cubicBezTo>
                  <a:cubicBezTo>
                    <a:pt x="852" y="705"/>
                    <a:pt x="820" y="400"/>
                    <a:pt x="747" y="180"/>
                  </a:cubicBezTo>
                  <a:lnTo>
                    <a:pt x="495" y="33"/>
                  </a:lnTo>
                  <a:cubicBezTo>
                    <a:pt x="453" y="12"/>
                    <a:pt x="411" y="1"/>
                    <a:pt x="369" y="1"/>
                  </a:cubicBezTo>
                  <a:close/>
                </a:path>
              </a:pathLst>
            </a:custGeom>
            <a:solidFill>
              <a:srgbClr val="71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2723300" y="2266450"/>
              <a:ext cx="26825" cy="23925"/>
            </a:xfrm>
            <a:custGeom>
              <a:avLst/>
              <a:gdLst/>
              <a:ahLst/>
              <a:cxnLst/>
              <a:rect l="l" t="t" r="r" b="b"/>
              <a:pathLst>
                <a:path w="1073" h="957" extrusionOk="0">
                  <a:moveTo>
                    <a:pt x="442" y="0"/>
                  </a:moveTo>
                  <a:cubicBezTo>
                    <a:pt x="284" y="0"/>
                    <a:pt x="116" y="116"/>
                    <a:pt x="63" y="273"/>
                  </a:cubicBezTo>
                  <a:cubicBezTo>
                    <a:pt x="0" y="483"/>
                    <a:pt x="126" y="726"/>
                    <a:pt x="316" y="852"/>
                  </a:cubicBezTo>
                  <a:cubicBezTo>
                    <a:pt x="411" y="915"/>
                    <a:pt x="516" y="957"/>
                    <a:pt x="621" y="957"/>
                  </a:cubicBezTo>
                  <a:lnTo>
                    <a:pt x="652" y="957"/>
                  </a:lnTo>
                  <a:cubicBezTo>
                    <a:pt x="873" y="946"/>
                    <a:pt x="1062" y="747"/>
                    <a:pt x="1072" y="525"/>
                  </a:cubicBezTo>
                  <a:cubicBezTo>
                    <a:pt x="1072" y="305"/>
                    <a:pt x="894" y="95"/>
                    <a:pt x="684" y="74"/>
                  </a:cubicBezTo>
                  <a:lnTo>
                    <a:pt x="610" y="53"/>
                  </a:lnTo>
                  <a:cubicBezTo>
                    <a:pt x="558" y="11"/>
                    <a:pt x="495" y="0"/>
                    <a:pt x="442" y="0"/>
                  </a:cubicBezTo>
                  <a:close/>
                </a:path>
              </a:pathLst>
            </a:custGeom>
            <a:solidFill>
              <a:srgbClr val="71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711372" y="1672772"/>
            <a:ext cx="2743200" cy="2743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1">
              <a:solidFill>
                <a:srgbClr val="000066"/>
              </a:solidFill>
              <a:latin typeface=".VnTime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227435" y="2682422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rot="16200000" flipV="1">
            <a:off x="7121072" y="1253672"/>
            <a:ext cx="0" cy="35814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rot="18800607" flipV="1">
            <a:off x="6982960" y="1213985"/>
            <a:ext cx="76200" cy="35052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rot="2837953" flipV="1">
            <a:off x="7236166" y="1102066"/>
            <a:ext cx="1588" cy="35814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V="1">
            <a:off x="7082972" y="1063172"/>
            <a:ext cx="0" cy="35814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1487714" y="591332"/>
            <a:ext cx="72353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Dựa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vào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HĐ2,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em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hãy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cho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biết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tròn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nào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922635" y="2453822"/>
            <a:ext cx="45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0066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85457" y="300681"/>
            <a:ext cx="804514" cy="2904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 smtClean="0">
                <a:solidFill>
                  <a:prstClr val="white"/>
                </a:solidFill>
                <a:latin typeface="Arial" panose="020B0604020202020204"/>
              </a:rPr>
              <a:t>HĐ4</a:t>
            </a:r>
            <a:endParaRPr lang="vi-VN" sz="20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2933" y="2209133"/>
            <a:ext cx="4010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7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0" grpId="0" animBg="1"/>
      <p:bldP spid="3" grpId="0"/>
      <p:bldP spid="4" grpId="0"/>
      <p:bldP spid="11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7714" y="591332"/>
            <a:ext cx="72353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Cắt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thoi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giấy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Hãy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tìm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nó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gấp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giấy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nó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nào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?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Em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tìm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mấy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85457" y="300681"/>
            <a:ext cx="804514" cy="2904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 smtClean="0">
                <a:solidFill>
                  <a:prstClr val="white"/>
                </a:solidFill>
                <a:latin typeface="Arial" panose="020B0604020202020204"/>
              </a:rPr>
              <a:t>HĐ5</a:t>
            </a:r>
            <a:endParaRPr lang="vi-VN" sz="20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6604000" y="1612174"/>
            <a:ext cx="2409371" cy="16256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 flipH="1">
            <a:off x="4187662" y="1603103"/>
            <a:ext cx="2414016" cy="16256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 flipV="1">
            <a:off x="6604000" y="3228703"/>
            <a:ext cx="2409371" cy="1627632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ight Triangle 8"/>
          <p:cNvSpPr/>
          <p:nvPr/>
        </p:nvSpPr>
        <p:spPr>
          <a:xfrm flipH="1" flipV="1">
            <a:off x="4190275" y="3228703"/>
            <a:ext cx="2414016" cy="1627632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Straight Connector 10"/>
          <p:cNvCxnSpPr/>
          <p:nvPr/>
        </p:nvCxnSpPr>
        <p:spPr>
          <a:xfrm>
            <a:off x="6599211" y="1303020"/>
            <a:ext cx="2322" cy="384048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32062" y="3223260"/>
            <a:ext cx="530352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32571" y="2242221"/>
            <a:ext cx="3352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4571" y="489530"/>
            <a:ext cx="785948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Vẽ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rồi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cắt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chữ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nhật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giấy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Hãy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tìm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nó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gấp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giấy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nó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nào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?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Em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tìm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mấy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2314" y="199081"/>
            <a:ext cx="804514" cy="2904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 smtClean="0">
                <a:solidFill>
                  <a:prstClr val="white"/>
                </a:solidFill>
                <a:latin typeface="Arial" panose="020B0604020202020204"/>
              </a:rPr>
              <a:t>HĐ6</a:t>
            </a:r>
            <a:endParaRPr lang="vi-VN" sz="20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1686" y="2072641"/>
            <a:ext cx="18288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6970486" y="2072641"/>
            <a:ext cx="18288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5141686" y="2987041"/>
            <a:ext cx="18288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6970486" y="2987041"/>
            <a:ext cx="18288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0" name="Straight Connector 19"/>
          <p:cNvCxnSpPr/>
          <p:nvPr/>
        </p:nvCxnSpPr>
        <p:spPr>
          <a:xfrm>
            <a:off x="6968164" y="1066801"/>
            <a:ext cx="2322" cy="384048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01015" y="2987041"/>
            <a:ext cx="530352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1304" y="2243912"/>
            <a:ext cx="3957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</a:rPr>
              <a:t>Mỗi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đường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thẳng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đi</a:t>
            </a:r>
            <a:r>
              <a:rPr lang="en-US" sz="2000" dirty="0">
                <a:solidFill>
                  <a:srgbClr val="FF0000"/>
                </a:solidFill>
              </a:rPr>
              <a:t> qua </a:t>
            </a:r>
            <a:r>
              <a:rPr lang="en-US" sz="2000" dirty="0" err="1">
                <a:solidFill>
                  <a:srgbClr val="FF0000"/>
                </a:solidFill>
              </a:rPr>
              <a:t>trung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điểm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hai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cạnh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đối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diện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một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trục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đối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xứng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của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hình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chữ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nhật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0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" grpId="0" animBg="1"/>
      <p:bldP spid="2" grpId="1" animBg="1"/>
      <p:bldP spid="2" grpId="2" animBg="1"/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9871" y="368710"/>
            <a:ext cx="25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xét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2800" y="1524000"/>
            <a:ext cx="8011886" cy="30234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altLang="en-US" sz="2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thẳng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tâm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chéo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thoi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thẳng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trung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nhật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altLang="en-US" sz="2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8396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1975" y="634180"/>
            <a:ext cx="405580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9872" y="1887795"/>
            <a:ext cx="6740012" cy="16516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 ĐỐI XỨNG CỦA HÌNH PHẲNG TRONG TỰ NHIÊN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1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4279" y="2847254"/>
            <a:ext cx="3214920" cy="53836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THẢO LUẬN NHÓM</a:t>
            </a:r>
            <a:endParaRPr lang="vi-VN" sz="24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343" y="232229"/>
            <a:ext cx="211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Thực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hành</a:t>
            </a:r>
            <a:r>
              <a:rPr lang="en-US" sz="2400" b="1" dirty="0" smtClean="0">
                <a:solidFill>
                  <a:srgbClr val="00B050"/>
                </a:solidFill>
              </a:rPr>
              <a:t> 1</a:t>
            </a:r>
            <a:endParaRPr lang="vi-VN" sz="2400" b="1" dirty="0">
              <a:solidFill>
                <a:srgbClr val="00B05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9771" y="1007373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1</a:t>
            </a:r>
            <a:endParaRPr lang="vi-VN" sz="2400" dirty="0">
              <a:solidFill>
                <a:schemeClr val="accent5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9771" y="1973942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2</a:t>
            </a:r>
            <a:endParaRPr lang="vi-VN" sz="2400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626" y="989751"/>
            <a:ext cx="8157029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46627" y="1832232"/>
            <a:ext cx="79973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HĐ6 </a:t>
            </a:r>
            <a:r>
              <a:rPr lang="en-US" sz="2000" dirty="0" err="1" smtClean="0"/>
              <a:t>với</a:t>
            </a:r>
            <a:r>
              <a:rPr lang="en-US" sz="2000" dirty="0" smtClean="0"/>
              <a:t>  </a:t>
            </a:r>
            <a:r>
              <a:rPr lang="en-US" sz="2000" dirty="0" err="1" smtClean="0"/>
              <a:t>hình</a:t>
            </a:r>
            <a:r>
              <a:rPr lang="en-US" sz="2000" dirty="0" smtClean="0"/>
              <a:t> tam </a:t>
            </a:r>
            <a:r>
              <a:rPr lang="en-US" sz="2000" dirty="0" err="1" smtClean="0"/>
              <a:t>giác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,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vuông</a:t>
            </a:r>
            <a:r>
              <a:rPr lang="en-US" sz="2000" dirty="0" smtClean="0"/>
              <a:t>,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lục</a:t>
            </a:r>
            <a:r>
              <a:rPr lang="en-US" sz="2000" dirty="0" smtClean="0"/>
              <a:t> </a:t>
            </a:r>
            <a:r>
              <a:rPr lang="en-US" sz="2000" dirty="0" err="1" smtClean="0"/>
              <a:t>giác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58371" y="3532745"/>
            <a:ext cx="729705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400" b="1" u="sng" dirty="0" err="1" smtClean="0"/>
              <a:t>Hình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thức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err="1" smtClean="0"/>
              <a:t>Thảo</a:t>
            </a:r>
            <a:r>
              <a:rPr lang="en-US" sz="2400" dirty="0" smtClean="0"/>
              <a:t> </a:t>
            </a:r>
            <a:r>
              <a:rPr lang="en-US" sz="2400" dirty="0" err="1" smtClean="0"/>
              <a:t>luận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4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u="sng" dirty="0" err="1" smtClean="0"/>
              <a:t>Thời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gian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5 </a:t>
            </a:r>
            <a:r>
              <a:rPr lang="en-US" sz="2400" dirty="0" err="1" smtClean="0"/>
              <a:t>phút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55327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/>
      <p:bldP spid="9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142107" y="3972560"/>
            <a:ext cx="3364992" cy="25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9029" y="3991339"/>
            <a:ext cx="67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vi-VN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412865" y="3982449"/>
            <a:ext cx="67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endParaRPr lang="vi-VN" sz="2000" dirty="0"/>
          </a:p>
        </p:txBody>
      </p:sp>
      <p:sp>
        <p:nvSpPr>
          <p:cNvPr id="22" name="Rectangle 21"/>
          <p:cNvSpPr/>
          <p:nvPr/>
        </p:nvSpPr>
        <p:spPr>
          <a:xfrm>
            <a:off x="1053437" y="458927"/>
            <a:ext cx="76893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u="sng" dirty="0" err="1" smtClean="0"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2000" u="sng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u="sng" dirty="0" err="1" smtClean="0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u="sng" dirty="0" smtClean="0">
                <a:latin typeface="+mn-lt"/>
                <a:ea typeface="Calibri" panose="020F0502020204030204" pitchFamily="34" charset="0"/>
              </a:rPr>
              <a:t> AB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d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qua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trung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O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AB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vuông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góc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với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AB.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3" name="Picture 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6592" y="4021925"/>
            <a:ext cx="4634357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13" name="Oval 12"/>
          <p:cNvSpPr/>
          <p:nvPr/>
        </p:nvSpPr>
        <p:spPr>
          <a:xfrm>
            <a:off x="4800600" y="39433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" name="Picture 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00389" y="3168981"/>
            <a:ext cx="4634357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5" name="Straight Connector 14"/>
          <p:cNvCxnSpPr/>
          <p:nvPr/>
        </p:nvCxnSpPr>
        <p:spPr>
          <a:xfrm>
            <a:off x="4782883" y="2143125"/>
            <a:ext cx="17717" cy="2924175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80153" y="1859042"/>
            <a:ext cx="59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d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97397" y="3812427"/>
            <a:ext cx="201422" cy="16013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857625" y="3892493"/>
            <a:ext cx="38100" cy="203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43002" y="3864580"/>
            <a:ext cx="38100" cy="203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62523" y="3943350"/>
            <a:ext cx="59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O</a:t>
            </a:r>
            <a:endParaRPr lang="vi-VN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2" grpId="0"/>
      <p:bldP spid="13" grpId="0" animBg="1"/>
      <p:bldP spid="29" grpId="0"/>
      <p:bldP spid="17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4635863" y="1088572"/>
            <a:ext cx="1645920" cy="2743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 flipH="1">
            <a:off x="2989943" y="1088572"/>
            <a:ext cx="1645920" cy="2743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4633541" y="539932"/>
            <a:ext cx="2322" cy="384048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9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67314" y="1248228"/>
            <a:ext cx="1204686" cy="23948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4572000" y="1248228"/>
            <a:ext cx="1204686" cy="23948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4569678" y="525416"/>
            <a:ext cx="2322" cy="384048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/>
          <p:cNvSpPr/>
          <p:nvPr/>
        </p:nvSpPr>
        <p:spPr>
          <a:xfrm rot="16200000">
            <a:off x="2387530" y="1908701"/>
            <a:ext cx="3294744" cy="1581912"/>
          </a:xfrm>
          <a:prstGeom prst="trapezoid">
            <a:avLst>
              <a:gd name="adj" fmla="val 51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rapezoid 5"/>
          <p:cNvSpPr/>
          <p:nvPr/>
        </p:nvSpPr>
        <p:spPr>
          <a:xfrm rot="16200000" flipV="1">
            <a:off x="3975102" y="1906817"/>
            <a:ext cx="3294744" cy="1585679"/>
          </a:xfrm>
          <a:prstGeom prst="trapezoid">
            <a:avLst>
              <a:gd name="adj" fmla="val 51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4825858" y="656045"/>
            <a:ext cx="2322" cy="384048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1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86" y="-59375"/>
            <a:ext cx="1240971" cy="876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7257" y="148010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</a:rPr>
              <a:t> 1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145" y="2390321"/>
            <a:ext cx="1038225" cy="9144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55928" y="822637"/>
            <a:ext cx="4045630" cy="966879"/>
          </a:xfrm>
          <a:prstGeom prst="wedgeRoundRectCallout">
            <a:avLst>
              <a:gd name="adj1" fmla="val -29805"/>
              <a:gd name="adj2" fmla="val 11890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 err="1" smtClean="0"/>
              <a:t>Này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r>
              <a:rPr lang="en-US" sz="2400" dirty="0" smtClean="0"/>
              <a:t>, </a:t>
            </a:r>
            <a:r>
              <a:rPr lang="en-US" sz="2400" dirty="0" err="1" smtClean="0"/>
              <a:t>tớ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 </a:t>
            </a:r>
            <a:r>
              <a:rPr lang="en-US" sz="2400" dirty="0" err="1" smtClean="0"/>
              <a:t>cậu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xứng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514" y="2018029"/>
            <a:ext cx="819150" cy="10763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769416" y="237383"/>
            <a:ext cx="4045630" cy="966879"/>
          </a:xfrm>
          <a:prstGeom prst="wedgeRoundRectCallout">
            <a:avLst>
              <a:gd name="adj1" fmla="val 22934"/>
              <a:gd name="adj2" fmla="val 12941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 err="1" smtClean="0"/>
              <a:t>Tớ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 </a:t>
            </a:r>
            <a:r>
              <a:rPr lang="en-US" sz="2400" dirty="0" err="1" smtClean="0"/>
              <a:t>tớ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vô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xứng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!</a:t>
            </a:r>
            <a:endParaRPr lang="vi-VN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86" y="4200525"/>
            <a:ext cx="1066800" cy="94297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023257" y="3304721"/>
            <a:ext cx="3746159" cy="777059"/>
          </a:xfrm>
          <a:prstGeom prst="wedgeRoundRectCallout">
            <a:avLst>
              <a:gd name="adj1" fmla="val -53253"/>
              <a:gd name="adj2" fmla="val 13227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Tròn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tớ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mới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vô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xứng</a:t>
            </a:r>
            <a:r>
              <a:rPr lang="en-US" sz="2400" dirty="0"/>
              <a:t>!</a:t>
            </a:r>
            <a:endParaRPr lang="vi-VN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4642" y="3962843"/>
            <a:ext cx="819150" cy="107632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769416" y="2610914"/>
            <a:ext cx="2844801" cy="966879"/>
          </a:xfrm>
          <a:prstGeom prst="wedgeRoundRectCallout">
            <a:avLst>
              <a:gd name="adj1" fmla="val 34669"/>
              <a:gd name="adj2" fmla="val 1429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ơi</a:t>
            </a:r>
            <a:r>
              <a:rPr lang="en-US" sz="2400" dirty="0" smtClean="0"/>
              <a:t>, </a:t>
            </a:r>
            <a:r>
              <a:rPr lang="en-US" sz="2400" dirty="0" err="1" smtClean="0"/>
              <a:t>giúp</a:t>
            </a:r>
            <a:r>
              <a:rPr lang="en-US" sz="2400" dirty="0" smtClean="0"/>
              <a:t>  </a:t>
            </a:r>
            <a:r>
              <a:rPr lang="en-US" sz="2400" dirty="0" err="1" smtClean="0"/>
              <a:t>tớ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!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87952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6907" y="176626"/>
            <a:ext cx="3664863" cy="538363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THẢO LUẬN CẶP ĐÔI</a:t>
            </a:r>
            <a:endParaRPr lang="vi-VN" sz="2400" b="1" dirty="0">
              <a:solidFill>
                <a:schemeClr val="accent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16000" y="1364343"/>
            <a:ext cx="7634514" cy="31060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1016000" y="1993482"/>
            <a:ext cx="597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xứng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16000" y="3127829"/>
            <a:ext cx="597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tròn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xứng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7271657" y="1863968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7271657" y="3095113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97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12457" y="601227"/>
            <a:ext cx="2235200" cy="2235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615543" y="348344"/>
            <a:ext cx="0" cy="300445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82686" y="1718827"/>
            <a:ext cx="329474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23772" y="449944"/>
            <a:ext cx="2670629" cy="262708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68222" y="360625"/>
            <a:ext cx="2626179" cy="262708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93260" y="3768691"/>
            <a:ext cx="505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vuông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</a:rPr>
              <a:t> 4 </a:t>
            </a:r>
            <a:r>
              <a:rPr lang="en-US" sz="2400" b="1" dirty="0" err="1" smtClean="0">
                <a:solidFill>
                  <a:srgbClr val="002060"/>
                </a:solidFill>
              </a:rPr>
              <a:t>trục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đối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xứng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625602" y="3684395"/>
            <a:ext cx="667658" cy="59508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8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38286" y="377371"/>
            <a:ext cx="2743200" cy="2743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702628" y="145142"/>
            <a:ext cx="1" cy="317862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69771" y="1631740"/>
            <a:ext cx="329474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10857" y="362857"/>
            <a:ext cx="2670629" cy="262708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55307" y="273538"/>
            <a:ext cx="2626179" cy="262708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093029" y="-104949"/>
            <a:ext cx="1096281" cy="373352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69771" y="798285"/>
            <a:ext cx="3577772" cy="18796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69771" y="1175657"/>
            <a:ext cx="3577772" cy="87699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49717" y="4051718"/>
            <a:ext cx="505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tròn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vô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trục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đối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xứng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582059" y="3967422"/>
            <a:ext cx="667658" cy="59508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1057842" y="4559718"/>
            <a:ext cx="716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trục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đối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xứng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đường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thẳng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</a:rPr>
              <a:t> qua </a:t>
            </a:r>
            <a:r>
              <a:rPr lang="en-US" sz="2400" b="1" dirty="0" err="1" smtClean="0">
                <a:solidFill>
                  <a:srgbClr val="002060"/>
                </a:solidFill>
              </a:rPr>
              <a:t>tâm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7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78435" y="1198915"/>
            <a:ext cx="8041024" cy="2749881"/>
          </a:xfrm>
          <a:prstGeom prst="round2DiagRect">
            <a:avLst/>
          </a:prstGeom>
          <a:solidFill>
            <a:srgbClr val="65C1C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>
              <a:solidFill>
                <a:srgbClr val="FFFBE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28" y="1190172"/>
            <a:ext cx="657545" cy="552654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6973" y="1190172"/>
            <a:ext cx="723777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err="1" smtClean="0"/>
              <a:t>Ứng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xứng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cắt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bằng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giấy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80062" y="1918536"/>
            <a:ext cx="7237770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cắt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xứng</a:t>
            </a:r>
            <a:r>
              <a:rPr lang="en-US" sz="2400" dirty="0"/>
              <a:t>,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xứng</a:t>
            </a:r>
            <a:r>
              <a:rPr lang="en-US" sz="2400" dirty="0"/>
              <a:t> </a:t>
            </a:r>
            <a:r>
              <a:rPr lang="en-US" sz="2400" dirty="0" err="1"/>
              <a:t>ấy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cắt</a:t>
            </a:r>
            <a:r>
              <a:rPr lang="en-US" sz="2400" dirty="0"/>
              <a:t>.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ta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cắt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nửa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ra.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29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0"/>
          <p:cNvSpPr/>
          <p:nvPr/>
        </p:nvSpPr>
        <p:spPr>
          <a:xfrm>
            <a:off x="2351543" y="66954"/>
            <a:ext cx="4256016" cy="79161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5" name="Google Shape;455;p30"/>
          <p:cNvSpPr txBox="1">
            <a:spLocks noGrp="1"/>
          </p:cNvSpPr>
          <p:nvPr>
            <p:ph type="title"/>
          </p:nvPr>
        </p:nvSpPr>
        <p:spPr>
          <a:xfrm>
            <a:off x="2129869" y="94673"/>
            <a:ext cx="4699362" cy="797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khởi động</a:t>
            </a:r>
            <a:endParaRPr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7" name="Google Shape;457;p30"/>
          <p:cNvSpPr/>
          <p:nvPr/>
        </p:nvSpPr>
        <p:spPr>
          <a:xfrm>
            <a:off x="507831" y="493240"/>
            <a:ext cx="568694" cy="572684"/>
          </a:xfrm>
          <a:custGeom>
            <a:avLst/>
            <a:gdLst/>
            <a:ahLst/>
            <a:cxnLst/>
            <a:rect l="l" t="t" r="r" b="b"/>
            <a:pathLst>
              <a:path w="15393" h="15501" extrusionOk="0">
                <a:moveTo>
                  <a:pt x="6179" y="1883"/>
                </a:moveTo>
                <a:cubicBezTo>
                  <a:pt x="6231" y="1999"/>
                  <a:pt x="6305" y="2156"/>
                  <a:pt x="6378" y="2357"/>
                </a:cubicBezTo>
                <a:cubicBezTo>
                  <a:pt x="6567" y="2840"/>
                  <a:pt x="6704" y="3333"/>
                  <a:pt x="6777" y="3606"/>
                </a:cubicBezTo>
                <a:cubicBezTo>
                  <a:pt x="6798" y="3680"/>
                  <a:pt x="6819" y="3732"/>
                  <a:pt x="6830" y="3775"/>
                </a:cubicBezTo>
                <a:cubicBezTo>
                  <a:pt x="7062" y="4552"/>
                  <a:pt x="7282" y="5361"/>
                  <a:pt x="7482" y="6202"/>
                </a:cubicBezTo>
                <a:cubicBezTo>
                  <a:pt x="7482" y="6212"/>
                  <a:pt x="7492" y="6223"/>
                  <a:pt x="7492" y="6244"/>
                </a:cubicBezTo>
                <a:cubicBezTo>
                  <a:pt x="7534" y="6433"/>
                  <a:pt x="7555" y="6538"/>
                  <a:pt x="7576" y="6601"/>
                </a:cubicBezTo>
                <a:cubicBezTo>
                  <a:pt x="7650" y="6874"/>
                  <a:pt x="7870" y="7085"/>
                  <a:pt x="8154" y="7148"/>
                </a:cubicBezTo>
                <a:cubicBezTo>
                  <a:pt x="8201" y="7156"/>
                  <a:pt x="8247" y="7161"/>
                  <a:pt x="8294" y="7161"/>
                </a:cubicBezTo>
                <a:cubicBezTo>
                  <a:pt x="8520" y="7161"/>
                  <a:pt x="8741" y="7057"/>
                  <a:pt x="8890" y="6874"/>
                </a:cubicBezTo>
                <a:cubicBezTo>
                  <a:pt x="8932" y="6821"/>
                  <a:pt x="8974" y="6758"/>
                  <a:pt x="8995" y="6695"/>
                </a:cubicBezTo>
                <a:cubicBezTo>
                  <a:pt x="9079" y="6559"/>
                  <a:pt x="9404" y="6118"/>
                  <a:pt x="9488" y="6002"/>
                </a:cubicBezTo>
                <a:cubicBezTo>
                  <a:pt x="10013" y="5403"/>
                  <a:pt x="10518" y="4909"/>
                  <a:pt x="11012" y="4479"/>
                </a:cubicBezTo>
                <a:cubicBezTo>
                  <a:pt x="11169" y="4342"/>
                  <a:pt x="11568" y="4048"/>
                  <a:pt x="12000" y="3796"/>
                </a:cubicBezTo>
                <a:cubicBezTo>
                  <a:pt x="12388" y="3575"/>
                  <a:pt x="12630" y="3491"/>
                  <a:pt x="12777" y="3449"/>
                </a:cubicBezTo>
                <a:lnTo>
                  <a:pt x="12777" y="3449"/>
                </a:lnTo>
                <a:cubicBezTo>
                  <a:pt x="12735" y="3985"/>
                  <a:pt x="12168" y="4594"/>
                  <a:pt x="11674" y="5025"/>
                </a:cubicBezTo>
                <a:cubicBezTo>
                  <a:pt x="11285" y="5361"/>
                  <a:pt x="10854" y="5666"/>
                  <a:pt x="10424" y="5971"/>
                </a:cubicBezTo>
                <a:cubicBezTo>
                  <a:pt x="10329" y="6044"/>
                  <a:pt x="10224" y="6107"/>
                  <a:pt x="10129" y="6170"/>
                </a:cubicBezTo>
                <a:cubicBezTo>
                  <a:pt x="9992" y="6275"/>
                  <a:pt x="9835" y="6380"/>
                  <a:pt x="9698" y="6485"/>
                </a:cubicBezTo>
                <a:lnTo>
                  <a:pt x="9677" y="6496"/>
                </a:lnTo>
                <a:cubicBezTo>
                  <a:pt x="9562" y="6580"/>
                  <a:pt x="9436" y="6674"/>
                  <a:pt x="9310" y="6769"/>
                </a:cubicBezTo>
                <a:cubicBezTo>
                  <a:pt x="9289" y="6779"/>
                  <a:pt x="9268" y="6790"/>
                  <a:pt x="9247" y="6811"/>
                </a:cubicBezTo>
                <a:cubicBezTo>
                  <a:pt x="9152" y="6864"/>
                  <a:pt x="8869" y="7043"/>
                  <a:pt x="8816" y="7421"/>
                </a:cubicBezTo>
                <a:cubicBezTo>
                  <a:pt x="8785" y="7704"/>
                  <a:pt x="8911" y="7914"/>
                  <a:pt x="8974" y="8030"/>
                </a:cubicBezTo>
                <a:cubicBezTo>
                  <a:pt x="9194" y="8397"/>
                  <a:pt x="9625" y="8598"/>
                  <a:pt x="10224" y="8839"/>
                </a:cubicBezTo>
                <a:cubicBezTo>
                  <a:pt x="10329" y="8881"/>
                  <a:pt x="10455" y="8934"/>
                  <a:pt x="10508" y="8955"/>
                </a:cubicBezTo>
                <a:cubicBezTo>
                  <a:pt x="10875" y="9154"/>
                  <a:pt x="11180" y="9322"/>
                  <a:pt x="11463" y="9480"/>
                </a:cubicBezTo>
                <a:cubicBezTo>
                  <a:pt x="11937" y="9753"/>
                  <a:pt x="12283" y="9974"/>
                  <a:pt x="12598" y="10216"/>
                </a:cubicBezTo>
                <a:cubicBezTo>
                  <a:pt x="12651" y="10258"/>
                  <a:pt x="12703" y="10300"/>
                  <a:pt x="12766" y="10342"/>
                </a:cubicBezTo>
                <a:cubicBezTo>
                  <a:pt x="12966" y="10489"/>
                  <a:pt x="13239" y="10688"/>
                  <a:pt x="13460" y="10898"/>
                </a:cubicBezTo>
                <a:cubicBezTo>
                  <a:pt x="13534" y="10961"/>
                  <a:pt x="13586" y="11024"/>
                  <a:pt x="13628" y="11077"/>
                </a:cubicBezTo>
                <a:cubicBezTo>
                  <a:pt x="13492" y="11077"/>
                  <a:pt x="13313" y="11066"/>
                  <a:pt x="13123" y="11035"/>
                </a:cubicBezTo>
                <a:cubicBezTo>
                  <a:pt x="12052" y="10835"/>
                  <a:pt x="11064" y="10174"/>
                  <a:pt x="10108" y="9532"/>
                </a:cubicBezTo>
                <a:cubicBezTo>
                  <a:pt x="10045" y="9490"/>
                  <a:pt x="9971" y="9438"/>
                  <a:pt x="9898" y="9396"/>
                </a:cubicBezTo>
                <a:cubicBezTo>
                  <a:pt x="9866" y="9364"/>
                  <a:pt x="9730" y="9259"/>
                  <a:pt x="9625" y="9175"/>
                </a:cubicBezTo>
                <a:cubicBezTo>
                  <a:pt x="9425" y="9007"/>
                  <a:pt x="9173" y="8808"/>
                  <a:pt x="8953" y="8640"/>
                </a:cubicBezTo>
                <a:cubicBezTo>
                  <a:pt x="8652" y="8418"/>
                  <a:pt x="8388" y="8242"/>
                  <a:pt x="8080" y="8242"/>
                </a:cubicBezTo>
                <a:cubicBezTo>
                  <a:pt x="8023" y="8242"/>
                  <a:pt x="7963" y="8248"/>
                  <a:pt x="7902" y="8261"/>
                </a:cubicBezTo>
                <a:cubicBezTo>
                  <a:pt x="7786" y="8282"/>
                  <a:pt x="7492" y="8387"/>
                  <a:pt x="7345" y="8745"/>
                </a:cubicBezTo>
                <a:cubicBezTo>
                  <a:pt x="7335" y="8787"/>
                  <a:pt x="7324" y="8818"/>
                  <a:pt x="7303" y="8871"/>
                </a:cubicBezTo>
                <a:cubicBezTo>
                  <a:pt x="7282" y="8934"/>
                  <a:pt x="7261" y="9007"/>
                  <a:pt x="7240" y="9112"/>
                </a:cubicBezTo>
                <a:cubicBezTo>
                  <a:pt x="7198" y="9291"/>
                  <a:pt x="7146" y="9501"/>
                  <a:pt x="7104" y="9679"/>
                </a:cubicBezTo>
                <a:cubicBezTo>
                  <a:pt x="7083" y="9774"/>
                  <a:pt x="7051" y="9900"/>
                  <a:pt x="7041" y="9931"/>
                </a:cubicBezTo>
                <a:cubicBezTo>
                  <a:pt x="6935" y="10289"/>
                  <a:pt x="6819" y="10646"/>
                  <a:pt x="6672" y="11035"/>
                </a:cubicBezTo>
                <a:cubicBezTo>
                  <a:pt x="6357" y="11855"/>
                  <a:pt x="5969" y="12800"/>
                  <a:pt x="5391" y="13546"/>
                </a:cubicBezTo>
                <a:cubicBezTo>
                  <a:pt x="5138" y="13882"/>
                  <a:pt x="4949" y="13977"/>
                  <a:pt x="4897" y="13987"/>
                </a:cubicBezTo>
                <a:cubicBezTo>
                  <a:pt x="4886" y="13987"/>
                  <a:pt x="4876" y="13977"/>
                  <a:pt x="4855" y="13966"/>
                </a:cubicBezTo>
                <a:cubicBezTo>
                  <a:pt x="4708" y="13830"/>
                  <a:pt x="4781" y="13368"/>
                  <a:pt x="4823" y="13168"/>
                </a:cubicBezTo>
                <a:cubicBezTo>
                  <a:pt x="4960" y="12527"/>
                  <a:pt x="5233" y="11844"/>
                  <a:pt x="5654" y="11077"/>
                </a:cubicBezTo>
                <a:cubicBezTo>
                  <a:pt x="6063" y="10331"/>
                  <a:pt x="6578" y="9606"/>
                  <a:pt x="6967" y="9060"/>
                </a:cubicBezTo>
                <a:cubicBezTo>
                  <a:pt x="7167" y="8787"/>
                  <a:pt x="7156" y="8408"/>
                  <a:pt x="6946" y="8145"/>
                </a:cubicBezTo>
                <a:cubicBezTo>
                  <a:pt x="6798" y="7967"/>
                  <a:pt x="6578" y="7862"/>
                  <a:pt x="6357" y="7862"/>
                </a:cubicBezTo>
                <a:cubicBezTo>
                  <a:pt x="6252" y="7862"/>
                  <a:pt x="6158" y="7883"/>
                  <a:pt x="6063" y="7925"/>
                </a:cubicBezTo>
                <a:cubicBezTo>
                  <a:pt x="5759" y="8051"/>
                  <a:pt x="4708" y="8492"/>
                  <a:pt x="3594" y="8766"/>
                </a:cubicBezTo>
                <a:cubicBezTo>
                  <a:pt x="2937" y="8930"/>
                  <a:pt x="2483" y="8979"/>
                  <a:pt x="2175" y="8979"/>
                </a:cubicBezTo>
                <a:cubicBezTo>
                  <a:pt x="1795" y="8979"/>
                  <a:pt x="1638" y="8904"/>
                  <a:pt x="1598" y="8881"/>
                </a:cubicBezTo>
                <a:cubicBezTo>
                  <a:pt x="1566" y="8871"/>
                  <a:pt x="1556" y="8860"/>
                  <a:pt x="1545" y="8797"/>
                </a:cubicBezTo>
                <a:cubicBezTo>
                  <a:pt x="1535" y="8703"/>
                  <a:pt x="1734" y="8556"/>
                  <a:pt x="1913" y="8461"/>
                </a:cubicBezTo>
                <a:cubicBezTo>
                  <a:pt x="2281" y="8261"/>
                  <a:pt x="2775" y="8145"/>
                  <a:pt x="3100" y="8061"/>
                </a:cubicBezTo>
                <a:lnTo>
                  <a:pt x="3111" y="8061"/>
                </a:lnTo>
                <a:cubicBezTo>
                  <a:pt x="4214" y="7778"/>
                  <a:pt x="5412" y="7620"/>
                  <a:pt x="6588" y="7599"/>
                </a:cubicBezTo>
                <a:cubicBezTo>
                  <a:pt x="6851" y="7589"/>
                  <a:pt x="7093" y="7452"/>
                  <a:pt x="7230" y="7232"/>
                </a:cubicBezTo>
                <a:cubicBezTo>
                  <a:pt x="7356" y="7001"/>
                  <a:pt x="7366" y="6727"/>
                  <a:pt x="7240" y="6485"/>
                </a:cubicBezTo>
                <a:cubicBezTo>
                  <a:pt x="6777" y="5624"/>
                  <a:pt x="6462" y="4573"/>
                  <a:pt x="6294" y="3386"/>
                </a:cubicBezTo>
                <a:cubicBezTo>
                  <a:pt x="6284" y="3323"/>
                  <a:pt x="6284" y="3260"/>
                  <a:pt x="6273" y="3197"/>
                </a:cubicBezTo>
                <a:cubicBezTo>
                  <a:pt x="6221" y="2861"/>
                  <a:pt x="6158" y="2441"/>
                  <a:pt x="6168" y="2072"/>
                </a:cubicBezTo>
                <a:cubicBezTo>
                  <a:pt x="6168" y="1999"/>
                  <a:pt x="6168" y="1936"/>
                  <a:pt x="6179" y="1883"/>
                </a:cubicBezTo>
                <a:close/>
                <a:moveTo>
                  <a:pt x="6086" y="1"/>
                </a:moveTo>
                <a:cubicBezTo>
                  <a:pt x="5763" y="1"/>
                  <a:pt x="5448" y="152"/>
                  <a:pt x="5191" y="433"/>
                </a:cubicBezTo>
                <a:cubicBezTo>
                  <a:pt x="4456" y="1243"/>
                  <a:pt x="4645" y="2556"/>
                  <a:pt x="4781" y="3417"/>
                </a:cubicBezTo>
                <a:cubicBezTo>
                  <a:pt x="4781" y="3480"/>
                  <a:pt x="4792" y="3543"/>
                  <a:pt x="4802" y="3596"/>
                </a:cubicBezTo>
                <a:cubicBezTo>
                  <a:pt x="4928" y="4521"/>
                  <a:pt x="5149" y="5372"/>
                  <a:pt x="5433" y="6149"/>
                </a:cubicBezTo>
                <a:cubicBezTo>
                  <a:pt x="4519" y="6223"/>
                  <a:pt x="3604" y="6370"/>
                  <a:pt x="2733" y="6590"/>
                </a:cubicBezTo>
                <a:cubicBezTo>
                  <a:pt x="2354" y="6685"/>
                  <a:pt x="1734" y="6842"/>
                  <a:pt x="1199" y="7137"/>
                </a:cubicBezTo>
                <a:cubicBezTo>
                  <a:pt x="852" y="7316"/>
                  <a:pt x="578" y="7536"/>
                  <a:pt x="389" y="7778"/>
                </a:cubicBezTo>
                <a:cubicBezTo>
                  <a:pt x="116" y="8135"/>
                  <a:pt x="1" y="8545"/>
                  <a:pt x="53" y="8965"/>
                </a:cubicBezTo>
                <a:cubicBezTo>
                  <a:pt x="116" y="9501"/>
                  <a:pt x="389" y="9931"/>
                  <a:pt x="842" y="10195"/>
                </a:cubicBezTo>
                <a:cubicBezTo>
                  <a:pt x="1188" y="10384"/>
                  <a:pt x="1629" y="10489"/>
                  <a:pt x="2165" y="10489"/>
                </a:cubicBezTo>
                <a:cubicBezTo>
                  <a:pt x="2670" y="10489"/>
                  <a:pt x="3258" y="10405"/>
                  <a:pt x="3952" y="10237"/>
                </a:cubicBezTo>
                <a:cubicBezTo>
                  <a:pt x="4130" y="10195"/>
                  <a:pt x="4309" y="10142"/>
                  <a:pt x="4477" y="10090"/>
                </a:cubicBezTo>
                <a:lnTo>
                  <a:pt x="4477" y="10090"/>
                </a:lnTo>
                <a:cubicBezTo>
                  <a:pt x="4424" y="10184"/>
                  <a:pt x="4382" y="10268"/>
                  <a:pt x="4330" y="10352"/>
                </a:cubicBezTo>
                <a:cubicBezTo>
                  <a:pt x="3836" y="11245"/>
                  <a:pt x="3520" y="12065"/>
                  <a:pt x="3352" y="12863"/>
                </a:cubicBezTo>
                <a:cubicBezTo>
                  <a:pt x="3268" y="13252"/>
                  <a:pt x="3237" y="13588"/>
                  <a:pt x="3268" y="13893"/>
                </a:cubicBezTo>
                <a:cubicBezTo>
                  <a:pt x="3321" y="14386"/>
                  <a:pt x="3531" y="14797"/>
                  <a:pt x="3857" y="15091"/>
                </a:cubicBezTo>
                <a:cubicBezTo>
                  <a:pt x="4162" y="15364"/>
                  <a:pt x="4508" y="15500"/>
                  <a:pt x="4886" y="15500"/>
                </a:cubicBezTo>
                <a:cubicBezTo>
                  <a:pt x="4928" y="15500"/>
                  <a:pt x="4981" y="15500"/>
                  <a:pt x="5023" y="15490"/>
                </a:cubicBezTo>
                <a:cubicBezTo>
                  <a:pt x="5717" y="15427"/>
                  <a:pt x="6263" y="14902"/>
                  <a:pt x="6588" y="14470"/>
                </a:cubicBezTo>
                <a:cubicBezTo>
                  <a:pt x="7293" y="13567"/>
                  <a:pt x="7734" y="12495"/>
                  <a:pt x="8080" y="11571"/>
                </a:cubicBezTo>
                <a:cubicBezTo>
                  <a:pt x="8238" y="11150"/>
                  <a:pt x="8374" y="10751"/>
                  <a:pt x="8490" y="10363"/>
                </a:cubicBezTo>
                <a:cubicBezTo>
                  <a:pt x="8501" y="10331"/>
                  <a:pt x="8511" y="10289"/>
                  <a:pt x="8522" y="10226"/>
                </a:cubicBezTo>
                <a:cubicBezTo>
                  <a:pt x="8585" y="10268"/>
                  <a:pt x="8638" y="10310"/>
                  <a:pt x="8680" y="10342"/>
                </a:cubicBezTo>
                <a:cubicBezTo>
                  <a:pt x="8879" y="10510"/>
                  <a:pt x="8984" y="10594"/>
                  <a:pt x="9058" y="10646"/>
                </a:cubicBezTo>
                <a:cubicBezTo>
                  <a:pt x="9131" y="10688"/>
                  <a:pt x="9205" y="10741"/>
                  <a:pt x="9268" y="10783"/>
                </a:cubicBezTo>
                <a:cubicBezTo>
                  <a:pt x="10308" y="11476"/>
                  <a:pt x="11474" y="12264"/>
                  <a:pt x="12861" y="12516"/>
                </a:cubicBezTo>
                <a:cubicBezTo>
                  <a:pt x="13021" y="12547"/>
                  <a:pt x="13287" y="12586"/>
                  <a:pt x="13586" y="12586"/>
                </a:cubicBezTo>
                <a:cubicBezTo>
                  <a:pt x="13994" y="12586"/>
                  <a:pt x="14464" y="12514"/>
                  <a:pt x="14815" y="12254"/>
                </a:cubicBezTo>
                <a:cubicBezTo>
                  <a:pt x="15089" y="12044"/>
                  <a:pt x="15257" y="11750"/>
                  <a:pt x="15288" y="11402"/>
                </a:cubicBezTo>
                <a:cubicBezTo>
                  <a:pt x="15393" y="10405"/>
                  <a:pt x="14311" y="9606"/>
                  <a:pt x="13660" y="9133"/>
                </a:cubicBezTo>
                <a:cubicBezTo>
                  <a:pt x="13607" y="9081"/>
                  <a:pt x="13555" y="9049"/>
                  <a:pt x="13513" y="9018"/>
                </a:cubicBezTo>
                <a:cubicBezTo>
                  <a:pt x="13145" y="8734"/>
                  <a:pt x="12745" y="8471"/>
                  <a:pt x="12199" y="8166"/>
                </a:cubicBezTo>
                <a:cubicBezTo>
                  <a:pt x="11916" y="8009"/>
                  <a:pt x="11600" y="7830"/>
                  <a:pt x="11211" y="7631"/>
                </a:cubicBezTo>
                <a:cubicBezTo>
                  <a:pt x="11127" y="7578"/>
                  <a:pt x="11022" y="7536"/>
                  <a:pt x="10896" y="7484"/>
                </a:cubicBezTo>
                <a:cubicBezTo>
                  <a:pt x="10928" y="7463"/>
                  <a:pt x="10959" y="7442"/>
                  <a:pt x="10991" y="7410"/>
                </a:cubicBezTo>
                <a:cubicBezTo>
                  <a:pt x="11085" y="7347"/>
                  <a:pt x="11190" y="7274"/>
                  <a:pt x="11285" y="7211"/>
                </a:cubicBezTo>
                <a:cubicBezTo>
                  <a:pt x="11748" y="6885"/>
                  <a:pt x="12220" y="6548"/>
                  <a:pt x="12661" y="6160"/>
                </a:cubicBezTo>
                <a:cubicBezTo>
                  <a:pt x="13123" y="5750"/>
                  <a:pt x="13471" y="5372"/>
                  <a:pt x="13733" y="5004"/>
                </a:cubicBezTo>
                <a:cubicBezTo>
                  <a:pt x="14143" y="4405"/>
                  <a:pt x="14321" y="3817"/>
                  <a:pt x="14290" y="3228"/>
                </a:cubicBezTo>
                <a:cubicBezTo>
                  <a:pt x="14237" y="2441"/>
                  <a:pt x="13775" y="2135"/>
                  <a:pt x="13502" y="2020"/>
                </a:cubicBezTo>
                <a:cubicBezTo>
                  <a:pt x="13329" y="1948"/>
                  <a:pt x="13139" y="1911"/>
                  <a:pt x="12932" y="1911"/>
                </a:cubicBezTo>
                <a:cubicBezTo>
                  <a:pt x="12747" y="1911"/>
                  <a:pt x="12548" y="1940"/>
                  <a:pt x="12336" y="1999"/>
                </a:cubicBezTo>
                <a:cubicBezTo>
                  <a:pt x="12052" y="2083"/>
                  <a:pt x="11727" y="2220"/>
                  <a:pt x="11379" y="2420"/>
                </a:cubicBezTo>
                <a:cubicBezTo>
                  <a:pt x="10770" y="2756"/>
                  <a:pt x="10235" y="3165"/>
                  <a:pt x="10035" y="3333"/>
                </a:cubicBezTo>
                <a:cubicBezTo>
                  <a:pt x="9572" y="3722"/>
                  <a:pt x="9121" y="4164"/>
                  <a:pt x="8659" y="4678"/>
                </a:cubicBezTo>
                <a:cubicBezTo>
                  <a:pt x="8532" y="4216"/>
                  <a:pt x="8406" y="3775"/>
                  <a:pt x="8269" y="3333"/>
                </a:cubicBezTo>
                <a:cubicBezTo>
                  <a:pt x="8269" y="3312"/>
                  <a:pt x="8248" y="3260"/>
                  <a:pt x="8238" y="3197"/>
                </a:cubicBezTo>
                <a:cubicBezTo>
                  <a:pt x="8143" y="2882"/>
                  <a:pt x="7965" y="2220"/>
                  <a:pt x="7713" y="1621"/>
                </a:cubicBezTo>
                <a:cubicBezTo>
                  <a:pt x="7555" y="1253"/>
                  <a:pt x="7408" y="959"/>
                  <a:pt x="7251" y="728"/>
                </a:cubicBezTo>
                <a:cubicBezTo>
                  <a:pt x="6977" y="339"/>
                  <a:pt x="6683" y="108"/>
                  <a:pt x="6347" y="34"/>
                </a:cubicBezTo>
                <a:cubicBezTo>
                  <a:pt x="6260" y="12"/>
                  <a:pt x="6173" y="1"/>
                  <a:pt x="60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0"/>
          <p:cNvSpPr/>
          <p:nvPr/>
        </p:nvSpPr>
        <p:spPr>
          <a:xfrm>
            <a:off x="534248" y="523721"/>
            <a:ext cx="524434" cy="511060"/>
          </a:xfrm>
          <a:custGeom>
            <a:avLst/>
            <a:gdLst/>
            <a:ahLst/>
            <a:cxnLst/>
            <a:rect l="l" t="t" r="r" b="b"/>
            <a:pathLst>
              <a:path w="14195" h="13833" extrusionOk="0">
                <a:moveTo>
                  <a:pt x="5407" y="1"/>
                </a:moveTo>
                <a:cubicBezTo>
                  <a:pt x="5391" y="1"/>
                  <a:pt x="5375" y="3"/>
                  <a:pt x="5359" y="8"/>
                </a:cubicBezTo>
                <a:cubicBezTo>
                  <a:pt x="4434" y="271"/>
                  <a:pt x="4970" y="2992"/>
                  <a:pt x="5096" y="3612"/>
                </a:cubicBezTo>
                <a:cubicBezTo>
                  <a:pt x="5317" y="4441"/>
                  <a:pt x="5579" y="5366"/>
                  <a:pt x="6020" y="6112"/>
                </a:cubicBezTo>
                <a:cubicBezTo>
                  <a:pt x="4918" y="6112"/>
                  <a:pt x="0" y="6512"/>
                  <a:pt x="179" y="8046"/>
                </a:cubicBezTo>
                <a:cubicBezTo>
                  <a:pt x="247" y="8565"/>
                  <a:pt x="752" y="8752"/>
                  <a:pt x="1439" y="8752"/>
                </a:cubicBezTo>
                <a:cubicBezTo>
                  <a:pt x="2963" y="8752"/>
                  <a:pt x="5383" y="7830"/>
                  <a:pt x="5926" y="7562"/>
                </a:cubicBezTo>
                <a:lnTo>
                  <a:pt x="5926" y="7562"/>
                </a:lnTo>
                <a:cubicBezTo>
                  <a:pt x="5180" y="8571"/>
                  <a:pt x="2501" y="12522"/>
                  <a:pt x="3688" y="13624"/>
                </a:cubicBezTo>
                <a:cubicBezTo>
                  <a:pt x="3856" y="13770"/>
                  <a:pt x="4023" y="13832"/>
                  <a:pt x="4186" y="13832"/>
                </a:cubicBezTo>
                <a:cubicBezTo>
                  <a:pt x="5003" y="13832"/>
                  <a:pt x="5730" y="12269"/>
                  <a:pt x="6062" y="11691"/>
                </a:cubicBezTo>
                <a:cubicBezTo>
                  <a:pt x="6588" y="10504"/>
                  <a:pt x="7082" y="9127"/>
                  <a:pt x="7302" y="7899"/>
                </a:cubicBezTo>
                <a:cubicBezTo>
                  <a:pt x="8007" y="8644"/>
                  <a:pt x="8626" y="8959"/>
                  <a:pt x="9446" y="9538"/>
                </a:cubicBezTo>
                <a:cubicBezTo>
                  <a:pt x="10449" y="10244"/>
                  <a:pt x="11833" y="10914"/>
                  <a:pt x="12833" y="10914"/>
                </a:cubicBezTo>
                <a:cubicBezTo>
                  <a:pt x="13142" y="10914"/>
                  <a:pt x="13414" y="10850"/>
                  <a:pt x="13627" y="10704"/>
                </a:cubicBezTo>
                <a:cubicBezTo>
                  <a:pt x="14195" y="10304"/>
                  <a:pt x="12293" y="8802"/>
                  <a:pt x="11547" y="8361"/>
                </a:cubicBezTo>
                <a:cubicBezTo>
                  <a:pt x="10580" y="7794"/>
                  <a:pt x="9625" y="7299"/>
                  <a:pt x="8605" y="6774"/>
                </a:cubicBezTo>
                <a:cubicBezTo>
                  <a:pt x="9835" y="5713"/>
                  <a:pt x="12387" y="4484"/>
                  <a:pt x="12693" y="2771"/>
                </a:cubicBezTo>
                <a:cubicBezTo>
                  <a:pt x="12808" y="2158"/>
                  <a:pt x="12577" y="1946"/>
                  <a:pt x="12213" y="1946"/>
                </a:cubicBezTo>
                <a:cubicBezTo>
                  <a:pt x="11616" y="1946"/>
                  <a:pt x="10661" y="2513"/>
                  <a:pt x="10276" y="2813"/>
                </a:cubicBezTo>
                <a:cubicBezTo>
                  <a:pt x="9267" y="3612"/>
                  <a:pt x="8301" y="4663"/>
                  <a:pt x="7512" y="5671"/>
                </a:cubicBezTo>
                <a:cubicBezTo>
                  <a:pt x="7338" y="4858"/>
                  <a:pt x="6156" y="1"/>
                  <a:pt x="5407" y="1"/>
                </a:cubicBezTo>
                <a:close/>
              </a:path>
            </a:pathLst>
          </a:custGeom>
          <a:solidFill>
            <a:srgbClr val="FD9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928231" y="4602992"/>
            <a:ext cx="3381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/>
              <a:t>Đây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là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hình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gì</a:t>
            </a:r>
            <a:r>
              <a:rPr lang="en-US" sz="2400" b="1" i="1" dirty="0" smtClean="0"/>
              <a:t>?</a:t>
            </a:r>
            <a:endParaRPr lang="vi-VN" sz="2400" b="1" i="1" dirty="0"/>
          </a:p>
        </p:txBody>
      </p:sp>
      <p:pic>
        <p:nvPicPr>
          <p:cNvPr id="1026" name="Picture 2" descr="TOÀN TẬP] Ý Nghĩa Những Bức Tranh Đá Quý Khuê Văn Các Đẹp Nhất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10" y="978865"/>
            <a:ext cx="4700421" cy="353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8231" y="4602992"/>
            <a:ext cx="3381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002060"/>
                </a:solidFill>
              </a:rPr>
              <a:t>Khuê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Văn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Các</a:t>
            </a:r>
            <a:endParaRPr lang="vi-VN" sz="2400" b="1" i="1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36171" y="945392"/>
            <a:ext cx="0" cy="36576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60935" y="4575513"/>
            <a:ext cx="8636169" cy="5405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xét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gì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nửa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nửa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phải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hình</a:t>
            </a:r>
            <a:r>
              <a:rPr lang="en-US" sz="2000" b="1" dirty="0" smtClean="0"/>
              <a:t>?</a:t>
            </a:r>
            <a:endParaRPr lang="vi-VN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6907" y="176626"/>
            <a:ext cx="3664863" cy="53836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HOẠT ĐỘNG NHÓM 3</a:t>
            </a:r>
            <a:endParaRPr lang="vi-VN" sz="2400" b="1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0116" y="977712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1</a:t>
            </a:r>
            <a:endParaRPr lang="vi-VN" sz="2400" dirty="0">
              <a:solidFill>
                <a:schemeClr val="accent5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70117" y="1849457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2</a:t>
            </a:r>
            <a:endParaRPr lang="vi-VN" sz="24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6971" y="780842"/>
                <a:ext cx="8157029" cy="85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/>
                  <a:t>Chuẩn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mảnh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giấy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chữ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nhật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thước</a:t>
                </a:r>
                <a:r>
                  <a:rPr lang="en-US" sz="2000" dirty="0" smtClean="0"/>
                  <a:t> 3 cm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 smtClean="0"/>
                  <a:t> 5 cm. </a:t>
                </a:r>
                <a:r>
                  <a:rPr lang="en-US" sz="2000" dirty="0" err="1" smtClean="0"/>
                  <a:t>Gấp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đôi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mảnh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giấy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như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5.4b.</a:t>
                </a:r>
                <a:endParaRPr lang="vi-VN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1" y="780842"/>
                <a:ext cx="8157029" cy="850939"/>
              </a:xfrm>
              <a:prstGeom prst="rect">
                <a:avLst/>
              </a:prstGeom>
              <a:blipFill>
                <a:blip r:embed="rId2"/>
                <a:stretch>
                  <a:fillRect l="-822" r="-747" b="-1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86971" y="1631781"/>
            <a:ext cx="78667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5.4c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nét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,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ta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A. (H.5.4.d).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7688" y="2146755"/>
            <a:ext cx="3138942" cy="14528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716" y="3657444"/>
            <a:ext cx="180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Thực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hành</a:t>
            </a:r>
            <a:r>
              <a:rPr lang="en-US" sz="2000" b="1" dirty="0" smtClean="0">
                <a:solidFill>
                  <a:srgbClr val="00B050"/>
                </a:solidFill>
              </a:rPr>
              <a:t> 2</a:t>
            </a:r>
            <a:endParaRPr lang="vi-VN" sz="2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5209" y="4175405"/>
            <a:ext cx="5468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,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E, T.</a:t>
            </a:r>
            <a:endParaRPr lang="vi-V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3631" y="4273134"/>
            <a:ext cx="805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b="1" u="sng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thang </a:t>
            </a:r>
            <a:r>
              <a:rPr lang="en-US" sz="2000" b="1" u="sng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cân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qua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đáy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2743579" y="2327832"/>
            <a:ext cx="3581400" cy="1828800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Line 19"/>
          <p:cNvSpPr>
            <a:spLocks noChangeShapeType="1"/>
          </p:cNvSpPr>
          <p:nvPr/>
        </p:nvSpPr>
        <p:spPr bwMode="auto">
          <a:xfrm rot="2837953" flipH="1" flipV="1">
            <a:off x="3415092" y="2335769"/>
            <a:ext cx="2228850" cy="2066925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1324" y="1855838"/>
            <a:ext cx="696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4528791" y="3947114"/>
            <a:ext cx="242435" cy="2018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4529517" y="2347285"/>
            <a:ext cx="242435" cy="2018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778339" y="2192830"/>
            <a:ext cx="274320" cy="2743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81799" y="2228772"/>
            <a:ext cx="274320" cy="2743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539832" y="3988053"/>
            <a:ext cx="274320" cy="2743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43292" y="4023995"/>
            <a:ext cx="274320" cy="2743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76992" y="4007872"/>
            <a:ext cx="274320" cy="2743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080452" y="4043814"/>
            <a:ext cx="274320" cy="2743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759;p36"/>
          <p:cNvSpPr/>
          <p:nvPr/>
        </p:nvSpPr>
        <p:spPr>
          <a:xfrm>
            <a:off x="2947582" y="218199"/>
            <a:ext cx="3027779" cy="730415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D96C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761;p36"/>
          <p:cNvSpPr txBox="1">
            <a:spLocks/>
          </p:cNvSpPr>
          <p:nvPr/>
        </p:nvSpPr>
        <p:spPr>
          <a:xfrm>
            <a:off x="3135836" y="201850"/>
            <a:ext cx="3010975" cy="746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0171" y="1175219"/>
            <a:ext cx="703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5.1. 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xứng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thang </a:t>
            </a:r>
            <a:r>
              <a:rPr lang="en-US" sz="2400" dirty="0" err="1" smtClean="0"/>
              <a:t>cân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9" name="Right Arrow 8"/>
          <p:cNvSpPr/>
          <p:nvPr/>
        </p:nvSpPr>
        <p:spPr>
          <a:xfrm>
            <a:off x="249860" y="4281578"/>
            <a:ext cx="573771" cy="504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98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 animBg="1"/>
      <p:bldP spid="5" grpId="0"/>
      <p:bldP spid="7" grpId="0" animBg="1"/>
      <p:bldP spid="8" grpId="0" animBg="1"/>
      <p:bldP spid="23" grpId="0" animBg="1"/>
      <p:bldP spid="24" grpId="0"/>
      <p:bldP spid="2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-25616"/>
            <a:ext cx="7708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5.2.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lục</a:t>
            </a:r>
            <a:r>
              <a:rPr lang="en-US" sz="2000" dirty="0" smtClean="0"/>
              <a:t> </a:t>
            </a:r>
            <a:r>
              <a:rPr lang="en-US" sz="2000" dirty="0" err="1" smtClean="0"/>
              <a:t>giác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2" name="Hexagon 1"/>
          <p:cNvSpPr/>
          <p:nvPr/>
        </p:nvSpPr>
        <p:spPr>
          <a:xfrm>
            <a:off x="3135086" y="718456"/>
            <a:ext cx="2888343" cy="2394863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Connector 5"/>
          <p:cNvCxnSpPr/>
          <p:nvPr/>
        </p:nvCxnSpPr>
        <p:spPr>
          <a:xfrm>
            <a:off x="4608286" y="394494"/>
            <a:ext cx="0" cy="3276173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93258" y="1915887"/>
            <a:ext cx="5000618" cy="521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60913" y="1118527"/>
            <a:ext cx="3149600" cy="155292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14171" y="1162986"/>
            <a:ext cx="3497944" cy="162092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12458" y="394494"/>
            <a:ext cx="2304142" cy="332922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399972" y="341447"/>
            <a:ext cx="2304142" cy="3163753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28385" y="3559383"/>
            <a:ext cx="867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lục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đều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6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(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lục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đều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qua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cặp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qua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trung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cặp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4094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201" y="500743"/>
            <a:ext cx="821689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5.3.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,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xứng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201" y="1825397"/>
            <a:ext cx="7375569" cy="19918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8686" y="1825397"/>
            <a:ext cx="1843314" cy="2238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10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59;p36"/>
          <p:cNvSpPr/>
          <p:nvPr/>
        </p:nvSpPr>
        <p:spPr>
          <a:xfrm>
            <a:off x="2947582" y="218199"/>
            <a:ext cx="3027779" cy="7304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D96C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761;p36"/>
          <p:cNvSpPr txBox="1">
            <a:spLocks/>
          </p:cNvSpPr>
          <p:nvPr/>
        </p:nvSpPr>
        <p:spPr>
          <a:xfrm>
            <a:off x="3135836" y="201850"/>
            <a:ext cx="3010975" cy="746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dụng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307" y="964963"/>
            <a:ext cx="821689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5.4.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1537427"/>
            <a:ext cx="4019550" cy="3305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150" y="1553776"/>
            <a:ext cx="562686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chemeClr val="accent3"/>
                </a:solidFill>
              </a:rPr>
              <a:t>a) </a:t>
            </a:r>
            <a:r>
              <a:rPr lang="en-US" sz="2400" dirty="0" err="1" smtClean="0">
                <a:solidFill>
                  <a:schemeClr val="accent3"/>
                </a:solidFill>
              </a:rPr>
              <a:t>Hình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nào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không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có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trục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đối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xứng</a:t>
            </a:r>
            <a:r>
              <a:rPr lang="en-US" sz="2400" dirty="0" smtClean="0">
                <a:solidFill>
                  <a:schemeClr val="accent3"/>
                </a:solidFill>
              </a:rPr>
              <a:t>?</a:t>
            </a:r>
            <a:endParaRPr lang="vi-VN" sz="2400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150" y="2553123"/>
            <a:ext cx="520710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chemeClr val="accent3"/>
                </a:solidFill>
              </a:rPr>
              <a:t>b) </a:t>
            </a:r>
            <a:r>
              <a:rPr lang="en-US" sz="2400" dirty="0" err="1" smtClean="0">
                <a:solidFill>
                  <a:schemeClr val="accent3"/>
                </a:solidFill>
              </a:rPr>
              <a:t>Hình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nào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chỉ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có</a:t>
            </a:r>
            <a:r>
              <a:rPr lang="en-US" sz="2400" dirty="0" smtClean="0">
                <a:solidFill>
                  <a:schemeClr val="accent3"/>
                </a:solidFill>
              </a:rPr>
              <a:t> 1 </a:t>
            </a:r>
            <a:r>
              <a:rPr lang="en-US" sz="2400" dirty="0" err="1" smtClean="0">
                <a:solidFill>
                  <a:schemeClr val="accent3"/>
                </a:solidFill>
              </a:rPr>
              <a:t>trục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đối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xứng</a:t>
            </a:r>
            <a:r>
              <a:rPr lang="en-US" sz="2400" dirty="0" smtClean="0">
                <a:solidFill>
                  <a:schemeClr val="accent3"/>
                </a:solidFill>
              </a:rPr>
              <a:t>?</a:t>
            </a:r>
            <a:endParaRPr lang="vi-VN" sz="24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150" y="3697862"/>
            <a:ext cx="562686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chemeClr val="accent3"/>
                </a:solidFill>
              </a:rPr>
              <a:t>c) </a:t>
            </a:r>
            <a:r>
              <a:rPr lang="en-US" sz="2400" dirty="0" err="1" smtClean="0">
                <a:solidFill>
                  <a:schemeClr val="accent3"/>
                </a:solidFill>
              </a:rPr>
              <a:t>Hình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nào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có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hai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trục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đối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xứng</a:t>
            </a:r>
            <a:r>
              <a:rPr lang="en-US" sz="2400" dirty="0" smtClean="0">
                <a:solidFill>
                  <a:schemeClr val="accent3"/>
                </a:solidFill>
              </a:rPr>
              <a:t>?</a:t>
            </a:r>
            <a:endParaRPr lang="vi-VN" sz="2400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4838" y="2009527"/>
            <a:ext cx="107433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20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0281" y="3050582"/>
            <a:ext cx="126188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d; </a:t>
            </a:r>
            <a:endParaRPr lang="en-US" sz="20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8229" y="3043128"/>
            <a:ext cx="126188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endParaRPr lang="en-US" sz="20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3943" y="4210510"/>
            <a:ext cx="117692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0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59"/>
          <p:cNvSpPr/>
          <p:nvPr/>
        </p:nvSpPr>
        <p:spPr>
          <a:xfrm>
            <a:off x="2555224" y="333065"/>
            <a:ext cx="4493275" cy="901847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209" name="Google Shape;2209;p59"/>
          <p:cNvGrpSpPr/>
          <p:nvPr/>
        </p:nvGrpSpPr>
        <p:grpSpPr>
          <a:xfrm>
            <a:off x="507831" y="493240"/>
            <a:ext cx="568694" cy="572684"/>
            <a:chOff x="507831" y="493240"/>
            <a:chExt cx="568694" cy="572684"/>
          </a:xfrm>
        </p:grpSpPr>
        <p:sp>
          <p:nvSpPr>
            <p:cNvPr id="2210" name="Google Shape;2210;p59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9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2" name="Google Shape;2212;p59"/>
          <p:cNvSpPr txBox="1">
            <a:spLocks noGrp="1"/>
          </p:cNvSpPr>
          <p:nvPr>
            <p:ph type="title"/>
          </p:nvPr>
        </p:nvSpPr>
        <p:spPr>
          <a:xfrm>
            <a:off x="2554317" y="464792"/>
            <a:ext cx="4766244" cy="6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2"/>
                </a:solidFill>
                <a:latin typeface="+mn-lt"/>
              </a:rPr>
              <a:t>HƯỚNG DẪN VỀ NHÀ</a:t>
            </a:r>
            <a:endParaRPr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46393"/>
            <a:ext cx="943323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 - Học thuộc các đặc điểm về hình có trục đối xứng.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 - Hoàn thành thêm các bài tập trong SBT.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Cắt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dán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tấm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thiệp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sử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dụng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họa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tiết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trang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trí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xứng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Chuẩn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đọc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tìm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hiểu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sau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“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tâm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8" grpId="0" animBg="1"/>
      <p:bldP spid="2212" grpId="0"/>
      <p:bldP spid="6" grpId="0" uiExpand="1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0"/>
            <a:ext cx="7580671" cy="9688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 SỐ MẪU TẤM THIỆP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81" y="764731"/>
            <a:ext cx="1836889" cy="2143037"/>
          </a:xfrm>
          <a:prstGeom prst="rect">
            <a:avLst/>
          </a:prstGeom>
        </p:spPr>
      </p:pic>
      <p:pic>
        <p:nvPicPr>
          <p:cNvPr id="1034" name="Picture 10" descr="Cách làm thiệp 20/11 bằng giấy A4 đơn giản, đẹp, sáng tạo - META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289" y="830031"/>
            <a:ext cx="3693755" cy="20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0+ ý tưởng làm thiệp sinh nhật ĐƠN GIẢN mà ĐỘC ĐÁO dành tặng cho người  thân yêu – Mẹo hay cuộc số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72" y="910266"/>
            <a:ext cx="1673799" cy="21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5 Cách làm thiệp chúc mừng 20/11 ấn tượng không mất nhiều thời g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1" y="3029415"/>
            <a:ext cx="3270439" cy="183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ự tay làm thiệp nhân dịp Ngày của M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48" y="3029415"/>
            <a:ext cx="3444368" cy="19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60"/>
          <p:cNvSpPr/>
          <p:nvPr/>
        </p:nvSpPr>
        <p:spPr>
          <a:xfrm>
            <a:off x="3866341" y="284390"/>
            <a:ext cx="2169175" cy="572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257" name="Google Shape;2257;p60"/>
          <p:cNvGrpSpPr/>
          <p:nvPr/>
        </p:nvGrpSpPr>
        <p:grpSpPr>
          <a:xfrm>
            <a:off x="507831" y="493240"/>
            <a:ext cx="568694" cy="572684"/>
            <a:chOff x="507831" y="493240"/>
            <a:chExt cx="568694" cy="572684"/>
          </a:xfrm>
        </p:grpSpPr>
        <p:sp>
          <p:nvSpPr>
            <p:cNvPr id="2258" name="Google Shape;2258;p60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0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rgbClr val="FD9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60"/>
          <p:cNvGrpSpPr/>
          <p:nvPr/>
        </p:nvGrpSpPr>
        <p:grpSpPr>
          <a:xfrm>
            <a:off x="1714500" y="1394684"/>
            <a:ext cx="6438900" cy="3381293"/>
            <a:chOff x="4854325" y="1936705"/>
            <a:chExt cx="3569700" cy="2142920"/>
          </a:xfrm>
        </p:grpSpPr>
        <p:sp>
          <p:nvSpPr>
            <p:cNvPr id="2263" name="Google Shape;2263;p60"/>
            <p:cNvSpPr/>
            <p:nvPr/>
          </p:nvSpPr>
          <p:spPr>
            <a:xfrm>
              <a:off x="5044081" y="1936705"/>
              <a:ext cx="3190200" cy="1990200"/>
            </a:xfrm>
            <a:prstGeom prst="round2SameRect">
              <a:avLst>
                <a:gd name="adj1" fmla="val 4232"/>
                <a:gd name="adj2" fmla="val 0"/>
              </a:avLst>
            </a:prstGeom>
            <a:solidFill>
              <a:schemeClr val="l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28575" dir="5760000" algn="bl" rotWithShape="0">
                <a:schemeClr val="lt1">
                  <a:alpha val="4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64" name="Google Shape;2264;p60"/>
            <p:cNvSpPr/>
            <p:nvPr/>
          </p:nvSpPr>
          <p:spPr>
            <a:xfrm rot="10800000">
              <a:off x="4854325" y="3926925"/>
              <a:ext cx="3569700" cy="152700"/>
            </a:xfrm>
            <a:prstGeom prst="round2SameRect">
              <a:avLst>
                <a:gd name="adj1" fmla="val 44955"/>
                <a:gd name="adj2" fmla="val 0"/>
              </a:avLst>
            </a:prstGeom>
            <a:solidFill>
              <a:schemeClr val="l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28575" dir="5760001" algn="bl" rotWithShape="0">
                <a:schemeClr val="lt1">
                  <a:alpha val="4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65" name="Google Shape;2265;p60"/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solidFill>
              <a:srgbClr val="FFF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2267" name="Google Shape;2267;p60"/>
          <p:cNvGrpSpPr/>
          <p:nvPr/>
        </p:nvGrpSpPr>
        <p:grpSpPr>
          <a:xfrm>
            <a:off x="7855306" y="3695940"/>
            <a:ext cx="568694" cy="572684"/>
            <a:chOff x="507831" y="493240"/>
            <a:chExt cx="568694" cy="572684"/>
          </a:xfrm>
        </p:grpSpPr>
        <p:sp>
          <p:nvSpPr>
            <p:cNvPr id="2268" name="Google Shape;2268;p60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0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rgbClr val="FD9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8191" y="206890"/>
            <a:ext cx="2253075" cy="57270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chemeClr val="accent2"/>
                </a:solidFill>
                <a:latin typeface="+mn-lt"/>
              </a:rPr>
              <a:t>THE END</a:t>
            </a:r>
            <a:endParaRPr lang="vi-VN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42" y="2038435"/>
            <a:ext cx="6311572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chemeClr val="accent2"/>
                </a:solidFill>
              </a:rPr>
              <a:t>CẢM  ƠN CÁC EM ĐÃ CHÚ Ý BÀI GIẢNG!</a:t>
            </a:r>
            <a:endParaRPr lang="vi-VN" sz="4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2"/>
          <p:cNvSpPr/>
          <p:nvPr/>
        </p:nvSpPr>
        <p:spPr>
          <a:xfrm>
            <a:off x="3383801" y="1246605"/>
            <a:ext cx="2500075" cy="802228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BÀI 21</a:t>
            </a:r>
            <a:endParaRPr sz="4800" b="1" dirty="0">
              <a:solidFill>
                <a:schemeClr val="accent2"/>
              </a:solidFill>
            </a:endParaRPr>
          </a:p>
        </p:txBody>
      </p:sp>
      <p:grpSp>
        <p:nvGrpSpPr>
          <p:cNvPr id="508" name="Google Shape;508;p32"/>
          <p:cNvGrpSpPr/>
          <p:nvPr/>
        </p:nvGrpSpPr>
        <p:grpSpPr>
          <a:xfrm rot="4183708">
            <a:off x="7973930" y="46157"/>
            <a:ext cx="524969" cy="538901"/>
            <a:chOff x="5017725" y="4792775"/>
            <a:chExt cx="159200" cy="163425"/>
          </a:xfrm>
        </p:grpSpPr>
        <p:sp>
          <p:nvSpPr>
            <p:cNvPr id="509" name="Google Shape;509;p32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2"/>
          <p:cNvGrpSpPr/>
          <p:nvPr/>
        </p:nvGrpSpPr>
        <p:grpSpPr>
          <a:xfrm>
            <a:off x="9559" y="4402350"/>
            <a:ext cx="661619" cy="679178"/>
            <a:chOff x="5017725" y="4792775"/>
            <a:chExt cx="159200" cy="163425"/>
          </a:xfrm>
        </p:grpSpPr>
        <p:sp>
          <p:nvSpPr>
            <p:cNvPr id="534" name="Google Shape;534;p32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71631" y="2204947"/>
            <a:ext cx="7524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HÌNH CÓ TRỤC ĐỐI XỨNG</a:t>
            </a:r>
            <a:endParaRPr lang="vi-VN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7030" y="3130502"/>
            <a:ext cx="286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(2 </a:t>
            </a:r>
            <a:r>
              <a:rPr lang="en-US" sz="3600" dirty="0" err="1" smtClean="0"/>
              <a:t>tiết</a:t>
            </a:r>
            <a:r>
              <a:rPr lang="en-US" sz="3600" dirty="0" smtClean="0"/>
              <a:t>) 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1"/>
          <p:cNvSpPr/>
          <p:nvPr/>
        </p:nvSpPr>
        <p:spPr>
          <a:xfrm>
            <a:off x="2129203" y="111200"/>
            <a:ext cx="5367550" cy="1000506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64" name="Google Shape;464;p31"/>
          <p:cNvSpPr/>
          <p:nvPr/>
        </p:nvSpPr>
        <p:spPr>
          <a:xfrm>
            <a:off x="507831" y="493240"/>
            <a:ext cx="568694" cy="572684"/>
          </a:xfrm>
          <a:custGeom>
            <a:avLst/>
            <a:gdLst/>
            <a:ahLst/>
            <a:cxnLst/>
            <a:rect l="l" t="t" r="r" b="b"/>
            <a:pathLst>
              <a:path w="15393" h="15501" extrusionOk="0">
                <a:moveTo>
                  <a:pt x="6179" y="1883"/>
                </a:moveTo>
                <a:cubicBezTo>
                  <a:pt x="6231" y="1999"/>
                  <a:pt x="6305" y="2156"/>
                  <a:pt x="6378" y="2357"/>
                </a:cubicBezTo>
                <a:cubicBezTo>
                  <a:pt x="6567" y="2840"/>
                  <a:pt x="6704" y="3333"/>
                  <a:pt x="6777" y="3606"/>
                </a:cubicBezTo>
                <a:cubicBezTo>
                  <a:pt x="6798" y="3680"/>
                  <a:pt x="6819" y="3732"/>
                  <a:pt x="6830" y="3775"/>
                </a:cubicBezTo>
                <a:cubicBezTo>
                  <a:pt x="7062" y="4552"/>
                  <a:pt x="7282" y="5361"/>
                  <a:pt x="7482" y="6202"/>
                </a:cubicBezTo>
                <a:cubicBezTo>
                  <a:pt x="7482" y="6212"/>
                  <a:pt x="7492" y="6223"/>
                  <a:pt x="7492" y="6244"/>
                </a:cubicBezTo>
                <a:cubicBezTo>
                  <a:pt x="7534" y="6433"/>
                  <a:pt x="7555" y="6538"/>
                  <a:pt x="7576" y="6601"/>
                </a:cubicBezTo>
                <a:cubicBezTo>
                  <a:pt x="7650" y="6874"/>
                  <a:pt x="7870" y="7085"/>
                  <a:pt x="8154" y="7148"/>
                </a:cubicBezTo>
                <a:cubicBezTo>
                  <a:pt x="8201" y="7156"/>
                  <a:pt x="8247" y="7161"/>
                  <a:pt x="8294" y="7161"/>
                </a:cubicBezTo>
                <a:cubicBezTo>
                  <a:pt x="8520" y="7161"/>
                  <a:pt x="8741" y="7057"/>
                  <a:pt x="8890" y="6874"/>
                </a:cubicBezTo>
                <a:cubicBezTo>
                  <a:pt x="8932" y="6821"/>
                  <a:pt x="8974" y="6758"/>
                  <a:pt x="8995" y="6695"/>
                </a:cubicBezTo>
                <a:cubicBezTo>
                  <a:pt x="9079" y="6559"/>
                  <a:pt x="9404" y="6118"/>
                  <a:pt x="9488" y="6002"/>
                </a:cubicBezTo>
                <a:cubicBezTo>
                  <a:pt x="10013" y="5403"/>
                  <a:pt x="10518" y="4909"/>
                  <a:pt x="11012" y="4479"/>
                </a:cubicBezTo>
                <a:cubicBezTo>
                  <a:pt x="11169" y="4342"/>
                  <a:pt x="11568" y="4048"/>
                  <a:pt x="12000" y="3796"/>
                </a:cubicBezTo>
                <a:cubicBezTo>
                  <a:pt x="12388" y="3575"/>
                  <a:pt x="12630" y="3491"/>
                  <a:pt x="12777" y="3449"/>
                </a:cubicBezTo>
                <a:lnTo>
                  <a:pt x="12777" y="3449"/>
                </a:lnTo>
                <a:cubicBezTo>
                  <a:pt x="12735" y="3985"/>
                  <a:pt x="12168" y="4594"/>
                  <a:pt x="11674" y="5025"/>
                </a:cubicBezTo>
                <a:cubicBezTo>
                  <a:pt x="11285" y="5361"/>
                  <a:pt x="10854" y="5666"/>
                  <a:pt x="10424" y="5971"/>
                </a:cubicBezTo>
                <a:cubicBezTo>
                  <a:pt x="10329" y="6044"/>
                  <a:pt x="10224" y="6107"/>
                  <a:pt x="10129" y="6170"/>
                </a:cubicBezTo>
                <a:cubicBezTo>
                  <a:pt x="9992" y="6275"/>
                  <a:pt x="9835" y="6380"/>
                  <a:pt x="9698" y="6485"/>
                </a:cubicBezTo>
                <a:lnTo>
                  <a:pt x="9677" y="6496"/>
                </a:lnTo>
                <a:cubicBezTo>
                  <a:pt x="9562" y="6580"/>
                  <a:pt x="9436" y="6674"/>
                  <a:pt x="9310" y="6769"/>
                </a:cubicBezTo>
                <a:cubicBezTo>
                  <a:pt x="9289" y="6779"/>
                  <a:pt x="9268" y="6790"/>
                  <a:pt x="9247" y="6811"/>
                </a:cubicBezTo>
                <a:cubicBezTo>
                  <a:pt x="9152" y="6864"/>
                  <a:pt x="8869" y="7043"/>
                  <a:pt x="8816" y="7421"/>
                </a:cubicBezTo>
                <a:cubicBezTo>
                  <a:pt x="8785" y="7704"/>
                  <a:pt x="8911" y="7914"/>
                  <a:pt x="8974" y="8030"/>
                </a:cubicBezTo>
                <a:cubicBezTo>
                  <a:pt x="9194" y="8397"/>
                  <a:pt x="9625" y="8598"/>
                  <a:pt x="10224" y="8839"/>
                </a:cubicBezTo>
                <a:cubicBezTo>
                  <a:pt x="10329" y="8881"/>
                  <a:pt x="10455" y="8934"/>
                  <a:pt x="10508" y="8955"/>
                </a:cubicBezTo>
                <a:cubicBezTo>
                  <a:pt x="10875" y="9154"/>
                  <a:pt x="11180" y="9322"/>
                  <a:pt x="11463" y="9480"/>
                </a:cubicBezTo>
                <a:cubicBezTo>
                  <a:pt x="11937" y="9753"/>
                  <a:pt x="12283" y="9974"/>
                  <a:pt x="12598" y="10216"/>
                </a:cubicBezTo>
                <a:cubicBezTo>
                  <a:pt x="12651" y="10258"/>
                  <a:pt x="12703" y="10300"/>
                  <a:pt x="12766" y="10342"/>
                </a:cubicBezTo>
                <a:cubicBezTo>
                  <a:pt x="12966" y="10489"/>
                  <a:pt x="13239" y="10688"/>
                  <a:pt x="13460" y="10898"/>
                </a:cubicBezTo>
                <a:cubicBezTo>
                  <a:pt x="13534" y="10961"/>
                  <a:pt x="13586" y="11024"/>
                  <a:pt x="13628" y="11077"/>
                </a:cubicBezTo>
                <a:cubicBezTo>
                  <a:pt x="13492" y="11077"/>
                  <a:pt x="13313" y="11066"/>
                  <a:pt x="13123" y="11035"/>
                </a:cubicBezTo>
                <a:cubicBezTo>
                  <a:pt x="12052" y="10835"/>
                  <a:pt x="11064" y="10174"/>
                  <a:pt x="10108" y="9532"/>
                </a:cubicBezTo>
                <a:cubicBezTo>
                  <a:pt x="10045" y="9490"/>
                  <a:pt x="9971" y="9438"/>
                  <a:pt x="9898" y="9396"/>
                </a:cubicBezTo>
                <a:cubicBezTo>
                  <a:pt x="9866" y="9364"/>
                  <a:pt x="9730" y="9259"/>
                  <a:pt x="9625" y="9175"/>
                </a:cubicBezTo>
                <a:cubicBezTo>
                  <a:pt x="9425" y="9007"/>
                  <a:pt x="9173" y="8808"/>
                  <a:pt x="8953" y="8640"/>
                </a:cubicBezTo>
                <a:cubicBezTo>
                  <a:pt x="8652" y="8418"/>
                  <a:pt x="8388" y="8242"/>
                  <a:pt x="8080" y="8242"/>
                </a:cubicBezTo>
                <a:cubicBezTo>
                  <a:pt x="8023" y="8242"/>
                  <a:pt x="7963" y="8248"/>
                  <a:pt x="7902" y="8261"/>
                </a:cubicBezTo>
                <a:cubicBezTo>
                  <a:pt x="7786" y="8282"/>
                  <a:pt x="7492" y="8387"/>
                  <a:pt x="7345" y="8745"/>
                </a:cubicBezTo>
                <a:cubicBezTo>
                  <a:pt x="7335" y="8787"/>
                  <a:pt x="7324" y="8818"/>
                  <a:pt x="7303" y="8871"/>
                </a:cubicBezTo>
                <a:cubicBezTo>
                  <a:pt x="7282" y="8934"/>
                  <a:pt x="7261" y="9007"/>
                  <a:pt x="7240" y="9112"/>
                </a:cubicBezTo>
                <a:cubicBezTo>
                  <a:pt x="7198" y="9291"/>
                  <a:pt x="7146" y="9501"/>
                  <a:pt x="7104" y="9679"/>
                </a:cubicBezTo>
                <a:cubicBezTo>
                  <a:pt x="7083" y="9774"/>
                  <a:pt x="7051" y="9900"/>
                  <a:pt x="7041" y="9931"/>
                </a:cubicBezTo>
                <a:cubicBezTo>
                  <a:pt x="6935" y="10289"/>
                  <a:pt x="6819" y="10646"/>
                  <a:pt x="6672" y="11035"/>
                </a:cubicBezTo>
                <a:cubicBezTo>
                  <a:pt x="6357" y="11855"/>
                  <a:pt x="5969" y="12800"/>
                  <a:pt x="5391" y="13546"/>
                </a:cubicBezTo>
                <a:cubicBezTo>
                  <a:pt x="5138" y="13882"/>
                  <a:pt x="4949" y="13977"/>
                  <a:pt x="4897" y="13987"/>
                </a:cubicBezTo>
                <a:cubicBezTo>
                  <a:pt x="4886" y="13987"/>
                  <a:pt x="4876" y="13977"/>
                  <a:pt x="4855" y="13966"/>
                </a:cubicBezTo>
                <a:cubicBezTo>
                  <a:pt x="4708" y="13830"/>
                  <a:pt x="4781" y="13368"/>
                  <a:pt x="4823" y="13168"/>
                </a:cubicBezTo>
                <a:cubicBezTo>
                  <a:pt x="4960" y="12527"/>
                  <a:pt x="5233" y="11844"/>
                  <a:pt x="5654" y="11077"/>
                </a:cubicBezTo>
                <a:cubicBezTo>
                  <a:pt x="6063" y="10331"/>
                  <a:pt x="6578" y="9606"/>
                  <a:pt x="6967" y="9060"/>
                </a:cubicBezTo>
                <a:cubicBezTo>
                  <a:pt x="7167" y="8787"/>
                  <a:pt x="7156" y="8408"/>
                  <a:pt x="6946" y="8145"/>
                </a:cubicBezTo>
                <a:cubicBezTo>
                  <a:pt x="6798" y="7967"/>
                  <a:pt x="6578" y="7862"/>
                  <a:pt x="6357" y="7862"/>
                </a:cubicBezTo>
                <a:cubicBezTo>
                  <a:pt x="6252" y="7862"/>
                  <a:pt x="6158" y="7883"/>
                  <a:pt x="6063" y="7925"/>
                </a:cubicBezTo>
                <a:cubicBezTo>
                  <a:pt x="5759" y="8051"/>
                  <a:pt x="4708" y="8492"/>
                  <a:pt x="3594" y="8766"/>
                </a:cubicBezTo>
                <a:cubicBezTo>
                  <a:pt x="2937" y="8930"/>
                  <a:pt x="2483" y="8979"/>
                  <a:pt x="2175" y="8979"/>
                </a:cubicBezTo>
                <a:cubicBezTo>
                  <a:pt x="1795" y="8979"/>
                  <a:pt x="1638" y="8904"/>
                  <a:pt x="1598" y="8881"/>
                </a:cubicBezTo>
                <a:cubicBezTo>
                  <a:pt x="1566" y="8871"/>
                  <a:pt x="1556" y="8860"/>
                  <a:pt x="1545" y="8797"/>
                </a:cubicBezTo>
                <a:cubicBezTo>
                  <a:pt x="1535" y="8703"/>
                  <a:pt x="1734" y="8556"/>
                  <a:pt x="1913" y="8461"/>
                </a:cubicBezTo>
                <a:cubicBezTo>
                  <a:pt x="2281" y="8261"/>
                  <a:pt x="2775" y="8145"/>
                  <a:pt x="3100" y="8061"/>
                </a:cubicBezTo>
                <a:lnTo>
                  <a:pt x="3111" y="8061"/>
                </a:lnTo>
                <a:cubicBezTo>
                  <a:pt x="4214" y="7778"/>
                  <a:pt x="5412" y="7620"/>
                  <a:pt x="6588" y="7599"/>
                </a:cubicBezTo>
                <a:cubicBezTo>
                  <a:pt x="6851" y="7589"/>
                  <a:pt x="7093" y="7452"/>
                  <a:pt x="7230" y="7232"/>
                </a:cubicBezTo>
                <a:cubicBezTo>
                  <a:pt x="7356" y="7001"/>
                  <a:pt x="7366" y="6727"/>
                  <a:pt x="7240" y="6485"/>
                </a:cubicBezTo>
                <a:cubicBezTo>
                  <a:pt x="6777" y="5624"/>
                  <a:pt x="6462" y="4573"/>
                  <a:pt x="6294" y="3386"/>
                </a:cubicBezTo>
                <a:cubicBezTo>
                  <a:pt x="6284" y="3323"/>
                  <a:pt x="6284" y="3260"/>
                  <a:pt x="6273" y="3197"/>
                </a:cubicBezTo>
                <a:cubicBezTo>
                  <a:pt x="6221" y="2861"/>
                  <a:pt x="6158" y="2441"/>
                  <a:pt x="6168" y="2072"/>
                </a:cubicBezTo>
                <a:cubicBezTo>
                  <a:pt x="6168" y="1999"/>
                  <a:pt x="6168" y="1936"/>
                  <a:pt x="6179" y="1883"/>
                </a:cubicBezTo>
                <a:close/>
                <a:moveTo>
                  <a:pt x="6086" y="1"/>
                </a:moveTo>
                <a:cubicBezTo>
                  <a:pt x="5763" y="1"/>
                  <a:pt x="5448" y="152"/>
                  <a:pt x="5191" y="433"/>
                </a:cubicBezTo>
                <a:cubicBezTo>
                  <a:pt x="4456" y="1243"/>
                  <a:pt x="4645" y="2556"/>
                  <a:pt x="4781" y="3417"/>
                </a:cubicBezTo>
                <a:cubicBezTo>
                  <a:pt x="4781" y="3480"/>
                  <a:pt x="4792" y="3543"/>
                  <a:pt x="4802" y="3596"/>
                </a:cubicBezTo>
                <a:cubicBezTo>
                  <a:pt x="4928" y="4521"/>
                  <a:pt x="5149" y="5372"/>
                  <a:pt x="5433" y="6149"/>
                </a:cubicBezTo>
                <a:cubicBezTo>
                  <a:pt x="4519" y="6223"/>
                  <a:pt x="3604" y="6370"/>
                  <a:pt x="2733" y="6590"/>
                </a:cubicBezTo>
                <a:cubicBezTo>
                  <a:pt x="2354" y="6685"/>
                  <a:pt x="1734" y="6842"/>
                  <a:pt x="1199" y="7137"/>
                </a:cubicBezTo>
                <a:cubicBezTo>
                  <a:pt x="852" y="7316"/>
                  <a:pt x="578" y="7536"/>
                  <a:pt x="389" y="7778"/>
                </a:cubicBezTo>
                <a:cubicBezTo>
                  <a:pt x="116" y="8135"/>
                  <a:pt x="1" y="8545"/>
                  <a:pt x="53" y="8965"/>
                </a:cubicBezTo>
                <a:cubicBezTo>
                  <a:pt x="116" y="9501"/>
                  <a:pt x="389" y="9931"/>
                  <a:pt x="842" y="10195"/>
                </a:cubicBezTo>
                <a:cubicBezTo>
                  <a:pt x="1188" y="10384"/>
                  <a:pt x="1629" y="10489"/>
                  <a:pt x="2165" y="10489"/>
                </a:cubicBezTo>
                <a:cubicBezTo>
                  <a:pt x="2670" y="10489"/>
                  <a:pt x="3258" y="10405"/>
                  <a:pt x="3952" y="10237"/>
                </a:cubicBezTo>
                <a:cubicBezTo>
                  <a:pt x="4130" y="10195"/>
                  <a:pt x="4309" y="10142"/>
                  <a:pt x="4477" y="10090"/>
                </a:cubicBezTo>
                <a:lnTo>
                  <a:pt x="4477" y="10090"/>
                </a:lnTo>
                <a:cubicBezTo>
                  <a:pt x="4424" y="10184"/>
                  <a:pt x="4382" y="10268"/>
                  <a:pt x="4330" y="10352"/>
                </a:cubicBezTo>
                <a:cubicBezTo>
                  <a:pt x="3836" y="11245"/>
                  <a:pt x="3520" y="12065"/>
                  <a:pt x="3352" y="12863"/>
                </a:cubicBezTo>
                <a:cubicBezTo>
                  <a:pt x="3268" y="13252"/>
                  <a:pt x="3237" y="13588"/>
                  <a:pt x="3268" y="13893"/>
                </a:cubicBezTo>
                <a:cubicBezTo>
                  <a:pt x="3321" y="14386"/>
                  <a:pt x="3531" y="14797"/>
                  <a:pt x="3857" y="15091"/>
                </a:cubicBezTo>
                <a:cubicBezTo>
                  <a:pt x="4162" y="15364"/>
                  <a:pt x="4508" y="15500"/>
                  <a:pt x="4886" y="15500"/>
                </a:cubicBezTo>
                <a:cubicBezTo>
                  <a:pt x="4928" y="15500"/>
                  <a:pt x="4981" y="15500"/>
                  <a:pt x="5023" y="15490"/>
                </a:cubicBezTo>
                <a:cubicBezTo>
                  <a:pt x="5717" y="15427"/>
                  <a:pt x="6263" y="14902"/>
                  <a:pt x="6588" y="14470"/>
                </a:cubicBezTo>
                <a:cubicBezTo>
                  <a:pt x="7293" y="13567"/>
                  <a:pt x="7734" y="12495"/>
                  <a:pt x="8080" y="11571"/>
                </a:cubicBezTo>
                <a:cubicBezTo>
                  <a:pt x="8238" y="11150"/>
                  <a:pt x="8374" y="10751"/>
                  <a:pt x="8490" y="10363"/>
                </a:cubicBezTo>
                <a:cubicBezTo>
                  <a:pt x="8501" y="10331"/>
                  <a:pt x="8511" y="10289"/>
                  <a:pt x="8522" y="10226"/>
                </a:cubicBezTo>
                <a:cubicBezTo>
                  <a:pt x="8585" y="10268"/>
                  <a:pt x="8638" y="10310"/>
                  <a:pt x="8680" y="10342"/>
                </a:cubicBezTo>
                <a:cubicBezTo>
                  <a:pt x="8879" y="10510"/>
                  <a:pt x="8984" y="10594"/>
                  <a:pt x="9058" y="10646"/>
                </a:cubicBezTo>
                <a:cubicBezTo>
                  <a:pt x="9131" y="10688"/>
                  <a:pt x="9205" y="10741"/>
                  <a:pt x="9268" y="10783"/>
                </a:cubicBezTo>
                <a:cubicBezTo>
                  <a:pt x="10308" y="11476"/>
                  <a:pt x="11474" y="12264"/>
                  <a:pt x="12861" y="12516"/>
                </a:cubicBezTo>
                <a:cubicBezTo>
                  <a:pt x="13021" y="12547"/>
                  <a:pt x="13287" y="12586"/>
                  <a:pt x="13586" y="12586"/>
                </a:cubicBezTo>
                <a:cubicBezTo>
                  <a:pt x="13994" y="12586"/>
                  <a:pt x="14464" y="12514"/>
                  <a:pt x="14815" y="12254"/>
                </a:cubicBezTo>
                <a:cubicBezTo>
                  <a:pt x="15089" y="12044"/>
                  <a:pt x="15257" y="11750"/>
                  <a:pt x="15288" y="11402"/>
                </a:cubicBezTo>
                <a:cubicBezTo>
                  <a:pt x="15393" y="10405"/>
                  <a:pt x="14311" y="9606"/>
                  <a:pt x="13660" y="9133"/>
                </a:cubicBezTo>
                <a:cubicBezTo>
                  <a:pt x="13607" y="9081"/>
                  <a:pt x="13555" y="9049"/>
                  <a:pt x="13513" y="9018"/>
                </a:cubicBezTo>
                <a:cubicBezTo>
                  <a:pt x="13145" y="8734"/>
                  <a:pt x="12745" y="8471"/>
                  <a:pt x="12199" y="8166"/>
                </a:cubicBezTo>
                <a:cubicBezTo>
                  <a:pt x="11916" y="8009"/>
                  <a:pt x="11600" y="7830"/>
                  <a:pt x="11211" y="7631"/>
                </a:cubicBezTo>
                <a:cubicBezTo>
                  <a:pt x="11127" y="7578"/>
                  <a:pt x="11022" y="7536"/>
                  <a:pt x="10896" y="7484"/>
                </a:cubicBezTo>
                <a:cubicBezTo>
                  <a:pt x="10928" y="7463"/>
                  <a:pt x="10959" y="7442"/>
                  <a:pt x="10991" y="7410"/>
                </a:cubicBezTo>
                <a:cubicBezTo>
                  <a:pt x="11085" y="7347"/>
                  <a:pt x="11190" y="7274"/>
                  <a:pt x="11285" y="7211"/>
                </a:cubicBezTo>
                <a:cubicBezTo>
                  <a:pt x="11748" y="6885"/>
                  <a:pt x="12220" y="6548"/>
                  <a:pt x="12661" y="6160"/>
                </a:cubicBezTo>
                <a:cubicBezTo>
                  <a:pt x="13123" y="5750"/>
                  <a:pt x="13471" y="5372"/>
                  <a:pt x="13733" y="5004"/>
                </a:cubicBezTo>
                <a:cubicBezTo>
                  <a:pt x="14143" y="4405"/>
                  <a:pt x="14321" y="3817"/>
                  <a:pt x="14290" y="3228"/>
                </a:cubicBezTo>
                <a:cubicBezTo>
                  <a:pt x="14237" y="2441"/>
                  <a:pt x="13775" y="2135"/>
                  <a:pt x="13502" y="2020"/>
                </a:cubicBezTo>
                <a:cubicBezTo>
                  <a:pt x="13329" y="1948"/>
                  <a:pt x="13139" y="1911"/>
                  <a:pt x="12932" y="1911"/>
                </a:cubicBezTo>
                <a:cubicBezTo>
                  <a:pt x="12747" y="1911"/>
                  <a:pt x="12548" y="1940"/>
                  <a:pt x="12336" y="1999"/>
                </a:cubicBezTo>
                <a:cubicBezTo>
                  <a:pt x="12052" y="2083"/>
                  <a:pt x="11727" y="2220"/>
                  <a:pt x="11379" y="2420"/>
                </a:cubicBezTo>
                <a:cubicBezTo>
                  <a:pt x="10770" y="2756"/>
                  <a:pt x="10235" y="3165"/>
                  <a:pt x="10035" y="3333"/>
                </a:cubicBezTo>
                <a:cubicBezTo>
                  <a:pt x="9572" y="3722"/>
                  <a:pt x="9121" y="4164"/>
                  <a:pt x="8659" y="4678"/>
                </a:cubicBezTo>
                <a:cubicBezTo>
                  <a:pt x="8532" y="4216"/>
                  <a:pt x="8406" y="3775"/>
                  <a:pt x="8269" y="3333"/>
                </a:cubicBezTo>
                <a:cubicBezTo>
                  <a:pt x="8269" y="3312"/>
                  <a:pt x="8248" y="3260"/>
                  <a:pt x="8238" y="3197"/>
                </a:cubicBezTo>
                <a:cubicBezTo>
                  <a:pt x="8143" y="2882"/>
                  <a:pt x="7965" y="2220"/>
                  <a:pt x="7713" y="1621"/>
                </a:cubicBezTo>
                <a:cubicBezTo>
                  <a:pt x="7555" y="1253"/>
                  <a:pt x="7408" y="959"/>
                  <a:pt x="7251" y="728"/>
                </a:cubicBezTo>
                <a:cubicBezTo>
                  <a:pt x="6977" y="339"/>
                  <a:pt x="6683" y="108"/>
                  <a:pt x="6347" y="34"/>
                </a:cubicBezTo>
                <a:cubicBezTo>
                  <a:pt x="6260" y="12"/>
                  <a:pt x="6173" y="1"/>
                  <a:pt x="60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1"/>
          <p:cNvSpPr/>
          <p:nvPr/>
        </p:nvSpPr>
        <p:spPr>
          <a:xfrm>
            <a:off x="534248" y="523721"/>
            <a:ext cx="524434" cy="511060"/>
          </a:xfrm>
          <a:custGeom>
            <a:avLst/>
            <a:gdLst/>
            <a:ahLst/>
            <a:cxnLst/>
            <a:rect l="l" t="t" r="r" b="b"/>
            <a:pathLst>
              <a:path w="14195" h="13833" extrusionOk="0">
                <a:moveTo>
                  <a:pt x="5407" y="1"/>
                </a:moveTo>
                <a:cubicBezTo>
                  <a:pt x="5391" y="1"/>
                  <a:pt x="5375" y="3"/>
                  <a:pt x="5359" y="8"/>
                </a:cubicBezTo>
                <a:cubicBezTo>
                  <a:pt x="4434" y="271"/>
                  <a:pt x="4970" y="2992"/>
                  <a:pt x="5096" y="3612"/>
                </a:cubicBezTo>
                <a:cubicBezTo>
                  <a:pt x="5317" y="4441"/>
                  <a:pt x="5579" y="5366"/>
                  <a:pt x="6020" y="6112"/>
                </a:cubicBezTo>
                <a:cubicBezTo>
                  <a:pt x="4918" y="6112"/>
                  <a:pt x="0" y="6512"/>
                  <a:pt x="179" y="8046"/>
                </a:cubicBezTo>
                <a:cubicBezTo>
                  <a:pt x="247" y="8565"/>
                  <a:pt x="752" y="8752"/>
                  <a:pt x="1439" y="8752"/>
                </a:cubicBezTo>
                <a:cubicBezTo>
                  <a:pt x="2963" y="8752"/>
                  <a:pt x="5383" y="7830"/>
                  <a:pt x="5926" y="7562"/>
                </a:cubicBezTo>
                <a:lnTo>
                  <a:pt x="5926" y="7562"/>
                </a:lnTo>
                <a:cubicBezTo>
                  <a:pt x="5180" y="8571"/>
                  <a:pt x="2501" y="12522"/>
                  <a:pt x="3688" y="13624"/>
                </a:cubicBezTo>
                <a:cubicBezTo>
                  <a:pt x="3856" y="13770"/>
                  <a:pt x="4023" y="13832"/>
                  <a:pt x="4186" y="13832"/>
                </a:cubicBezTo>
                <a:cubicBezTo>
                  <a:pt x="5003" y="13832"/>
                  <a:pt x="5730" y="12269"/>
                  <a:pt x="6062" y="11691"/>
                </a:cubicBezTo>
                <a:cubicBezTo>
                  <a:pt x="6588" y="10504"/>
                  <a:pt x="7082" y="9127"/>
                  <a:pt x="7302" y="7899"/>
                </a:cubicBezTo>
                <a:cubicBezTo>
                  <a:pt x="8007" y="8644"/>
                  <a:pt x="8626" y="8959"/>
                  <a:pt x="9446" y="9538"/>
                </a:cubicBezTo>
                <a:cubicBezTo>
                  <a:pt x="10449" y="10244"/>
                  <a:pt x="11833" y="10914"/>
                  <a:pt x="12833" y="10914"/>
                </a:cubicBezTo>
                <a:cubicBezTo>
                  <a:pt x="13142" y="10914"/>
                  <a:pt x="13414" y="10850"/>
                  <a:pt x="13627" y="10704"/>
                </a:cubicBezTo>
                <a:cubicBezTo>
                  <a:pt x="14195" y="10304"/>
                  <a:pt x="12293" y="8802"/>
                  <a:pt x="11547" y="8361"/>
                </a:cubicBezTo>
                <a:cubicBezTo>
                  <a:pt x="10580" y="7794"/>
                  <a:pt x="9625" y="7299"/>
                  <a:pt x="8605" y="6774"/>
                </a:cubicBezTo>
                <a:cubicBezTo>
                  <a:pt x="9835" y="5713"/>
                  <a:pt x="12387" y="4484"/>
                  <a:pt x="12693" y="2771"/>
                </a:cubicBezTo>
                <a:cubicBezTo>
                  <a:pt x="12808" y="2158"/>
                  <a:pt x="12577" y="1946"/>
                  <a:pt x="12213" y="1946"/>
                </a:cubicBezTo>
                <a:cubicBezTo>
                  <a:pt x="11616" y="1946"/>
                  <a:pt x="10661" y="2513"/>
                  <a:pt x="10276" y="2813"/>
                </a:cubicBezTo>
                <a:cubicBezTo>
                  <a:pt x="9267" y="3612"/>
                  <a:pt x="8301" y="4663"/>
                  <a:pt x="7512" y="5671"/>
                </a:cubicBezTo>
                <a:cubicBezTo>
                  <a:pt x="7338" y="4858"/>
                  <a:pt x="6156" y="1"/>
                  <a:pt x="54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1"/>
          <p:cNvSpPr/>
          <p:nvPr/>
        </p:nvSpPr>
        <p:spPr>
          <a:xfrm>
            <a:off x="892734" y="2930354"/>
            <a:ext cx="770118" cy="918588"/>
          </a:xfrm>
          <a:prstGeom prst="star10">
            <a:avLst>
              <a:gd name="adj" fmla="val 42533"/>
              <a:gd name="hf" fmla="val 105146"/>
            </a:avLst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469" name="Google Shape;469;p31"/>
          <p:cNvSpPr/>
          <p:nvPr/>
        </p:nvSpPr>
        <p:spPr>
          <a:xfrm>
            <a:off x="907246" y="1742663"/>
            <a:ext cx="720900" cy="849950"/>
          </a:xfrm>
          <a:prstGeom prst="star10">
            <a:avLst>
              <a:gd name="adj" fmla="val 42533"/>
              <a:gd name="hf" fmla="val 105146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470" name="Google Shape;470;p31"/>
          <p:cNvSpPr txBox="1">
            <a:spLocks noGrp="1"/>
          </p:cNvSpPr>
          <p:nvPr>
            <p:ph type="title"/>
          </p:nvPr>
        </p:nvSpPr>
        <p:spPr>
          <a:xfrm>
            <a:off x="2470900" y="171757"/>
            <a:ext cx="4785947" cy="863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</a:t>
            </a:r>
            <a:endParaRPr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72" name="Google Shape;472;p31"/>
          <p:cNvSpPr txBox="1">
            <a:spLocks noGrp="1"/>
          </p:cNvSpPr>
          <p:nvPr>
            <p:ph type="title" idx="2"/>
          </p:nvPr>
        </p:nvSpPr>
        <p:spPr>
          <a:xfrm>
            <a:off x="768246" y="1995419"/>
            <a:ext cx="994500" cy="65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sp>
        <p:nvSpPr>
          <p:cNvPr id="473" name="Google Shape;473;p31"/>
          <p:cNvSpPr txBox="1">
            <a:spLocks noGrp="1"/>
          </p:cNvSpPr>
          <p:nvPr>
            <p:ph type="subTitle" idx="3"/>
          </p:nvPr>
        </p:nvSpPr>
        <p:spPr>
          <a:xfrm>
            <a:off x="1762746" y="1937135"/>
            <a:ext cx="6734578" cy="6022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7030A0"/>
                </a:solidFill>
                <a:latin typeface="+mn-lt"/>
              </a:rPr>
              <a:t>HÌNH CÓ TRỤC ĐỐI XỨNG TRONG THỰC TẾ</a:t>
            </a:r>
            <a:endParaRPr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74" name="Google Shape;474;p31"/>
          <p:cNvSpPr txBox="1">
            <a:spLocks noGrp="1"/>
          </p:cNvSpPr>
          <p:nvPr>
            <p:ph type="title" idx="4"/>
          </p:nvPr>
        </p:nvSpPr>
        <p:spPr>
          <a:xfrm>
            <a:off x="853688" y="3235475"/>
            <a:ext cx="809164" cy="5974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480" name="Google Shape;480;p31"/>
          <p:cNvSpPr txBox="1">
            <a:spLocks noGrp="1"/>
          </p:cNvSpPr>
          <p:nvPr>
            <p:ph type="title" idx="13"/>
          </p:nvPr>
        </p:nvSpPr>
        <p:spPr>
          <a:xfrm>
            <a:off x="4603125" y="3423525"/>
            <a:ext cx="13578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0" name="Google Shape;473;p31"/>
          <p:cNvSpPr txBox="1">
            <a:spLocks noGrp="1"/>
          </p:cNvSpPr>
          <p:nvPr>
            <p:ph type="subTitle" idx="3"/>
          </p:nvPr>
        </p:nvSpPr>
        <p:spPr>
          <a:xfrm>
            <a:off x="1762746" y="3014911"/>
            <a:ext cx="7171433" cy="6997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latin typeface="+mn-lt"/>
              </a:rPr>
              <a:t>TRỤC ĐỐI XỪNG CỦA MỘT SỐ HÌNH PHẲNG.</a:t>
            </a:r>
            <a:endParaRPr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/>
      <p:bldP spid="466" grpId="0" animBg="1"/>
      <p:bldP spid="469" grpId="0" animBg="1"/>
      <p:bldP spid="470" grpId="0"/>
      <p:bldP spid="472" grpId="0"/>
      <p:bldP spid="473" grpId="0" build="p"/>
      <p:bldP spid="474" grpId="0"/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3"/>
          <p:cNvSpPr/>
          <p:nvPr/>
        </p:nvSpPr>
        <p:spPr>
          <a:xfrm>
            <a:off x="567936" y="2031062"/>
            <a:ext cx="8397160" cy="1222488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9" name="Google Shape;569;p33"/>
          <p:cNvSpPr txBox="1">
            <a:spLocks noGrp="1"/>
          </p:cNvSpPr>
          <p:nvPr>
            <p:ph type="title"/>
          </p:nvPr>
        </p:nvSpPr>
        <p:spPr>
          <a:xfrm>
            <a:off x="852297" y="2260697"/>
            <a:ext cx="8112800" cy="7830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 CÓ TRỤC ĐỐI XỨNG TRONG THỰC TẾ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70" name="Google Shape;570;p33"/>
          <p:cNvSpPr txBox="1">
            <a:spLocks noGrp="1"/>
          </p:cNvSpPr>
          <p:nvPr>
            <p:ph type="title" idx="2"/>
          </p:nvPr>
        </p:nvSpPr>
        <p:spPr>
          <a:xfrm>
            <a:off x="4601050" y="438150"/>
            <a:ext cx="980600" cy="16954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7030A0"/>
                </a:solidFill>
              </a:rPr>
              <a:t>1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644" name="Google Shape;644;p33"/>
          <p:cNvGrpSpPr/>
          <p:nvPr/>
        </p:nvGrpSpPr>
        <p:grpSpPr>
          <a:xfrm>
            <a:off x="3442064" y="1384679"/>
            <a:ext cx="467562" cy="470843"/>
            <a:chOff x="3518264" y="1613279"/>
            <a:chExt cx="467562" cy="470843"/>
          </a:xfrm>
        </p:grpSpPr>
        <p:sp>
          <p:nvSpPr>
            <p:cNvPr id="645" name="Google Shape;645;p33"/>
            <p:cNvSpPr/>
            <p:nvPr/>
          </p:nvSpPr>
          <p:spPr>
            <a:xfrm>
              <a:off x="3518264" y="1613279"/>
              <a:ext cx="467562" cy="470843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3539983" y="1638339"/>
              <a:ext cx="431173" cy="420177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3"/>
          <p:cNvGrpSpPr/>
          <p:nvPr/>
        </p:nvGrpSpPr>
        <p:grpSpPr>
          <a:xfrm>
            <a:off x="955139" y="3406754"/>
            <a:ext cx="467562" cy="470843"/>
            <a:chOff x="955139" y="3406754"/>
            <a:chExt cx="467562" cy="470843"/>
          </a:xfrm>
        </p:grpSpPr>
        <p:sp>
          <p:nvSpPr>
            <p:cNvPr id="648" name="Google Shape;648;p33"/>
            <p:cNvSpPr/>
            <p:nvPr/>
          </p:nvSpPr>
          <p:spPr>
            <a:xfrm flipH="1">
              <a:off x="955139" y="3406754"/>
              <a:ext cx="467562" cy="470843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 flipH="1">
              <a:off x="969809" y="3431814"/>
              <a:ext cx="431173" cy="420177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ướm ngày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50" y="2029309"/>
            <a:ext cx="3717179" cy="287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í ẩn về loài bướm không phải ai cũng biết | Tin tức mới nhất 24h - Đọc Báo 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1" y="2029309"/>
            <a:ext cx="4363930" cy="287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99821" y="852425"/>
            <a:ext cx="7815899" cy="10085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en-US" sz="2000" b="1" dirty="0" err="1">
                <a:cs typeface="Times New Roman" panose="02020603050405020304" pitchFamily="18" charset="0"/>
              </a:rPr>
              <a:t>Quan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sát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cs typeface="Times New Roman" panose="02020603050405020304" pitchFamily="18" charset="0"/>
              </a:rPr>
              <a:t>hình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 smtClean="0">
                <a:cs typeface="Times New Roman" panose="02020603050405020304" pitchFamily="18" charset="0"/>
              </a:rPr>
              <a:t>bướm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 ở </a:t>
            </a:r>
            <a:r>
              <a:rPr lang="en-US" altLang="en-US" sz="2000" b="1" dirty="0" err="1" smtClean="0">
                <a:cs typeface="Times New Roman" panose="02020603050405020304" pitchFamily="18" charset="0"/>
              </a:rPr>
              <a:t>hình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cs typeface="Times New Roman" panose="02020603050405020304" pitchFamily="18" charset="0"/>
              </a:rPr>
              <a:t>bên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thấy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gì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khi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cánh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bướm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gập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2000" b="1" dirty="0">
                <a:cs typeface="Times New Roman" panose="02020603050405020304" pitchFamily="18" charset="0"/>
              </a:rPr>
              <a:t>?</a:t>
            </a:r>
            <a:endParaRPr lang="en-US" altLang="en-US" sz="2000" dirty="0"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25019">
            <a:off x="780045" y="1477"/>
            <a:ext cx="511946" cy="55212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72215" y="274061"/>
            <a:ext cx="804514" cy="2904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>
                <a:solidFill>
                  <a:prstClr val="white"/>
                </a:solidFill>
                <a:latin typeface="Arial" panose="020B0604020202020204"/>
              </a:rPr>
              <a:t>HĐ1</a:t>
            </a:r>
            <a:endParaRPr lang="vi-VN" sz="20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928852" y="2020526"/>
            <a:ext cx="2359742" cy="2182763"/>
          </a:xfrm>
          <a:prstGeom prst="rect">
            <a:avLst/>
          </a:prstGeom>
          <a:solidFill>
            <a:srgbClr val="6A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ounded Rectangle 3"/>
          <p:cNvSpPr/>
          <p:nvPr/>
        </p:nvSpPr>
        <p:spPr>
          <a:xfrm>
            <a:off x="257371" y="361108"/>
            <a:ext cx="804514" cy="2904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 smtClean="0">
                <a:solidFill>
                  <a:prstClr val="white"/>
                </a:solidFill>
                <a:latin typeface="Arial" panose="020B0604020202020204"/>
              </a:rPr>
              <a:t>HĐ2</a:t>
            </a:r>
            <a:endParaRPr lang="vi-VN" sz="20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9871" y="0"/>
            <a:ext cx="74184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nét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ta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.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đôi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qua </a:t>
            </a:r>
            <a:r>
              <a:rPr lang="en-US" sz="2000" dirty="0" err="1" smtClean="0"/>
              <a:t>tâm</a:t>
            </a:r>
            <a:r>
              <a:rPr lang="en-US" sz="2000" dirty="0" smtClean="0"/>
              <a:t>. (H.5.1).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nửa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19" name="Oval 18"/>
          <p:cNvSpPr/>
          <p:nvPr/>
        </p:nvSpPr>
        <p:spPr>
          <a:xfrm>
            <a:off x="6194323" y="2197507"/>
            <a:ext cx="1828800" cy="1828800"/>
          </a:xfrm>
          <a:prstGeom prst="ellipse">
            <a:avLst/>
          </a:prstGeom>
          <a:solidFill>
            <a:srgbClr val="6A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Pie 13"/>
          <p:cNvSpPr/>
          <p:nvPr/>
        </p:nvSpPr>
        <p:spPr>
          <a:xfrm>
            <a:off x="6194323" y="2197507"/>
            <a:ext cx="1828800" cy="1828800"/>
          </a:xfrm>
          <a:prstGeom prst="pie">
            <a:avLst>
              <a:gd name="adj1" fmla="val 5349446"/>
              <a:gd name="adj2" fmla="val 16200000"/>
            </a:avLst>
          </a:prstGeom>
          <a:solidFill>
            <a:srgbClr val="6A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 flipH="1">
            <a:off x="6194323" y="2197507"/>
            <a:ext cx="1828800" cy="1828800"/>
          </a:xfrm>
          <a:prstGeom prst="pie">
            <a:avLst>
              <a:gd name="adj1" fmla="val 5349446"/>
              <a:gd name="adj2" fmla="val 16200000"/>
            </a:avLst>
          </a:prstGeom>
          <a:solidFill>
            <a:srgbClr val="6A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108723" y="2197507"/>
            <a:ext cx="0" cy="1828800"/>
          </a:xfrm>
          <a:prstGeom prst="line">
            <a:avLst/>
          </a:prstGeom>
          <a:ln w="38100">
            <a:solidFill>
              <a:srgbClr val="6AC2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08723" y="1989745"/>
            <a:ext cx="0" cy="273174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63227" y="2622542"/>
            <a:ext cx="54780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nửa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tròn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thì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sẽ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chồng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vừa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vặn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000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5" grpId="0"/>
      <p:bldP spid="19" grpId="0" animBg="1"/>
      <p:bldP spid="19" grpId="1" animBg="1"/>
      <p:bldP spid="14" grpId="0" animBg="1"/>
      <p:bldP spid="14" grpId="1" animBg="1"/>
      <p:bldP spid="14" grpId="2" animBg="1"/>
      <p:bldP spid="15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7371" y="361108"/>
            <a:ext cx="804514" cy="2904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 smtClean="0">
                <a:solidFill>
                  <a:prstClr val="white"/>
                </a:solidFill>
                <a:latin typeface="Arial" panose="020B0604020202020204"/>
              </a:rPr>
              <a:t>HĐ3</a:t>
            </a:r>
            <a:endParaRPr lang="vi-VN" sz="20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9871" y="0"/>
            <a:ext cx="74184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đôi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tờ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(H.5.2a),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kéo</a:t>
            </a:r>
            <a:r>
              <a:rPr lang="en-US" sz="2000" dirty="0" smtClean="0"/>
              <a:t>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5.2b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, ta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.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đặc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giống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5412656" y="1887793"/>
            <a:ext cx="1002890" cy="21532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6415550" y="1887793"/>
            <a:ext cx="1002890" cy="21532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6415547" y="2079523"/>
            <a:ext cx="810752" cy="1762446"/>
          </a:xfrm>
          <a:custGeom>
            <a:avLst/>
            <a:gdLst>
              <a:gd name="connsiteX0" fmla="*/ 576315 w 1095624"/>
              <a:gd name="connsiteY0" fmla="*/ 58 h 1762446"/>
              <a:gd name="connsiteX1" fmla="*/ 1 w 1095624"/>
              <a:gd name="connsiteY1" fmla="*/ 1762446 h 1762446"/>
              <a:gd name="connsiteX2" fmla="*/ 0 w 1095624"/>
              <a:gd name="connsiteY2" fmla="*/ 1762446 h 1762446"/>
              <a:gd name="connsiteX3" fmla="*/ 0 w 1095624"/>
              <a:gd name="connsiteY3" fmla="*/ 424029 h 1762446"/>
              <a:gd name="connsiteX4" fmla="*/ 1 w 1095624"/>
              <a:gd name="connsiteY4" fmla="*/ 424031 h 1762446"/>
              <a:gd name="connsiteX5" fmla="*/ 576315 w 1095624"/>
              <a:gd name="connsiteY5" fmla="*/ 58 h 176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5624" h="1762446">
                <a:moveTo>
                  <a:pt x="576315" y="58"/>
                </a:moveTo>
                <a:cubicBezTo>
                  <a:pt x="1131953" y="-7875"/>
                  <a:pt x="1596134" y="800460"/>
                  <a:pt x="1" y="1762446"/>
                </a:cubicBezTo>
                <a:lnTo>
                  <a:pt x="0" y="1762446"/>
                </a:lnTo>
                <a:lnTo>
                  <a:pt x="0" y="424029"/>
                </a:lnTo>
                <a:lnTo>
                  <a:pt x="1" y="424031"/>
                </a:lnTo>
                <a:cubicBezTo>
                  <a:pt x="127465" y="131253"/>
                  <a:pt x="358892" y="3162"/>
                  <a:pt x="576315" y="58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8" name="Picture 4" descr="Hình ảnh Các Vector Biểu Tượng, Kéo Cắt, Cái Kéo, Biên Tập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47" y="2272110"/>
            <a:ext cx="926872" cy="92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eart 17"/>
          <p:cNvSpPr/>
          <p:nvPr/>
        </p:nvSpPr>
        <p:spPr>
          <a:xfrm>
            <a:off x="5640831" y="2077177"/>
            <a:ext cx="1572768" cy="1764792"/>
          </a:xfrm>
          <a:prstGeom prst="hear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3436170" y="1949875"/>
            <a:ext cx="863600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Connector 5"/>
          <p:cNvCxnSpPr/>
          <p:nvPr/>
        </p:nvCxnSpPr>
        <p:spPr>
          <a:xfrm>
            <a:off x="6415546" y="1659586"/>
            <a:ext cx="0" cy="273174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5456" y="2528463"/>
            <a:ext cx="4955203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cắt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giống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17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06111 C 0.04982 -0.08735 0.06736 -0.125 0.08819 -0.125 C 0.11875 -0.125 0.1441 -0.0858 0.1441 -0.03673 C 0.1441 -0.02037 0.14132 -0.00617 0.13628 0.0071 C 0.13732 0.0071 0.03993 0.2034 0.03993 0.20556 C 0.03993 0.2034 -0.05747 0.0071 -0.05643 0.0071 C -0.06146 -0.00617 -0.06372 -0.02037 -0.06372 -0.03673 C -0.06372 -0.0858 -0.03889 -0.125 -0.00747 -0.125 C 0.0125 -0.125 0.03003 -0.08735 0.03993 -0.06111 Z " pathEditMode="relative" rAng="0" ptsTypes="AAAAAAAAA">
                                      <p:cBhvr>
                                        <p:cTn id="39" dur="1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20" grpId="0"/>
    </p:bldLst>
  </p:timing>
</p:sld>
</file>

<file path=ppt/theme/theme1.xml><?xml version="1.0" encoding="utf-8"?>
<a:theme xmlns:a="http://schemas.openxmlformats.org/drawingml/2006/main" name="Phonics Subject for Pre-K: Grammar by Slidesgo">
  <a:themeElements>
    <a:clrScheme name="Simple Light">
      <a:dk1>
        <a:srgbClr val="FD96C3"/>
      </a:dk1>
      <a:lt1>
        <a:srgbClr val="2E3952"/>
      </a:lt1>
      <a:dk2>
        <a:srgbClr val="FEE8D0"/>
      </a:dk2>
      <a:lt2>
        <a:srgbClr val="359EA5"/>
      </a:lt2>
      <a:accent1>
        <a:srgbClr val="FDB02F"/>
      </a:accent1>
      <a:accent2>
        <a:srgbClr val="FFFFFF"/>
      </a:accent2>
      <a:accent3>
        <a:srgbClr val="1E273E"/>
      </a:accent3>
      <a:accent4>
        <a:srgbClr val="EFEFEF"/>
      </a:accent4>
      <a:accent5>
        <a:srgbClr val="FFFFFF"/>
      </a:accent5>
      <a:accent6>
        <a:srgbClr val="FFFFFF"/>
      </a:accent6>
      <a:hlink>
        <a:srgbClr val="2E39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1173</Words>
  <Application>Microsoft Office PowerPoint</Application>
  <PresentationFormat>On-screen Show (16:9)</PresentationFormat>
  <Paragraphs>116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Calibri</vt:lpstr>
      <vt:lpstr>Wingdings</vt:lpstr>
      <vt:lpstr>Love Ya Like A Sister</vt:lpstr>
      <vt:lpstr>Anaheim</vt:lpstr>
      <vt:lpstr>Quicksand</vt:lpstr>
      <vt:lpstr>Cambria Math</vt:lpstr>
      <vt:lpstr>Arial</vt:lpstr>
      <vt:lpstr>Times New Roman</vt:lpstr>
      <vt:lpstr>.VnTime</vt:lpstr>
      <vt:lpstr>Roboto Condensed Light</vt:lpstr>
      <vt:lpstr>Phonics Subject for Pre-K: Grammar by Slidesgo</vt:lpstr>
      <vt:lpstr>PowerPoint Presentation</vt:lpstr>
      <vt:lpstr>PowerPoint Presentation</vt:lpstr>
      <vt:lpstr>Hoạt động khởi động</vt:lpstr>
      <vt:lpstr>PowerPoint Presentation</vt:lpstr>
      <vt:lpstr>NỘI DUNG</vt:lpstr>
      <vt:lpstr>HÌNH CÓ TRỤC ĐỐI XỨNG TRONG THỰC TẾ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MỘT SỐ MẪU TẤM THIỆP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Subject for Pre-K: Grammar</dc:title>
  <dc:creator>LaptopAZ.vn</dc:creator>
  <cp:lastModifiedBy>ntd</cp:lastModifiedBy>
  <cp:revision>81</cp:revision>
  <dcterms:modified xsi:type="dcterms:W3CDTF">2021-09-28T10:26:30Z</dcterms:modified>
</cp:coreProperties>
</file>