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08" r:id="rId6"/>
    <p:sldId id="279" r:id="rId7"/>
    <p:sldId id="309" r:id="rId8"/>
    <p:sldId id="281" r:id="rId9"/>
    <p:sldId id="310" r:id="rId10"/>
    <p:sldId id="276" r:id="rId11"/>
    <p:sldId id="335" r:id="rId12"/>
    <p:sldId id="326" r:id="rId13"/>
    <p:sldId id="340" r:id="rId14"/>
    <p:sldId id="313" r:id="rId15"/>
    <p:sldId id="347" r:id="rId16"/>
    <p:sldId id="346" r:id="rId17"/>
    <p:sldId id="333" r:id="rId18"/>
    <p:sldId id="342" r:id="rId19"/>
    <p:sldId id="343" r:id="rId20"/>
    <p:sldId id="344" r:id="rId21"/>
    <p:sldId id="348" r:id="rId22"/>
    <p:sldId id="314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AB"/>
    <a:srgbClr val="F7941E"/>
    <a:srgbClr val="00A9A5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8EEC2F-0FB8-4FE4-9267-C21433FB2CAC}" v="219" dt="2022-03-23T03:15:15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6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738EEC2F-0FB8-4FE4-9267-C21433FB2CAC}"/>
    <pc:docChg chg="undo custSel addSld delSld modSld sldOrd">
      <pc:chgData name="Thuy Linh Do" userId="f60f9f76584ec879" providerId="LiveId" clId="{738EEC2F-0FB8-4FE4-9267-C21433FB2CAC}" dt="2022-03-23T03:15:17.799" v="701" actId="1076"/>
      <pc:docMkLst>
        <pc:docMk/>
      </pc:docMkLst>
      <pc:sldChg chg="modSp mod">
        <pc:chgData name="Thuy Linh Do" userId="f60f9f76584ec879" providerId="LiveId" clId="{738EEC2F-0FB8-4FE4-9267-C21433FB2CAC}" dt="2022-03-23T02:24:57.484" v="34"/>
        <pc:sldMkLst>
          <pc:docMk/>
          <pc:sldMk cId="252621157" sldId="256"/>
        </pc:sldMkLst>
        <pc:spChg chg="mod">
          <ac:chgData name="Thuy Linh Do" userId="f60f9f76584ec879" providerId="LiveId" clId="{738EEC2F-0FB8-4FE4-9267-C21433FB2CAC}" dt="2022-03-23T02:24:57.484" v="34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41.378" v="33" actId="14100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4:28.014" v="4" actId="1076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738EEC2F-0FB8-4FE4-9267-C21433FB2CAC}" dt="2022-03-23T02:26:27.323" v="56" actId="20577"/>
        <pc:sldMkLst>
          <pc:docMk/>
          <pc:sldMk cId="2021924275" sldId="275"/>
        </pc:sldMkLst>
        <pc:spChg chg="mod">
          <ac:chgData name="Thuy Linh Do" userId="f60f9f76584ec879" providerId="LiveId" clId="{738EEC2F-0FB8-4FE4-9267-C21433FB2CAC}" dt="2022-03-23T02:26:27.323" v="5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ord">
        <pc:chgData name="Thuy Linh Do" userId="f60f9f76584ec879" providerId="LiveId" clId="{738EEC2F-0FB8-4FE4-9267-C21433FB2CAC}" dt="2022-03-23T02:44:25.032" v="172" actId="1076"/>
        <pc:sldMkLst>
          <pc:docMk/>
          <pc:sldMk cId="1529224504" sldId="276"/>
        </pc:sldMkLst>
        <pc:spChg chg="mod">
          <ac:chgData name="Thuy Linh Do" userId="f60f9f76584ec879" providerId="LiveId" clId="{738EEC2F-0FB8-4FE4-9267-C21433FB2CAC}" dt="2022-03-23T02:43:37.861" v="168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3:30.262" v="167"/>
          <ac:spMkLst>
            <pc:docMk/>
            <pc:sldMk cId="1529224504" sldId="276"/>
            <ac:spMk id="12" creationId="{00000000-0000-0000-0000-000000000000}"/>
          </ac:spMkLst>
        </pc:spChg>
        <pc:picChg chg="del">
          <ac:chgData name="Thuy Linh Do" userId="f60f9f76584ec879" providerId="LiveId" clId="{738EEC2F-0FB8-4FE4-9267-C21433FB2CAC}" dt="2022-03-23T02:44:18.732" v="169" actId="478"/>
          <ac:picMkLst>
            <pc:docMk/>
            <pc:sldMk cId="1529224504" sldId="276"/>
            <ac:picMk id="3" creationId="{C3124C72-84F9-475A-A842-7E1C5FA5B14B}"/>
          </ac:picMkLst>
        </pc:picChg>
        <pc:picChg chg="add mod">
          <ac:chgData name="Thuy Linh Do" userId="f60f9f76584ec879" providerId="LiveId" clId="{738EEC2F-0FB8-4FE4-9267-C21433FB2CAC}" dt="2022-03-23T02:44:25.032" v="172" actId="1076"/>
          <ac:picMkLst>
            <pc:docMk/>
            <pc:sldMk cId="1529224504" sldId="276"/>
            <ac:picMk id="4" creationId="{59599A65-F8F2-44B4-BF0A-B919F3C879ED}"/>
          </ac:picMkLst>
        </pc:picChg>
      </pc:sldChg>
      <pc:sldChg chg="addSp delSp modSp mod">
        <pc:chgData name="Thuy Linh Do" userId="f60f9f76584ec879" providerId="LiveId" clId="{738EEC2F-0FB8-4FE4-9267-C21433FB2CAC}" dt="2022-03-23T02:31:41.435" v="116" actId="20577"/>
        <pc:sldMkLst>
          <pc:docMk/>
          <pc:sldMk cId="3404845292" sldId="279"/>
        </pc:sldMkLst>
        <pc:spChg chg="del mod">
          <ac:chgData name="Thuy Linh Do" userId="f60f9f76584ec879" providerId="LiveId" clId="{738EEC2F-0FB8-4FE4-9267-C21433FB2CAC}" dt="2022-03-23T02:31:13.812" v="95" actId="478"/>
          <ac:spMkLst>
            <pc:docMk/>
            <pc:sldMk cId="3404845292" sldId="279"/>
            <ac:spMk id="6" creationId="{16F7E6E1-ABF7-473F-9713-E0D3F31998A8}"/>
          </ac:spMkLst>
        </pc:spChg>
        <pc:spChg chg="add mod">
          <ac:chgData name="Thuy Linh Do" userId="f60f9f76584ec879" providerId="LiveId" clId="{738EEC2F-0FB8-4FE4-9267-C21433FB2CAC}" dt="2022-03-23T02:31:41.435" v="116" actId="20577"/>
          <ac:spMkLst>
            <pc:docMk/>
            <pc:sldMk cId="3404845292" sldId="279"/>
            <ac:spMk id="7" creationId="{6B30F481-E368-457C-99E0-B64AC74EF8CD}"/>
          </ac:spMkLst>
        </pc:spChg>
        <pc:picChg chg="add mod">
          <ac:chgData name="Thuy Linh Do" userId="f60f9f76584ec879" providerId="LiveId" clId="{738EEC2F-0FB8-4FE4-9267-C21433FB2CAC}" dt="2022-03-23T02:31:31.054" v="97" actId="1076"/>
          <ac:picMkLst>
            <pc:docMk/>
            <pc:sldMk cId="3404845292" sldId="279"/>
            <ac:picMk id="2" creationId="{77F0DF16-E31E-4E37-94A6-6E094DBE8A6C}"/>
          </ac:picMkLst>
        </pc:picChg>
        <pc:picChg chg="del">
          <ac:chgData name="Thuy Linh Do" userId="f60f9f76584ec879" providerId="LiveId" clId="{738EEC2F-0FB8-4FE4-9267-C21433FB2CAC}" dt="2022-03-23T02:30:50.030" v="91" actId="478"/>
          <ac:picMkLst>
            <pc:docMk/>
            <pc:sldMk cId="3404845292" sldId="279"/>
            <ac:picMk id="10" creationId="{00000000-0000-0000-0000-000000000000}"/>
          </ac:picMkLst>
        </pc:picChg>
      </pc:sldChg>
      <pc:sldChg chg="addSp delSp modSp mod modAnim">
        <pc:chgData name="Thuy Linh Do" userId="f60f9f76584ec879" providerId="LiveId" clId="{738EEC2F-0FB8-4FE4-9267-C21433FB2CAC}" dt="2022-03-23T02:37:01.021" v="150"/>
        <pc:sldMkLst>
          <pc:docMk/>
          <pc:sldMk cId="3563799751" sldId="281"/>
        </pc:sldMkLst>
        <pc:spChg chg="mod">
          <ac:chgData name="Thuy Linh Do" userId="f60f9f76584ec879" providerId="LiveId" clId="{738EEC2F-0FB8-4FE4-9267-C21433FB2CAC}" dt="2022-03-23T02:32:57.443" v="138"/>
          <ac:spMkLst>
            <pc:docMk/>
            <pc:sldMk cId="3563799751" sldId="281"/>
            <ac:spMk id="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2:36:52.819" v="149" actId="14100"/>
          <ac:spMkLst>
            <pc:docMk/>
            <pc:sldMk cId="3563799751" sldId="281"/>
            <ac:spMk id="5" creationId="{4F7A1888-4BD1-4E58-B1E9-EB914CF34908}"/>
          </ac:spMkLst>
        </pc:spChg>
        <pc:picChg chg="add mod">
          <ac:chgData name="Thuy Linh Do" userId="f60f9f76584ec879" providerId="LiveId" clId="{738EEC2F-0FB8-4FE4-9267-C21433FB2CAC}" dt="2022-03-23T02:35:16.863" v="142" actId="14100"/>
          <ac:picMkLst>
            <pc:docMk/>
            <pc:sldMk cId="3563799751" sldId="281"/>
            <ac:picMk id="4" creationId="{8499E6FE-D6B8-4551-B8B1-0A5F160DB88E}"/>
          </ac:picMkLst>
        </pc:picChg>
        <pc:picChg chg="del">
          <ac:chgData name="Thuy Linh Do" userId="f60f9f76584ec879" providerId="LiveId" clId="{738EEC2F-0FB8-4FE4-9267-C21433FB2CAC}" dt="2022-03-23T02:33:26.250" v="139" actId="478"/>
          <ac:picMkLst>
            <pc:docMk/>
            <pc:sldMk cId="3563799751" sldId="281"/>
            <ac:picMk id="11" creationId="{0678AE76-D76B-4635-9BB7-B287C59046C3}"/>
          </ac:picMkLst>
        </pc:picChg>
      </pc:sldChg>
      <pc:sldChg chg="modSp mod">
        <pc:chgData name="Thuy Linh Do" userId="f60f9f76584ec879" providerId="LiveId" clId="{738EEC2F-0FB8-4FE4-9267-C21433FB2CAC}" dt="2022-03-23T02:29:20.187" v="88" actId="14100"/>
        <pc:sldMkLst>
          <pc:docMk/>
          <pc:sldMk cId="658201877" sldId="302"/>
        </pc:sldMkLst>
        <pc:spChg chg="mod">
          <ac:chgData name="Thuy Linh Do" userId="f60f9f76584ec879" providerId="LiveId" clId="{738EEC2F-0FB8-4FE4-9267-C21433FB2CAC}" dt="2022-03-23T02:26:52.525" v="64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5.017" v="86" actId="107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17.261" v="87" actId="1076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29:20.187" v="88" actId="14100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29:31.287" v="90"/>
        <pc:sldMkLst>
          <pc:docMk/>
          <pc:sldMk cId="1899537031" sldId="308"/>
        </pc:sldMkLst>
        <pc:spChg chg="add mod">
          <ac:chgData name="Thuy Linh Do" userId="f60f9f76584ec879" providerId="LiveId" clId="{738EEC2F-0FB8-4FE4-9267-C21433FB2CAC}" dt="2022-03-23T02:29:31.287" v="90"/>
          <ac:spMkLst>
            <pc:docMk/>
            <pc:sldMk cId="1899537031" sldId="308"/>
            <ac:spMk id="10" creationId="{28711068-E8D8-4301-ACB5-2459FFFBA475}"/>
          </ac:spMkLst>
        </pc:spChg>
        <pc:spChg chg="del">
          <ac:chgData name="Thuy Linh Do" userId="f60f9f76584ec879" providerId="LiveId" clId="{738EEC2F-0FB8-4FE4-9267-C21433FB2CAC}" dt="2022-03-23T02:29:29.522" v="89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738EEC2F-0FB8-4FE4-9267-C21433FB2CAC}" dt="2022-03-23T02:42:27.646" v="160" actId="20577"/>
        <pc:sldMkLst>
          <pc:docMk/>
          <pc:sldMk cId="3326368629" sldId="309"/>
        </pc:sldMkLst>
        <pc:spChg chg="add mod">
          <ac:chgData name="Thuy Linh Do" userId="f60f9f76584ec879" providerId="LiveId" clId="{738EEC2F-0FB8-4FE4-9267-C21433FB2CAC}" dt="2022-03-23T02:32:04.800" v="119"/>
          <ac:spMkLst>
            <pc:docMk/>
            <pc:sldMk cId="3326368629" sldId="309"/>
            <ac:spMk id="12" creationId="{2DBA3C2A-2982-4184-A29B-CD9FA4DF56A7}"/>
          </ac:spMkLst>
        </pc:spChg>
        <pc:spChg chg="add mod">
          <ac:chgData name="Thuy Linh Do" userId="f60f9f76584ec879" providerId="LiveId" clId="{738EEC2F-0FB8-4FE4-9267-C21433FB2CAC}" dt="2022-03-23T02:42:27.646" v="160" actId="20577"/>
          <ac:spMkLst>
            <pc:docMk/>
            <pc:sldMk cId="3326368629" sldId="309"/>
            <ac:spMk id="13" creationId="{89C1A758-D32C-456E-850C-F5B97EC8CAE9}"/>
          </ac:spMkLst>
        </pc:spChg>
        <pc:spChg chg="del">
          <ac:chgData name="Thuy Linh Do" userId="f60f9f76584ec879" providerId="LiveId" clId="{738EEC2F-0FB8-4FE4-9267-C21433FB2CAC}" dt="2022-03-23T02:32:01.837" v="117" actId="478"/>
          <ac:spMkLst>
            <pc:docMk/>
            <pc:sldMk cId="3326368629" sldId="309"/>
            <ac:spMk id="16" creationId="{515449FB-91CB-43CB-9D01-F6732CB91BB0}"/>
          </ac:spMkLst>
        </pc:spChg>
        <pc:spChg chg="del">
          <ac:chgData name="Thuy Linh Do" userId="f60f9f76584ec879" providerId="LiveId" clId="{738EEC2F-0FB8-4FE4-9267-C21433FB2CAC}" dt="2022-03-23T02:32:03.073" v="118" actId="478"/>
          <ac:spMkLst>
            <pc:docMk/>
            <pc:sldMk cId="3326368629" sldId="309"/>
            <ac:spMk id="17" creationId="{65B238F4-108F-446C-8C12-223F7755D607}"/>
          </ac:spMkLst>
        </pc:spChg>
      </pc:sldChg>
      <pc:sldChg chg="addSp delSp modSp mod ord">
        <pc:chgData name="Thuy Linh Do" userId="f60f9f76584ec879" providerId="LiveId" clId="{738EEC2F-0FB8-4FE4-9267-C21433FB2CAC}" dt="2022-03-23T02:43:00.346" v="164" actId="20577"/>
        <pc:sldMkLst>
          <pc:docMk/>
          <pc:sldMk cId="2954983036" sldId="310"/>
        </pc:sldMkLst>
        <pc:spChg chg="add mod">
          <ac:chgData name="Thuy Linh Do" userId="f60f9f76584ec879" providerId="LiveId" clId="{738EEC2F-0FB8-4FE4-9267-C21433FB2CAC}" dt="2022-03-23T02:42:52.199" v="162"/>
          <ac:spMkLst>
            <pc:docMk/>
            <pc:sldMk cId="2954983036" sldId="310"/>
            <ac:spMk id="13" creationId="{C77F6173-46DD-44F3-B278-C6AC4B82DEBE}"/>
          </ac:spMkLst>
        </pc:spChg>
        <pc:spChg chg="add mod">
          <ac:chgData name="Thuy Linh Do" userId="f60f9f76584ec879" providerId="LiveId" clId="{738EEC2F-0FB8-4FE4-9267-C21433FB2CAC}" dt="2022-03-23T02:42:55.804" v="163" actId="20577"/>
          <ac:spMkLst>
            <pc:docMk/>
            <pc:sldMk cId="2954983036" sldId="310"/>
            <ac:spMk id="14" creationId="{768683E1-0B45-44E8-A008-067F85446C37}"/>
          </ac:spMkLst>
        </pc:spChg>
        <pc:spChg chg="add mod">
          <ac:chgData name="Thuy Linh Do" userId="f60f9f76584ec879" providerId="LiveId" clId="{738EEC2F-0FB8-4FE4-9267-C21433FB2CAC}" dt="2022-03-23T02:43:00.346" v="164" actId="20577"/>
          <ac:spMkLst>
            <pc:docMk/>
            <pc:sldMk cId="2954983036" sldId="310"/>
            <ac:spMk id="15" creationId="{F1E20424-1B1A-4694-8DB5-5BC082D36269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6" creationId="{8D40DAB0-6673-4BC3-9023-C3CFEAB481EA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7" creationId="{FF66120A-F1DF-4896-BBD7-DC7989B5163D}"/>
          </ac:spMkLst>
        </pc:spChg>
        <pc:spChg chg="del">
          <ac:chgData name="Thuy Linh Do" userId="f60f9f76584ec879" providerId="LiveId" clId="{738EEC2F-0FB8-4FE4-9267-C21433FB2CAC}" dt="2022-03-23T02:42:50.385" v="161" actId="478"/>
          <ac:spMkLst>
            <pc:docMk/>
            <pc:sldMk cId="2954983036" sldId="310"/>
            <ac:spMk id="18" creationId="{E461A09B-3623-4B75-AC1C-458B47967572}"/>
          </ac:spMkLst>
        </pc:spChg>
      </pc:sldChg>
      <pc:sldChg chg="addSp delSp modSp mod ord delAnim modAnim">
        <pc:chgData name="Thuy Linh Do" userId="f60f9f76584ec879" providerId="LiveId" clId="{738EEC2F-0FB8-4FE4-9267-C21433FB2CAC}" dt="2022-03-23T03:02:29.787" v="507" actId="1076"/>
        <pc:sldMkLst>
          <pc:docMk/>
          <pc:sldMk cId="626516812" sldId="313"/>
        </pc:sldMkLst>
        <pc:spChg chg="add mod">
          <ac:chgData name="Thuy Linh Do" userId="f60f9f76584ec879" providerId="LiveId" clId="{738EEC2F-0FB8-4FE4-9267-C21433FB2CAC}" dt="2022-03-23T03:00:45.467" v="430" actId="14100"/>
          <ac:spMkLst>
            <pc:docMk/>
            <pc:sldMk cId="626516812" sldId="313"/>
            <ac:spMk id="5" creationId="{55C4C8FE-7F4C-46D6-BF2C-8B3A8318965F}"/>
          </ac:spMkLst>
        </pc:spChg>
        <pc:spChg chg="mod">
          <ac:chgData name="Thuy Linh Do" userId="f60f9f76584ec879" providerId="LiveId" clId="{738EEC2F-0FB8-4FE4-9267-C21433FB2CAC}" dt="2022-03-23T02:57:34.757" v="389" actId="20577"/>
          <ac:spMkLst>
            <pc:docMk/>
            <pc:sldMk cId="626516812" sldId="313"/>
            <ac:spMk id="12" creationId="{00000000-0000-0000-0000-000000000000}"/>
          </ac:spMkLst>
        </pc:spChg>
        <pc:spChg chg="add del mod">
          <ac:chgData name="Thuy Linh Do" userId="f60f9f76584ec879" providerId="LiveId" clId="{738EEC2F-0FB8-4FE4-9267-C21433FB2CAC}" dt="2022-03-23T03:00:39.930" v="428" actId="478"/>
          <ac:spMkLst>
            <pc:docMk/>
            <pc:sldMk cId="626516812" sldId="313"/>
            <ac:spMk id="15" creationId="{DF31D064-E20C-42F0-9A2E-712D8F68EE1E}"/>
          </ac:spMkLst>
        </pc:spChg>
        <pc:spChg chg="add mod">
          <ac:chgData name="Thuy Linh Do" userId="f60f9f76584ec879" providerId="LiveId" clId="{738EEC2F-0FB8-4FE4-9267-C21433FB2CAC}" dt="2022-03-23T03:01:10.336" v="455" actId="1076"/>
          <ac:spMkLst>
            <pc:docMk/>
            <pc:sldMk cId="626516812" sldId="313"/>
            <ac:spMk id="18" creationId="{20441313-FAAF-4D1D-B9E0-4E3D324AE008}"/>
          </ac:spMkLst>
        </pc:spChg>
        <pc:spChg chg="add mod">
          <ac:chgData name="Thuy Linh Do" userId="f60f9f76584ec879" providerId="LiveId" clId="{738EEC2F-0FB8-4FE4-9267-C21433FB2CAC}" dt="2022-03-23T03:01:28.575" v="463" actId="1076"/>
          <ac:spMkLst>
            <pc:docMk/>
            <pc:sldMk cId="626516812" sldId="313"/>
            <ac:spMk id="19" creationId="{8D9174D3-4AC6-49A9-BD73-2C0023F76BF0}"/>
          </ac:spMkLst>
        </pc:spChg>
        <pc:spChg chg="add mod">
          <ac:chgData name="Thuy Linh Do" userId="f60f9f76584ec879" providerId="LiveId" clId="{738EEC2F-0FB8-4FE4-9267-C21433FB2CAC}" dt="2022-03-23T03:01:43.097" v="471" actId="1076"/>
          <ac:spMkLst>
            <pc:docMk/>
            <pc:sldMk cId="626516812" sldId="313"/>
            <ac:spMk id="20" creationId="{4ED6BDEC-377B-4DC7-9F80-039F4D8EFE5E}"/>
          </ac:spMkLst>
        </pc:spChg>
        <pc:spChg chg="add mod">
          <ac:chgData name="Thuy Linh Do" userId="f60f9f76584ec879" providerId="LiveId" clId="{738EEC2F-0FB8-4FE4-9267-C21433FB2CAC}" dt="2022-03-23T03:02:06.701" v="491" actId="1076"/>
          <ac:spMkLst>
            <pc:docMk/>
            <pc:sldMk cId="626516812" sldId="313"/>
            <ac:spMk id="21" creationId="{F0980CDF-7AC5-488B-B0B8-BAE6897C942E}"/>
          </ac:spMkLst>
        </pc:spChg>
        <pc:spChg chg="add mod">
          <ac:chgData name="Thuy Linh Do" userId="f60f9f76584ec879" providerId="LiveId" clId="{738EEC2F-0FB8-4FE4-9267-C21433FB2CAC}" dt="2022-03-23T03:02:29.787" v="507" actId="1076"/>
          <ac:spMkLst>
            <pc:docMk/>
            <pc:sldMk cId="626516812" sldId="313"/>
            <ac:spMk id="22" creationId="{D27FBA9F-9330-4919-B8CE-9123BDCE99CD}"/>
          </ac:spMkLst>
        </pc:spChg>
        <pc:graphicFrameChg chg="del">
          <ac:chgData name="Thuy Linh Do" userId="f60f9f76584ec879" providerId="LiveId" clId="{738EEC2F-0FB8-4FE4-9267-C21433FB2CAC}" dt="2022-03-23T02:57:40.715" v="392" actId="478"/>
          <ac:graphicFrameMkLst>
            <pc:docMk/>
            <pc:sldMk cId="626516812" sldId="313"/>
            <ac:graphicFrameMk id="4" creationId="{FC656629-84D0-4AA5-914F-BF38C617AEDD}"/>
          </ac:graphicFrameMkLst>
        </pc:graphicFrameChg>
        <pc:picChg chg="add mod">
          <ac:chgData name="Thuy Linh Do" userId="f60f9f76584ec879" providerId="LiveId" clId="{738EEC2F-0FB8-4FE4-9267-C21433FB2CAC}" dt="2022-03-23T02:58:23.618" v="398" actId="1076"/>
          <ac:picMkLst>
            <pc:docMk/>
            <pc:sldMk cId="626516812" sldId="313"/>
            <ac:picMk id="3" creationId="{51EAF3AB-F7B9-4957-9BC7-40AA84259F3D}"/>
          </ac:picMkLst>
        </pc:picChg>
        <pc:picChg chg="add del">
          <ac:chgData name="Thuy Linh Do" userId="f60f9f76584ec879" providerId="LiveId" clId="{738EEC2F-0FB8-4FE4-9267-C21433FB2CAC}" dt="2022-03-23T03:00:10.877" v="421" actId="478"/>
          <ac:picMkLst>
            <pc:docMk/>
            <pc:sldMk cId="626516812" sldId="313"/>
            <ac:picMk id="7" creationId="{5B8EDD3E-20D0-43FD-881E-01A84C18B428}"/>
          </ac:picMkLst>
        </pc:picChg>
        <pc:picChg chg="del">
          <ac:chgData name="Thuy Linh Do" userId="f60f9f76584ec879" providerId="LiveId" clId="{738EEC2F-0FB8-4FE4-9267-C21433FB2CAC}" dt="2022-03-23T02:57:37.018" v="390" actId="478"/>
          <ac:picMkLst>
            <pc:docMk/>
            <pc:sldMk cId="626516812" sldId="313"/>
            <ac:picMk id="3074" creationId="{6C3F27A2-49A1-45D9-B1F7-CE146214729F}"/>
          </ac:picMkLst>
        </pc:picChg>
        <pc:picChg chg="del">
          <ac:chgData name="Thuy Linh Do" userId="f60f9f76584ec879" providerId="LiveId" clId="{738EEC2F-0FB8-4FE4-9267-C21433FB2CAC}" dt="2022-03-23T02:57:38" v="391" actId="478"/>
          <ac:picMkLst>
            <pc:docMk/>
            <pc:sldMk cId="626516812" sldId="313"/>
            <ac:picMk id="3076" creationId="{9883DE30-438C-4FD6-B5FE-421D34DAF854}"/>
          </ac:picMkLst>
        </pc:picChg>
      </pc:sldChg>
      <pc:sldChg chg="addSp delSp modSp mod">
        <pc:chgData name="Thuy Linh Do" userId="f60f9f76584ec879" providerId="LiveId" clId="{738EEC2F-0FB8-4FE4-9267-C21433FB2CAC}" dt="2022-03-23T03:15:17.799" v="701" actId="1076"/>
        <pc:sldMkLst>
          <pc:docMk/>
          <pc:sldMk cId="2275727840" sldId="314"/>
        </pc:sldMkLst>
        <pc:spChg chg="del">
          <ac:chgData name="Thuy Linh Do" userId="f60f9f76584ec879" providerId="LiveId" clId="{738EEC2F-0FB8-4FE4-9267-C21433FB2CAC}" dt="2022-03-23T03:15:13.621" v="699" actId="478"/>
          <ac:spMkLst>
            <pc:docMk/>
            <pc:sldMk cId="2275727840" sldId="314"/>
            <ac:spMk id="14" creationId="{1613D4C4-E56E-42C0-9D73-FAB4102080B1}"/>
          </ac:spMkLst>
        </pc:spChg>
        <pc:spChg chg="add mod">
          <ac:chgData name="Thuy Linh Do" userId="f60f9f76584ec879" providerId="LiveId" clId="{738EEC2F-0FB8-4FE4-9267-C21433FB2CAC}" dt="2022-03-23T03:15:17.799" v="701" actId="1076"/>
          <ac:spMkLst>
            <pc:docMk/>
            <pc:sldMk cId="2275727840" sldId="314"/>
            <ac:spMk id="15" creationId="{5533F2AB-790C-4905-A178-3E91A779595F}"/>
          </ac:spMkLst>
        </pc:spChg>
      </pc:sldChg>
      <pc:sldChg chg="addSp delSp modSp mod ord">
        <pc:chgData name="Thuy Linh Do" userId="f60f9f76584ec879" providerId="LiveId" clId="{738EEC2F-0FB8-4FE4-9267-C21433FB2CAC}" dt="2022-03-23T02:50:10.818" v="269" actId="14100"/>
        <pc:sldMkLst>
          <pc:docMk/>
          <pc:sldMk cId="3280264759" sldId="326"/>
        </pc:sldMkLst>
        <pc:spChg chg="mod">
          <ac:chgData name="Thuy Linh Do" userId="f60f9f76584ec879" providerId="LiveId" clId="{738EEC2F-0FB8-4FE4-9267-C21433FB2CAC}" dt="2022-03-23T02:49:23.297" v="263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9:40.149" v="264"/>
          <ac:spMkLst>
            <pc:docMk/>
            <pc:sldMk cId="3280264759" sldId="326"/>
            <ac:spMk id="15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2:50:10.818" v="269" actId="14100"/>
          <ac:picMkLst>
            <pc:docMk/>
            <pc:sldMk cId="3280264759" sldId="326"/>
            <ac:picMk id="2" creationId="{36CCD31A-15DA-4529-9B9A-1C1E42FB6CDF}"/>
          </ac:picMkLst>
        </pc:picChg>
        <pc:picChg chg="del">
          <ac:chgData name="Thuy Linh Do" userId="f60f9f76584ec879" providerId="LiveId" clId="{738EEC2F-0FB8-4FE4-9267-C21433FB2CAC}" dt="2022-03-23T02:50:00.509" v="265" actId="478"/>
          <ac:picMkLst>
            <pc:docMk/>
            <pc:sldMk cId="3280264759" sldId="326"/>
            <ac:picMk id="1026" creationId="{C29FE307-9FE9-48F7-960A-4F5C8B01F362}"/>
          </ac:picMkLst>
        </pc:picChg>
      </pc:sldChg>
      <pc:sldChg chg="addSp delSp modSp mod delAnim modAnim">
        <pc:chgData name="Thuy Linh Do" userId="f60f9f76584ec879" providerId="LiveId" clId="{738EEC2F-0FB8-4FE4-9267-C21433FB2CAC}" dt="2022-03-23T03:10:37.952" v="668" actId="1076"/>
        <pc:sldMkLst>
          <pc:docMk/>
          <pc:sldMk cId="871778908" sldId="333"/>
        </pc:sldMkLst>
        <pc:spChg chg="mod">
          <ac:chgData name="Thuy Linh Do" userId="f60f9f76584ec879" providerId="LiveId" clId="{738EEC2F-0FB8-4FE4-9267-C21433FB2CAC}" dt="2022-03-23T03:08:03.553" v="621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08:23.832" v="624" actId="478"/>
          <ac:spMkLst>
            <pc:docMk/>
            <pc:sldMk cId="871778908" sldId="333"/>
            <ac:spMk id="15" creationId="{8AE38385-43CD-4B31-9933-CDE59DCA73DC}"/>
          </ac:spMkLst>
        </pc:spChg>
        <pc:spChg chg="mod ord">
          <ac:chgData name="Thuy Linh Do" userId="f60f9f76584ec879" providerId="LiveId" clId="{738EEC2F-0FB8-4FE4-9267-C21433FB2CAC}" dt="2022-03-23T03:09:45.231" v="640" actId="1076"/>
          <ac:spMkLst>
            <pc:docMk/>
            <pc:sldMk cId="871778908" sldId="333"/>
            <ac:spMk id="18" creationId="{ABD579C2-A755-40F7-A911-20AC5A02B156}"/>
          </ac:spMkLst>
        </pc:spChg>
        <pc:spChg chg="add mod">
          <ac:chgData name="Thuy Linh Do" userId="f60f9f76584ec879" providerId="LiveId" clId="{738EEC2F-0FB8-4FE4-9267-C21433FB2CAC}" dt="2022-03-23T03:09:59.138" v="647" actId="1076"/>
          <ac:spMkLst>
            <pc:docMk/>
            <pc:sldMk cId="871778908" sldId="333"/>
            <ac:spMk id="19" creationId="{E9E1AC59-B9F3-4CB8-9E0A-02506FD4BD02}"/>
          </ac:spMkLst>
        </pc:spChg>
        <pc:spChg chg="add mod">
          <ac:chgData name="Thuy Linh Do" userId="f60f9f76584ec879" providerId="LiveId" clId="{738EEC2F-0FB8-4FE4-9267-C21433FB2CAC}" dt="2022-03-23T03:10:11.667" v="653" actId="1076"/>
          <ac:spMkLst>
            <pc:docMk/>
            <pc:sldMk cId="871778908" sldId="333"/>
            <ac:spMk id="20" creationId="{F121DBA8-AE0A-4A17-87A6-70A04B8066C1}"/>
          </ac:spMkLst>
        </pc:spChg>
        <pc:spChg chg="add mod">
          <ac:chgData name="Thuy Linh Do" userId="f60f9f76584ec879" providerId="LiveId" clId="{738EEC2F-0FB8-4FE4-9267-C21433FB2CAC}" dt="2022-03-23T03:10:25.514" v="661" actId="1076"/>
          <ac:spMkLst>
            <pc:docMk/>
            <pc:sldMk cId="871778908" sldId="333"/>
            <ac:spMk id="21" creationId="{B12123C6-459E-4921-AB2C-F030065D2C73}"/>
          </ac:spMkLst>
        </pc:spChg>
        <pc:spChg chg="add mod">
          <ac:chgData name="Thuy Linh Do" userId="f60f9f76584ec879" providerId="LiveId" clId="{738EEC2F-0FB8-4FE4-9267-C21433FB2CAC}" dt="2022-03-23T03:10:37.952" v="668" actId="1076"/>
          <ac:spMkLst>
            <pc:docMk/>
            <pc:sldMk cId="871778908" sldId="333"/>
            <ac:spMk id="22" creationId="{59C27DA2-4DEC-4F30-8392-3E599A4F2C02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5" creationId="{E315BF30-29AE-48F8-9294-5BBF7B9BD7FB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6" creationId="{CC4BCC8E-D46B-44AE-9073-41576067B843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7" creationId="{0580C7CE-00AE-479C-8A02-7FC355A903B6}"/>
          </ac:spMkLst>
        </pc:spChg>
        <pc:spChg chg="del">
          <ac:chgData name="Thuy Linh Do" userId="f60f9f76584ec879" providerId="LiveId" clId="{738EEC2F-0FB8-4FE4-9267-C21433FB2CAC}" dt="2022-03-23T03:08:28.362" v="625" actId="478"/>
          <ac:spMkLst>
            <pc:docMk/>
            <pc:sldMk cId="871778908" sldId="333"/>
            <ac:spMk id="28" creationId="{177D8E05-187C-4801-ADD8-BC13CF4AB233}"/>
          </ac:spMkLst>
        </pc:spChg>
        <pc:picChg chg="add mod">
          <ac:chgData name="Thuy Linh Do" userId="f60f9f76584ec879" providerId="LiveId" clId="{738EEC2F-0FB8-4FE4-9267-C21433FB2CAC}" dt="2022-03-23T03:09:03.013" v="628" actId="1076"/>
          <ac:picMkLst>
            <pc:docMk/>
            <pc:sldMk cId="871778908" sldId="333"/>
            <ac:picMk id="3" creationId="{DAAFA218-5BA8-4CF1-8435-9D56B75BAB91}"/>
          </ac:picMkLst>
        </pc:picChg>
        <pc:picChg chg="del">
          <ac:chgData name="Thuy Linh Do" userId="f60f9f76584ec879" providerId="LiveId" clId="{738EEC2F-0FB8-4FE4-9267-C21433FB2CAC}" dt="2022-03-23T03:08:07.453" v="622" actId="478"/>
          <ac:picMkLst>
            <pc:docMk/>
            <pc:sldMk cId="871778908" sldId="333"/>
            <ac:picMk id="5122" creationId="{4FDD5D74-FB39-486A-AAEB-E2BC50E50D3F}"/>
          </ac:picMkLst>
        </pc:picChg>
      </pc:sldChg>
      <pc:sldChg chg="addSp delSp modSp mod ord">
        <pc:chgData name="Thuy Linh Do" userId="f60f9f76584ec879" providerId="LiveId" clId="{738EEC2F-0FB8-4FE4-9267-C21433FB2CAC}" dt="2022-03-23T02:48:52.111" v="260" actId="1076"/>
        <pc:sldMkLst>
          <pc:docMk/>
          <pc:sldMk cId="3933429162" sldId="335"/>
        </pc:sldMkLst>
        <pc:spChg chg="del mod">
          <ac:chgData name="Thuy Linh Do" userId="f60f9f76584ec879" providerId="LiveId" clId="{738EEC2F-0FB8-4FE4-9267-C21433FB2CAC}" dt="2022-03-23T02:46:04.992" v="187"/>
          <ac:spMkLst>
            <pc:docMk/>
            <pc:sldMk cId="3933429162" sldId="335"/>
            <ac:spMk id="2" creationId="{92CBBB09-71C7-4B11-B4AE-15FA8DFC5E87}"/>
          </ac:spMkLst>
        </pc:spChg>
        <pc:spChg chg="add mod">
          <ac:chgData name="Thuy Linh Do" userId="f60f9f76584ec879" providerId="LiveId" clId="{738EEC2F-0FB8-4FE4-9267-C21433FB2CAC}" dt="2022-03-23T02:47:10.057" v="202" actId="20577"/>
          <ac:spMkLst>
            <pc:docMk/>
            <pc:sldMk cId="3933429162" sldId="335"/>
            <ac:spMk id="3" creationId="{928910F2-504B-4910-B583-F47F50161368}"/>
          </ac:spMkLst>
        </pc:spChg>
        <pc:spChg chg="mod">
          <ac:chgData name="Thuy Linh Do" userId="f60f9f76584ec879" providerId="LiveId" clId="{738EEC2F-0FB8-4FE4-9267-C21433FB2CAC}" dt="2022-03-23T02:47:48.972" v="224" actId="1076"/>
          <ac:spMkLst>
            <pc:docMk/>
            <pc:sldMk cId="3933429162" sldId="335"/>
            <ac:spMk id="5" creationId="{B419A3DF-4099-472C-A911-39929F5C4949}"/>
          </ac:spMkLst>
        </pc:spChg>
        <pc:spChg chg="mod">
          <ac:chgData name="Thuy Linh Do" userId="f60f9f76584ec879" providerId="LiveId" clId="{738EEC2F-0FB8-4FE4-9267-C21433FB2CAC}" dt="2022-03-23T02:45:34.080" v="179"/>
          <ac:spMkLst>
            <pc:docMk/>
            <pc:sldMk cId="3933429162" sldId="335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48:36.714" v="254" actId="1076"/>
          <ac:spMkLst>
            <pc:docMk/>
            <pc:sldMk cId="3933429162" sldId="335"/>
            <ac:spMk id="14" creationId="{E3E9E4BE-365C-4017-BFF4-A8CF9479D040}"/>
          </ac:spMkLst>
        </pc:spChg>
        <pc:spChg chg="mod">
          <ac:chgData name="Thuy Linh Do" userId="f60f9f76584ec879" providerId="LiveId" clId="{738EEC2F-0FB8-4FE4-9267-C21433FB2CAC}" dt="2022-03-23T02:48:07.236" v="233" actId="1076"/>
          <ac:spMkLst>
            <pc:docMk/>
            <pc:sldMk cId="3933429162" sldId="335"/>
            <ac:spMk id="15" creationId="{682FCE8F-414F-491B-A3E9-45AD8C19197B}"/>
          </ac:spMkLst>
        </pc:spChg>
        <pc:spChg chg="mod">
          <ac:chgData name="Thuy Linh Do" userId="f60f9f76584ec879" providerId="LiveId" clId="{738EEC2F-0FB8-4FE4-9267-C21433FB2CAC}" dt="2022-03-23T02:48:22.063" v="240" actId="1076"/>
          <ac:spMkLst>
            <pc:docMk/>
            <pc:sldMk cId="3933429162" sldId="335"/>
            <ac:spMk id="18" creationId="{0F7BCEE6-296F-4A49-A809-0B5AC177AE2E}"/>
          </ac:spMkLst>
        </pc:spChg>
        <pc:spChg chg="mod">
          <ac:chgData name="Thuy Linh Do" userId="f60f9f76584ec879" providerId="LiveId" clId="{738EEC2F-0FB8-4FE4-9267-C21433FB2CAC}" dt="2022-03-23T02:48:52.111" v="260" actId="1076"/>
          <ac:spMkLst>
            <pc:docMk/>
            <pc:sldMk cId="3933429162" sldId="335"/>
            <ac:spMk id="19" creationId="{55E5B437-2576-4F8D-9283-7AFC990B8B54}"/>
          </ac:spMkLst>
        </pc:spChg>
        <pc:picChg chg="del">
          <ac:chgData name="Thuy Linh Do" userId="f60f9f76584ec879" providerId="LiveId" clId="{738EEC2F-0FB8-4FE4-9267-C21433FB2CAC}" dt="2022-03-23T02:45:10.924" v="175" actId="478"/>
          <ac:picMkLst>
            <pc:docMk/>
            <pc:sldMk cId="3933429162" sldId="335"/>
            <ac:picMk id="20" creationId="{E879F549-5513-401F-B92F-86541048F268}"/>
          </ac:picMkLst>
        </pc:picChg>
        <pc:picChg chg="add mod">
          <ac:chgData name="Thuy Linh Do" userId="f60f9f76584ec879" providerId="LiveId" clId="{738EEC2F-0FB8-4FE4-9267-C21433FB2CAC}" dt="2022-03-23T02:45:18.568" v="178" actId="1076"/>
          <ac:picMkLst>
            <pc:docMk/>
            <pc:sldMk cId="3933429162" sldId="335"/>
            <ac:picMk id="21" creationId="{4286FD3A-1AFA-445B-B972-AA6254E7D2EF}"/>
          </ac:picMkLst>
        </pc:picChg>
      </pc:sldChg>
      <pc:sldChg chg="del">
        <pc:chgData name="Thuy Linh Do" userId="f60f9f76584ec879" providerId="LiveId" clId="{738EEC2F-0FB8-4FE4-9267-C21433FB2CAC}" dt="2022-03-23T02:39:55.360" v="151" actId="2696"/>
        <pc:sldMkLst>
          <pc:docMk/>
          <pc:sldMk cId="827450942" sldId="336"/>
        </pc:sldMkLst>
      </pc:sldChg>
      <pc:sldChg chg="del">
        <pc:chgData name="Thuy Linh Do" userId="f60f9f76584ec879" providerId="LiveId" clId="{738EEC2F-0FB8-4FE4-9267-C21433FB2CAC}" dt="2022-03-23T02:40:02.113" v="152" actId="2696"/>
        <pc:sldMkLst>
          <pc:docMk/>
          <pc:sldMk cId="4223491044" sldId="337"/>
        </pc:sldMkLst>
      </pc:sldChg>
      <pc:sldChg chg="del">
        <pc:chgData name="Thuy Linh Do" userId="f60f9f76584ec879" providerId="LiveId" clId="{738EEC2F-0FB8-4FE4-9267-C21433FB2CAC}" dt="2022-03-23T02:40:06.151" v="153" actId="2696"/>
        <pc:sldMkLst>
          <pc:docMk/>
          <pc:sldMk cId="1973143078" sldId="338"/>
        </pc:sldMkLst>
      </pc:sldChg>
      <pc:sldChg chg="del">
        <pc:chgData name="Thuy Linh Do" userId="f60f9f76584ec879" providerId="LiveId" clId="{738EEC2F-0FB8-4FE4-9267-C21433FB2CAC}" dt="2022-03-23T02:40:10.710" v="154" actId="2696"/>
        <pc:sldMkLst>
          <pc:docMk/>
          <pc:sldMk cId="867402880" sldId="339"/>
        </pc:sldMkLst>
      </pc:sldChg>
      <pc:sldChg chg="addSp delSp modSp mod ord modAnim">
        <pc:chgData name="Thuy Linh Do" userId="f60f9f76584ec879" providerId="LiveId" clId="{738EEC2F-0FB8-4FE4-9267-C21433FB2CAC}" dt="2022-03-23T02:56:31.407" v="382" actId="14100"/>
        <pc:sldMkLst>
          <pc:docMk/>
          <pc:sldMk cId="2390528755" sldId="340"/>
        </pc:sldMkLst>
        <pc:spChg chg="del">
          <ac:chgData name="Thuy Linh Do" userId="f60f9f76584ec879" providerId="LiveId" clId="{738EEC2F-0FB8-4FE4-9267-C21433FB2CAC}" dt="2022-03-23T02:50:52.155" v="277" actId="478"/>
          <ac:spMkLst>
            <pc:docMk/>
            <pc:sldMk cId="2390528755" sldId="340"/>
            <ac:spMk id="2" creationId="{53AE67E9-3F3E-401F-B949-3B7A30678A29}"/>
          </ac:spMkLst>
        </pc:spChg>
        <pc:spChg chg="mod">
          <ac:chgData name="Thuy Linh Do" userId="f60f9f76584ec879" providerId="LiveId" clId="{738EEC2F-0FB8-4FE4-9267-C21433FB2CAC}" dt="2022-03-23T02:53:44.821" v="335" actId="1076"/>
          <ac:spMkLst>
            <pc:docMk/>
            <pc:sldMk cId="2390528755" sldId="340"/>
            <ac:spMk id="3" creationId="{E90A39DF-EA10-475F-B553-8D9642A2D6F0}"/>
          </ac:spMkLst>
        </pc:spChg>
        <pc:spChg chg="add mod">
          <ac:chgData name="Thuy Linh Do" userId="f60f9f76584ec879" providerId="LiveId" clId="{738EEC2F-0FB8-4FE4-9267-C21433FB2CAC}" dt="2022-03-23T02:56:11.172" v="377" actId="20577"/>
          <ac:spMkLst>
            <pc:docMk/>
            <pc:sldMk cId="2390528755" sldId="340"/>
            <ac:spMk id="5" creationId="{F396B860-3CD6-4EF2-A6EC-49BD626D32EF}"/>
          </ac:spMkLst>
        </pc:spChg>
        <pc:spChg chg="mod">
          <ac:chgData name="Thuy Linh Do" userId="f60f9f76584ec879" providerId="LiveId" clId="{738EEC2F-0FB8-4FE4-9267-C21433FB2CAC}" dt="2022-03-23T02:50:28.747" v="272"/>
          <ac:spMkLst>
            <pc:docMk/>
            <pc:sldMk cId="2390528755" sldId="340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2:54:17.661" v="346" actId="1076"/>
          <ac:spMkLst>
            <pc:docMk/>
            <pc:sldMk cId="2390528755" sldId="340"/>
            <ac:spMk id="13" creationId="{482D5772-0112-4098-99EA-2FB12585D1A9}"/>
          </ac:spMkLst>
        </pc:spChg>
        <pc:spChg chg="mod">
          <ac:chgData name="Thuy Linh Do" userId="f60f9f76584ec879" providerId="LiveId" clId="{738EEC2F-0FB8-4FE4-9267-C21433FB2CAC}" dt="2022-03-23T02:54:59.391" v="359" actId="14100"/>
          <ac:spMkLst>
            <pc:docMk/>
            <pc:sldMk cId="2390528755" sldId="340"/>
            <ac:spMk id="14" creationId="{2FD71B65-15E2-46C5-81A4-CCACF53B4BA6}"/>
          </ac:spMkLst>
        </pc:spChg>
        <pc:spChg chg="add mod">
          <ac:chgData name="Thuy Linh Do" userId="f60f9f76584ec879" providerId="LiveId" clId="{738EEC2F-0FB8-4FE4-9267-C21433FB2CAC}" dt="2022-03-23T02:56:31.407" v="382" actId="14100"/>
          <ac:spMkLst>
            <pc:docMk/>
            <pc:sldMk cId="2390528755" sldId="340"/>
            <ac:spMk id="15" creationId="{9C97ABF1-36A7-4804-809C-DEE1AD011FEE}"/>
          </ac:spMkLst>
        </pc:spChg>
        <pc:spChg chg="mod">
          <ac:chgData name="Thuy Linh Do" userId="f60f9f76584ec879" providerId="LiveId" clId="{738EEC2F-0FB8-4FE4-9267-C21433FB2CAC}" dt="2022-03-23T02:55:51.748" v="375" actId="1076"/>
          <ac:spMkLst>
            <pc:docMk/>
            <pc:sldMk cId="2390528755" sldId="340"/>
            <ac:spMk id="18" creationId="{A416BA2C-AC92-4660-B507-5D31D369AAD2}"/>
          </ac:spMkLst>
        </pc:spChg>
        <pc:picChg chg="add mod">
          <ac:chgData name="Thuy Linh Do" userId="f60f9f76584ec879" providerId="LiveId" clId="{738EEC2F-0FB8-4FE4-9267-C21433FB2CAC}" dt="2022-03-23T02:52:24.186" v="299" actId="14100"/>
          <ac:picMkLst>
            <pc:docMk/>
            <pc:sldMk cId="2390528755" sldId="340"/>
            <ac:picMk id="4" creationId="{E388808F-B986-475E-9D66-7A6A8F2AD409}"/>
          </ac:picMkLst>
        </pc:picChg>
        <pc:picChg chg="del">
          <ac:chgData name="Thuy Linh Do" userId="f60f9f76584ec879" providerId="LiveId" clId="{738EEC2F-0FB8-4FE4-9267-C21433FB2CAC}" dt="2022-03-23T02:50:32.318" v="273" actId="478"/>
          <ac:picMkLst>
            <pc:docMk/>
            <pc:sldMk cId="2390528755" sldId="340"/>
            <ac:picMk id="1026" creationId="{C29FE307-9FE9-48F7-960A-4F5C8B01F362}"/>
          </ac:picMkLst>
        </pc:picChg>
      </pc:sldChg>
      <pc:sldChg chg="del ord">
        <pc:chgData name="Thuy Linh Do" userId="f60f9f76584ec879" providerId="LiveId" clId="{738EEC2F-0FB8-4FE4-9267-C21433FB2CAC}" dt="2022-03-23T02:57:14.878" v="385" actId="2696"/>
        <pc:sldMkLst>
          <pc:docMk/>
          <pc:sldMk cId="829158757" sldId="341"/>
        </pc:sldMkLst>
      </pc:sldChg>
      <pc:sldChg chg="addSp delSp modSp mod">
        <pc:chgData name="Thuy Linh Do" userId="f60f9f76584ec879" providerId="LiveId" clId="{738EEC2F-0FB8-4FE4-9267-C21433FB2CAC}" dt="2022-03-23T03:11:09.980" v="674"/>
        <pc:sldMkLst>
          <pc:docMk/>
          <pc:sldMk cId="3474121482" sldId="342"/>
        </pc:sldMkLst>
        <pc:spChg chg="del">
          <ac:chgData name="Thuy Linh Do" userId="f60f9f76584ec879" providerId="LiveId" clId="{738EEC2F-0FB8-4FE4-9267-C21433FB2CAC}" dt="2022-03-23T03:11:03.033" v="669" actId="478"/>
          <ac:spMkLst>
            <pc:docMk/>
            <pc:sldMk cId="3474121482" sldId="342"/>
            <ac:spMk id="20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3.881" v="670" actId="478"/>
          <ac:spMkLst>
            <pc:docMk/>
            <pc:sldMk cId="3474121482" sldId="342"/>
            <ac:spMk id="21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5.272" v="671" actId="478"/>
          <ac:spMkLst>
            <pc:docMk/>
            <pc:sldMk cId="3474121482" sldId="342"/>
            <ac:spMk id="22" creationId="{00000000-0000-0000-0000-000000000000}"/>
          </ac:spMkLst>
        </pc:spChg>
        <pc:spChg chg="del">
          <ac:chgData name="Thuy Linh Do" userId="f60f9f76584ec879" providerId="LiveId" clId="{738EEC2F-0FB8-4FE4-9267-C21433FB2CAC}" dt="2022-03-23T03:11:06.989" v="672" actId="478"/>
          <ac:spMkLst>
            <pc:docMk/>
            <pc:sldMk cId="3474121482" sldId="342"/>
            <ac:spMk id="23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26" creationId="{C5D813AB-11D4-4FCC-9C07-CB237717D405}"/>
          </ac:spMkLst>
        </pc:spChg>
        <pc:spChg chg="del">
          <ac:chgData name="Thuy Linh Do" userId="f60f9f76584ec879" providerId="LiveId" clId="{738EEC2F-0FB8-4FE4-9267-C21433FB2CAC}" dt="2022-03-23T03:11:08.375" v="673" actId="478"/>
          <ac:spMkLst>
            <pc:docMk/>
            <pc:sldMk cId="3474121482" sldId="342"/>
            <ac:spMk id="29" creationId="{00000000-0000-0000-0000-000000000000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1" creationId="{614E8BA4-36D3-442C-8C12-E22B4CAF0A65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2" creationId="{D50DBCBA-DA5A-4273-A4C4-CFB454D1349B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3" creationId="{BDCBBFDE-39A8-4EAB-80EC-A38BDFA5A9AC}"/>
          </ac:spMkLst>
        </pc:spChg>
        <pc:spChg chg="add mod">
          <ac:chgData name="Thuy Linh Do" userId="f60f9f76584ec879" providerId="LiveId" clId="{738EEC2F-0FB8-4FE4-9267-C21433FB2CAC}" dt="2022-03-23T03:11:09.980" v="674"/>
          <ac:spMkLst>
            <pc:docMk/>
            <pc:sldMk cId="3474121482" sldId="342"/>
            <ac:spMk id="34" creationId="{70051727-D5BB-4759-B404-8D6B8C45A2C1}"/>
          </ac:spMkLst>
        </pc:spChg>
      </pc:sldChg>
      <pc:sldChg chg="addSp delSp modSp mod">
        <pc:chgData name="Thuy Linh Do" userId="f60f9f76584ec879" providerId="LiveId" clId="{738EEC2F-0FB8-4FE4-9267-C21433FB2CAC}" dt="2022-03-23T03:12:11.750" v="684" actId="1076"/>
        <pc:sldMkLst>
          <pc:docMk/>
          <pc:sldMk cId="254825139" sldId="343"/>
        </pc:sldMkLst>
        <pc:spChg chg="mod">
          <ac:chgData name="Thuy Linh Do" userId="f60f9f76584ec879" providerId="LiveId" clId="{738EEC2F-0FB8-4FE4-9267-C21433FB2CAC}" dt="2022-03-23T03:11:43.340" v="679" actId="20577"/>
          <ac:spMkLst>
            <pc:docMk/>
            <pc:sldMk cId="254825139" sldId="343"/>
            <ac:spMk id="12" creationId="{00000000-0000-0000-0000-000000000000}"/>
          </ac:spMkLst>
        </pc:spChg>
        <pc:spChg chg="mod">
          <ac:chgData name="Thuy Linh Do" userId="f60f9f76584ec879" providerId="LiveId" clId="{738EEC2F-0FB8-4FE4-9267-C21433FB2CAC}" dt="2022-03-23T03:11:31.055" v="677" actId="20577"/>
          <ac:spMkLst>
            <pc:docMk/>
            <pc:sldMk cId="254825139" sldId="343"/>
            <ac:spMk id="19" creationId="{E2728AA6-C73A-4A28-8DF2-395DEA056E79}"/>
          </ac:spMkLst>
        </pc:spChg>
        <pc:picChg chg="add mod">
          <ac:chgData name="Thuy Linh Do" userId="f60f9f76584ec879" providerId="LiveId" clId="{738EEC2F-0FB8-4FE4-9267-C21433FB2CAC}" dt="2022-03-23T03:12:11.750" v="684" actId="1076"/>
          <ac:picMkLst>
            <pc:docMk/>
            <pc:sldMk cId="254825139" sldId="343"/>
            <ac:picMk id="2" creationId="{A8D9CF37-D273-4865-A580-E3E13A924865}"/>
          </ac:picMkLst>
        </pc:picChg>
        <pc:picChg chg="del">
          <ac:chgData name="Thuy Linh Do" userId="f60f9f76584ec879" providerId="LiveId" clId="{738EEC2F-0FB8-4FE4-9267-C21433FB2CAC}" dt="2022-03-23T03:12:05.139" v="680" actId="478"/>
          <ac:picMkLst>
            <pc:docMk/>
            <pc:sldMk cId="254825139" sldId="343"/>
            <ac:picMk id="5122" creationId="{DBCED6B3-9E86-4B83-B1A4-86D1198D016E}"/>
          </ac:picMkLst>
        </pc:picChg>
      </pc:sldChg>
      <pc:sldChg chg="addSp delSp modSp mod">
        <pc:chgData name="Thuy Linh Do" userId="f60f9f76584ec879" providerId="LiveId" clId="{738EEC2F-0FB8-4FE4-9267-C21433FB2CAC}" dt="2022-03-23T03:14:34.014" v="694" actId="1076"/>
        <pc:sldMkLst>
          <pc:docMk/>
          <pc:sldMk cId="1142845169" sldId="344"/>
        </pc:sldMkLst>
        <pc:spChg chg="mod">
          <ac:chgData name="Thuy Linh Do" userId="f60f9f76584ec879" providerId="LiveId" clId="{738EEC2F-0FB8-4FE4-9267-C21433FB2CAC}" dt="2022-03-23T03:12:40.808" v="687" actId="20577"/>
          <ac:spMkLst>
            <pc:docMk/>
            <pc:sldMk cId="1142845169" sldId="344"/>
            <ac:spMk id="12" creationId="{00000000-0000-0000-0000-000000000000}"/>
          </ac:spMkLst>
        </pc:spChg>
        <pc:picChg chg="add mod">
          <ac:chgData name="Thuy Linh Do" userId="f60f9f76584ec879" providerId="LiveId" clId="{738EEC2F-0FB8-4FE4-9267-C21433FB2CAC}" dt="2022-03-23T03:14:34.014" v="694" actId="1076"/>
          <ac:picMkLst>
            <pc:docMk/>
            <pc:sldMk cId="1142845169" sldId="344"/>
            <ac:picMk id="3" creationId="{7F2EE1C2-2A2B-4F3F-A08F-7C23A8E06518}"/>
          </ac:picMkLst>
        </pc:picChg>
        <pc:picChg chg="del">
          <ac:chgData name="Thuy Linh Do" userId="f60f9f76584ec879" providerId="LiveId" clId="{738EEC2F-0FB8-4FE4-9267-C21433FB2CAC}" dt="2022-03-23T03:12:43.346" v="688" actId="478"/>
          <ac:picMkLst>
            <pc:docMk/>
            <pc:sldMk cId="1142845169" sldId="344"/>
            <ac:picMk id="5" creationId="{E8B35E1D-D513-4694-B07F-0A154030DD78}"/>
          </ac:picMkLst>
        </pc:picChg>
        <pc:picChg chg="del">
          <ac:chgData name="Thuy Linh Do" userId="f60f9f76584ec879" providerId="LiveId" clId="{738EEC2F-0FB8-4FE4-9267-C21433FB2CAC}" dt="2022-03-23T03:12:45.096" v="689" actId="478"/>
          <ac:picMkLst>
            <pc:docMk/>
            <pc:sldMk cId="1142845169" sldId="344"/>
            <ac:picMk id="7" creationId="{57AD3CC4-6282-4567-AF86-D32B739E8DB9}"/>
          </ac:picMkLst>
        </pc:picChg>
        <pc:picChg chg="del">
          <ac:chgData name="Thuy Linh Do" userId="f60f9f76584ec879" providerId="LiveId" clId="{738EEC2F-0FB8-4FE4-9267-C21433FB2CAC}" dt="2022-03-23T03:12:47.451" v="690" actId="478"/>
          <ac:picMkLst>
            <pc:docMk/>
            <pc:sldMk cId="1142845169" sldId="344"/>
            <ac:picMk id="5122" creationId="{DBCED6B3-9E86-4B83-B1A4-86D1198D016E}"/>
          </ac:picMkLst>
        </pc:picChg>
      </pc:sldChg>
      <pc:sldChg chg="del">
        <pc:chgData name="Thuy Linh Do" userId="f60f9f76584ec879" providerId="LiveId" clId="{738EEC2F-0FB8-4FE4-9267-C21433FB2CAC}" dt="2022-03-23T03:14:52.186" v="698" actId="2696"/>
        <pc:sldMkLst>
          <pc:docMk/>
          <pc:sldMk cId="4195830145" sldId="345"/>
        </pc:sldMkLst>
      </pc:sldChg>
      <pc:sldChg chg="addSp delSp modSp add mod delAnim">
        <pc:chgData name="Thuy Linh Do" userId="f60f9f76584ec879" providerId="LiveId" clId="{738EEC2F-0FB8-4FE4-9267-C21433FB2CAC}" dt="2022-03-23T03:07:35.720" v="620" actId="1076"/>
        <pc:sldMkLst>
          <pc:docMk/>
          <pc:sldMk cId="2765655440" sldId="346"/>
        </pc:sldMkLst>
        <pc:spChg chg="add mod">
          <ac:chgData name="Thuy Linh Do" userId="f60f9f76584ec879" providerId="LiveId" clId="{738EEC2F-0FB8-4FE4-9267-C21433FB2CAC}" dt="2022-03-23T03:06:37.956" v="609" actId="115"/>
          <ac:spMkLst>
            <pc:docMk/>
            <pc:sldMk cId="2765655440" sldId="346"/>
            <ac:spMk id="2" creationId="{4DFEEC22-A544-411E-B117-E8079CDF5BA9}"/>
          </ac:spMkLst>
        </pc:spChg>
        <pc:spChg chg="mod">
          <ac:chgData name="Thuy Linh Do" userId="f60f9f76584ec879" providerId="LiveId" clId="{738EEC2F-0FB8-4FE4-9267-C21433FB2CAC}" dt="2022-03-23T02:40:31.817" v="157" actId="14100"/>
          <ac:spMkLst>
            <pc:docMk/>
            <pc:sldMk cId="2765655440" sldId="346"/>
            <ac:spMk id="3" creationId="{00000000-0000-0000-0000-000000000000}"/>
          </ac:spMkLst>
        </pc:spChg>
        <pc:spChg chg="del mod">
          <ac:chgData name="Thuy Linh Do" userId="f60f9f76584ec879" providerId="LiveId" clId="{738EEC2F-0FB8-4FE4-9267-C21433FB2CAC}" dt="2022-03-23T03:03:50.653" v="510" actId="478"/>
          <ac:spMkLst>
            <pc:docMk/>
            <pc:sldMk cId="2765655440" sldId="346"/>
            <ac:spMk id="5" creationId="{4F7A1888-4BD1-4E58-B1E9-EB914CF34908}"/>
          </ac:spMkLst>
        </pc:spChg>
        <pc:graphicFrameChg chg="add mod modGraphic">
          <ac:chgData name="Thuy Linh Do" userId="f60f9f76584ec879" providerId="LiveId" clId="{738EEC2F-0FB8-4FE4-9267-C21433FB2CAC}" dt="2022-03-23T03:07:35.720" v="620" actId="1076"/>
          <ac:graphicFrameMkLst>
            <pc:docMk/>
            <pc:sldMk cId="2765655440" sldId="346"/>
            <ac:graphicFrameMk id="6" creationId="{F2A24490-9BC1-414D-A5A2-42839676EA31}"/>
          </ac:graphicFrameMkLst>
        </pc:graphicFrameChg>
        <pc:picChg chg="del">
          <ac:chgData name="Thuy Linh Do" userId="f60f9f76584ec879" providerId="LiveId" clId="{738EEC2F-0FB8-4FE4-9267-C21433FB2CAC}" dt="2022-03-23T03:03:46.021" v="508" actId="478"/>
          <ac:picMkLst>
            <pc:docMk/>
            <pc:sldMk cId="2765655440" sldId="346"/>
            <ac:picMk id="4" creationId="{8499E6FE-D6B8-4551-B8B1-0A5F160DB88E}"/>
          </ac:picMkLst>
        </pc:picChg>
      </pc:sldChg>
      <pc:sldChg chg="modSp add mod ord">
        <pc:chgData name="Thuy Linh Do" userId="f60f9f76584ec879" providerId="LiveId" clId="{738EEC2F-0FB8-4FE4-9267-C21433FB2CAC}" dt="2022-03-23T03:04:54.163" v="519" actId="20577"/>
        <pc:sldMkLst>
          <pc:docMk/>
          <pc:sldMk cId="4180510313" sldId="347"/>
        </pc:sldMkLst>
        <pc:spChg chg="mod">
          <ac:chgData name="Thuy Linh Do" userId="f60f9f76584ec879" providerId="LiveId" clId="{738EEC2F-0FB8-4FE4-9267-C21433FB2CAC}" dt="2022-03-23T03:04:38.497" v="515" actId="20577"/>
          <ac:spMkLst>
            <pc:docMk/>
            <pc:sldMk cId="4180510313" sldId="347"/>
            <ac:spMk id="14" creationId="{768683E1-0B45-44E8-A008-067F85446C37}"/>
          </ac:spMkLst>
        </pc:spChg>
        <pc:spChg chg="mod">
          <ac:chgData name="Thuy Linh Do" userId="f60f9f76584ec879" providerId="LiveId" clId="{738EEC2F-0FB8-4FE4-9267-C21433FB2CAC}" dt="2022-03-23T03:04:54.163" v="519" actId="20577"/>
          <ac:spMkLst>
            <pc:docMk/>
            <pc:sldMk cId="4180510313" sldId="347"/>
            <ac:spMk id="15" creationId="{F1E20424-1B1A-4694-8DB5-5BC082D36269}"/>
          </ac:spMkLst>
        </pc:spChg>
      </pc:sldChg>
      <pc:sldChg chg="add ord">
        <pc:chgData name="Thuy Linh Do" userId="f60f9f76584ec879" providerId="LiveId" clId="{738EEC2F-0FB8-4FE4-9267-C21433FB2CAC}" dt="2022-03-23T03:14:46.188" v="697"/>
        <pc:sldMkLst>
          <pc:docMk/>
          <pc:sldMk cId="1199845935" sldId="34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3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86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61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will or won’t.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599A65-F8F2-44B4-BF0A-B919F3C87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75415"/>
            <a:ext cx="5886449" cy="44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will or won’t.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19A3DF-4099-472C-A911-39929F5C4949}"/>
              </a:ext>
            </a:extLst>
          </p:cNvPr>
          <p:cNvSpPr txBox="1"/>
          <p:nvPr/>
        </p:nvSpPr>
        <p:spPr>
          <a:xfrm>
            <a:off x="236365" y="2481900"/>
            <a:ext cx="100400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won’t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E9E4BE-365C-4017-BFF4-A8CF9479D040}"/>
              </a:ext>
            </a:extLst>
          </p:cNvPr>
          <p:cNvSpPr txBox="1"/>
          <p:nvPr/>
        </p:nvSpPr>
        <p:spPr>
          <a:xfrm>
            <a:off x="1509045" y="4653600"/>
            <a:ext cx="104437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won’t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2FCE8F-414F-491B-A3E9-45AD8C19197B}"/>
              </a:ext>
            </a:extLst>
          </p:cNvPr>
          <p:cNvSpPr txBox="1"/>
          <p:nvPr/>
        </p:nvSpPr>
        <p:spPr>
          <a:xfrm>
            <a:off x="1215479" y="2943565"/>
            <a:ext cx="69848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will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7BCEE6-296F-4A49-A809-0B5AC177AE2E}"/>
              </a:ext>
            </a:extLst>
          </p:cNvPr>
          <p:cNvSpPr txBox="1"/>
          <p:nvPr/>
        </p:nvSpPr>
        <p:spPr>
          <a:xfrm>
            <a:off x="2269366" y="3774073"/>
            <a:ext cx="105962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will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5B437-2576-4F8D-9283-7AFC990B8B54}"/>
              </a:ext>
            </a:extLst>
          </p:cNvPr>
          <p:cNvSpPr txBox="1"/>
          <p:nvPr/>
        </p:nvSpPr>
        <p:spPr>
          <a:xfrm>
            <a:off x="2432479" y="5459472"/>
            <a:ext cx="896509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will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86FD3A-1AFA-445B-B972-AA6254E7D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886" y="2175415"/>
            <a:ext cx="4378742" cy="32840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8910F2-504B-4910-B583-F47F50161368}"/>
              </a:ext>
            </a:extLst>
          </p:cNvPr>
          <p:cNvSpPr txBox="1"/>
          <p:nvPr/>
        </p:nvSpPr>
        <p:spPr>
          <a:xfrm>
            <a:off x="0" y="2064038"/>
            <a:ext cx="76295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</a:rPr>
              <a:t>1. Petrol-powered cars are not eco-friendly, so they ______ be popular.</a:t>
            </a:r>
          </a:p>
          <a:p>
            <a:r>
              <a:rPr lang="en-US" sz="2800" dirty="0">
                <a:latin typeface="ChronicaPro-Book"/>
              </a:rPr>
              <a:t>2. We ______ travel by teleporter soon because it is faster.</a:t>
            </a:r>
          </a:p>
          <a:p>
            <a:r>
              <a:rPr lang="en-US" sz="2800" dirty="0">
                <a:latin typeface="ChronicaPro-Book"/>
              </a:rPr>
              <a:t>3. Rich people ______ choose to travel to other planets for their holidays.</a:t>
            </a:r>
          </a:p>
          <a:p>
            <a:r>
              <a:rPr lang="en-US" sz="2800" dirty="0">
                <a:latin typeface="ChronicaPro-Book"/>
              </a:rPr>
              <a:t>4. People ______ take holidays in crowded places as in the past.</a:t>
            </a:r>
          </a:p>
          <a:p>
            <a:r>
              <a:rPr lang="en-US" sz="2800" dirty="0">
                <a:latin typeface="ChronicaPro-Book"/>
              </a:rPr>
              <a:t>5. Bullet trains ______ soon become a popular means of transport in Viet Nam because they are green and safe.</a:t>
            </a:r>
          </a:p>
        </p:txBody>
      </p:sp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8804" y="2535545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making full sentences about future activities using prompts.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CD31A-15DA-4529-9B9A-1C1E42FB6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651" y="2257425"/>
            <a:ext cx="5824736" cy="327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2416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0A39DF-EA10-475F-B553-8D9642A2D6F0}"/>
              </a:ext>
            </a:extLst>
          </p:cNvPr>
          <p:cNvSpPr txBox="1"/>
          <p:nvPr/>
        </p:nvSpPr>
        <p:spPr>
          <a:xfrm>
            <a:off x="337147" y="2528014"/>
            <a:ext cx="613509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will have driverless cars in 2030.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2D5772-0112-4098-99EA-2FB12585D1A9}"/>
              </a:ext>
            </a:extLst>
          </p:cNvPr>
          <p:cNvSpPr txBox="1"/>
          <p:nvPr/>
        </p:nvSpPr>
        <p:spPr>
          <a:xfrm>
            <a:off x="371809" y="3364377"/>
            <a:ext cx="61004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hronicaPro-Book"/>
              </a:rPr>
              <a:t>Cities won’t allow cars in 2050.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D71B65-15E2-46C5-81A4-CCACF53B4BA6}"/>
              </a:ext>
            </a:extLst>
          </p:cNvPr>
          <p:cNvSpPr txBox="1"/>
          <p:nvPr/>
        </p:nvSpPr>
        <p:spPr>
          <a:xfrm>
            <a:off x="371809" y="4216878"/>
            <a:ext cx="610043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hronicaPro-Book"/>
              </a:rPr>
              <a:t>Will electric cars be popular?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16BA2C-AC92-4660-B507-5D31D369AAD2}"/>
              </a:ext>
            </a:extLst>
          </p:cNvPr>
          <p:cNvSpPr txBox="1"/>
          <p:nvPr/>
        </p:nvSpPr>
        <p:spPr>
          <a:xfrm>
            <a:off x="371809" y="5106372"/>
            <a:ext cx="581668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hronicaPro-Book"/>
              </a:rPr>
              <a:t>We will use solar-powered buses soon.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88808F-B986-475E-9D66-7A6A8F2AD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92" y="2070614"/>
            <a:ext cx="4081008" cy="22990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6B860-3CD6-4EF2-A6EC-49BD626D32EF}"/>
              </a:ext>
            </a:extLst>
          </p:cNvPr>
          <p:cNvSpPr txBox="1"/>
          <p:nvPr/>
        </p:nvSpPr>
        <p:spPr>
          <a:xfrm>
            <a:off x="0" y="2056327"/>
            <a:ext cx="76367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ChronicaPro-Book"/>
              </a:rPr>
              <a:t>driverless cars / we / will have / in 2030 /.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2. cars / cities / won’t allow / in 2050 /.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3. electric cars / will / popular / be /?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4. we / use / will / buses / soon / solar-powered/.</a:t>
            </a:r>
          </a:p>
          <a:p>
            <a:endParaRPr lang="en-US" sz="2800" dirty="0">
              <a:latin typeface="ChronicaPro-Book"/>
            </a:endParaRPr>
          </a:p>
          <a:p>
            <a:r>
              <a:rPr lang="en-US" sz="2800" dirty="0">
                <a:latin typeface="ChronicaPro-Book"/>
              </a:rPr>
              <a:t>5. have / enough parking places / we / will / in ten years /?</a:t>
            </a:r>
          </a:p>
          <a:p>
            <a:endParaRPr lang="en-US" sz="2800" dirty="0">
              <a:latin typeface="ChronicaPro-Book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97ABF1-36A7-4804-809C-DEE1AD011FEE}"/>
              </a:ext>
            </a:extLst>
          </p:cNvPr>
          <p:cNvSpPr txBox="1"/>
          <p:nvPr/>
        </p:nvSpPr>
        <p:spPr>
          <a:xfrm>
            <a:off x="371810" y="6383271"/>
            <a:ext cx="665764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 dirty="0">
                <a:latin typeface="ChronicaPro-Book"/>
              </a:rPr>
              <a:t>Will we have enough parking places in ten years?</a:t>
            </a:r>
          </a:p>
        </p:txBody>
      </p:sp>
    </p:spTree>
    <p:extLst>
      <p:ext uri="{BB962C8B-B14F-4D97-AF65-F5344CB8AC3E}">
        <p14:creationId xmlns:p14="http://schemas.microsoft.com/office/powerpoint/2010/main" val="2390528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8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 the correct form of the verbs in brackets to complete the conversation.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EAF3AB-F7B9-4957-9BC7-40AA84259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6177" y="1640005"/>
            <a:ext cx="6229349" cy="52179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C4C8FE-7F4C-46D6-BF2C-8B3A8318965F}"/>
              </a:ext>
            </a:extLst>
          </p:cNvPr>
          <p:cNvSpPr txBox="1"/>
          <p:nvPr/>
        </p:nvSpPr>
        <p:spPr>
          <a:xfrm>
            <a:off x="8341731" y="2599134"/>
            <a:ext cx="1259469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will take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441313-FAAF-4D1D-B9E0-4E3D324AE008}"/>
              </a:ext>
            </a:extLst>
          </p:cNvPr>
          <p:cNvSpPr txBox="1"/>
          <p:nvPr/>
        </p:nvSpPr>
        <p:spPr>
          <a:xfrm>
            <a:off x="3433763" y="3817957"/>
            <a:ext cx="177433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won’t have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9174D3-4AC6-49A9-BD73-2C0023F76BF0}"/>
              </a:ext>
            </a:extLst>
          </p:cNvPr>
          <p:cNvSpPr txBox="1"/>
          <p:nvPr/>
        </p:nvSpPr>
        <p:spPr>
          <a:xfrm>
            <a:off x="5133504" y="4126050"/>
            <a:ext cx="814055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will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D6BDEC-377B-4DC7-9F80-039F4D8EFE5E}"/>
              </a:ext>
            </a:extLst>
          </p:cNvPr>
          <p:cNvSpPr txBox="1"/>
          <p:nvPr/>
        </p:nvSpPr>
        <p:spPr>
          <a:xfrm>
            <a:off x="7837562" y="4126049"/>
            <a:ext cx="805958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have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80CDF-7AC5-488B-B0B8-BAE6897C942E}"/>
              </a:ext>
            </a:extLst>
          </p:cNvPr>
          <p:cNvSpPr txBox="1"/>
          <p:nvPr/>
        </p:nvSpPr>
        <p:spPr>
          <a:xfrm>
            <a:off x="7754852" y="4695092"/>
            <a:ext cx="1688607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won’t drive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7FBA9F-9330-4919-B8CE-9123BDCE99CD}"/>
              </a:ext>
            </a:extLst>
          </p:cNvPr>
          <p:cNvSpPr txBox="1"/>
          <p:nvPr/>
        </p:nvSpPr>
        <p:spPr>
          <a:xfrm>
            <a:off x="3858890" y="5934670"/>
            <a:ext cx="152174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hronicaPro-Book"/>
              </a:rPr>
              <a:t>won’t be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77F6173-46DD-44F3-B278-C6AC4B82DEBE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8683E1-0B45-44E8-A008-067F85446C37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E20424-1B1A-4694-8DB5-5BC082D36269}"/>
              </a:ext>
            </a:extLst>
          </p:cNvPr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</p:spTree>
    <p:extLst>
      <p:ext uri="{BB962C8B-B14F-4D97-AF65-F5344CB8AC3E}">
        <p14:creationId xmlns:p14="http://schemas.microsoft.com/office/powerpoint/2010/main" val="41805103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810" y="1481923"/>
            <a:ext cx="8027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GRAMMAR 2: POSSESSIVE PRONOUNS (REVIEW)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EEC22-A544-411E-B117-E8079CDF5BA9}"/>
              </a:ext>
            </a:extLst>
          </p:cNvPr>
          <p:cNvSpPr txBox="1"/>
          <p:nvPr/>
        </p:nvSpPr>
        <p:spPr>
          <a:xfrm>
            <a:off x="487067" y="2343150"/>
            <a:ext cx="4570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ronicaPro-Book"/>
              </a:rPr>
              <a:t>Examples: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hronicaPro-Book"/>
              </a:rPr>
              <a:t>This is </a:t>
            </a:r>
            <a:r>
              <a:rPr lang="en-US" sz="2800" u="sng" dirty="0">
                <a:latin typeface="ChronicaPro-Book"/>
              </a:rPr>
              <a:t>your bicycle</a:t>
            </a:r>
            <a:r>
              <a:rPr lang="en-US" sz="2800" dirty="0">
                <a:latin typeface="ChronicaPro-Book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>
                <a:latin typeface="ChronicaPro-Book"/>
              </a:rPr>
              <a:t>That bicycle is </a:t>
            </a:r>
            <a:r>
              <a:rPr lang="en-US" sz="2800" u="sng" dirty="0">
                <a:latin typeface="ChronicaPro-Book"/>
              </a:rPr>
              <a:t>her bicycle</a:t>
            </a:r>
            <a:r>
              <a:rPr lang="en-US" sz="2800" dirty="0">
                <a:latin typeface="ChronicaPro-Book"/>
              </a:rPr>
              <a:t>. </a:t>
            </a:r>
            <a:r>
              <a:rPr lang="en-US" sz="2800" dirty="0">
                <a:latin typeface="ChronicaPro-Book"/>
                <a:sym typeface="Wingdings" panose="05000000000000000000" pitchFamily="2" charset="2"/>
              </a:rPr>
              <a:t> hers</a:t>
            </a:r>
            <a:endParaRPr lang="en-US" sz="2800" dirty="0">
              <a:latin typeface="ChronicaPro-Book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2A24490-9BC1-414D-A5A2-42839676E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75515"/>
              </p:ext>
            </p:extLst>
          </p:nvPr>
        </p:nvGraphicFramePr>
        <p:xfrm>
          <a:off x="5700713" y="2161179"/>
          <a:ext cx="5714998" cy="3995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4569">
                  <a:extLst>
                    <a:ext uri="{9D8B030D-6E8A-4147-A177-3AD203B41FA5}">
                      <a16:colId xmlns:a16="http://schemas.microsoft.com/office/drawing/2014/main" val="356311434"/>
                    </a:ext>
                  </a:extLst>
                </a:gridCol>
                <a:gridCol w="1904569">
                  <a:extLst>
                    <a:ext uri="{9D8B030D-6E8A-4147-A177-3AD203B41FA5}">
                      <a16:colId xmlns:a16="http://schemas.microsoft.com/office/drawing/2014/main" val="37641850"/>
                    </a:ext>
                  </a:extLst>
                </a:gridCol>
                <a:gridCol w="1905860">
                  <a:extLst>
                    <a:ext uri="{9D8B030D-6E8A-4147-A177-3AD203B41FA5}">
                      <a16:colId xmlns:a16="http://schemas.microsoft.com/office/drawing/2014/main" val="2261350006"/>
                    </a:ext>
                  </a:extLst>
                </a:gridCol>
              </a:tblGrid>
              <a:tr h="258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Personal pronouns 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Possessive adjectives 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Possessive pronouns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65968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I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my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mine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431109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You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your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yours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780932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We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our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ours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4221900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They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their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theirs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011441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He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his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his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705218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She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her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hers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659507"/>
                  </a:ext>
                </a:extLst>
              </a:tr>
              <a:tr h="448895"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It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ChronicaPro-Book"/>
                        </a:rPr>
                        <a:t>its</a:t>
                      </a:r>
                      <a:endParaRPr lang="en-US" sz="2800" b="1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ChronicaPro-Book"/>
                        </a:rPr>
                        <a:t>its</a:t>
                      </a:r>
                      <a:endParaRPr lang="en-US" sz="2800" b="1" dirty="0">
                        <a:effectLst/>
                        <a:latin typeface="ChronicaPro-Book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2009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5655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Replace the underlined phrases with possessive pronouns.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FA218-5BA8-4CF1-8435-9D56B75BA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775" y="2042183"/>
            <a:ext cx="6543675" cy="474596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BD579C2-A755-40F7-A911-20AC5A02B156}"/>
              </a:ext>
            </a:extLst>
          </p:cNvPr>
          <p:cNvSpPr txBox="1"/>
          <p:nvPr/>
        </p:nvSpPr>
        <p:spPr>
          <a:xfrm>
            <a:off x="6590852" y="2447193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theirs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E1AC59-B9F3-4CB8-9E0A-02506FD4BD02}"/>
              </a:ext>
            </a:extLst>
          </p:cNvPr>
          <p:cNvSpPr txBox="1"/>
          <p:nvPr/>
        </p:nvSpPr>
        <p:spPr>
          <a:xfrm>
            <a:off x="3157089" y="3316498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mine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21DBA8-AE0A-4A17-87A6-70A04B8066C1}"/>
              </a:ext>
            </a:extLst>
          </p:cNvPr>
          <p:cNvSpPr txBox="1"/>
          <p:nvPr/>
        </p:nvSpPr>
        <p:spPr>
          <a:xfrm>
            <a:off x="5631207" y="4184331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His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2123C6-459E-4921-AB2C-F030065D2C73}"/>
              </a:ext>
            </a:extLst>
          </p:cNvPr>
          <p:cNvSpPr txBox="1"/>
          <p:nvPr/>
        </p:nvSpPr>
        <p:spPr>
          <a:xfrm>
            <a:off x="3298255" y="5176558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yours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C27DA2-4DEC-4F30-8392-3E599A4F2C02}"/>
              </a:ext>
            </a:extLst>
          </p:cNvPr>
          <p:cNvSpPr txBox="1"/>
          <p:nvPr/>
        </p:nvSpPr>
        <p:spPr>
          <a:xfrm>
            <a:off x="4302918" y="6188670"/>
            <a:ext cx="119538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hronicaPro-Book"/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813AB-11D4-4FCC-9C07-CB237717D405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4E8BA4-36D3-442C-8C12-E22B4CAF0A65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pronouns.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0DBCBA-DA5A-4273-A4C4-CFB454D1349B}"/>
              </a:ext>
            </a:extLst>
          </p:cNvPr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CBBFDE-39A8-4EAB-80EC-A38BDFA5A9AC}"/>
              </a:ext>
            </a:extLst>
          </p:cNvPr>
          <p:cNvSpPr/>
          <p:nvPr/>
        </p:nvSpPr>
        <p:spPr>
          <a:xfrm>
            <a:off x="5585947" y="5042201"/>
            <a:ext cx="5465179" cy="7670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Look at the pictures and tell your partner if you will / won’t travel by these means of transport. Give reason(s).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051727-D5BB-4759-B404-8D6B8C45A2C1}"/>
              </a:ext>
            </a:extLst>
          </p:cNvPr>
          <p:cNvSpPr/>
          <p:nvPr/>
        </p:nvSpPr>
        <p:spPr>
          <a:xfrm>
            <a:off x="5585947" y="585009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21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728AA6-C73A-4A28-8DF2-395DEA056E79}"/>
              </a:ext>
            </a:extLst>
          </p:cNvPr>
          <p:cNvSpPr/>
          <p:nvPr/>
        </p:nvSpPr>
        <p:spPr>
          <a:xfrm>
            <a:off x="1116416" y="2945724"/>
            <a:ext cx="425496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</a:t>
            </a:r>
            <a:r>
              <a:rPr lang="en-US" sz="2400" dirty="0" err="1"/>
              <a:t>practise</a:t>
            </a:r>
            <a:r>
              <a:rPr lang="en-US" sz="2400" dirty="0"/>
              <a:t> talking about some future means of transport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To help Ss learn reasoning skills by giving reasons for their choice.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9CF37-D273-4865-A580-E3E13A924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33" y="2625828"/>
            <a:ext cx="6190077" cy="34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51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09816" y="2462423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The future simple: Will + Possessive pronouns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7374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 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11619" y="162954"/>
            <a:ext cx="109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82" y="3061881"/>
            <a:ext cx="5682805" cy="34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pictures and tell your partner if you will / won’t travel by these means of transport. Give reason(s).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EE1C2-2A2B-4F3F-A08F-7C23A8E06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90" y="2062240"/>
            <a:ext cx="6061948" cy="458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45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C5D813AB-11D4-4FCC-9C07-CB237717D405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4E8BA4-36D3-442C-8C12-E22B4CAF0A65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pronouns.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50DBCBA-DA5A-4273-A4C4-CFB454D1349B}"/>
              </a:ext>
            </a:extLst>
          </p:cNvPr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CBBFDE-39A8-4EAB-80EC-A38BDFA5A9AC}"/>
              </a:ext>
            </a:extLst>
          </p:cNvPr>
          <p:cNvSpPr/>
          <p:nvPr/>
        </p:nvSpPr>
        <p:spPr>
          <a:xfrm>
            <a:off x="5585947" y="5042201"/>
            <a:ext cx="5465179" cy="7670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Look at the pictures and tell your partner if you will / won’t travel by these means of transport. Give reason(s).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051727-D5BB-4759-B404-8D6B8C45A2C1}"/>
              </a:ext>
            </a:extLst>
          </p:cNvPr>
          <p:cNvSpPr/>
          <p:nvPr/>
        </p:nvSpPr>
        <p:spPr>
          <a:xfrm>
            <a:off x="5585947" y="585009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45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314904"/>
              </p:ext>
            </p:extLst>
          </p:nvPr>
        </p:nvGraphicFramePr>
        <p:xfrm>
          <a:off x="2086964" y="2947958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533F2AB-790C-4905-A178-3E91A779595F}"/>
              </a:ext>
            </a:extLst>
          </p:cNvPr>
          <p:cNvSpPr txBox="1"/>
          <p:nvPr/>
        </p:nvSpPr>
        <p:spPr>
          <a:xfrm>
            <a:off x="1309816" y="2257888"/>
            <a:ext cx="1000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The future simple: Will + 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433" y="1914652"/>
            <a:ext cx="11388436" cy="341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“The future simple: Will”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possessive pronouns to demonstrate ownership.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70066" y="4418718"/>
            <a:ext cx="2171722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Grammar 2: Possessive pronouns.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Replace the underlined phrases with possessive pronouns.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5042201"/>
            <a:ext cx="5465179" cy="7670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Look at the pictures and tell your partner if you will / won’t travel by these means of transport. Give reason(s). 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71990" y="5581139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 rot="10800000" flipV="1">
            <a:off x="1846370" y="4819167"/>
            <a:ext cx="609689" cy="76197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5947" y="5850098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Curved Connector 29"/>
          <p:cNvCxnSpPr/>
          <p:nvPr/>
        </p:nvCxnSpPr>
        <p:spPr>
          <a:xfrm>
            <a:off x="2922722" y="3774591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3" name="Rectangle 2"/>
          <p:cNvSpPr/>
          <p:nvPr/>
        </p:nvSpPr>
        <p:spPr>
          <a:xfrm>
            <a:off x="4974566" y="2692911"/>
            <a:ext cx="6855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To activate students’ prior knowledge and vocabulary related to the targeted grammar </a:t>
            </a:r>
            <a:endParaRPr lang="en-US" sz="27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2054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2" y="2340633"/>
            <a:ext cx="3974202" cy="357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711068-E8D8-4301-ACB5-2459FFFBA475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0DF16-E31E-4E37-94A6-6E094DBE8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8" y="2462728"/>
            <a:ext cx="6667500" cy="3752850"/>
          </a:xfrm>
          <a:prstGeom prst="rect">
            <a:avLst/>
          </a:prstGeom>
        </p:spPr>
      </p:pic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6B30F481-E368-457C-99E0-B64AC74EF8CD}"/>
              </a:ext>
            </a:extLst>
          </p:cNvPr>
          <p:cNvSpPr/>
          <p:nvPr/>
        </p:nvSpPr>
        <p:spPr>
          <a:xfrm>
            <a:off x="971990" y="145119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CHATTING</a:t>
            </a:r>
            <a:endParaRPr lang="en-GB" sz="2400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3045218947"/>
              </p:ext>
            </p:extLst>
          </p:nvPr>
        </p:nvGraphicFramePr>
        <p:xfrm>
          <a:off x="2086964" y="2947958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DBA3C2A-2982-4184-A29B-CD9FA4DF56A7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C1A758-D32C-456E-850C-F5B97EC8CAE9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810" y="1481923"/>
            <a:ext cx="59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hronicaPro-Book"/>
              </a:rPr>
              <a:t>GRAMMAR 1: THE FUTURE SIMPLE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9E6FE-D6B8-4551-B8B1-0A5F160DB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2005143"/>
            <a:ext cx="4400550" cy="4672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A1888-4BD1-4E58-B1E9-EB914CF34908}"/>
              </a:ext>
            </a:extLst>
          </p:cNvPr>
          <p:cNvSpPr txBox="1"/>
          <p:nvPr/>
        </p:nvSpPr>
        <p:spPr>
          <a:xfrm>
            <a:off x="6331790" y="2500313"/>
            <a:ext cx="49743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+ Usage: to talk about future activities and to make predictions.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+ Form: (+) S + will + V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               (-) S + will + not (won’t)</a:t>
            </a:r>
          </a:p>
          <a:p>
            <a:r>
              <a:rPr lang="en-US" sz="2800" b="1" dirty="0">
                <a:solidFill>
                  <a:schemeClr val="accent6"/>
                </a:solidFill>
              </a:rPr>
              <a:t>               (?) Will + S + V?</a:t>
            </a: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72790" y="208988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71990" y="3346236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9" name="Curved Connector 28"/>
          <p:cNvCxnSpPr/>
          <p:nvPr/>
        </p:nvCxnSpPr>
        <p:spPr>
          <a:xfrm>
            <a:off x="2849262" y="1510782"/>
            <a:ext cx="844528" cy="61800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0800000" flipV="1">
            <a:off x="2068737" y="2372978"/>
            <a:ext cx="604052" cy="9903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77F6173-46DD-44F3-B278-C6AC4B82DEBE}"/>
              </a:ext>
            </a:extLst>
          </p:cNvPr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CHATTING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8683E1-0B45-44E8-A008-067F85446C37}"/>
              </a:ext>
            </a:extLst>
          </p:cNvPr>
          <p:cNvSpPr/>
          <p:nvPr/>
        </p:nvSpPr>
        <p:spPr>
          <a:xfrm>
            <a:off x="5571062" y="1964173"/>
            <a:ext cx="5456245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Grammar 1: The future simple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E20424-1B1A-4694-8DB5-5BC082D36269}"/>
              </a:ext>
            </a:extLst>
          </p:cNvPr>
          <p:cNvSpPr/>
          <p:nvPr/>
        </p:nvSpPr>
        <p:spPr>
          <a:xfrm>
            <a:off x="5585947" y="2729199"/>
            <a:ext cx="5465180" cy="22731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 with will or won’t.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Rearrange the words and phrases to make sentences.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Use the correct form of the verbs in brackets to complete the conversation. </a:t>
            </a:r>
          </a:p>
        </p:txBody>
      </p:sp>
    </p:spTree>
    <p:extLst>
      <p:ext uri="{BB962C8B-B14F-4D97-AF65-F5344CB8AC3E}">
        <p14:creationId xmlns:p14="http://schemas.microsoft.com/office/powerpoint/2010/main" val="2954983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2913</TotalTime>
  <Words>1068</Words>
  <Application>Microsoft Office PowerPoint</Application>
  <PresentationFormat>Widescreen</PresentationFormat>
  <Paragraphs>213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Adobe Gothic Std B</vt:lpstr>
      <vt:lpstr>Arial</vt:lpstr>
      <vt:lpstr>Calibri</vt:lpstr>
      <vt:lpstr>Calibri (Body)</vt:lpstr>
      <vt:lpstr>Calibri Light</vt:lpstr>
      <vt:lpstr>ChronicaPro-Book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135</cp:revision>
  <dcterms:created xsi:type="dcterms:W3CDTF">2020-12-09T02:04:09Z</dcterms:created>
  <dcterms:modified xsi:type="dcterms:W3CDTF">2025-04-10T01:01:13Z</dcterms:modified>
</cp:coreProperties>
</file>