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71" r:id="rId5"/>
    <p:sldId id="272" r:id="rId6"/>
    <p:sldId id="273" r:id="rId7"/>
    <p:sldId id="274" r:id="rId8"/>
    <p:sldId id="260" r:id="rId9"/>
    <p:sldId id="270" r:id="rId10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0C2B5-1670-418B-8D1F-E98F8F999381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2DA23-8497-4C1B-BB4F-B4488A09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7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0" Type="http://schemas.openxmlformats.org/officeDocument/2006/relationships/image" Target="../media/image11.jp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1" cy="1047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6350" y="876300"/>
            <a:ext cx="8115300" cy="172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27"/>
              </a:lnSpc>
            </a:pPr>
            <a:r>
              <a:rPr lang="en-US" sz="8000" u="sng" spc="-107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ÂM NHẠC 6</a:t>
            </a:r>
            <a:endParaRPr lang="en-US" sz="8000" u="sng" spc="-107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90800" y="2937812"/>
            <a:ext cx="10127414" cy="2339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400" b="1" spc="-47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400" b="1" spc="-47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 với tiết học hôm nay!</a:t>
            </a:r>
            <a:endParaRPr lang="en-US" sz="5400" b="1" spc="-47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44435" y="10108"/>
            <a:ext cx="5849400" cy="31294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6891" y="1984092"/>
            <a:ext cx="16497300" cy="2403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4800" b="1" u="sng" spc="-72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 </a:t>
            </a:r>
            <a:r>
              <a:rPr lang="en-US" sz="4800" b="1" u="sng" spc="-72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 u="sng" spc="-72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Vận dụng – Sáng tạo</a:t>
            </a:r>
            <a:endParaRPr lang="en-US" sz="4800" i="1" u="sng" spc="-72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25541" y="5524501"/>
            <a:ext cx="4344642" cy="4259148"/>
            <a:chOff x="2771800" y="1901990"/>
            <a:chExt cx="3712298" cy="2911095"/>
          </a:xfrm>
        </p:grpSpPr>
        <p:grpSp>
          <p:nvGrpSpPr>
            <p:cNvPr id="8" name="Google Shape;2480;p41"/>
            <p:cNvGrpSpPr/>
            <p:nvPr/>
          </p:nvGrpSpPr>
          <p:grpSpPr>
            <a:xfrm flipH="1">
              <a:off x="2771800" y="2044101"/>
              <a:ext cx="2181402" cy="2697063"/>
              <a:chOff x="3590095" y="2019600"/>
              <a:chExt cx="1910494" cy="2362115"/>
            </a:xfrm>
          </p:grpSpPr>
          <p:sp>
            <p:nvSpPr>
              <p:cNvPr id="68" name="Google Shape;2481;p41"/>
              <p:cNvSpPr/>
              <p:nvPr/>
            </p:nvSpPr>
            <p:spPr>
              <a:xfrm>
                <a:off x="3807457" y="2136115"/>
                <a:ext cx="1693132" cy="1337734"/>
              </a:xfrm>
              <a:custGeom>
                <a:avLst/>
                <a:gdLst/>
                <a:ahLst/>
                <a:cxnLst/>
                <a:rect l="l" t="t" r="r" b="b"/>
                <a:pathLst>
                  <a:path w="53810" h="42515" extrusionOk="0">
                    <a:moveTo>
                      <a:pt x="20870" y="0"/>
                    </a:moveTo>
                    <a:cubicBezTo>
                      <a:pt x="17069" y="0"/>
                      <a:pt x="12625" y="704"/>
                      <a:pt x="10175" y="1329"/>
                    </a:cubicBezTo>
                    <a:cubicBezTo>
                      <a:pt x="8947" y="1655"/>
                      <a:pt x="7494" y="5164"/>
                      <a:pt x="7193" y="6392"/>
                    </a:cubicBezTo>
                    <a:cubicBezTo>
                      <a:pt x="6717" y="8472"/>
                      <a:pt x="6040" y="11805"/>
                      <a:pt x="5915" y="14387"/>
                    </a:cubicBezTo>
                    <a:cubicBezTo>
                      <a:pt x="5689" y="18472"/>
                      <a:pt x="0" y="27695"/>
                      <a:pt x="5063" y="32833"/>
                    </a:cubicBezTo>
                    <a:cubicBezTo>
                      <a:pt x="6310" y="34104"/>
                      <a:pt x="8063" y="34535"/>
                      <a:pt x="10074" y="34535"/>
                    </a:cubicBezTo>
                    <a:cubicBezTo>
                      <a:pt x="12185" y="34535"/>
                      <a:pt x="14580" y="34060"/>
                      <a:pt x="16968" y="33585"/>
                    </a:cubicBezTo>
                    <a:cubicBezTo>
                      <a:pt x="19344" y="33099"/>
                      <a:pt x="21714" y="32620"/>
                      <a:pt x="23777" y="32620"/>
                    </a:cubicBezTo>
                    <a:cubicBezTo>
                      <a:pt x="25653" y="32620"/>
                      <a:pt x="27276" y="33016"/>
                      <a:pt x="28421" y="34162"/>
                    </a:cubicBezTo>
                    <a:cubicBezTo>
                      <a:pt x="34636" y="40355"/>
                      <a:pt x="39740" y="42515"/>
                      <a:pt x="43671" y="42515"/>
                    </a:cubicBezTo>
                    <a:cubicBezTo>
                      <a:pt x="49300" y="42515"/>
                      <a:pt x="52524" y="38088"/>
                      <a:pt x="53158" y="34738"/>
                    </a:cubicBezTo>
                    <a:cubicBezTo>
                      <a:pt x="53810" y="31254"/>
                      <a:pt x="52983" y="24537"/>
                      <a:pt x="44512" y="21279"/>
                    </a:cubicBezTo>
                    <a:cubicBezTo>
                      <a:pt x="36040" y="18046"/>
                      <a:pt x="28747" y="5640"/>
                      <a:pt x="27619" y="2181"/>
                    </a:cubicBezTo>
                    <a:cubicBezTo>
                      <a:pt x="27079" y="548"/>
                      <a:pt x="24224" y="0"/>
                      <a:pt x="208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482;p41"/>
              <p:cNvSpPr/>
              <p:nvPr/>
            </p:nvSpPr>
            <p:spPr>
              <a:xfrm>
                <a:off x="4618127" y="3168420"/>
                <a:ext cx="312322" cy="225573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7169" extrusionOk="0">
                    <a:moveTo>
                      <a:pt x="1" y="0"/>
                    </a:moveTo>
                    <a:cubicBezTo>
                      <a:pt x="1" y="25"/>
                      <a:pt x="1" y="50"/>
                      <a:pt x="1" y="50"/>
                    </a:cubicBezTo>
                    <a:cubicBezTo>
                      <a:pt x="126" y="75"/>
                      <a:pt x="251" y="75"/>
                      <a:pt x="351" y="75"/>
                    </a:cubicBezTo>
                    <a:lnTo>
                      <a:pt x="376" y="75"/>
                    </a:lnTo>
                    <a:cubicBezTo>
                      <a:pt x="251" y="50"/>
                      <a:pt x="126" y="25"/>
                      <a:pt x="1" y="0"/>
                    </a:cubicBezTo>
                    <a:close/>
                    <a:moveTo>
                      <a:pt x="4938" y="3509"/>
                    </a:moveTo>
                    <a:lnTo>
                      <a:pt x="4938" y="3509"/>
                    </a:lnTo>
                    <a:cubicBezTo>
                      <a:pt x="6266" y="4887"/>
                      <a:pt x="7795" y="6341"/>
                      <a:pt x="9925" y="7168"/>
                    </a:cubicBezTo>
                    <a:cubicBezTo>
                      <a:pt x="8372" y="6241"/>
                      <a:pt x="6692" y="5038"/>
                      <a:pt x="4938" y="3509"/>
                    </a:cubicBezTo>
                    <a:close/>
                  </a:path>
                </a:pathLst>
              </a:custGeom>
              <a:solidFill>
                <a:srgbClr val="F574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483;p41"/>
              <p:cNvSpPr/>
              <p:nvPr/>
            </p:nvSpPr>
            <p:spPr>
              <a:xfrm>
                <a:off x="4005373" y="2472067"/>
                <a:ext cx="1392704" cy="943981"/>
              </a:xfrm>
              <a:custGeom>
                <a:avLst/>
                <a:gdLst/>
                <a:ahLst/>
                <a:cxnLst/>
                <a:rect l="l" t="t" r="r" b="b"/>
                <a:pathLst>
                  <a:path w="44262" h="30001" extrusionOk="0">
                    <a:moveTo>
                      <a:pt x="20477" y="1279"/>
                    </a:moveTo>
                    <a:cubicBezTo>
                      <a:pt x="20076" y="1605"/>
                      <a:pt x="19575" y="1705"/>
                      <a:pt x="19149" y="1705"/>
                    </a:cubicBezTo>
                    <a:cubicBezTo>
                      <a:pt x="18948" y="1705"/>
                      <a:pt x="18748" y="1680"/>
                      <a:pt x="18597" y="1630"/>
                    </a:cubicBezTo>
                    <a:lnTo>
                      <a:pt x="18572" y="1630"/>
                    </a:lnTo>
                    <a:cubicBezTo>
                      <a:pt x="18397" y="1931"/>
                      <a:pt x="18221" y="2206"/>
                      <a:pt x="18046" y="2482"/>
                    </a:cubicBezTo>
                    <a:cubicBezTo>
                      <a:pt x="16868" y="4186"/>
                      <a:pt x="15264" y="5239"/>
                      <a:pt x="13510" y="5665"/>
                    </a:cubicBezTo>
                    <a:lnTo>
                      <a:pt x="13384" y="7394"/>
                    </a:lnTo>
                    <a:cubicBezTo>
                      <a:pt x="13359" y="7845"/>
                      <a:pt x="13610" y="8271"/>
                      <a:pt x="14036" y="8422"/>
                    </a:cubicBezTo>
                    <a:cubicBezTo>
                      <a:pt x="14036" y="8397"/>
                      <a:pt x="14061" y="8372"/>
                      <a:pt x="14086" y="8372"/>
                    </a:cubicBezTo>
                    <a:cubicBezTo>
                      <a:pt x="14136" y="8397"/>
                      <a:pt x="14462" y="8447"/>
                      <a:pt x="14913" y="8497"/>
                    </a:cubicBezTo>
                    <a:cubicBezTo>
                      <a:pt x="17871" y="8021"/>
                      <a:pt x="20176" y="6692"/>
                      <a:pt x="22081" y="5264"/>
                    </a:cubicBezTo>
                    <a:cubicBezTo>
                      <a:pt x="22131" y="5364"/>
                      <a:pt x="22181" y="5439"/>
                      <a:pt x="22231" y="5514"/>
                    </a:cubicBezTo>
                    <a:lnTo>
                      <a:pt x="22282" y="5464"/>
                    </a:lnTo>
                    <a:cubicBezTo>
                      <a:pt x="21931" y="4988"/>
                      <a:pt x="21630" y="4512"/>
                      <a:pt x="21429" y="4036"/>
                    </a:cubicBezTo>
                    <a:cubicBezTo>
                      <a:pt x="21028" y="3134"/>
                      <a:pt x="20778" y="2181"/>
                      <a:pt x="20477" y="1279"/>
                    </a:cubicBezTo>
                    <a:close/>
                    <a:moveTo>
                      <a:pt x="2657" y="1"/>
                    </a:moveTo>
                    <a:cubicBezTo>
                      <a:pt x="2607" y="76"/>
                      <a:pt x="2582" y="126"/>
                      <a:pt x="2557" y="176"/>
                    </a:cubicBezTo>
                    <a:cubicBezTo>
                      <a:pt x="1154" y="2507"/>
                      <a:pt x="276" y="5840"/>
                      <a:pt x="1" y="9324"/>
                    </a:cubicBezTo>
                    <a:cubicBezTo>
                      <a:pt x="26" y="9299"/>
                      <a:pt x="26" y="9299"/>
                      <a:pt x="26" y="9299"/>
                    </a:cubicBezTo>
                    <a:cubicBezTo>
                      <a:pt x="1279" y="7996"/>
                      <a:pt x="3384" y="7570"/>
                      <a:pt x="3735" y="7494"/>
                    </a:cubicBezTo>
                    <a:cubicBezTo>
                      <a:pt x="4211" y="7319"/>
                      <a:pt x="5063" y="7244"/>
                      <a:pt x="5916" y="7244"/>
                    </a:cubicBezTo>
                    <a:cubicBezTo>
                      <a:pt x="6517" y="7244"/>
                      <a:pt x="7119" y="7294"/>
                      <a:pt x="7570" y="7394"/>
                    </a:cubicBezTo>
                    <a:cubicBezTo>
                      <a:pt x="7870" y="7219"/>
                      <a:pt x="8071" y="6918"/>
                      <a:pt x="8096" y="6567"/>
                    </a:cubicBezTo>
                    <a:lnTo>
                      <a:pt x="8146" y="5941"/>
                    </a:lnTo>
                    <a:lnTo>
                      <a:pt x="8121" y="5941"/>
                    </a:lnTo>
                    <a:lnTo>
                      <a:pt x="8196" y="5088"/>
                    </a:lnTo>
                    <a:cubicBezTo>
                      <a:pt x="6693" y="4362"/>
                      <a:pt x="5414" y="3108"/>
                      <a:pt x="4612" y="1354"/>
                    </a:cubicBezTo>
                    <a:cubicBezTo>
                      <a:pt x="4462" y="1053"/>
                      <a:pt x="4337" y="753"/>
                      <a:pt x="4236" y="452"/>
                    </a:cubicBezTo>
                    <a:lnTo>
                      <a:pt x="4011" y="452"/>
                    </a:lnTo>
                    <a:cubicBezTo>
                      <a:pt x="3610" y="452"/>
                      <a:pt x="3083" y="352"/>
                      <a:pt x="2657" y="1"/>
                    </a:cubicBezTo>
                    <a:close/>
                    <a:moveTo>
                      <a:pt x="25866" y="8647"/>
                    </a:moveTo>
                    <a:cubicBezTo>
                      <a:pt x="25790" y="8748"/>
                      <a:pt x="25715" y="8823"/>
                      <a:pt x="25665" y="8923"/>
                    </a:cubicBezTo>
                    <a:cubicBezTo>
                      <a:pt x="25765" y="8998"/>
                      <a:pt x="25840" y="9048"/>
                      <a:pt x="25840" y="9048"/>
                    </a:cubicBezTo>
                    <a:cubicBezTo>
                      <a:pt x="25840" y="9048"/>
                      <a:pt x="24011" y="11254"/>
                      <a:pt x="22708" y="12457"/>
                    </a:cubicBezTo>
                    <a:cubicBezTo>
                      <a:pt x="20602" y="14487"/>
                      <a:pt x="19249" y="16016"/>
                      <a:pt x="18221" y="16968"/>
                    </a:cubicBezTo>
                    <a:cubicBezTo>
                      <a:pt x="18372" y="17971"/>
                      <a:pt x="18597" y="19048"/>
                      <a:pt x="18898" y="20201"/>
                    </a:cubicBezTo>
                    <a:cubicBezTo>
                      <a:pt x="18898" y="20226"/>
                      <a:pt x="18898" y="20226"/>
                      <a:pt x="18898" y="20226"/>
                    </a:cubicBezTo>
                    <a:cubicBezTo>
                      <a:pt x="18898" y="20251"/>
                      <a:pt x="18898" y="20251"/>
                      <a:pt x="18898" y="20251"/>
                    </a:cubicBezTo>
                    <a:cubicBezTo>
                      <a:pt x="19048" y="20853"/>
                      <a:pt x="19249" y="21479"/>
                      <a:pt x="19475" y="22131"/>
                    </a:cubicBezTo>
                    <a:cubicBezTo>
                      <a:pt x="19600" y="22156"/>
                      <a:pt x="19725" y="22181"/>
                      <a:pt x="19850" y="22206"/>
                    </a:cubicBezTo>
                    <a:cubicBezTo>
                      <a:pt x="21505" y="22407"/>
                      <a:pt x="22808" y="23961"/>
                      <a:pt x="24412" y="25640"/>
                    </a:cubicBezTo>
                    <a:cubicBezTo>
                      <a:pt x="26166" y="27169"/>
                      <a:pt x="27846" y="28372"/>
                      <a:pt x="29399" y="29299"/>
                    </a:cubicBezTo>
                    <a:cubicBezTo>
                      <a:pt x="30477" y="29750"/>
                      <a:pt x="31730" y="30001"/>
                      <a:pt x="33184" y="30001"/>
                    </a:cubicBezTo>
                    <a:cubicBezTo>
                      <a:pt x="33359" y="30001"/>
                      <a:pt x="33585" y="30001"/>
                      <a:pt x="33785" y="29976"/>
                    </a:cubicBezTo>
                    <a:cubicBezTo>
                      <a:pt x="42257" y="29575"/>
                      <a:pt x="44262" y="16993"/>
                      <a:pt x="30076" y="10953"/>
                    </a:cubicBezTo>
                    <a:cubicBezTo>
                      <a:pt x="28848" y="10427"/>
                      <a:pt x="27319" y="9625"/>
                      <a:pt x="25866" y="86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484;p41"/>
              <p:cNvSpPr/>
              <p:nvPr/>
            </p:nvSpPr>
            <p:spPr>
              <a:xfrm>
                <a:off x="4182805" y="2502054"/>
                <a:ext cx="359645" cy="368298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11705" extrusionOk="0">
                    <a:moveTo>
                      <a:pt x="2858" y="0"/>
                    </a:moveTo>
                    <a:lnTo>
                      <a:pt x="2457" y="5614"/>
                    </a:lnTo>
                    <a:cubicBezTo>
                      <a:pt x="2411" y="6148"/>
                      <a:pt x="1955" y="6575"/>
                      <a:pt x="1410" y="6575"/>
                    </a:cubicBezTo>
                    <a:cubicBezTo>
                      <a:pt x="1367" y="6575"/>
                      <a:pt x="1323" y="6572"/>
                      <a:pt x="1279" y="6567"/>
                    </a:cubicBezTo>
                    <a:cubicBezTo>
                      <a:pt x="502" y="6466"/>
                      <a:pt x="1" y="6416"/>
                      <a:pt x="1" y="6416"/>
                    </a:cubicBezTo>
                    <a:lnTo>
                      <a:pt x="1" y="6416"/>
                    </a:lnTo>
                    <a:cubicBezTo>
                      <a:pt x="1" y="6416"/>
                      <a:pt x="1730" y="10702"/>
                      <a:pt x="1705" y="11028"/>
                    </a:cubicBezTo>
                    <a:cubicBezTo>
                      <a:pt x="1705" y="11353"/>
                      <a:pt x="5916" y="11704"/>
                      <a:pt x="5916" y="11704"/>
                    </a:cubicBezTo>
                    <a:cubicBezTo>
                      <a:pt x="5916" y="11704"/>
                      <a:pt x="11430" y="8271"/>
                      <a:pt x="10176" y="7870"/>
                    </a:cubicBezTo>
                    <a:cubicBezTo>
                      <a:pt x="9926" y="7770"/>
                      <a:pt x="9374" y="7669"/>
                      <a:pt x="8622" y="7544"/>
                    </a:cubicBezTo>
                    <a:cubicBezTo>
                      <a:pt x="8096" y="7469"/>
                      <a:pt x="7695" y="6968"/>
                      <a:pt x="7745" y="6441"/>
                    </a:cubicBezTo>
                    <a:lnTo>
                      <a:pt x="8196" y="376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85;p41"/>
              <p:cNvSpPr/>
              <p:nvPr/>
            </p:nvSpPr>
            <p:spPr>
              <a:xfrm>
                <a:off x="4260902" y="2632162"/>
                <a:ext cx="2391" cy="26840"/>
              </a:xfrm>
              <a:custGeom>
                <a:avLst/>
                <a:gdLst/>
                <a:ahLst/>
                <a:cxnLst/>
                <a:rect l="l" t="t" r="r" b="b"/>
                <a:pathLst>
                  <a:path w="76" h="853" extrusionOk="0">
                    <a:moveTo>
                      <a:pt x="75" y="0"/>
                    </a:moveTo>
                    <a:lnTo>
                      <a:pt x="0" y="853"/>
                    </a:lnTo>
                    <a:lnTo>
                      <a:pt x="25" y="853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E2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86;p41"/>
              <p:cNvSpPr/>
              <p:nvPr/>
            </p:nvSpPr>
            <p:spPr>
              <a:xfrm>
                <a:off x="4261689" y="2632162"/>
                <a:ext cx="168778" cy="52861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1680" extrusionOk="0">
                    <a:moveTo>
                      <a:pt x="50" y="0"/>
                    </a:moveTo>
                    <a:lnTo>
                      <a:pt x="0" y="853"/>
                    </a:lnTo>
                    <a:cubicBezTo>
                      <a:pt x="1078" y="1404"/>
                      <a:pt x="2281" y="1680"/>
                      <a:pt x="3484" y="1680"/>
                    </a:cubicBezTo>
                    <a:cubicBezTo>
                      <a:pt x="4085" y="1680"/>
                      <a:pt x="4687" y="1629"/>
                      <a:pt x="5288" y="1479"/>
                    </a:cubicBezTo>
                    <a:lnTo>
                      <a:pt x="5364" y="577"/>
                    </a:lnTo>
                    <a:lnTo>
                      <a:pt x="5364" y="577"/>
                    </a:lnTo>
                    <a:cubicBezTo>
                      <a:pt x="4737" y="752"/>
                      <a:pt x="4110" y="827"/>
                      <a:pt x="3484" y="827"/>
                    </a:cubicBezTo>
                    <a:cubicBezTo>
                      <a:pt x="2306" y="827"/>
                      <a:pt x="1128" y="552"/>
                      <a:pt x="50" y="0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87;p41"/>
              <p:cNvSpPr/>
              <p:nvPr/>
            </p:nvSpPr>
            <p:spPr>
              <a:xfrm>
                <a:off x="4636759" y="3960164"/>
                <a:ext cx="244127" cy="246534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5499" extrusionOk="0">
                    <a:moveTo>
                      <a:pt x="1929" y="0"/>
                    </a:moveTo>
                    <a:cubicBezTo>
                      <a:pt x="848" y="0"/>
                      <a:pt x="1" y="1257"/>
                      <a:pt x="658" y="2316"/>
                    </a:cubicBezTo>
                    <a:cubicBezTo>
                      <a:pt x="933" y="2792"/>
                      <a:pt x="1334" y="3343"/>
                      <a:pt x="1785" y="3870"/>
                    </a:cubicBezTo>
                    <a:cubicBezTo>
                      <a:pt x="2634" y="4840"/>
                      <a:pt x="3387" y="5499"/>
                      <a:pt x="4003" y="5499"/>
                    </a:cubicBezTo>
                    <a:cubicBezTo>
                      <a:pt x="4278" y="5499"/>
                      <a:pt x="4526" y="5367"/>
                      <a:pt x="4743" y="5073"/>
                    </a:cubicBezTo>
                    <a:cubicBezTo>
                      <a:pt x="5445" y="4120"/>
                      <a:pt x="4417" y="1439"/>
                      <a:pt x="2587" y="160"/>
                    </a:cubicBezTo>
                    <a:lnTo>
                      <a:pt x="2537" y="135"/>
                    </a:lnTo>
                    <a:cubicBezTo>
                      <a:pt x="2332" y="42"/>
                      <a:pt x="2126" y="0"/>
                      <a:pt x="19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88;p41"/>
              <p:cNvSpPr/>
              <p:nvPr/>
            </p:nvSpPr>
            <p:spPr>
              <a:xfrm>
                <a:off x="4274306" y="3417592"/>
                <a:ext cx="482642" cy="63446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20164" extrusionOk="0">
                    <a:moveTo>
                      <a:pt x="8948" y="1"/>
                    </a:moveTo>
                    <a:lnTo>
                      <a:pt x="0" y="6317"/>
                    </a:lnTo>
                    <a:cubicBezTo>
                      <a:pt x="0" y="6317"/>
                      <a:pt x="4286" y="9801"/>
                      <a:pt x="7494" y="13134"/>
                    </a:cubicBezTo>
                    <a:cubicBezTo>
                      <a:pt x="10301" y="16041"/>
                      <a:pt x="12807" y="18948"/>
                      <a:pt x="13384" y="19650"/>
                    </a:cubicBezTo>
                    <a:cubicBezTo>
                      <a:pt x="13419" y="19882"/>
                      <a:pt x="13518" y="20164"/>
                      <a:pt x="13851" y="20164"/>
                    </a:cubicBezTo>
                    <a:cubicBezTo>
                      <a:pt x="13987" y="20164"/>
                      <a:pt x="14161" y="20117"/>
                      <a:pt x="14386" y="20001"/>
                    </a:cubicBezTo>
                    <a:cubicBezTo>
                      <a:pt x="15339" y="19500"/>
                      <a:pt x="15288" y="18823"/>
                      <a:pt x="15288" y="18823"/>
                    </a:cubicBezTo>
                    <a:cubicBezTo>
                      <a:pt x="15263" y="18773"/>
                      <a:pt x="15213" y="18723"/>
                      <a:pt x="15138" y="18698"/>
                    </a:cubicBezTo>
                    <a:lnTo>
                      <a:pt x="15188" y="18673"/>
                    </a:lnTo>
                    <a:cubicBezTo>
                      <a:pt x="15188" y="18673"/>
                      <a:pt x="14085" y="12382"/>
                      <a:pt x="12080" y="6943"/>
                    </a:cubicBezTo>
                    <a:cubicBezTo>
                      <a:pt x="10075" y="1530"/>
                      <a:pt x="8948" y="1"/>
                      <a:pt x="8948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89;p41"/>
              <p:cNvSpPr/>
              <p:nvPr/>
            </p:nvSpPr>
            <p:spPr>
              <a:xfrm>
                <a:off x="4412313" y="3700715"/>
                <a:ext cx="330445" cy="350961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11154" extrusionOk="0">
                    <a:moveTo>
                      <a:pt x="2632" y="0"/>
                    </a:moveTo>
                    <a:cubicBezTo>
                      <a:pt x="2532" y="51"/>
                      <a:pt x="2456" y="76"/>
                      <a:pt x="2381" y="126"/>
                    </a:cubicBezTo>
                    <a:cubicBezTo>
                      <a:pt x="1529" y="477"/>
                      <a:pt x="752" y="828"/>
                      <a:pt x="0" y="1128"/>
                    </a:cubicBezTo>
                    <a:cubicBezTo>
                      <a:pt x="1028" y="2081"/>
                      <a:pt x="2130" y="3108"/>
                      <a:pt x="3108" y="4136"/>
                    </a:cubicBezTo>
                    <a:cubicBezTo>
                      <a:pt x="5915" y="7043"/>
                      <a:pt x="8421" y="9950"/>
                      <a:pt x="8998" y="10652"/>
                    </a:cubicBezTo>
                    <a:cubicBezTo>
                      <a:pt x="9048" y="10878"/>
                      <a:pt x="9123" y="11153"/>
                      <a:pt x="9474" y="11153"/>
                    </a:cubicBezTo>
                    <a:cubicBezTo>
                      <a:pt x="9599" y="11153"/>
                      <a:pt x="9775" y="11103"/>
                      <a:pt x="10000" y="11003"/>
                    </a:cubicBezTo>
                    <a:cubicBezTo>
                      <a:pt x="10226" y="10878"/>
                      <a:pt x="10376" y="10752"/>
                      <a:pt x="10501" y="10652"/>
                    </a:cubicBezTo>
                    <a:lnTo>
                      <a:pt x="10501" y="10652"/>
                    </a:lnTo>
                    <a:cubicBezTo>
                      <a:pt x="10376" y="10677"/>
                      <a:pt x="10301" y="10677"/>
                      <a:pt x="10201" y="10677"/>
                    </a:cubicBezTo>
                    <a:cubicBezTo>
                      <a:pt x="9800" y="10677"/>
                      <a:pt x="9725" y="10376"/>
                      <a:pt x="9725" y="10101"/>
                    </a:cubicBezTo>
                    <a:cubicBezTo>
                      <a:pt x="9248" y="9349"/>
                      <a:pt x="7168" y="6091"/>
                      <a:pt x="4787" y="2833"/>
                    </a:cubicBezTo>
                    <a:cubicBezTo>
                      <a:pt x="4110" y="1880"/>
                      <a:pt x="3359" y="928"/>
                      <a:pt x="2632" y="0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90;p41"/>
              <p:cNvSpPr/>
              <p:nvPr/>
            </p:nvSpPr>
            <p:spPr>
              <a:xfrm>
                <a:off x="4033523" y="4120111"/>
                <a:ext cx="161628" cy="261604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6098" extrusionOk="0">
                    <a:moveTo>
                      <a:pt x="2192" y="1"/>
                    </a:moveTo>
                    <a:cubicBezTo>
                      <a:pt x="1761" y="1"/>
                      <a:pt x="1329" y="185"/>
                      <a:pt x="1028" y="601"/>
                    </a:cubicBezTo>
                    <a:lnTo>
                      <a:pt x="978" y="651"/>
                    </a:lnTo>
                    <a:cubicBezTo>
                      <a:pt x="1" y="2656"/>
                      <a:pt x="427" y="5488"/>
                      <a:pt x="1504" y="5990"/>
                    </a:cubicBezTo>
                    <a:cubicBezTo>
                      <a:pt x="1670" y="6063"/>
                      <a:pt x="1822" y="6097"/>
                      <a:pt x="1962" y="6097"/>
                    </a:cubicBezTo>
                    <a:cubicBezTo>
                      <a:pt x="2740" y="6097"/>
                      <a:pt x="3166" y="5037"/>
                      <a:pt x="3484" y="3508"/>
                    </a:cubicBezTo>
                    <a:cubicBezTo>
                      <a:pt x="3635" y="2807"/>
                      <a:pt x="3710" y="2130"/>
                      <a:pt x="3735" y="1579"/>
                    </a:cubicBezTo>
                    <a:cubicBezTo>
                      <a:pt x="3768" y="622"/>
                      <a:pt x="2981" y="1"/>
                      <a:pt x="21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491;p41"/>
              <p:cNvSpPr/>
              <p:nvPr/>
            </p:nvSpPr>
            <p:spPr>
              <a:xfrm>
                <a:off x="3967520" y="3567429"/>
                <a:ext cx="350174" cy="633390"/>
              </a:xfrm>
              <a:custGeom>
                <a:avLst/>
                <a:gdLst/>
                <a:ahLst/>
                <a:cxnLst/>
                <a:rect l="l" t="t" r="r" b="b"/>
                <a:pathLst>
                  <a:path w="11129" h="20130" extrusionOk="0">
                    <a:moveTo>
                      <a:pt x="251" y="1"/>
                    </a:moveTo>
                    <a:cubicBezTo>
                      <a:pt x="251" y="1"/>
                      <a:pt x="1" y="1906"/>
                      <a:pt x="878" y="7620"/>
                    </a:cubicBezTo>
                    <a:cubicBezTo>
                      <a:pt x="1780" y="13334"/>
                      <a:pt x="3885" y="19374"/>
                      <a:pt x="3885" y="19374"/>
                    </a:cubicBezTo>
                    <a:lnTo>
                      <a:pt x="3936" y="19374"/>
                    </a:lnTo>
                    <a:cubicBezTo>
                      <a:pt x="3911" y="19425"/>
                      <a:pt x="3885" y="19475"/>
                      <a:pt x="3860" y="19550"/>
                    </a:cubicBezTo>
                    <a:cubicBezTo>
                      <a:pt x="3860" y="19550"/>
                      <a:pt x="4138" y="20129"/>
                      <a:pt x="5118" y="20129"/>
                    </a:cubicBezTo>
                    <a:cubicBezTo>
                      <a:pt x="5157" y="20129"/>
                      <a:pt x="5197" y="20128"/>
                      <a:pt x="5239" y="20126"/>
                    </a:cubicBezTo>
                    <a:cubicBezTo>
                      <a:pt x="6091" y="20101"/>
                      <a:pt x="6041" y="19650"/>
                      <a:pt x="5916" y="19349"/>
                    </a:cubicBezTo>
                    <a:cubicBezTo>
                      <a:pt x="6091" y="18447"/>
                      <a:pt x="6868" y="14688"/>
                      <a:pt x="7896" y="10778"/>
                    </a:cubicBezTo>
                    <a:cubicBezTo>
                      <a:pt x="9099" y="6317"/>
                      <a:pt x="11129" y="1179"/>
                      <a:pt x="11129" y="1179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492;p41"/>
              <p:cNvSpPr/>
              <p:nvPr/>
            </p:nvSpPr>
            <p:spPr>
              <a:xfrm>
                <a:off x="3999867" y="3827676"/>
                <a:ext cx="122273" cy="373049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1856" extrusionOk="0">
                    <a:moveTo>
                      <a:pt x="1755" y="1"/>
                    </a:moveTo>
                    <a:cubicBezTo>
                      <a:pt x="1253" y="51"/>
                      <a:pt x="727" y="76"/>
                      <a:pt x="201" y="126"/>
                    </a:cubicBezTo>
                    <a:lnTo>
                      <a:pt x="0" y="126"/>
                    </a:lnTo>
                    <a:cubicBezTo>
                      <a:pt x="953" y="5615"/>
                      <a:pt x="2857" y="11103"/>
                      <a:pt x="2857" y="11103"/>
                    </a:cubicBezTo>
                    <a:lnTo>
                      <a:pt x="2908" y="11103"/>
                    </a:lnTo>
                    <a:cubicBezTo>
                      <a:pt x="2883" y="11154"/>
                      <a:pt x="2857" y="11204"/>
                      <a:pt x="2832" y="11279"/>
                    </a:cubicBezTo>
                    <a:cubicBezTo>
                      <a:pt x="2832" y="11279"/>
                      <a:pt x="3083" y="11755"/>
                      <a:pt x="3885" y="11855"/>
                    </a:cubicBezTo>
                    <a:cubicBezTo>
                      <a:pt x="3685" y="11680"/>
                      <a:pt x="3634" y="11529"/>
                      <a:pt x="3634" y="11529"/>
                    </a:cubicBezTo>
                    <a:cubicBezTo>
                      <a:pt x="3659" y="11454"/>
                      <a:pt x="3685" y="11404"/>
                      <a:pt x="3710" y="11354"/>
                    </a:cubicBezTo>
                    <a:lnTo>
                      <a:pt x="3685" y="11354"/>
                    </a:lnTo>
                    <a:cubicBezTo>
                      <a:pt x="3685" y="11354"/>
                      <a:pt x="2206" y="5590"/>
                      <a:pt x="1755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93;p41"/>
              <p:cNvSpPr/>
              <p:nvPr/>
            </p:nvSpPr>
            <p:spPr>
              <a:xfrm>
                <a:off x="3590095" y="2770167"/>
                <a:ext cx="557277" cy="563035"/>
              </a:xfrm>
              <a:custGeom>
                <a:avLst/>
                <a:gdLst/>
                <a:ahLst/>
                <a:cxnLst/>
                <a:rect l="l" t="t" r="r" b="b"/>
                <a:pathLst>
                  <a:path w="17711" h="17894" extrusionOk="0">
                    <a:moveTo>
                      <a:pt x="14101" y="0"/>
                    </a:moveTo>
                    <a:cubicBezTo>
                      <a:pt x="9715" y="3434"/>
                      <a:pt x="5354" y="8146"/>
                      <a:pt x="3098" y="15013"/>
                    </a:cubicBezTo>
                    <a:cubicBezTo>
                      <a:pt x="3075" y="15010"/>
                      <a:pt x="3047" y="15008"/>
                      <a:pt x="3017" y="15008"/>
                    </a:cubicBezTo>
                    <a:cubicBezTo>
                      <a:pt x="2556" y="15008"/>
                      <a:pt x="1339" y="15358"/>
                      <a:pt x="893" y="16016"/>
                    </a:cubicBezTo>
                    <a:cubicBezTo>
                      <a:pt x="1" y="17312"/>
                      <a:pt x="891" y="17761"/>
                      <a:pt x="1458" y="17761"/>
                    </a:cubicBezTo>
                    <a:cubicBezTo>
                      <a:pt x="1560" y="17761"/>
                      <a:pt x="1651" y="17747"/>
                      <a:pt x="1720" y="17720"/>
                    </a:cubicBezTo>
                    <a:cubicBezTo>
                      <a:pt x="2148" y="17553"/>
                      <a:pt x="3254" y="16912"/>
                      <a:pt x="3430" y="16912"/>
                    </a:cubicBezTo>
                    <a:cubicBezTo>
                      <a:pt x="3439" y="16912"/>
                      <a:pt x="3446" y="16914"/>
                      <a:pt x="3449" y="16918"/>
                    </a:cubicBezTo>
                    <a:cubicBezTo>
                      <a:pt x="3550" y="16993"/>
                      <a:pt x="3374" y="17469"/>
                      <a:pt x="3550" y="17745"/>
                    </a:cubicBezTo>
                    <a:cubicBezTo>
                      <a:pt x="3617" y="17851"/>
                      <a:pt x="3692" y="17894"/>
                      <a:pt x="3756" y="17894"/>
                    </a:cubicBezTo>
                    <a:cubicBezTo>
                      <a:pt x="3858" y="17894"/>
                      <a:pt x="3931" y="17783"/>
                      <a:pt x="3900" y="17645"/>
                    </a:cubicBezTo>
                    <a:cubicBezTo>
                      <a:pt x="3850" y="17419"/>
                      <a:pt x="4051" y="16943"/>
                      <a:pt x="4101" y="16642"/>
                    </a:cubicBezTo>
                    <a:cubicBezTo>
                      <a:pt x="4151" y="16341"/>
                      <a:pt x="4001" y="15865"/>
                      <a:pt x="4001" y="15865"/>
                    </a:cubicBezTo>
                    <a:cubicBezTo>
                      <a:pt x="4001" y="15865"/>
                      <a:pt x="9464" y="10051"/>
                      <a:pt x="17159" y="5840"/>
                    </a:cubicBezTo>
                    <a:cubicBezTo>
                      <a:pt x="17710" y="4061"/>
                      <a:pt x="16482" y="1354"/>
                      <a:pt x="14101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4;p41"/>
              <p:cNvSpPr/>
              <p:nvPr/>
            </p:nvSpPr>
            <p:spPr>
              <a:xfrm>
                <a:off x="3707303" y="3023304"/>
                <a:ext cx="212924" cy="282367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8974" extrusionOk="0">
                    <a:moveTo>
                      <a:pt x="5489" y="1"/>
                    </a:moveTo>
                    <a:cubicBezTo>
                      <a:pt x="2005" y="3986"/>
                      <a:pt x="0" y="7219"/>
                      <a:pt x="0" y="7219"/>
                    </a:cubicBezTo>
                    <a:cubicBezTo>
                      <a:pt x="0" y="7219"/>
                      <a:pt x="226" y="7695"/>
                      <a:pt x="251" y="7971"/>
                    </a:cubicBezTo>
                    <a:cubicBezTo>
                      <a:pt x="276" y="8246"/>
                      <a:pt x="201" y="8747"/>
                      <a:pt x="276" y="8973"/>
                    </a:cubicBezTo>
                    <a:cubicBezTo>
                      <a:pt x="326" y="8823"/>
                      <a:pt x="351" y="8697"/>
                      <a:pt x="376" y="8597"/>
                    </a:cubicBezTo>
                    <a:cubicBezTo>
                      <a:pt x="376" y="8547"/>
                      <a:pt x="376" y="8497"/>
                      <a:pt x="376" y="8472"/>
                    </a:cubicBezTo>
                    <a:cubicBezTo>
                      <a:pt x="376" y="8171"/>
                      <a:pt x="276" y="7820"/>
                      <a:pt x="276" y="7820"/>
                    </a:cubicBezTo>
                    <a:cubicBezTo>
                      <a:pt x="276" y="7820"/>
                      <a:pt x="2757" y="5189"/>
                      <a:pt x="6692" y="2206"/>
                    </a:cubicBezTo>
                    <a:cubicBezTo>
                      <a:pt x="6717" y="2181"/>
                      <a:pt x="6742" y="2181"/>
                      <a:pt x="6767" y="2156"/>
                    </a:cubicBezTo>
                    <a:cubicBezTo>
                      <a:pt x="6642" y="1905"/>
                      <a:pt x="6165" y="1003"/>
                      <a:pt x="5489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495;p41"/>
              <p:cNvSpPr/>
              <p:nvPr/>
            </p:nvSpPr>
            <p:spPr>
              <a:xfrm>
                <a:off x="4498276" y="2389818"/>
                <a:ext cx="564388" cy="557025"/>
              </a:xfrm>
              <a:custGeom>
                <a:avLst/>
                <a:gdLst/>
                <a:ahLst/>
                <a:cxnLst/>
                <a:rect l="l" t="t" r="r" b="b"/>
                <a:pathLst>
                  <a:path w="17937" h="17703" extrusionOk="0">
                    <a:moveTo>
                      <a:pt x="14189" y="1"/>
                    </a:moveTo>
                    <a:cubicBezTo>
                      <a:pt x="14098" y="1"/>
                      <a:pt x="14030" y="100"/>
                      <a:pt x="14060" y="234"/>
                    </a:cubicBezTo>
                    <a:cubicBezTo>
                      <a:pt x="14085" y="459"/>
                      <a:pt x="13885" y="935"/>
                      <a:pt x="13835" y="1236"/>
                    </a:cubicBezTo>
                    <a:cubicBezTo>
                      <a:pt x="13785" y="1537"/>
                      <a:pt x="13910" y="2038"/>
                      <a:pt x="13910" y="2038"/>
                    </a:cubicBezTo>
                    <a:cubicBezTo>
                      <a:pt x="13910" y="2038"/>
                      <a:pt x="8346" y="7727"/>
                      <a:pt x="576" y="11813"/>
                    </a:cubicBezTo>
                    <a:cubicBezTo>
                      <a:pt x="0" y="13592"/>
                      <a:pt x="1178" y="16324"/>
                      <a:pt x="3534" y="17702"/>
                    </a:cubicBezTo>
                    <a:cubicBezTo>
                      <a:pt x="7970" y="14344"/>
                      <a:pt x="12431" y="9707"/>
                      <a:pt x="14787" y="2890"/>
                    </a:cubicBezTo>
                    <a:cubicBezTo>
                      <a:pt x="14812" y="2894"/>
                      <a:pt x="14842" y="2895"/>
                      <a:pt x="14875" y="2895"/>
                    </a:cubicBezTo>
                    <a:cubicBezTo>
                      <a:pt x="15340" y="2895"/>
                      <a:pt x="16550" y="2569"/>
                      <a:pt x="17018" y="1938"/>
                    </a:cubicBezTo>
                    <a:cubicBezTo>
                      <a:pt x="17937" y="634"/>
                      <a:pt x="17033" y="169"/>
                      <a:pt x="16467" y="169"/>
                    </a:cubicBezTo>
                    <a:cubicBezTo>
                      <a:pt x="16370" y="169"/>
                      <a:pt x="16282" y="183"/>
                      <a:pt x="16216" y="209"/>
                    </a:cubicBezTo>
                    <a:cubicBezTo>
                      <a:pt x="15787" y="351"/>
                      <a:pt x="14659" y="991"/>
                      <a:pt x="14481" y="991"/>
                    </a:cubicBezTo>
                    <a:cubicBezTo>
                      <a:pt x="14472" y="991"/>
                      <a:pt x="14465" y="989"/>
                      <a:pt x="14461" y="986"/>
                    </a:cubicBezTo>
                    <a:cubicBezTo>
                      <a:pt x="14386" y="885"/>
                      <a:pt x="14561" y="409"/>
                      <a:pt x="14386" y="159"/>
                    </a:cubicBezTo>
                    <a:cubicBezTo>
                      <a:pt x="14325" y="47"/>
                      <a:pt x="14252" y="1"/>
                      <a:pt x="14189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496;p41"/>
              <p:cNvSpPr/>
              <p:nvPr/>
            </p:nvSpPr>
            <p:spPr>
              <a:xfrm>
                <a:off x="4741156" y="2398722"/>
                <a:ext cx="313895" cy="354139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11255" extrusionOk="0">
                    <a:moveTo>
                      <a:pt x="9249" y="1"/>
                    </a:moveTo>
                    <a:lnTo>
                      <a:pt x="9249" y="1"/>
                    </a:lnTo>
                    <a:cubicBezTo>
                      <a:pt x="9499" y="277"/>
                      <a:pt x="9524" y="753"/>
                      <a:pt x="8948" y="1454"/>
                    </a:cubicBezTo>
                    <a:cubicBezTo>
                      <a:pt x="8472" y="2031"/>
                      <a:pt x="7369" y="2282"/>
                      <a:pt x="6842" y="2282"/>
                    </a:cubicBezTo>
                    <a:cubicBezTo>
                      <a:pt x="6767" y="2282"/>
                      <a:pt x="6717" y="2256"/>
                      <a:pt x="6667" y="2256"/>
                    </a:cubicBezTo>
                    <a:cubicBezTo>
                      <a:pt x="4436" y="5439"/>
                      <a:pt x="2231" y="7545"/>
                      <a:pt x="0" y="9224"/>
                    </a:cubicBezTo>
                    <a:cubicBezTo>
                      <a:pt x="928" y="10201"/>
                      <a:pt x="1880" y="10953"/>
                      <a:pt x="2281" y="11254"/>
                    </a:cubicBezTo>
                    <a:cubicBezTo>
                      <a:pt x="3534" y="9675"/>
                      <a:pt x="4687" y="7921"/>
                      <a:pt x="5665" y="5941"/>
                    </a:cubicBezTo>
                    <a:cubicBezTo>
                      <a:pt x="6191" y="4888"/>
                      <a:pt x="6667" y="3785"/>
                      <a:pt x="7068" y="2607"/>
                    </a:cubicBezTo>
                    <a:lnTo>
                      <a:pt x="7168" y="2607"/>
                    </a:lnTo>
                    <a:cubicBezTo>
                      <a:pt x="7644" y="2607"/>
                      <a:pt x="8848" y="2282"/>
                      <a:pt x="9299" y="1655"/>
                    </a:cubicBezTo>
                    <a:cubicBezTo>
                      <a:pt x="9299" y="1655"/>
                      <a:pt x="9299" y="1630"/>
                      <a:pt x="9299" y="1630"/>
                    </a:cubicBezTo>
                    <a:cubicBezTo>
                      <a:pt x="9975" y="678"/>
                      <a:pt x="9675" y="176"/>
                      <a:pt x="9249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497;p41"/>
              <p:cNvSpPr/>
              <p:nvPr/>
            </p:nvSpPr>
            <p:spPr>
              <a:xfrm>
                <a:off x="3749089" y="2699906"/>
                <a:ext cx="1067010" cy="1132992"/>
              </a:xfrm>
              <a:custGeom>
                <a:avLst/>
                <a:gdLst/>
                <a:ahLst/>
                <a:cxnLst/>
                <a:rect l="l" t="t" r="r" b="b"/>
                <a:pathLst>
                  <a:path w="33911" h="36008" extrusionOk="0">
                    <a:moveTo>
                      <a:pt x="14007" y="0"/>
                    </a:moveTo>
                    <a:cubicBezTo>
                      <a:pt x="12951" y="0"/>
                      <a:pt x="11901" y="145"/>
                      <a:pt x="11554" y="429"/>
                    </a:cubicBezTo>
                    <a:cubicBezTo>
                      <a:pt x="11003" y="855"/>
                      <a:pt x="10827" y="3537"/>
                      <a:pt x="10226" y="6218"/>
                    </a:cubicBezTo>
                    <a:cubicBezTo>
                      <a:pt x="9624" y="9025"/>
                      <a:pt x="8020" y="11682"/>
                      <a:pt x="6767" y="14238"/>
                    </a:cubicBezTo>
                    <a:cubicBezTo>
                      <a:pt x="4687" y="18574"/>
                      <a:pt x="2507" y="22860"/>
                      <a:pt x="1529" y="27597"/>
                    </a:cubicBezTo>
                    <a:cubicBezTo>
                      <a:pt x="1279" y="28750"/>
                      <a:pt x="0" y="33136"/>
                      <a:pt x="878" y="34214"/>
                    </a:cubicBezTo>
                    <a:cubicBezTo>
                      <a:pt x="878" y="34237"/>
                      <a:pt x="2327" y="36008"/>
                      <a:pt x="6937" y="36008"/>
                    </a:cubicBezTo>
                    <a:cubicBezTo>
                      <a:pt x="7325" y="36008"/>
                      <a:pt x="7736" y="35995"/>
                      <a:pt x="8171" y="35968"/>
                    </a:cubicBezTo>
                    <a:cubicBezTo>
                      <a:pt x="13785" y="35617"/>
                      <a:pt x="17294" y="34640"/>
                      <a:pt x="23459" y="31933"/>
                    </a:cubicBezTo>
                    <a:cubicBezTo>
                      <a:pt x="29193" y="29422"/>
                      <a:pt x="31832" y="28943"/>
                      <a:pt x="33011" y="28943"/>
                    </a:cubicBezTo>
                    <a:cubicBezTo>
                      <a:pt x="33739" y="28943"/>
                      <a:pt x="33910" y="29126"/>
                      <a:pt x="33910" y="29126"/>
                    </a:cubicBezTo>
                    <a:cubicBezTo>
                      <a:pt x="33910" y="29126"/>
                      <a:pt x="28572" y="18825"/>
                      <a:pt x="27043" y="13010"/>
                    </a:cubicBezTo>
                    <a:cubicBezTo>
                      <a:pt x="25514" y="7196"/>
                      <a:pt x="26266" y="3311"/>
                      <a:pt x="25790" y="2359"/>
                    </a:cubicBezTo>
                    <a:cubicBezTo>
                      <a:pt x="25339" y="1431"/>
                      <a:pt x="22381" y="1206"/>
                      <a:pt x="22231" y="1131"/>
                    </a:cubicBezTo>
                    <a:cubicBezTo>
                      <a:pt x="22229" y="1130"/>
                      <a:pt x="22228" y="1130"/>
                      <a:pt x="22226" y="1130"/>
                    </a:cubicBezTo>
                    <a:cubicBezTo>
                      <a:pt x="22148" y="1130"/>
                      <a:pt x="21971" y="1669"/>
                      <a:pt x="21529" y="2208"/>
                    </a:cubicBezTo>
                    <a:cubicBezTo>
                      <a:pt x="21094" y="2747"/>
                      <a:pt x="20384" y="3286"/>
                      <a:pt x="19230" y="3286"/>
                    </a:cubicBezTo>
                    <a:cubicBezTo>
                      <a:pt x="18989" y="3286"/>
                      <a:pt x="18728" y="3263"/>
                      <a:pt x="18447" y="3211"/>
                    </a:cubicBezTo>
                    <a:cubicBezTo>
                      <a:pt x="15464" y="2685"/>
                      <a:pt x="15740" y="153"/>
                      <a:pt x="15740" y="153"/>
                    </a:cubicBezTo>
                    <a:cubicBezTo>
                      <a:pt x="15256" y="51"/>
                      <a:pt x="14630" y="0"/>
                      <a:pt x="14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498;p41"/>
              <p:cNvSpPr/>
              <p:nvPr/>
            </p:nvSpPr>
            <p:spPr>
              <a:xfrm>
                <a:off x="4402842" y="2637668"/>
                <a:ext cx="415621" cy="399952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2711" extrusionOk="0">
                    <a:moveTo>
                      <a:pt x="9449" y="1"/>
                    </a:moveTo>
                    <a:cubicBezTo>
                      <a:pt x="7544" y="1429"/>
                      <a:pt x="5239" y="2758"/>
                      <a:pt x="2281" y="3234"/>
                    </a:cubicBezTo>
                    <a:cubicBezTo>
                      <a:pt x="351" y="3560"/>
                      <a:pt x="0" y="7971"/>
                      <a:pt x="0" y="7971"/>
                    </a:cubicBezTo>
                    <a:cubicBezTo>
                      <a:pt x="1935" y="11271"/>
                      <a:pt x="2826" y="12711"/>
                      <a:pt x="3841" y="12711"/>
                    </a:cubicBezTo>
                    <a:cubicBezTo>
                      <a:pt x="5062" y="12711"/>
                      <a:pt x="6463" y="10628"/>
                      <a:pt x="10076" y="7194"/>
                    </a:cubicBezTo>
                    <a:cubicBezTo>
                      <a:pt x="11379" y="5991"/>
                      <a:pt x="13208" y="3785"/>
                      <a:pt x="13208" y="3785"/>
                    </a:cubicBezTo>
                    <a:cubicBezTo>
                      <a:pt x="13208" y="3785"/>
                      <a:pt x="10727" y="2006"/>
                      <a:pt x="9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499;p41"/>
              <p:cNvSpPr/>
              <p:nvPr/>
            </p:nvSpPr>
            <p:spPr>
              <a:xfrm>
                <a:off x="3824794" y="2707866"/>
                <a:ext cx="368298" cy="384880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2232" extrusionOk="0">
                    <a:moveTo>
                      <a:pt x="9499" y="0"/>
                    </a:moveTo>
                    <a:cubicBezTo>
                      <a:pt x="9499" y="0"/>
                      <a:pt x="7143" y="402"/>
                      <a:pt x="5765" y="1805"/>
                    </a:cubicBezTo>
                    <a:cubicBezTo>
                      <a:pt x="4411" y="3208"/>
                      <a:pt x="1730" y="6266"/>
                      <a:pt x="0" y="7870"/>
                    </a:cubicBezTo>
                    <a:cubicBezTo>
                      <a:pt x="1730" y="9474"/>
                      <a:pt x="3058" y="12231"/>
                      <a:pt x="3058" y="12231"/>
                    </a:cubicBezTo>
                    <a:cubicBezTo>
                      <a:pt x="3058" y="12231"/>
                      <a:pt x="5589" y="10903"/>
                      <a:pt x="6968" y="9775"/>
                    </a:cubicBezTo>
                    <a:cubicBezTo>
                      <a:pt x="8346" y="8672"/>
                      <a:pt x="11705" y="3158"/>
                      <a:pt x="9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500;p41"/>
              <p:cNvSpPr/>
              <p:nvPr/>
            </p:nvSpPr>
            <p:spPr>
              <a:xfrm>
                <a:off x="4059997" y="2082499"/>
                <a:ext cx="623605" cy="575275"/>
              </a:xfrm>
              <a:custGeom>
                <a:avLst/>
                <a:gdLst/>
                <a:ahLst/>
                <a:cxnLst/>
                <a:rect l="l" t="t" r="r" b="b"/>
                <a:pathLst>
                  <a:path w="19819" h="18283" extrusionOk="0">
                    <a:moveTo>
                      <a:pt x="9690" y="1"/>
                    </a:moveTo>
                    <a:cubicBezTo>
                      <a:pt x="5461" y="1"/>
                      <a:pt x="2034" y="3489"/>
                      <a:pt x="1849" y="8321"/>
                    </a:cubicBezTo>
                    <a:cubicBezTo>
                      <a:pt x="1824" y="8572"/>
                      <a:pt x="1824" y="8848"/>
                      <a:pt x="1824" y="9098"/>
                    </a:cubicBezTo>
                    <a:cubicBezTo>
                      <a:pt x="1673" y="9048"/>
                      <a:pt x="1498" y="9023"/>
                      <a:pt x="1247" y="8998"/>
                    </a:cubicBezTo>
                    <a:cubicBezTo>
                      <a:pt x="1215" y="8995"/>
                      <a:pt x="1183" y="8993"/>
                      <a:pt x="1152" y="8993"/>
                    </a:cubicBezTo>
                    <a:cubicBezTo>
                      <a:pt x="496" y="8993"/>
                      <a:pt x="1" y="9735"/>
                      <a:pt x="144" y="10978"/>
                    </a:cubicBezTo>
                    <a:cubicBezTo>
                      <a:pt x="329" y="12428"/>
                      <a:pt x="1527" y="12842"/>
                      <a:pt x="2284" y="12842"/>
                    </a:cubicBezTo>
                    <a:cubicBezTo>
                      <a:pt x="2352" y="12842"/>
                      <a:pt x="2416" y="12839"/>
                      <a:pt x="2475" y="12833"/>
                    </a:cubicBezTo>
                    <a:lnTo>
                      <a:pt x="2500" y="12833"/>
                    </a:lnTo>
                    <a:cubicBezTo>
                      <a:pt x="2601" y="13134"/>
                      <a:pt x="2726" y="13434"/>
                      <a:pt x="2876" y="13735"/>
                    </a:cubicBezTo>
                    <a:cubicBezTo>
                      <a:pt x="4245" y="16731"/>
                      <a:pt x="7059" y="18282"/>
                      <a:pt x="9897" y="18282"/>
                    </a:cubicBezTo>
                    <a:cubicBezTo>
                      <a:pt x="12306" y="18282"/>
                      <a:pt x="14733" y="17164"/>
                      <a:pt x="16310" y="14863"/>
                    </a:cubicBezTo>
                    <a:cubicBezTo>
                      <a:pt x="16485" y="14587"/>
                      <a:pt x="16661" y="14312"/>
                      <a:pt x="16836" y="14011"/>
                    </a:cubicBezTo>
                    <a:lnTo>
                      <a:pt x="16861" y="14011"/>
                    </a:lnTo>
                    <a:cubicBezTo>
                      <a:pt x="17014" y="14056"/>
                      <a:pt x="17206" y="14085"/>
                      <a:pt x="17417" y="14085"/>
                    </a:cubicBezTo>
                    <a:cubicBezTo>
                      <a:pt x="18143" y="14085"/>
                      <a:pt x="19093" y="13747"/>
                      <a:pt x="19443" y="12582"/>
                    </a:cubicBezTo>
                    <a:cubicBezTo>
                      <a:pt x="19819" y="11304"/>
                      <a:pt x="19393" y="10477"/>
                      <a:pt x="18666" y="10452"/>
                    </a:cubicBezTo>
                    <a:cubicBezTo>
                      <a:pt x="18553" y="10439"/>
                      <a:pt x="18453" y="10433"/>
                      <a:pt x="18359" y="10433"/>
                    </a:cubicBezTo>
                    <a:cubicBezTo>
                      <a:pt x="18265" y="10433"/>
                      <a:pt x="18177" y="10439"/>
                      <a:pt x="18089" y="10452"/>
                    </a:cubicBezTo>
                    <a:cubicBezTo>
                      <a:pt x="18140" y="10201"/>
                      <a:pt x="18190" y="9926"/>
                      <a:pt x="18215" y="9675"/>
                    </a:cubicBezTo>
                    <a:cubicBezTo>
                      <a:pt x="18866" y="4487"/>
                      <a:pt x="15508" y="201"/>
                      <a:pt x="10771" y="76"/>
                    </a:cubicBezTo>
                    <a:cubicBezTo>
                      <a:pt x="10406" y="25"/>
                      <a:pt x="10045" y="1"/>
                      <a:pt x="9690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501;p41"/>
              <p:cNvSpPr/>
              <p:nvPr/>
            </p:nvSpPr>
            <p:spPr>
              <a:xfrm>
                <a:off x="4649686" y="2476819"/>
                <a:ext cx="22875" cy="3549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128" extrusionOk="0">
                    <a:moveTo>
                      <a:pt x="0" y="1128"/>
                    </a:moveTo>
                    <a:lnTo>
                      <a:pt x="0" y="1128"/>
                    </a:lnTo>
                    <a:cubicBezTo>
                      <a:pt x="301" y="877"/>
                      <a:pt x="551" y="551"/>
                      <a:pt x="702" y="50"/>
                    </a:cubicBezTo>
                    <a:cubicBezTo>
                      <a:pt x="702" y="25"/>
                      <a:pt x="702" y="0"/>
                      <a:pt x="727" y="0"/>
                    </a:cubicBezTo>
                    <a:cubicBezTo>
                      <a:pt x="702" y="0"/>
                      <a:pt x="702" y="25"/>
                      <a:pt x="702" y="50"/>
                    </a:cubicBezTo>
                    <a:cubicBezTo>
                      <a:pt x="551" y="551"/>
                      <a:pt x="301" y="877"/>
                      <a:pt x="0" y="1128"/>
                    </a:cubicBezTo>
                    <a:close/>
                  </a:path>
                </a:pathLst>
              </a:custGeom>
              <a:solidFill>
                <a:srgbClr val="EE2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502;p41"/>
              <p:cNvSpPr/>
              <p:nvPr/>
            </p:nvSpPr>
            <p:spPr>
              <a:xfrm>
                <a:off x="4672530" y="2476001"/>
                <a:ext cx="31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7" extrusionOk="0">
                    <a:moveTo>
                      <a:pt x="1" y="26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6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2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503;p41"/>
              <p:cNvSpPr/>
              <p:nvPr/>
            </p:nvSpPr>
            <p:spPr>
              <a:xfrm>
                <a:off x="4062954" y="2387678"/>
                <a:ext cx="614354" cy="270536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8598" extrusionOk="0">
                    <a:moveTo>
                      <a:pt x="176" y="1"/>
                    </a:moveTo>
                    <a:cubicBezTo>
                      <a:pt x="50" y="327"/>
                      <a:pt x="0" y="753"/>
                      <a:pt x="50" y="1279"/>
                    </a:cubicBezTo>
                    <a:cubicBezTo>
                      <a:pt x="226" y="2733"/>
                      <a:pt x="1454" y="3134"/>
                      <a:pt x="2181" y="3134"/>
                    </a:cubicBezTo>
                    <a:lnTo>
                      <a:pt x="2406" y="3134"/>
                    </a:lnTo>
                    <a:cubicBezTo>
                      <a:pt x="2507" y="3435"/>
                      <a:pt x="2632" y="3735"/>
                      <a:pt x="2782" y="4036"/>
                    </a:cubicBezTo>
                    <a:cubicBezTo>
                      <a:pt x="4161" y="7044"/>
                      <a:pt x="6968" y="8597"/>
                      <a:pt x="9800" y="8597"/>
                    </a:cubicBezTo>
                    <a:cubicBezTo>
                      <a:pt x="12206" y="8597"/>
                      <a:pt x="14637" y="7470"/>
                      <a:pt x="16216" y="5164"/>
                    </a:cubicBezTo>
                    <a:cubicBezTo>
                      <a:pt x="16391" y="4888"/>
                      <a:pt x="16567" y="4613"/>
                      <a:pt x="16742" y="4312"/>
                    </a:cubicBezTo>
                    <a:lnTo>
                      <a:pt x="16767" y="4312"/>
                    </a:lnTo>
                    <a:cubicBezTo>
                      <a:pt x="16918" y="4362"/>
                      <a:pt x="17118" y="4387"/>
                      <a:pt x="17319" y="4387"/>
                    </a:cubicBezTo>
                    <a:cubicBezTo>
                      <a:pt x="17745" y="4387"/>
                      <a:pt x="18246" y="4287"/>
                      <a:pt x="18647" y="3961"/>
                    </a:cubicBezTo>
                    <a:cubicBezTo>
                      <a:pt x="18948" y="3710"/>
                      <a:pt x="19198" y="3384"/>
                      <a:pt x="19349" y="2883"/>
                    </a:cubicBezTo>
                    <a:cubicBezTo>
                      <a:pt x="19349" y="2858"/>
                      <a:pt x="19349" y="2833"/>
                      <a:pt x="19374" y="2833"/>
                    </a:cubicBezTo>
                    <a:cubicBezTo>
                      <a:pt x="19374" y="2808"/>
                      <a:pt x="19374" y="2808"/>
                      <a:pt x="19374" y="2808"/>
                    </a:cubicBezTo>
                    <a:cubicBezTo>
                      <a:pt x="19524" y="2232"/>
                      <a:pt x="19524" y="1755"/>
                      <a:pt x="19399" y="1404"/>
                    </a:cubicBezTo>
                    <a:lnTo>
                      <a:pt x="19399" y="1404"/>
                    </a:lnTo>
                    <a:cubicBezTo>
                      <a:pt x="19023" y="2507"/>
                      <a:pt x="18096" y="2833"/>
                      <a:pt x="17369" y="2833"/>
                    </a:cubicBezTo>
                    <a:cubicBezTo>
                      <a:pt x="17168" y="2833"/>
                      <a:pt x="16993" y="2808"/>
                      <a:pt x="16817" y="2758"/>
                    </a:cubicBezTo>
                    <a:lnTo>
                      <a:pt x="16792" y="2758"/>
                    </a:lnTo>
                    <a:cubicBezTo>
                      <a:pt x="16642" y="3059"/>
                      <a:pt x="16467" y="3334"/>
                      <a:pt x="16266" y="3610"/>
                    </a:cubicBezTo>
                    <a:cubicBezTo>
                      <a:pt x="14712" y="5916"/>
                      <a:pt x="12281" y="7019"/>
                      <a:pt x="9875" y="7019"/>
                    </a:cubicBezTo>
                    <a:cubicBezTo>
                      <a:pt x="7043" y="7019"/>
                      <a:pt x="4211" y="5490"/>
                      <a:pt x="2858" y="2482"/>
                    </a:cubicBezTo>
                    <a:cubicBezTo>
                      <a:pt x="2707" y="2181"/>
                      <a:pt x="2582" y="1881"/>
                      <a:pt x="2482" y="1580"/>
                    </a:cubicBezTo>
                    <a:lnTo>
                      <a:pt x="2256" y="1580"/>
                    </a:lnTo>
                    <a:cubicBezTo>
                      <a:pt x="1554" y="1580"/>
                      <a:pt x="451" y="1229"/>
                      <a:pt x="176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504;p41"/>
              <p:cNvSpPr/>
              <p:nvPr/>
            </p:nvSpPr>
            <p:spPr>
              <a:xfrm>
                <a:off x="4456458" y="2393940"/>
                <a:ext cx="72590" cy="3558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131" extrusionOk="0">
                    <a:moveTo>
                      <a:pt x="1121" y="0"/>
                    </a:moveTo>
                    <a:cubicBezTo>
                      <a:pt x="843" y="0"/>
                      <a:pt x="589" y="167"/>
                      <a:pt x="402" y="378"/>
                    </a:cubicBezTo>
                    <a:cubicBezTo>
                      <a:pt x="301" y="479"/>
                      <a:pt x="251" y="604"/>
                      <a:pt x="176" y="704"/>
                    </a:cubicBezTo>
                    <a:cubicBezTo>
                      <a:pt x="101" y="830"/>
                      <a:pt x="51" y="980"/>
                      <a:pt x="1" y="1105"/>
                    </a:cubicBezTo>
                    <a:cubicBezTo>
                      <a:pt x="176" y="880"/>
                      <a:pt x="326" y="629"/>
                      <a:pt x="502" y="479"/>
                    </a:cubicBezTo>
                    <a:cubicBezTo>
                      <a:pt x="685" y="295"/>
                      <a:pt x="890" y="175"/>
                      <a:pt x="1115" y="175"/>
                    </a:cubicBezTo>
                    <a:cubicBezTo>
                      <a:pt x="1136" y="175"/>
                      <a:pt x="1157" y="176"/>
                      <a:pt x="1179" y="178"/>
                    </a:cubicBezTo>
                    <a:cubicBezTo>
                      <a:pt x="1429" y="178"/>
                      <a:pt x="1655" y="303"/>
                      <a:pt x="1855" y="479"/>
                    </a:cubicBezTo>
                    <a:cubicBezTo>
                      <a:pt x="2056" y="654"/>
                      <a:pt x="2231" y="880"/>
                      <a:pt x="2281" y="1130"/>
                    </a:cubicBezTo>
                    <a:cubicBezTo>
                      <a:pt x="2306" y="855"/>
                      <a:pt x="2131" y="579"/>
                      <a:pt x="1956" y="378"/>
                    </a:cubicBezTo>
                    <a:cubicBezTo>
                      <a:pt x="1755" y="178"/>
                      <a:pt x="1479" y="2"/>
                      <a:pt x="1179" y="2"/>
                    </a:cubicBezTo>
                    <a:cubicBezTo>
                      <a:pt x="1159" y="1"/>
                      <a:pt x="1140" y="0"/>
                      <a:pt x="1121" y="0"/>
                    </a:cubicBezTo>
                    <a:close/>
                  </a:path>
                </a:pathLst>
              </a:custGeom>
              <a:solidFill>
                <a:srgbClr val="4527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505;p41"/>
              <p:cNvSpPr/>
              <p:nvPr/>
            </p:nvSpPr>
            <p:spPr>
              <a:xfrm>
                <a:off x="4231702" y="2375784"/>
                <a:ext cx="72590" cy="36374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156" extrusionOk="0">
                    <a:moveTo>
                      <a:pt x="1266" y="1"/>
                    </a:moveTo>
                    <a:cubicBezTo>
                      <a:pt x="1245" y="1"/>
                      <a:pt x="1225" y="1"/>
                      <a:pt x="1204" y="3"/>
                    </a:cubicBezTo>
                    <a:cubicBezTo>
                      <a:pt x="903" y="28"/>
                      <a:pt x="627" y="204"/>
                      <a:pt x="452" y="404"/>
                    </a:cubicBezTo>
                    <a:cubicBezTo>
                      <a:pt x="352" y="504"/>
                      <a:pt x="276" y="630"/>
                      <a:pt x="201" y="730"/>
                    </a:cubicBezTo>
                    <a:cubicBezTo>
                      <a:pt x="126" y="855"/>
                      <a:pt x="76" y="980"/>
                      <a:pt x="1" y="1106"/>
                    </a:cubicBezTo>
                    <a:cubicBezTo>
                      <a:pt x="201" y="905"/>
                      <a:pt x="352" y="680"/>
                      <a:pt x="552" y="504"/>
                    </a:cubicBezTo>
                    <a:cubicBezTo>
                      <a:pt x="753" y="329"/>
                      <a:pt x="978" y="204"/>
                      <a:pt x="1229" y="178"/>
                    </a:cubicBezTo>
                    <a:cubicBezTo>
                      <a:pt x="1245" y="177"/>
                      <a:pt x="1262" y="176"/>
                      <a:pt x="1279" y="176"/>
                    </a:cubicBezTo>
                    <a:cubicBezTo>
                      <a:pt x="1491" y="176"/>
                      <a:pt x="1718" y="317"/>
                      <a:pt x="1880" y="479"/>
                    </a:cubicBezTo>
                    <a:cubicBezTo>
                      <a:pt x="2081" y="655"/>
                      <a:pt x="2231" y="880"/>
                      <a:pt x="2281" y="1156"/>
                    </a:cubicBezTo>
                    <a:cubicBezTo>
                      <a:pt x="2307" y="855"/>
                      <a:pt x="2181" y="605"/>
                      <a:pt x="1981" y="379"/>
                    </a:cubicBezTo>
                    <a:cubicBezTo>
                      <a:pt x="1817" y="168"/>
                      <a:pt x="1565" y="1"/>
                      <a:pt x="1266" y="1"/>
                    </a:cubicBezTo>
                    <a:close/>
                  </a:path>
                </a:pathLst>
              </a:custGeom>
              <a:solidFill>
                <a:srgbClr val="4527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506;p41"/>
              <p:cNvSpPr/>
              <p:nvPr/>
            </p:nvSpPr>
            <p:spPr>
              <a:xfrm>
                <a:off x="4297150" y="2535155"/>
                <a:ext cx="115193" cy="26053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82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7" y="251"/>
                      <a:pt x="502" y="427"/>
                      <a:pt x="803" y="577"/>
                    </a:cubicBezTo>
                    <a:cubicBezTo>
                      <a:pt x="1104" y="702"/>
                      <a:pt x="1430" y="778"/>
                      <a:pt x="1755" y="828"/>
                    </a:cubicBezTo>
                    <a:cubicBezTo>
                      <a:pt x="2106" y="828"/>
                      <a:pt x="2432" y="828"/>
                      <a:pt x="2758" y="753"/>
                    </a:cubicBezTo>
                    <a:cubicBezTo>
                      <a:pt x="2908" y="728"/>
                      <a:pt x="3059" y="652"/>
                      <a:pt x="3209" y="602"/>
                    </a:cubicBezTo>
                    <a:cubicBezTo>
                      <a:pt x="3359" y="552"/>
                      <a:pt x="3510" y="477"/>
                      <a:pt x="3660" y="427"/>
                    </a:cubicBezTo>
                    <a:lnTo>
                      <a:pt x="3660" y="427"/>
                    </a:lnTo>
                    <a:cubicBezTo>
                      <a:pt x="3359" y="502"/>
                      <a:pt x="3034" y="577"/>
                      <a:pt x="2733" y="627"/>
                    </a:cubicBezTo>
                    <a:cubicBezTo>
                      <a:pt x="2502" y="645"/>
                      <a:pt x="2272" y="663"/>
                      <a:pt x="2051" y="663"/>
                    </a:cubicBezTo>
                    <a:cubicBezTo>
                      <a:pt x="1959" y="663"/>
                      <a:pt x="1869" y="660"/>
                      <a:pt x="1780" y="652"/>
                    </a:cubicBezTo>
                    <a:cubicBezTo>
                      <a:pt x="1455" y="627"/>
                      <a:pt x="1154" y="552"/>
                      <a:pt x="853" y="452"/>
                    </a:cubicBezTo>
                    <a:cubicBezTo>
                      <a:pt x="552" y="352"/>
                      <a:pt x="277" y="201"/>
                      <a:pt x="1" y="1"/>
                    </a:cubicBezTo>
                    <a:close/>
                  </a:path>
                </a:pathLst>
              </a:custGeom>
              <a:solidFill>
                <a:srgbClr val="4527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507;p41"/>
              <p:cNvSpPr/>
              <p:nvPr/>
            </p:nvSpPr>
            <p:spPr>
              <a:xfrm>
                <a:off x="4324776" y="2571434"/>
                <a:ext cx="47323" cy="1976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126"/>
                      <a:pt x="126" y="251"/>
                      <a:pt x="251" y="351"/>
                    </a:cubicBezTo>
                    <a:cubicBezTo>
                      <a:pt x="351" y="452"/>
                      <a:pt x="501" y="502"/>
                      <a:pt x="652" y="552"/>
                    </a:cubicBezTo>
                    <a:cubicBezTo>
                      <a:pt x="777" y="602"/>
                      <a:pt x="928" y="627"/>
                      <a:pt x="1078" y="627"/>
                    </a:cubicBezTo>
                    <a:cubicBezTo>
                      <a:pt x="1228" y="627"/>
                      <a:pt x="1354" y="627"/>
                      <a:pt x="1504" y="577"/>
                    </a:cubicBezTo>
                    <a:cubicBezTo>
                      <a:pt x="1354" y="552"/>
                      <a:pt x="1228" y="527"/>
                      <a:pt x="1078" y="502"/>
                    </a:cubicBezTo>
                    <a:cubicBezTo>
                      <a:pt x="953" y="477"/>
                      <a:pt x="827" y="452"/>
                      <a:pt x="702" y="402"/>
                    </a:cubicBezTo>
                    <a:cubicBezTo>
                      <a:pt x="552" y="351"/>
                      <a:pt x="426" y="301"/>
                      <a:pt x="326" y="251"/>
                    </a:cubicBezTo>
                    <a:cubicBezTo>
                      <a:pt x="201" y="176"/>
                      <a:pt x="100" y="101"/>
                      <a:pt x="0" y="1"/>
                    </a:cubicBezTo>
                    <a:close/>
                  </a:path>
                </a:pathLst>
              </a:custGeom>
              <a:solidFill>
                <a:srgbClr val="4527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508;p41"/>
              <p:cNvSpPr/>
              <p:nvPr/>
            </p:nvSpPr>
            <p:spPr>
              <a:xfrm>
                <a:off x="4337394" y="2480752"/>
                <a:ext cx="62332" cy="19036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" y="76"/>
                      <a:pt x="126" y="151"/>
                      <a:pt x="176" y="226"/>
                    </a:cubicBezTo>
                    <a:cubicBezTo>
                      <a:pt x="251" y="276"/>
                      <a:pt x="326" y="326"/>
                      <a:pt x="426" y="376"/>
                    </a:cubicBezTo>
                    <a:cubicBezTo>
                      <a:pt x="577" y="477"/>
                      <a:pt x="777" y="552"/>
                      <a:pt x="953" y="602"/>
                    </a:cubicBezTo>
                    <a:cubicBezTo>
                      <a:pt x="981" y="604"/>
                      <a:pt x="1010" y="605"/>
                      <a:pt x="1039" y="605"/>
                    </a:cubicBezTo>
                    <a:cubicBezTo>
                      <a:pt x="1413" y="605"/>
                      <a:pt x="1794" y="453"/>
                      <a:pt x="1980" y="151"/>
                    </a:cubicBezTo>
                    <a:lnTo>
                      <a:pt x="1980" y="151"/>
                    </a:lnTo>
                    <a:cubicBezTo>
                      <a:pt x="1730" y="338"/>
                      <a:pt x="1446" y="439"/>
                      <a:pt x="1155" y="439"/>
                    </a:cubicBezTo>
                    <a:cubicBezTo>
                      <a:pt x="1096" y="439"/>
                      <a:pt x="1037" y="435"/>
                      <a:pt x="978" y="426"/>
                    </a:cubicBezTo>
                    <a:cubicBezTo>
                      <a:pt x="802" y="401"/>
                      <a:pt x="652" y="351"/>
                      <a:pt x="476" y="276"/>
                    </a:cubicBezTo>
                    <a:cubicBezTo>
                      <a:pt x="326" y="201"/>
                      <a:pt x="151" y="101"/>
                      <a:pt x="0" y="0"/>
                    </a:cubicBezTo>
                    <a:close/>
                  </a:path>
                </a:pathLst>
              </a:custGeom>
              <a:solidFill>
                <a:srgbClr val="4527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509;p41"/>
              <p:cNvSpPr/>
              <p:nvPr/>
            </p:nvSpPr>
            <p:spPr>
              <a:xfrm>
                <a:off x="3975418" y="2019600"/>
                <a:ext cx="595412" cy="347279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11037" extrusionOk="0">
                    <a:moveTo>
                      <a:pt x="13682" y="1"/>
                    </a:moveTo>
                    <a:cubicBezTo>
                      <a:pt x="11495" y="1"/>
                      <a:pt x="8926" y="741"/>
                      <a:pt x="6767" y="2476"/>
                    </a:cubicBezTo>
                    <a:cubicBezTo>
                      <a:pt x="5013" y="3879"/>
                      <a:pt x="0" y="10646"/>
                      <a:pt x="3233" y="10997"/>
                    </a:cubicBezTo>
                    <a:cubicBezTo>
                      <a:pt x="3474" y="11024"/>
                      <a:pt x="3722" y="11036"/>
                      <a:pt x="3976" y="11036"/>
                    </a:cubicBezTo>
                    <a:cubicBezTo>
                      <a:pt x="9278" y="11036"/>
                      <a:pt x="17244" y="5559"/>
                      <a:pt x="17244" y="5559"/>
                    </a:cubicBezTo>
                    <a:cubicBezTo>
                      <a:pt x="17244" y="5559"/>
                      <a:pt x="18923" y="3253"/>
                      <a:pt x="18321" y="2000"/>
                    </a:cubicBezTo>
                    <a:cubicBezTo>
                      <a:pt x="17705" y="754"/>
                      <a:pt x="15888" y="1"/>
                      <a:pt x="136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510;p41"/>
              <p:cNvSpPr/>
              <p:nvPr/>
            </p:nvSpPr>
            <p:spPr>
              <a:xfrm>
                <a:off x="4431318" y="2078597"/>
                <a:ext cx="286206" cy="332774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10576" extrusionOk="0">
                    <a:moveTo>
                      <a:pt x="2542" y="1"/>
                    </a:moveTo>
                    <a:cubicBezTo>
                      <a:pt x="191" y="1"/>
                      <a:pt x="1" y="1497"/>
                      <a:pt x="649" y="1929"/>
                    </a:cubicBezTo>
                    <a:cubicBezTo>
                      <a:pt x="5211" y="4887"/>
                      <a:pt x="6288" y="10576"/>
                      <a:pt x="6288" y="10576"/>
                    </a:cubicBezTo>
                    <a:lnTo>
                      <a:pt x="7792" y="10400"/>
                    </a:lnTo>
                    <a:cubicBezTo>
                      <a:pt x="7792" y="10400"/>
                      <a:pt x="9095" y="4661"/>
                      <a:pt x="6664" y="1729"/>
                    </a:cubicBezTo>
                    <a:cubicBezTo>
                      <a:pt x="6013" y="952"/>
                      <a:pt x="5110" y="350"/>
                      <a:pt x="3832" y="125"/>
                    </a:cubicBezTo>
                    <a:cubicBezTo>
                      <a:pt x="3344" y="39"/>
                      <a:pt x="2915" y="1"/>
                      <a:pt x="2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511;p41"/>
              <p:cNvSpPr/>
              <p:nvPr/>
            </p:nvSpPr>
            <p:spPr>
              <a:xfrm>
                <a:off x="4119718" y="2319871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512;p41"/>
              <p:cNvSpPr/>
              <p:nvPr/>
            </p:nvSpPr>
            <p:spPr>
              <a:xfrm>
                <a:off x="4713561" y="3610032"/>
                <a:ext cx="74163" cy="11862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377" extrusionOk="0">
                    <a:moveTo>
                      <a:pt x="2356" y="0"/>
                    </a:moveTo>
                    <a:cubicBezTo>
                      <a:pt x="1855" y="0"/>
                      <a:pt x="1128" y="101"/>
                      <a:pt x="0" y="376"/>
                    </a:cubicBezTo>
                    <a:cubicBezTo>
                      <a:pt x="1128" y="101"/>
                      <a:pt x="1880" y="0"/>
                      <a:pt x="2356" y="0"/>
                    </a:cubicBezTo>
                    <a:close/>
                  </a:path>
                </a:pathLst>
              </a:custGeom>
              <a:solidFill>
                <a:srgbClr val="7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513;p41"/>
              <p:cNvSpPr/>
              <p:nvPr/>
            </p:nvSpPr>
            <p:spPr>
              <a:xfrm>
                <a:off x="4578701" y="3005966"/>
                <a:ext cx="21333" cy="103331"/>
              </a:xfrm>
              <a:custGeom>
                <a:avLst/>
                <a:gdLst/>
                <a:ahLst/>
                <a:cxnLst/>
                <a:rect l="l" t="t" r="r" b="b"/>
                <a:pathLst>
                  <a:path w="678" h="3284" extrusionOk="0">
                    <a:moveTo>
                      <a:pt x="677" y="3283"/>
                    </a:moveTo>
                    <a:cubicBezTo>
                      <a:pt x="677" y="3283"/>
                      <a:pt x="677" y="3283"/>
                      <a:pt x="677" y="3258"/>
                    </a:cubicBezTo>
                    <a:cubicBezTo>
                      <a:pt x="677" y="3283"/>
                      <a:pt x="677" y="3283"/>
                      <a:pt x="677" y="3283"/>
                    </a:cubicBezTo>
                    <a:close/>
                    <a:moveTo>
                      <a:pt x="677" y="3258"/>
                    </a:moveTo>
                    <a:cubicBezTo>
                      <a:pt x="677" y="3258"/>
                      <a:pt x="677" y="3258"/>
                      <a:pt x="677" y="3233"/>
                    </a:cubicBezTo>
                    <a:cubicBezTo>
                      <a:pt x="677" y="3258"/>
                      <a:pt x="677" y="3258"/>
                      <a:pt x="677" y="3258"/>
                    </a:cubicBezTo>
                    <a:close/>
                    <a:moveTo>
                      <a:pt x="677" y="3233"/>
                    </a:moveTo>
                    <a:cubicBezTo>
                      <a:pt x="376" y="2080"/>
                      <a:pt x="151" y="1003"/>
                      <a:pt x="0" y="0"/>
                    </a:cubicBezTo>
                    <a:lnTo>
                      <a:pt x="0" y="0"/>
                    </a:lnTo>
                    <a:cubicBezTo>
                      <a:pt x="151" y="1003"/>
                      <a:pt x="376" y="2080"/>
                      <a:pt x="677" y="3233"/>
                    </a:cubicBezTo>
                    <a:close/>
                  </a:path>
                </a:pathLst>
              </a:custGeom>
              <a:solidFill>
                <a:srgbClr val="7823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514;p41"/>
              <p:cNvSpPr/>
              <p:nvPr/>
            </p:nvSpPr>
            <p:spPr>
              <a:xfrm>
                <a:off x="4741156" y="2688924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36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515;p41"/>
              <p:cNvSpPr/>
              <p:nvPr/>
            </p:nvSpPr>
            <p:spPr>
              <a:xfrm>
                <a:off x="4434370" y="2965722"/>
                <a:ext cx="381733" cy="656171"/>
              </a:xfrm>
              <a:custGeom>
                <a:avLst/>
                <a:gdLst/>
                <a:ahLst/>
                <a:cxnLst/>
                <a:rect l="l" t="t" r="r" b="b"/>
                <a:pathLst>
                  <a:path w="12132" h="20854" extrusionOk="0">
                    <a:moveTo>
                      <a:pt x="477" y="1"/>
                    </a:moveTo>
                    <a:cubicBezTo>
                      <a:pt x="51" y="1179"/>
                      <a:pt x="1" y="2482"/>
                      <a:pt x="402" y="3735"/>
                    </a:cubicBezTo>
                    <a:lnTo>
                      <a:pt x="427" y="3760"/>
                    </a:lnTo>
                    <a:cubicBezTo>
                      <a:pt x="2206" y="9199"/>
                      <a:pt x="7169" y="17946"/>
                      <a:pt x="8873" y="20853"/>
                    </a:cubicBezTo>
                    <a:cubicBezTo>
                      <a:pt x="10001" y="20578"/>
                      <a:pt x="10728" y="20477"/>
                      <a:pt x="11229" y="20477"/>
                    </a:cubicBezTo>
                    <a:cubicBezTo>
                      <a:pt x="11956" y="20477"/>
                      <a:pt x="12131" y="20678"/>
                      <a:pt x="12131" y="20678"/>
                    </a:cubicBezTo>
                    <a:cubicBezTo>
                      <a:pt x="12131" y="20678"/>
                      <a:pt x="6793" y="10377"/>
                      <a:pt x="5264" y="4562"/>
                    </a:cubicBezTo>
                    <a:cubicBezTo>
                      <a:pt x="5264" y="4562"/>
                      <a:pt x="5264" y="4562"/>
                      <a:pt x="5264" y="4537"/>
                    </a:cubicBezTo>
                    <a:cubicBezTo>
                      <a:pt x="5264" y="4537"/>
                      <a:pt x="5264" y="4537"/>
                      <a:pt x="5264" y="4512"/>
                    </a:cubicBezTo>
                    <a:cubicBezTo>
                      <a:pt x="4963" y="3359"/>
                      <a:pt x="4738" y="2282"/>
                      <a:pt x="4587" y="1279"/>
                    </a:cubicBezTo>
                    <a:cubicBezTo>
                      <a:pt x="3886" y="1931"/>
                      <a:pt x="3359" y="2282"/>
                      <a:pt x="2833" y="2282"/>
                    </a:cubicBezTo>
                    <a:cubicBezTo>
                      <a:pt x="2131" y="2282"/>
                      <a:pt x="1480" y="1580"/>
                      <a:pt x="4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516;p41"/>
              <p:cNvSpPr/>
              <p:nvPr/>
            </p:nvSpPr>
            <p:spPr>
              <a:xfrm>
                <a:off x="4449379" y="2688924"/>
                <a:ext cx="369084" cy="348601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11079" extrusionOk="0">
                    <a:moveTo>
                      <a:pt x="9273" y="1"/>
                    </a:moveTo>
                    <a:cubicBezTo>
                      <a:pt x="9048" y="176"/>
                      <a:pt x="4687" y="3785"/>
                      <a:pt x="1679" y="6367"/>
                    </a:cubicBezTo>
                    <a:cubicBezTo>
                      <a:pt x="902" y="7044"/>
                      <a:pt x="351" y="7871"/>
                      <a:pt x="0" y="8798"/>
                    </a:cubicBezTo>
                    <a:cubicBezTo>
                      <a:pt x="1003" y="10377"/>
                      <a:pt x="1654" y="11079"/>
                      <a:pt x="2356" y="11079"/>
                    </a:cubicBezTo>
                    <a:cubicBezTo>
                      <a:pt x="2882" y="11079"/>
                      <a:pt x="3409" y="10728"/>
                      <a:pt x="4110" y="10076"/>
                    </a:cubicBezTo>
                    <a:cubicBezTo>
                      <a:pt x="5138" y="9124"/>
                      <a:pt x="6491" y="7595"/>
                      <a:pt x="8597" y="5565"/>
                    </a:cubicBezTo>
                    <a:cubicBezTo>
                      <a:pt x="9900" y="4362"/>
                      <a:pt x="11729" y="2156"/>
                      <a:pt x="11729" y="2156"/>
                    </a:cubicBezTo>
                    <a:cubicBezTo>
                      <a:pt x="11729" y="2156"/>
                      <a:pt x="10552" y="1981"/>
                      <a:pt x="9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517;p41"/>
              <p:cNvSpPr/>
              <p:nvPr/>
            </p:nvSpPr>
            <p:spPr>
              <a:xfrm>
                <a:off x="3920197" y="3091111"/>
                <a:ext cx="850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27" h="52" extrusionOk="0">
                    <a:moveTo>
                      <a:pt x="26" y="51"/>
                    </a:move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close/>
                    <a:moveTo>
                      <a:pt x="26" y="51"/>
                    </a:moveTo>
                    <a:lnTo>
                      <a:pt x="26" y="51"/>
                    </a:lnTo>
                    <a:lnTo>
                      <a:pt x="26" y="51"/>
                    </a:lnTo>
                    <a:close/>
                    <a:moveTo>
                      <a:pt x="26" y="51"/>
                    </a:moveTo>
                    <a:lnTo>
                      <a:pt x="26" y="51"/>
                    </a:lnTo>
                    <a:lnTo>
                      <a:pt x="26" y="51"/>
                    </a:lnTo>
                    <a:close/>
                    <a:moveTo>
                      <a:pt x="26" y="51"/>
                    </a:moveTo>
                    <a:cubicBezTo>
                      <a:pt x="26" y="51"/>
                      <a:pt x="26" y="26"/>
                      <a:pt x="1" y="1"/>
                    </a:cubicBezTo>
                    <a:lnTo>
                      <a:pt x="1" y="1"/>
                    </a:lnTo>
                    <a:cubicBezTo>
                      <a:pt x="26" y="26"/>
                      <a:pt x="26" y="51"/>
                      <a:pt x="26" y="51"/>
                    </a:cubicBezTo>
                    <a:close/>
                  </a:path>
                </a:pathLst>
              </a:custGeom>
              <a:solidFill>
                <a:srgbClr val="7730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518;p41"/>
              <p:cNvSpPr/>
              <p:nvPr/>
            </p:nvSpPr>
            <p:spPr>
              <a:xfrm>
                <a:off x="3878411" y="3020944"/>
                <a:ext cx="1605" cy="2391"/>
              </a:xfrm>
              <a:custGeom>
                <a:avLst/>
                <a:gdLst/>
                <a:ahLst/>
                <a:cxnLst/>
                <a:rect l="l" t="t" r="r" b="b"/>
                <a:pathLst>
                  <a:path w="51" h="76" extrusionOk="0">
                    <a:moveTo>
                      <a:pt x="51" y="76"/>
                    </a:moveTo>
                    <a:cubicBezTo>
                      <a:pt x="51" y="50"/>
                      <a:pt x="26" y="25"/>
                      <a:pt x="1" y="0"/>
                    </a:cubicBezTo>
                    <a:lnTo>
                      <a:pt x="1" y="0"/>
                    </a:lnTo>
                    <a:cubicBezTo>
                      <a:pt x="26" y="25"/>
                      <a:pt x="51" y="50"/>
                      <a:pt x="51" y="76"/>
                    </a:cubicBezTo>
                    <a:lnTo>
                      <a:pt x="51" y="76"/>
                    </a:lnTo>
                    <a:close/>
                  </a:path>
                </a:pathLst>
              </a:custGeom>
              <a:solidFill>
                <a:srgbClr val="736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519;p41"/>
              <p:cNvSpPr/>
              <p:nvPr/>
            </p:nvSpPr>
            <p:spPr>
              <a:xfrm>
                <a:off x="3879984" y="3023304"/>
                <a:ext cx="40244" cy="67839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156" extrusionOk="0">
                    <a:moveTo>
                      <a:pt x="1279" y="2156"/>
                    </a:moveTo>
                    <a:cubicBezTo>
                      <a:pt x="1154" y="1905"/>
                      <a:pt x="677" y="1003"/>
                      <a:pt x="1" y="1"/>
                    </a:cubicBezTo>
                    <a:lnTo>
                      <a:pt x="1" y="1"/>
                    </a:lnTo>
                    <a:cubicBezTo>
                      <a:pt x="677" y="1003"/>
                      <a:pt x="1154" y="1905"/>
                      <a:pt x="1279" y="2156"/>
                    </a:cubicBezTo>
                    <a:lnTo>
                      <a:pt x="1279" y="2156"/>
                    </a:lnTo>
                  </a:path>
                </a:pathLst>
              </a:custGeom>
              <a:solidFill>
                <a:srgbClr val="7354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520;p41"/>
              <p:cNvSpPr/>
              <p:nvPr/>
            </p:nvSpPr>
            <p:spPr>
              <a:xfrm>
                <a:off x="3878411" y="2895555"/>
                <a:ext cx="192440" cy="197191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6267" extrusionOk="0">
                    <a:moveTo>
                      <a:pt x="6116" y="0"/>
                    </a:moveTo>
                    <a:cubicBezTo>
                      <a:pt x="6116" y="0"/>
                      <a:pt x="4036" y="276"/>
                      <a:pt x="477" y="3509"/>
                    </a:cubicBezTo>
                    <a:cubicBezTo>
                      <a:pt x="326" y="3660"/>
                      <a:pt x="176" y="3810"/>
                      <a:pt x="1" y="3985"/>
                    </a:cubicBezTo>
                    <a:cubicBezTo>
                      <a:pt x="26" y="4010"/>
                      <a:pt x="51" y="4035"/>
                      <a:pt x="51" y="4061"/>
                    </a:cubicBezTo>
                    <a:cubicBezTo>
                      <a:pt x="727" y="5063"/>
                      <a:pt x="1204" y="5965"/>
                      <a:pt x="1329" y="6216"/>
                    </a:cubicBezTo>
                    <a:cubicBezTo>
                      <a:pt x="1354" y="6241"/>
                      <a:pt x="1354" y="6266"/>
                      <a:pt x="1354" y="6266"/>
                    </a:cubicBezTo>
                    <a:cubicBezTo>
                      <a:pt x="1354" y="6266"/>
                      <a:pt x="1429" y="6241"/>
                      <a:pt x="1529" y="6191"/>
                    </a:cubicBezTo>
                    <a:cubicBezTo>
                      <a:pt x="3384" y="4913"/>
                      <a:pt x="4487" y="4386"/>
                      <a:pt x="4487" y="4386"/>
                    </a:cubicBezTo>
                    <a:lnTo>
                      <a:pt x="611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521;p41"/>
              <p:cNvSpPr/>
              <p:nvPr/>
            </p:nvSpPr>
            <p:spPr>
              <a:xfrm>
                <a:off x="4492738" y="2346962"/>
                <a:ext cx="78096" cy="43139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371" extrusionOk="0">
                    <a:moveTo>
                      <a:pt x="433" y="0"/>
                    </a:moveTo>
                    <a:cubicBezTo>
                      <a:pt x="282" y="0"/>
                      <a:pt x="133" y="12"/>
                      <a:pt x="1" y="42"/>
                    </a:cubicBezTo>
                    <a:lnTo>
                      <a:pt x="1" y="67"/>
                    </a:lnTo>
                    <a:cubicBezTo>
                      <a:pt x="477" y="67"/>
                      <a:pt x="953" y="192"/>
                      <a:pt x="1379" y="418"/>
                    </a:cubicBezTo>
                    <a:cubicBezTo>
                      <a:pt x="1605" y="518"/>
                      <a:pt x="1805" y="668"/>
                      <a:pt x="1981" y="819"/>
                    </a:cubicBezTo>
                    <a:cubicBezTo>
                      <a:pt x="2181" y="969"/>
                      <a:pt x="2331" y="1170"/>
                      <a:pt x="2482" y="1370"/>
                    </a:cubicBezTo>
                    <a:lnTo>
                      <a:pt x="2482" y="1345"/>
                    </a:lnTo>
                    <a:cubicBezTo>
                      <a:pt x="2457" y="1245"/>
                      <a:pt x="2382" y="1120"/>
                      <a:pt x="2331" y="1019"/>
                    </a:cubicBezTo>
                    <a:cubicBezTo>
                      <a:pt x="2256" y="919"/>
                      <a:pt x="2181" y="819"/>
                      <a:pt x="2081" y="719"/>
                    </a:cubicBezTo>
                    <a:cubicBezTo>
                      <a:pt x="1905" y="518"/>
                      <a:pt x="1705" y="393"/>
                      <a:pt x="1479" y="242"/>
                    </a:cubicBezTo>
                    <a:cubicBezTo>
                      <a:pt x="1254" y="142"/>
                      <a:pt x="1003" y="42"/>
                      <a:pt x="752" y="17"/>
                    </a:cubicBezTo>
                    <a:cubicBezTo>
                      <a:pt x="649" y="6"/>
                      <a:pt x="541" y="0"/>
                      <a:pt x="433" y="0"/>
                    </a:cubicBezTo>
                    <a:close/>
                  </a:path>
                </a:pathLst>
              </a:custGeom>
              <a:solidFill>
                <a:srgbClr val="4527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522;p41"/>
              <p:cNvSpPr/>
              <p:nvPr/>
            </p:nvSpPr>
            <p:spPr>
              <a:xfrm>
                <a:off x="4207254" y="2335163"/>
                <a:ext cx="82061" cy="34423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094" extrusionOk="0">
                    <a:moveTo>
                      <a:pt x="2313" y="1"/>
                    </a:moveTo>
                    <a:cubicBezTo>
                      <a:pt x="1929" y="1"/>
                      <a:pt x="1538" y="77"/>
                      <a:pt x="1179" y="216"/>
                    </a:cubicBezTo>
                    <a:cubicBezTo>
                      <a:pt x="953" y="317"/>
                      <a:pt x="728" y="417"/>
                      <a:pt x="527" y="567"/>
                    </a:cubicBezTo>
                    <a:cubicBezTo>
                      <a:pt x="327" y="718"/>
                      <a:pt x="151" y="893"/>
                      <a:pt x="1" y="1068"/>
                    </a:cubicBezTo>
                    <a:lnTo>
                      <a:pt x="1" y="1094"/>
                    </a:lnTo>
                    <a:cubicBezTo>
                      <a:pt x="226" y="943"/>
                      <a:pt x="402" y="818"/>
                      <a:pt x="627" y="692"/>
                    </a:cubicBezTo>
                    <a:cubicBezTo>
                      <a:pt x="828" y="567"/>
                      <a:pt x="1028" y="467"/>
                      <a:pt x="1229" y="392"/>
                    </a:cubicBezTo>
                    <a:cubicBezTo>
                      <a:pt x="1454" y="291"/>
                      <a:pt x="1680" y="241"/>
                      <a:pt x="1906" y="166"/>
                    </a:cubicBezTo>
                    <a:cubicBezTo>
                      <a:pt x="2131" y="116"/>
                      <a:pt x="2357" y="91"/>
                      <a:pt x="2607" y="41"/>
                    </a:cubicBezTo>
                    <a:lnTo>
                      <a:pt x="2607" y="16"/>
                    </a:lnTo>
                    <a:cubicBezTo>
                      <a:pt x="2510" y="6"/>
                      <a:pt x="2412" y="1"/>
                      <a:pt x="2313" y="1"/>
                    </a:cubicBezTo>
                    <a:close/>
                  </a:path>
                </a:pathLst>
              </a:custGeom>
              <a:solidFill>
                <a:srgbClr val="4527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2525;p41"/>
            <p:cNvGrpSpPr/>
            <p:nvPr/>
          </p:nvGrpSpPr>
          <p:grpSpPr>
            <a:xfrm>
              <a:off x="4786598" y="1901990"/>
              <a:ext cx="1697500" cy="2911095"/>
              <a:chOff x="6764868" y="1405551"/>
              <a:chExt cx="1697500" cy="2911095"/>
            </a:xfrm>
          </p:grpSpPr>
          <p:sp>
            <p:nvSpPr>
              <p:cNvPr id="10" name="Google Shape;2526;p41"/>
              <p:cNvSpPr/>
              <p:nvPr/>
            </p:nvSpPr>
            <p:spPr>
              <a:xfrm>
                <a:off x="7396345" y="2375205"/>
                <a:ext cx="125852" cy="321480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7462" extrusionOk="0">
                    <a:moveTo>
                      <a:pt x="2212" y="0"/>
                    </a:moveTo>
                    <a:cubicBezTo>
                      <a:pt x="2212" y="0"/>
                      <a:pt x="181" y="3743"/>
                      <a:pt x="67" y="6049"/>
                    </a:cubicBezTo>
                    <a:cubicBezTo>
                      <a:pt x="0" y="7174"/>
                      <a:pt x="678" y="7462"/>
                      <a:pt x="1389" y="7462"/>
                    </a:cubicBezTo>
                    <a:cubicBezTo>
                      <a:pt x="2136" y="7462"/>
                      <a:pt x="2920" y="7144"/>
                      <a:pt x="2920" y="7144"/>
                    </a:cubicBezTo>
                    <a:lnTo>
                      <a:pt x="2920" y="1552"/>
                    </a:lnTo>
                    <a:lnTo>
                      <a:pt x="22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" name="Google Shape;2527;p41"/>
              <p:cNvGrpSpPr/>
              <p:nvPr/>
            </p:nvGrpSpPr>
            <p:grpSpPr>
              <a:xfrm>
                <a:off x="7377545" y="2537339"/>
                <a:ext cx="1084823" cy="1544112"/>
                <a:chOff x="6264024" y="2543630"/>
                <a:chExt cx="963775" cy="1371813"/>
              </a:xfrm>
            </p:grpSpPr>
            <p:sp>
              <p:nvSpPr>
                <p:cNvPr id="63" name="Google Shape;2528;p41"/>
                <p:cNvSpPr/>
                <p:nvPr/>
              </p:nvSpPr>
              <p:spPr>
                <a:xfrm>
                  <a:off x="6882647" y="2992835"/>
                  <a:ext cx="180019" cy="28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7396" extrusionOk="0">
                      <a:moveTo>
                        <a:pt x="4177" y="0"/>
                      </a:moveTo>
                      <a:lnTo>
                        <a:pt x="2534" y="5501"/>
                      </a:lnTo>
                      <a:lnTo>
                        <a:pt x="2534" y="5524"/>
                      </a:lnTo>
                      <a:cubicBezTo>
                        <a:pt x="2534" y="5547"/>
                        <a:pt x="2442" y="5889"/>
                        <a:pt x="2191" y="6209"/>
                      </a:cubicBezTo>
                      <a:cubicBezTo>
                        <a:pt x="1917" y="6551"/>
                        <a:pt x="1484" y="6848"/>
                        <a:pt x="639" y="6871"/>
                      </a:cubicBezTo>
                      <a:cubicBezTo>
                        <a:pt x="479" y="6871"/>
                        <a:pt x="297" y="6848"/>
                        <a:pt x="91" y="6825"/>
                      </a:cubicBezTo>
                      <a:lnTo>
                        <a:pt x="0" y="7350"/>
                      </a:lnTo>
                      <a:cubicBezTo>
                        <a:pt x="228" y="7396"/>
                        <a:pt x="457" y="7396"/>
                        <a:pt x="639" y="7396"/>
                      </a:cubicBezTo>
                      <a:cubicBezTo>
                        <a:pt x="1164" y="7396"/>
                        <a:pt x="1575" y="7304"/>
                        <a:pt x="1895" y="7122"/>
                      </a:cubicBezTo>
                      <a:cubicBezTo>
                        <a:pt x="2397" y="6871"/>
                        <a:pt x="2671" y="6506"/>
                        <a:pt x="2853" y="6186"/>
                      </a:cubicBezTo>
                      <a:cubicBezTo>
                        <a:pt x="2979" y="5952"/>
                        <a:pt x="3034" y="5746"/>
                        <a:pt x="3052" y="5659"/>
                      </a:cubicBezTo>
                      <a:lnTo>
                        <a:pt x="3052" y="5659"/>
                      </a:lnTo>
                      <a:lnTo>
                        <a:pt x="3059" y="5661"/>
                      </a:lnTo>
                      <a:lnTo>
                        <a:pt x="4702" y="160"/>
                      </a:lnTo>
                      <a:lnTo>
                        <a:pt x="4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529;p41"/>
                <p:cNvSpPr/>
                <p:nvPr/>
              </p:nvSpPr>
              <p:spPr>
                <a:xfrm>
                  <a:off x="6776921" y="3261936"/>
                  <a:ext cx="280498" cy="653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8" h="17074" extrusionOk="0">
                      <a:moveTo>
                        <a:pt x="0" y="1"/>
                      </a:moveTo>
                      <a:lnTo>
                        <a:pt x="6003" y="17074"/>
                      </a:lnTo>
                      <a:lnTo>
                        <a:pt x="7327" y="17074"/>
                      </a:lnTo>
                      <a:lnTo>
                        <a:pt x="13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530;p41"/>
                <p:cNvSpPr/>
                <p:nvPr/>
              </p:nvSpPr>
              <p:spPr>
                <a:xfrm>
                  <a:off x="6264024" y="3261936"/>
                  <a:ext cx="279617" cy="653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5" h="17074" extrusionOk="0">
                      <a:moveTo>
                        <a:pt x="5981" y="1"/>
                      </a:moveTo>
                      <a:lnTo>
                        <a:pt x="1" y="17074"/>
                      </a:lnTo>
                      <a:lnTo>
                        <a:pt x="1325" y="17074"/>
                      </a:ln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531;p41"/>
                <p:cNvSpPr/>
                <p:nvPr/>
              </p:nvSpPr>
              <p:spPr>
                <a:xfrm>
                  <a:off x="6347050" y="3228748"/>
                  <a:ext cx="605512" cy="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9" h="1850" extrusionOk="0">
                      <a:moveTo>
                        <a:pt x="502" y="0"/>
                      </a:moveTo>
                      <a:cubicBezTo>
                        <a:pt x="228" y="0"/>
                        <a:pt x="0" y="228"/>
                        <a:pt x="0" y="502"/>
                      </a:cubicBezTo>
                      <a:lnTo>
                        <a:pt x="0" y="1347"/>
                      </a:lnTo>
                      <a:cubicBezTo>
                        <a:pt x="0" y="1621"/>
                        <a:pt x="228" y="1849"/>
                        <a:pt x="502" y="1849"/>
                      </a:cubicBezTo>
                      <a:lnTo>
                        <a:pt x="15316" y="1849"/>
                      </a:lnTo>
                      <a:cubicBezTo>
                        <a:pt x="15590" y="1849"/>
                        <a:pt x="15818" y="1621"/>
                        <a:pt x="15818" y="1347"/>
                      </a:cubicBezTo>
                      <a:lnTo>
                        <a:pt x="15818" y="502"/>
                      </a:lnTo>
                      <a:cubicBezTo>
                        <a:pt x="15818" y="228"/>
                        <a:pt x="15590" y="0"/>
                        <a:pt x="15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532;p41"/>
                <p:cNvSpPr/>
                <p:nvPr/>
              </p:nvSpPr>
              <p:spPr>
                <a:xfrm>
                  <a:off x="6982249" y="2543630"/>
                  <a:ext cx="245550" cy="588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" h="15370" extrusionOk="0">
                      <a:moveTo>
                        <a:pt x="5032" y="0"/>
                      </a:moveTo>
                      <a:cubicBezTo>
                        <a:pt x="4824" y="0"/>
                        <a:pt x="4620" y="143"/>
                        <a:pt x="4565" y="346"/>
                      </a:cubicBezTo>
                      <a:lnTo>
                        <a:pt x="91" y="14474"/>
                      </a:lnTo>
                      <a:cubicBezTo>
                        <a:pt x="0" y="14726"/>
                        <a:pt x="160" y="15022"/>
                        <a:pt x="411" y="15091"/>
                      </a:cubicBezTo>
                      <a:lnTo>
                        <a:pt x="1233" y="15342"/>
                      </a:lnTo>
                      <a:cubicBezTo>
                        <a:pt x="1290" y="15361"/>
                        <a:pt x="1347" y="15370"/>
                        <a:pt x="1403" y="15370"/>
                      </a:cubicBezTo>
                      <a:cubicBezTo>
                        <a:pt x="1613" y="15370"/>
                        <a:pt x="1800" y="15239"/>
                        <a:pt x="1872" y="15022"/>
                      </a:cubicBezTo>
                      <a:lnTo>
                        <a:pt x="6323" y="893"/>
                      </a:lnTo>
                      <a:cubicBezTo>
                        <a:pt x="6414" y="642"/>
                        <a:pt x="6254" y="368"/>
                        <a:pt x="6003" y="277"/>
                      </a:cubicBezTo>
                      <a:lnTo>
                        <a:pt x="5181" y="26"/>
                      </a:lnTo>
                      <a:cubicBezTo>
                        <a:pt x="5133" y="8"/>
                        <a:pt x="5082" y="0"/>
                        <a:pt x="5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2533;p41"/>
              <p:cNvSpPr/>
              <p:nvPr/>
            </p:nvSpPr>
            <p:spPr>
              <a:xfrm>
                <a:off x="8214517" y="3190495"/>
                <a:ext cx="24602" cy="788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8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lnTo>
                      <a:pt x="571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A2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34;p41"/>
              <p:cNvSpPr/>
              <p:nvPr/>
            </p:nvSpPr>
            <p:spPr>
              <a:xfrm>
                <a:off x="7080564" y="2619077"/>
                <a:ext cx="318658" cy="292098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780" extrusionOk="0">
                    <a:moveTo>
                      <a:pt x="0" y="1"/>
                    </a:moveTo>
                    <a:cubicBezTo>
                      <a:pt x="1" y="1"/>
                      <a:pt x="229" y="1416"/>
                      <a:pt x="366" y="1484"/>
                    </a:cubicBezTo>
                    <a:cubicBezTo>
                      <a:pt x="480" y="1576"/>
                      <a:pt x="1986" y="3173"/>
                      <a:pt x="1986" y="3173"/>
                    </a:cubicBezTo>
                    <a:lnTo>
                      <a:pt x="3516" y="4543"/>
                    </a:lnTo>
                    <a:cubicBezTo>
                      <a:pt x="4269" y="5228"/>
                      <a:pt x="5136" y="5776"/>
                      <a:pt x="6095" y="6209"/>
                    </a:cubicBezTo>
                    <a:lnTo>
                      <a:pt x="7396" y="6780"/>
                    </a:lnTo>
                    <a:lnTo>
                      <a:pt x="6095" y="3447"/>
                    </a:lnTo>
                    <a:lnTo>
                      <a:pt x="4976" y="24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535;p41"/>
              <p:cNvSpPr/>
              <p:nvPr/>
            </p:nvSpPr>
            <p:spPr>
              <a:xfrm>
                <a:off x="7112017" y="2647600"/>
                <a:ext cx="254763" cy="263578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6118" extrusionOk="0">
                    <a:moveTo>
                      <a:pt x="640" y="1"/>
                    </a:moveTo>
                    <a:lnTo>
                      <a:pt x="1" y="2078"/>
                    </a:lnTo>
                    <a:lnTo>
                      <a:pt x="5731" y="5994"/>
                    </a:lnTo>
                    <a:lnTo>
                      <a:pt x="5731" y="5994"/>
                    </a:lnTo>
                    <a:cubicBezTo>
                      <a:pt x="4869" y="5206"/>
                      <a:pt x="4269" y="1849"/>
                      <a:pt x="4269" y="1849"/>
                    </a:cubicBezTo>
                    <a:lnTo>
                      <a:pt x="640" y="1"/>
                    </a:lnTo>
                    <a:close/>
                    <a:moveTo>
                      <a:pt x="5731" y="5994"/>
                    </a:moveTo>
                    <a:cubicBezTo>
                      <a:pt x="5790" y="6048"/>
                      <a:pt x="5851" y="6090"/>
                      <a:pt x="5913" y="6118"/>
                    </a:cubicBezTo>
                    <a:lnTo>
                      <a:pt x="5731" y="599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36;p41"/>
              <p:cNvSpPr/>
              <p:nvPr/>
            </p:nvSpPr>
            <p:spPr>
              <a:xfrm>
                <a:off x="7600589" y="2022277"/>
                <a:ext cx="280580" cy="395578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7983" extrusionOk="0">
                    <a:moveTo>
                      <a:pt x="3628" y="0"/>
                    </a:moveTo>
                    <a:cubicBezTo>
                      <a:pt x="2809" y="0"/>
                      <a:pt x="275" y="2770"/>
                      <a:pt x="275" y="2770"/>
                    </a:cubicBezTo>
                    <a:cubicBezTo>
                      <a:pt x="275" y="2770"/>
                      <a:pt x="731" y="5281"/>
                      <a:pt x="526" y="5966"/>
                    </a:cubicBezTo>
                    <a:cubicBezTo>
                      <a:pt x="298" y="6651"/>
                      <a:pt x="1" y="6765"/>
                      <a:pt x="1" y="6765"/>
                    </a:cubicBezTo>
                    <a:cubicBezTo>
                      <a:pt x="1" y="6765"/>
                      <a:pt x="570" y="7983"/>
                      <a:pt x="2157" y="7983"/>
                    </a:cubicBezTo>
                    <a:cubicBezTo>
                      <a:pt x="2476" y="7983"/>
                      <a:pt x="2837" y="7933"/>
                      <a:pt x="3242" y="7815"/>
                    </a:cubicBezTo>
                    <a:cubicBezTo>
                      <a:pt x="5662" y="7130"/>
                      <a:pt x="5319" y="5532"/>
                      <a:pt x="5319" y="5395"/>
                    </a:cubicBezTo>
                    <a:cubicBezTo>
                      <a:pt x="5319" y="5258"/>
                      <a:pt x="3516" y="2679"/>
                      <a:pt x="3858" y="579"/>
                    </a:cubicBezTo>
                    <a:cubicBezTo>
                      <a:pt x="3926" y="166"/>
                      <a:pt x="3828" y="0"/>
                      <a:pt x="3628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37;p41"/>
              <p:cNvSpPr/>
              <p:nvPr/>
            </p:nvSpPr>
            <p:spPr>
              <a:xfrm>
                <a:off x="7621302" y="2054770"/>
                <a:ext cx="155139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699" extrusionOk="0">
                    <a:moveTo>
                      <a:pt x="1575" y="1"/>
                    </a:moveTo>
                    <a:lnTo>
                      <a:pt x="0" y="1713"/>
                    </a:lnTo>
                    <a:lnTo>
                      <a:pt x="91" y="3699"/>
                    </a:lnTo>
                    <a:lnTo>
                      <a:pt x="320" y="3699"/>
                    </a:lnTo>
                    <a:cubicBezTo>
                      <a:pt x="2100" y="3699"/>
                      <a:pt x="2739" y="1256"/>
                      <a:pt x="2739" y="1256"/>
                    </a:cubicBezTo>
                    <a:lnTo>
                      <a:pt x="1575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538;p41"/>
              <p:cNvSpPr/>
              <p:nvPr/>
            </p:nvSpPr>
            <p:spPr>
              <a:xfrm>
                <a:off x="6963540" y="2958386"/>
                <a:ext cx="1016896" cy="367363"/>
              </a:xfrm>
              <a:custGeom>
                <a:avLst/>
                <a:gdLst/>
                <a:ahLst/>
                <a:cxnLst/>
                <a:rect l="l" t="t" r="r" b="b"/>
                <a:pathLst>
                  <a:path w="23602" h="8527" extrusionOk="0">
                    <a:moveTo>
                      <a:pt x="13992" y="0"/>
                    </a:moveTo>
                    <a:cubicBezTo>
                      <a:pt x="13992" y="0"/>
                      <a:pt x="7350" y="1210"/>
                      <a:pt x="3675" y="2991"/>
                    </a:cubicBezTo>
                    <a:cubicBezTo>
                      <a:pt x="0" y="4771"/>
                      <a:pt x="2488" y="7236"/>
                      <a:pt x="4543" y="8035"/>
                    </a:cubicBezTo>
                    <a:cubicBezTo>
                      <a:pt x="5306" y="8323"/>
                      <a:pt x="7130" y="8526"/>
                      <a:pt x="9309" y="8526"/>
                    </a:cubicBezTo>
                    <a:cubicBezTo>
                      <a:pt x="12994" y="8526"/>
                      <a:pt x="17691" y="7945"/>
                      <a:pt x="19972" y="6209"/>
                    </a:cubicBezTo>
                    <a:cubicBezTo>
                      <a:pt x="23602" y="3447"/>
                      <a:pt x="21593" y="571"/>
                      <a:pt x="21593" y="571"/>
                    </a:cubicBezTo>
                    <a:lnTo>
                      <a:pt x="139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39;p41"/>
              <p:cNvSpPr/>
              <p:nvPr/>
            </p:nvSpPr>
            <p:spPr>
              <a:xfrm>
                <a:off x="7054022" y="3179594"/>
                <a:ext cx="870363" cy="987404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22919" extrusionOk="0">
                    <a:moveTo>
                      <a:pt x="2180" y="1"/>
                    </a:moveTo>
                    <a:cubicBezTo>
                      <a:pt x="1855" y="1"/>
                      <a:pt x="1584" y="63"/>
                      <a:pt x="1393" y="208"/>
                    </a:cubicBezTo>
                    <a:cubicBezTo>
                      <a:pt x="0" y="1235"/>
                      <a:pt x="959" y="5161"/>
                      <a:pt x="3607" y="7763"/>
                    </a:cubicBezTo>
                    <a:cubicBezTo>
                      <a:pt x="5775" y="9885"/>
                      <a:pt x="12189" y="14679"/>
                      <a:pt x="14494" y="16368"/>
                    </a:cubicBezTo>
                    <a:cubicBezTo>
                      <a:pt x="14996" y="16733"/>
                      <a:pt x="15225" y="17349"/>
                      <a:pt x="15111" y="17943"/>
                    </a:cubicBezTo>
                    <a:cubicBezTo>
                      <a:pt x="14745" y="19655"/>
                      <a:pt x="14152" y="22919"/>
                      <a:pt x="14608" y="22919"/>
                    </a:cubicBezTo>
                    <a:cubicBezTo>
                      <a:pt x="15248" y="22919"/>
                      <a:pt x="16754" y="20636"/>
                      <a:pt x="17621" y="19449"/>
                    </a:cubicBezTo>
                    <a:cubicBezTo>
                      <a:pt x="18489" y="18285"/>
                      <a:pt x="19539" y="17235"/>
                      <a:pt x="19858" y="15797"/>
                    </a:cubicBezTo>
                    <a:cubicBezTo>
                      <a:pt x="20201" y="14245"/>
                      <a:pt x="18717" y="14405"/>
                      <a:pt x="17074" y="13446"/>
                    </a:cubicBezTo>
                    <a:cubicBezTo>
                      <a:pt x="15407" y="12488"/>
                      <a:pt x="13033" y="7831"/>
                      <a:pt x="13033" y="7831"/>
                    </a:cubicBezTo>
                    <a:cubicBezTo>
                      <a:pt x="11207" y="2673"/>
                      <a:pt x="8354" y="2444"/>
                      <a:pt x="8354" y="2444"/>
                    </a:cubicBezTo>
                    <a:cubicBezTo>
                      <a:pt x="8354" y="2444"/>
                      <a:pt x="4213" y="1"/>
                      <a:pt x="2180" y="1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40;p41"/>
              <p:cNvSpPr/>
              <p:nvPr/>
            </p:nvSpPr>
            <p:spPr>
              <a:xfrm>
                <a:off x="6787488" y="3058821"/>
                <a:ext cx="982514" cy="820029"/>
              </a:xfrm>
              <a:custGeom>
                <a:avLst/>
                <a:gdLst/>
                <a:ahLst/>
                <a:cxnLst/>
                <a:rect l="l" t="t" r="r" b="b"/>
                <a:pathLst>
                  <a:path w="22804" h="19034" extrusionOk="0">
                    <a:moveTo>
                      <a:pt x="14119" y="0"/>
                    </a:moveTo>
                    <a:cubicBezTo>
                      <a:pt x="13129" y="0"/>
                      <a:pt x="11875" y="101"/>
                      <a:pt x="10295" y="340"/>
                    </a:cubicBezTo>
                    <a:cubicBezTo>
                      <a:pt x="1" y="1869"/>
                      <a:pt x="8834" y="9858"/>
                      <a:pt x="8834" y="9858"/>
                    </a:cubicBezTo>
                    <a:lnTo>
                      <a:pt x="19037" y="19034"/>
                    </a:lnTo>
                    <a:lnTo>
                      <a:pt x="22803" y="14241"/>
                    </a:lnTo>
                    <a:lnTo>
                      <a:pt x="17850" y="7553"/>
                    </a:lnTo>
                    <a:lnTo>
                      <a:pt x="17051" y="3056"/>
                    </a:lnTo>
                    <a:cubicBezTo>
                      <a:pt x="17051" y="3056"/>
                      <a:pt x="19568" y="0"/>
                      <a:pt x="14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41;p41"/>
              <p:cNvSpPr/>
              <p:nvPr/>
            </p:nvSpPr>
            <p:spPr>
              <a:xfrm>
                <a:off x="7168072" y="3483572"/>
                <a:ext cx="95434" cy="86552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009" extrusionOk="0">
                    <a:moveTo>
                      <a:pt x="2215" y="2009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215" y="2009"/>
                    </a:lnTo>
                    <a:lnTo>
                      <a:pt x="2215" y="2009"/>
                    </a:lnTo>
                    <a:close/>
                  </a:path>
                </a:pathLst>
              </a:custGeom>
              <a:solidFill>
                <a:srgbClr val="CBD4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42;p41"/>
              <p:cNvSpPr/>
              <p:nvPr/>
            </p:nvSpPr>
            <p:spPr>
              <a:xfrm>
                <a:off x="7640172" y="3496326"/>
                <a:ext cx="131797" cy="216403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5023" extrusionOk="0">
                    <a:moveTo>
                      <a:pt x="0" y="1"/>
                    </a:moveTo>
                    <a:lnTo>
                      <a:pt x="3013" y="4087"/>
                    </a:lnTo>
                    <a:lnTo>
                      <a:pt x="2283" y="5022"/>
                    </a:lnTo>
                    <a:lnTo>
                      <a:pt x="2305" y="5022"/>
                    </a:lnTo>
                    <a:lnTo>
                      <a:pt x="3059" y="40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BD4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43;p41"/>
              <p:cNvSpPr/>
              <p:nvPr/>
            </p:nvSpPr>
            <p:spPr>
              <a:xfrm>
                <a:off x="7600834" y="3444234"/>
                <a:ext cx="1982" cy="1982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46" y="4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6" y="46"/>
                    </a:lnTo>
                    <a:lnTo>
                      <a:pt x="46" y="46"/>
                    </a:lnTo>
                    <a:close/>
                  </a:path>
                </a:pathLst>
              </a:custGeom>
              <a:solidFill>
                <a:srgbClr val="18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44;p41"/>
              <p:cNvSpPr/>
              <p:nvPr/>
            </p:nvSpPr>
            <p:spPr>
              <a:xfrm>
                <a:off x="7634269" y="3488484"/>
                <a:ext cx="5946" cy="7884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83" extrusionOk="0">
                    <a:moveTo>
                      <a:pt x="0" y="0"/>
                    </a:moveTo>
                    <a:lnTo>
                      <a:pt x="0" y="23"/>
                    </a:lnTo>
                    <a:lnTo>
                      <a:pt x="137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F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45;p41"/>
              <p:cNvSpPr/>
              <p:nvPr/>
            </p:nvSpPr>
            <p:spPr>
              <a:xfrm>
                <a:off x="7556541" y="3384213"/>
                <a:ext cx="3016" cy="4007"/>
              </a:xfrm>
              <a:custGeom>
                <a:avLst/>
                <a:gdLst/>
                <a:ahLst/>
                <a:cxnLst/>
                <a:rect l="l" t="t" r="r" b="b"/>
                <a:pathLst>
                  <a:path w="70" h="93" extrusionOk="0">
                    <a:moveTo>
                      <a:pt x="69" y="92"/>
                    </a:moveTo>
                    <a:lnTo>
                      <a:pt x="69" y="92"/>
                    </a:lnTo>
                    <a:lnTo>
                      <a:pt x="1" y="1"/>
                    </a:lnTo>
                    <a:lnTo>
                      <a:pt x="69" y="92"/>
                    </a:lnTo>
                    <a:close/>
                  </a:path>
                </a:pathLst>
              </a:custGeom>
              <a:solidFill>
                <a:srgbClr val="141F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46;p41"/>
              <p:cNvSpPr/>
              <p:nvPr/>
            </p:nvSpPr>
            <p:spPr>
              <a:xfrm>
                <a:off x="7545726" y="3324237"/>
                <a:ext cx="6937" cy="3739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868" extrusionOk="0">
                    <a:moveTo>
                      <a:pt x="161" y="868"/>
                    </a:moveTo>
                    <a:lnTo>
                      <a:pt x="161" y="868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61" y="868"/>
                    </a:lnTo>
                    <a:close/>
                  </a:path>
                </a:pathLst>
              </a:custGeom>
              <a:solidFill>
                <a:srgbClr val="18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547;p41"/>
              <p:cNvSpPr/>
              <p:nvPr/>
            </p:nvSpPr>
            <p:spPr>
              <a:xfrm>
                <a:off x="7118911" y="3087216"/>
                <a:ext cx="3016" cy="1034"/>
              </a:xfrm>
              <a:custGeom>
                <a:avLst/>
                <a:gdLst/>
                <a:ahLst/>
                <a:cxnLst/>
                <a:rect l="l" t="t" r="r" b="b"/>
                <a:pathLst>
                  <a:path w="70" h="24" extrusionOk="0">
                    <a:moveTo>
                      <a:pt x="1" y="23"/>
                    </a:moveTo>
                    <a:lnTo>
                      <a:pt x="1" y="23"/>
                    </a:lnTo>
                    <a:cubicBezTo>
                      <a:pt x="24" y="23"/>
                      <a:pt x="46" y="1"/>
                      <a:pt x="69" y="1"/>
                    </a:cubicBezTo>
                    <a:cubicBezTo>
                      <a:pt x="46" y="1"/>
                      <a:pt x="24" y="23"/>
                      <a:pt x="1" y="23"/>
                    </a:cubicBezTo>
                    <a:close/>
                  </a:path>
                </a:pathLst>
              </a:custGeom>
              <a:solidFill>
                <a:srgbClr val="CBD4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548;p41"/>
              <p:cNvSpPr/>
              <p:nvPr/>
            </p:nvSpPr>
            <p:spPr>
              <a:xfrm>
                <a:off x="7634269" y="3712708"/>
                <a:ext cx="105257" cy="13278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082" extrusionOk="0">
                    <a:moveTo>
                      <a:pt x="2420" y="0"/>
                    </a:moveTo>
                    <a:lnTo>
                      <a:pt x="0" y="3059"/>
                    </a:lnTo>
                    <a:lnTo>
                      <a:pt x="0" y="3082"/>
                    </a:lnTo>
                    <a:lnTo>
                      <a:pt x="2442" y="0"/>
                    </a:lnTo>
                    <a:close/>
                  </a:path>
                </a:pathLst>
              </a:custGeom>
              <a:solidFill>
                <a:srgbClr val="E6AC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549;p41"/>
              <p:cNvSpPr/>
              <p:nvPr/>
            </p:nvSpPr>
            <p:spPr>
              <a:xfrm rot="-827001">
                <a:off x="7272991" y="1669138"/>
                <a:ext cx="122529" cy="227118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2769" extrusionOk="0">
                    <a:moveTo>
                      <a:pt x="1317" y="1"/>
                    </a:moveTo>
                    <a:cubicBezTo>
                      <a:pt x="1211" y="1"/>
                      <a:pt x="1037" y="94"/>
                      <a:pt x="754" y="395"/>
                    </a:cubicBezTo>
                    <a:cubicBezTo>
                      <a:pt x="0" y="1194"/>
                      <a:pt x="457" y="2769"/>
                      <a:pt x="457" y="2769"/>
                    </a:cubicBezTo>
                    <a:lnTo>
                      <a:pt x="1119" y="2381"/>
                    </a:lnTo>
                    <a:lnTo>
                      <a:pt x="1484" y="258"/>
                    </a:lnTo>
                    <a:cubicBezTo>
                      <a:pt x="1484" y="258"/>
                      <a:pt x="1493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550;p41"/>
              <p:cNvSpPr/>
              <p:nvPr/>
            </p:nvSpPr>
            <p:spPr>
              <a:xfrm>
                <a:off x="7440509" y="2265032"/>
                <a:ext cx="603882" cy="738561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7143" extrusionOk="0">
                    <a:moveTo>
                      <a:pt x="9290" y="1"/>
                    </a:moveTo>
                    <a:cubicBezTo>
                      <a:pt x="9290" y="1"/>
                      <a:pt x="7517" y="1230"/>
                      <a:pt x="5914" y="1230"/>
                    </a:cubicBezTo>
                    <a:cubicBezTo>
                      <a:pt x="5468" y="1230"/>
                      <a:pt x="5035" y="1134"/>
                      <a:pt x="4657" y="891"/>
                    </a:cubicBezTo>
                    <a:cubicBezTo>
                      <a:pt x="4657" y="891"/>
                      <a:pt x="2352" y="1279"/>
                      <a:pt x="1187" y="2557"/>
                    </a:cubicBezTo>
                    <a:cubicBezTo>
                      <a:pt x="1" y="3812"/>
                      <a:pt x="731" y="16549"/>
                      <a:pt x="731" y="16549"/>
                    </a:cubicBezTo>
                    <a:lnTo>
                      <a:pt x="13833" y="17142"/>
                    </a:lnTo>
                    <a:cubicBezTo>
                      <a:pt x="13833" y="17142"/>
                      <a:pt x="14015" y="6506"/>
                      <a:pt x="11733" y="936"/>
                    </a:cubicBezTo>
                    <a:cubicBezTo>
                      <a:pt x="11733" y="936"/>
                      <a:pt x="10934" y="297"/>
                      <a:pt x="9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551;p41"/>
              <p:cNvSpPr/>
              <p:nvPr/>
            </p:nvSpPr>
            <p:spPr>
              <a:xfrm>
                <a:off x="7954423" y="2560538"/>
                <a:ext cx="63938" cy="203607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472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9" y="731"/>
                      <a:pt x="92" y="1895"/>
                      <a:pt x="69" y="2991"/>
                    </a:cubicBezTo>
                    <a:cubicBezTo>
                      <a:pt x="594" y="3470"/>
                      <a:pt x="1027" y="4063"/>
                      <a:pt x="1324" y="4725"/>
                    </a:cubicBezTo>
                    <a:lnTo>
                      <a:pt x="1484" y="4725"/>
                    </a:lnTo>
                    <a:cubicBezTo>
                      <a:pt x="1096" y="3219"/>
                      <a:pt x="639" y="157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552;p41"/>
              <p:cNvSpPr/>
              <p:nvPr/>
            </p:nvSpPr>
            <p:spPr>
              <a:xfrm rot="-276235">
                <a:off x="7785638" y="2277154"/>
                <a:ext cx="571626" cy="682916"/>
              </a:xfrm>
              <a:custGeom>
                <a:avLst/>
                <a:gdLst/>
                <a:ahLst/>
                <a:cxnLst/>
                <a:rect l="l" t="t" r="r" b="b"/>
                <a:pathLst>
                  <a:path w="13267" h="15851" extrusionOk="0">
                    <a:moveTo>
                      <a:pt x="288" y="1"/>
                    </a:moveTo>
                    <a:cubicBezTo>
                      <a:pt x="1" y="1"/>
                      <a:pt x="251" y="541"/>
                      <a:pt x="1890" y="2345"/>
                    </a:cubicBezTo>
                    <a:cubicBezTo>
                      <a:pt x="5976" y="6819"/>
                      <a:pt x="5474" y="15515"/>
                      <a:pt x="8304" y="15767"/>
                    </a:cubicBezTo>
                    <a:cubicBezTo>
                      <a:pt x="8658" y="15803"/>
                      <a:pt x="9088" y="15851"/>
                      <a:pt x="9530" y="15851"/>
                    </a:cubicBezTo>
                    <a:cubicBezTo>
                      <a:pt x="11312" y="15851"/>
                      <a:pt x="13266" y="15069"/>
                      <a:pt x="10998" y="9581"/>
                    </a:cubicBezTo>
                    <a:cubicBezTo>
                      <a:pt x="8144" y="2756"/>
                      <a:pt x="4173" y="359"/>
                      <a:pt x="4173" y="359"/>
                    </a:cubicBezTo>
                    <a:lnTo>
                      <a:pt x="2347" y="1204"/>
                    </a:lnTo>
                    <a:cubicBezTo>
                      <a:pt x="2347" y="1204"/>
                      <a:pt x="718" y="1"/>
                      <a:pt x="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553;p41"/>
              <p:cNvSpPr/>
              <p:nvPr/>
            </p:nvSpPr>
            <p:spPr>
              <a:xfrm>
                <a:off x="6764868" y="2397955"/>
                <a:ext cx="707114" cy="399158"/>
              </a:xfrm>
              <a:custGeom>
                <a:avLst/>
                <a:gdLst/>
                <a:ahLst/>
                <a:cxnLst/>
                <a:rect l="l" t="t" r="r" b="b"/>
                <a:pathLst>
                  <a:path w="16412" h="9265" extrusionOk="0">
                    <a:moveTo>
                      <a:pt x="1504" y="1"/>
                    </a:moveTo>
                    <a:cubicBezTo>
                      <a:pt x="1157" y="1"/>
                      <a:pt x="816" y="196"/>
                      <a:pt x="663" y="545"/>
                    </a:cubicBezTo>
                    <a:lnTo>
                      <a:pt x="252" y="1435"/>
                    </a:lnTo>
                    <a:cubicBezTo>
                      <a:pt x="1" y="1960"/>
                      <a:pt x="320" y="2599"/>
                      <a:pt x="914" y="2713"/>
                    </a:cubicBezTo>
                    <a:lnTo>
                      <a:pt x="2899" y="2896"/>
                    </a:lnTo>
                    <a:lnTo>
                      <a:pt x="15590" y="9264"/>
                    </a:lnTo>
                    <a:lnTo>
                      <a:pt x="16412" y="6228"/>
                    </a:lnTo>
                    <a:lnTo>
                      <a:pt x="3561" y="1686"/>
                    </a:lnTo>
                    <a:lnTo>
                      <a:pt x="2123" y="248"/>
                    </a:lnTo>
                    <a:cubicBezTo>
                      <a:pt x="1946" y="80"/>
                      <a:pt x="1724" y="1"/>
                      <a:pt x="1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554;p41"/>
              <p:cNvSpPr/>
              <p:nvPr/>
            </p:nvSpPr>
            <p:spPr>
              <a:xfrm>
                <a:off x="7174966" y="2976095"/>
                <a:ext cx="1023789" cy="349355"/>
              </a:xfrm>
              <a:custGeom>
                <a:avLst/>
                <a:gdLst/>
                <a:ahLst/>
                <a:cxnLst/>
                <a:rect l="l" t="t" r="r" b="b"/>
                <a:pathLst>
                  <a:path w="23762" h="8109" extrusionOk="0">
                    <a:moveTo>
                      <a:pt x="13924" y="0"/>
                    </a:moveTo>
                    <a:cubicBezTo>
                      <a:pt x="13924" y="0"/>
                      <a:pt x="7077" y="1256"/>
                      <a:pt x="3539" y="3310"/>
                    </a:cubicBezTo>
                    <a:cubicBezTo>
                      <a:pt x="1" y="5341"/>
                      <a:pt x="2626" y="7008"/>
                      <a:pt x="4726" y="7624"/>
                    </a:cubicBezTo>
                    <a:cubicBezTo>
                      <a:pt x="5567" y="7877"/>
                      <a:pt x="7656" y="8109"/>
                      <a:pt x="10084" y="8109"/>
                    </a:cubicBezTo>
                    <a:cubicBezTo>
                      <a:pt x="13783" y="8109"/>
                      <a:pt x="18271" y="7571"/>
                      <a:pt x="20338" y="5752"/>
                    </a:cubicBezTo>
                    <a:cubicBezTo>
                      <a:pt x="23762" y="2739"/>
                      <a:pt x="21548" y="0"/>
                      <a:pt x="215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555;p41"/>
              <p:cNvSpPr/>
              <p:nvPr/>
            </p:nvSpPr>
            <p:spPr>
              <a:xfrm>
                <a:off x="7114990" y="3160722"/>
                <a:ext cx="470102" cy="1021482"/>
              </a:xfrm>
              <a:custGeom>
                <a:avLst/>
                <a:gdLst/>
                <a:ahLst/>
                <a:cxnLst/>
                <a:rect l="l" t="t" r="r" b="b"/>
                <a:pathLst>
                  <a:path w="10911" h="23710" extrusionOk="0">
                    <a:moveTo>
                      <a:pt x="5157" y="1"/>
                    </a:moveTo>
                    <a:cubicBezTo>
                      <a:pt x="4774" y="1"/>
                      <a:pt x="4348" y="140"/>
                      <a:pt x="3881" y="486"/>
                    </a:cubicBezTo>
                    <a:cubicBezTo>
                      <a:pt x="1530" y="2266"/>
                      <a:pt x="3242" y="8931"/>
                      <a:pt x="4383" y="13222"/>
                    </a:cubicBezTo>
                    <a:cubicBezTo>
                      <a:pt x="5524" y="17513"/>
                      <a:pt x="5730" y="18883"/>
                      <a:pt x="5182" y="20207"/>
                    </a:cubicBezTo>
                    <a:cubicBezTo>
                      <a:pt x="4862" y="21006"/>
                      <a:pt x="0" y="21690"/>
                      <a:pt x="229" y="22718"/>
                    </a:cubicBezTo>
                    <a:cubicBezTo>
                      <a:pt x="387" y="23396"/>
                      <a:pt x="2135" y="23709"/>
                      <a:pt x="3901" y="23709"/>
                    </a:cubicBezTo>
                    <a:cubicBezTo>
                      <a:pt x="4927" y="23709"/>
                      <a:pt x="5958" y="23604"/>
                      <a:pt x="6688" y="23402"/>
                    </a:cubicBezTo>
                    <a:cubicBezTo>
                      <a:pt x="7355" y="23209"/>
                      <a:pt x="7900" y="23165"/>
                      <a:pt x="8365" y="23165"/>
                    </a:cubicBezTo>
                    <a:cubicBezTo>
                      <a:pt x="8505" y="23165"/>
                      <a:pt x="8638" y="23169"/>
                      <a:pt x="8765" y="23174"/>
                    </a:cubicBezTo>
                    <a:cubicBezTo>
                      <a:pt x="9267" y="23174"/>
                      <a:pt x="9678" y="23174"/>
                      <a:pt x="10089" y="22991"/>
                    </a:cubicBezTo>
                    <a:cubicBezTo>
                      <a:pt x="10911" y="22581"/>
                      <a:pt x="9199" y="20640"/>
                      <a:pt x="9039" y="19522"/>
                    </a:cubicBezTo>
                    <a:cubicBezTo>
                      <a:pt x="8720" y="17468"/>
                      <a:pt x="9359" y="16623"/>
                      <a:pt x="9473" y="15436"/>
                    </a:cubicBezTo>
                    <a:cubicBezTo>
                      <a:pt x="9587" y="14272"/>
                      <a:pt x="9884" y="9821"/>
                      <a:pt x="9587" y="6808"/>
                    </a:cubicBezTo>
                    <a:cubicBezTo>
                      <a:pt x="9290" y="3795"/>
                      <a:pt x="7556" y="2312"/>
                      <a:pt x="7556" y="2312"/>
                    </a:cubicBezTo>
                    <a:cubicBezTo>
                      <a:pt x="7556" y="2312"/>
                      <a:pt x="6716" y="1"/>
                      <a:pt x="5157" y="1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556;p41"/>
              <p:cNvSpPr/>
              <p:nvPr/>
            </p:nvSpPr>
            <p:spPr>
              <a:xfrm>
                <a:off x="7196596" y="3137153"/>
                <a:ext cx="388499" cy="795817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8472" extrusionOk="0">
                    <a:moveTo>
                      <a:pt x="2996" y="0"/>
                    </a:moveTo>
                    <a:cubicBezTo>
                      <a:pt x="2627" y="0"/>
                      <a:pt x="2228" y="141"/>
                      <a:pt x="1804" y="485"/>
                    </a:cubicBezTo>
                    <a:cubicBezTo>
                      <a:pt x="1" y="1969"/>
                      <a:pt x="526" y="9455"/>
                      <a:pt x="1667" y="13769"/>
                    </a:cubicBezTo>
                    <a:cubicBezTo>
                      <a:pt x="2169" y="15618"/>
                      <a:pt x="2375" y="17193"/>
                      <a:pt x="2420" y="18471"/>
                    </a:cubicBezTo>
                    <a:lnTo>
                      <a:pt x="7488" y="18015"/>
                    </a:lnTo>
                    <a:cubicBezTo>
                      <a:pt x="7510" y="17262"/>
                      <a:pt x="7556" y="16531"/>
                      <a:pt x="7602" y="16029"/>
                    </a:cubicBezTo>
                    <a:cubicBezTo>
                      <a:pt x="7716" y="14842"/>
                      <a:pt x="9017" y="10345"/>
                      <a:pt x="8720" y="7310"/>
                    </a:cubicBezTo>
                    <a:cubicBezTo>
                      <a:pt x="8423" y="4274"/>
                      <a:pt x="5684" y="2767"/>
                      <a:pt x="5684" y="2767"/>
                    </a:cubicBezTo>
                    <a:cubicBezTo>
                      <a:pt x="5684" y="2767"/>
                      <a:pt x="4635" y="0"/>
                      <a:pt x="29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557;p41"/>
              <p:cNvSpPr/>
              <p:nvPr/>
            </p:nvSpPr>
            <p:spPr>
              <a:xfrm>
                <a:off x="7293971" y="2595767"/>
                <a:ext cx="747269" cy="511861"/>
              </a:xfrm>
              <a:custGeom>
                <a:avLst/>
                <a:gdLst/>
                <a:ahLst/>
                <a:cxnLst/>
                <a:rect l="l" t="t" r="r" b="b"/>
                <a:pathLst>
                  <a:path w="17344" h="11881" extrusionOk="0">
                    <a:moveTo>
                      <a:pt x="4692" y="1"/>
                    </a:moveTo>
                    <a:cubicBezTo>
                      <a:pt x="4568" y="1"/>
                      <a:pt x="4442" y="6"/>
                      <a:pt x="4315" y="17"/>
                    </a:cubicBezTo>
                    <a:cubicBezTo>
                      <a:pt x="2443" y="177"/>
                      <a:pt x="868" y="1592"/>
                      <a:pt x="503" y="3441"/>
                    </a:cubicBezTo>
                    <a:cubicBezTo>
                      <a:pt x="1" y="5974"/>
                      <a:pt x="1827" y="8325"/>
                      <a:pt x="4337" y="8531"/>
                    </a:cubicBezTo>
                    <a:cubicBezTo>
                      <a:pt x="4479" y="8540"/>
                      <a:pt x="4621" y="8546"/>
                      <a:pt x="4761" y="8546"/>
                    </a:cubicBezTo>
                    <a:cubicBezTo>
                      <a:pt x="4959" y="8546"/>
                      <a:pt x="5155" y="8534"/>
                      <a:pt x="5342" y="8508"/>
                    </a:cubicBezTo>
                    <a:cubicBezTo>
                      <a:pt x="5464" y="8488"/>
                      <a:pt x="5587" y="8478"/>
                      <a:pt x="5709" y="8478"/>
                    </a:cubicBezTo>
                    <a:cubicBezTo>
                      <a:pt x="6424" y="8478"/>
                      <a:pt x="7100" y="8816"/>
                      <a:pt x="7510" y="9421"/>
                    </a:cubicBezTo>
                    <a:cubicBezTo>
                      <a:pt x="8355" y="10767"/>
                      <a:pt x="9815" y="11726"/>
                      <a:pt x="11527" y="11863"/>
                    </a:cubicBezTo>
                    <a:cubicBezTo>
                      <a:pt x="11673" y="11875"/>
                      <a:pt x="11818" y="11881"/>
                      <a:pt x="11962" y="11881"/>
                    </a:cubicBezTo>
                    <a:cubicBezTo>
                      <a:pt x="14900" y="11881"/>
                      <a:pt x="17344" y="9476"/>
                      <a:pt x="17257" y="6408"/>
                    </a:cubicBezTo>
                    <a:cubicBezTo>
                      <a:pt x="17188" y="4011"/>
                      <a:pt x="15453" y="1911"/>
                      <a:pt x="13102" y="1409"/>
                    </a:cubicBezTo>
                    <a:cubicBezTo>
                      <a:pt x="12717" y="1323"/>
                      <a:pt x="12334" y="1282"/>
                      <a:pt x="11959" y="1282"/>
                    </a:cubicBezTo>
                    <a:cubicBezTo>
                      <a:pt x="11245" y="1282"/>
                      <a:pt x="10558" y="1429"/>
                      <a:pt x="9930" y="1683"/>
                    </a:cubicBezTo>
                    <a:cubicBezTo>
                      <a:pt x="9672" y="1792"/>
                      <a:pt x="9399" y="1845"/>
                      <a:pt x="9128" y="1845"/>
                    </a:cubicBezTo>
                    <a:cubicBezTo>
                      <a:pt x="8605" y="1845"/>
                      <a:pt x="8091" y="1648"/>
                      <a:pt x="7716" y="1272"/>
                    </a:cubicBezTo>
                    <a:cubicBezTo>
                      <a:pt x="6951" y="487"/>
                      <a:pt x="5886" y="1"/>
                      <a:pt x="46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558;p41"/>
              <p:cNvSpPr/>
              <p:nvPr/>
            </p:nvSpPr>
            <p:spPr>
              <a:xfrm>
                <a:off x="7323486" y="2844292"/>
                <a:ext cx="680573" cy="263578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6118" extrusionOk="0">
                    <a:moveTo>
                      <a:pt x="0" y="1"/>
                    </a:moveTo>
                    <a:cubicBezTo>
                      <a:pt x="114" y="275"/>
                      <a:pt x="229" y="549"/>
                      <a:pt x="388" y="777"/>
                    </a:cubicBezTo>
                    <a:cubicBezTo>
                      <a:pt x="434" y="845"/>
                      <a:pt x="457" y="891"/>
                      <a:pt x="502" y="959"/>
                    </a:cubicBezTo>
                    <a:lnTo>
                      <a:pt x="502" y="640"/>
                    </a:lnTo>
                    <a:cubicBezTo>
                      <a:pt x="320" y="434"/>
                      <a:pt x="160" y="229"/>
                      <a:pt x="0" y="1"/>
                    </a:cubicBezTo>
                    <a:close/>
                    <a:moveTo>
                      <a:pt x="1233" y="1256"/>
                    </a:moveTo>
                    <a:lnTo>
                      <a:pt x="1233" y="1758"/>
                    </a:lnTo>
                    <a:cubicBezTo>
                      <a:pt x="1895" y="2329"/>
                      <a:pt x="2739" y="2694"/>
                      <a:pt x="3652" y="2763"/>
                    </a:cubicBezTo>
                    <a:cubicBezTo>
                      <a:pt x="3767" y="2785"/>
                      <a:pt x="3881" y="2785"/>
                      <a:pt x="4018" y="2785"/>
                    </a:cubicBezTo>
                    <a:cubicBezTo>
                      <a:pt x="4223" y="2785"/>
                      <a:pt x="4451" y="2763"/>
                      <a:pt x="4657" y="2740"/>
                    </a:cubicBezTo>
                    <a:cubicBezTo>
                      <a:pt x="4771" y="2717"/>
                      <a:pt x="4908" y="2694"/>
                      <a:pt x="5022" y="2694"/>
                    </a:cubicBezTo>
                    <a:cubicBezTo>
                      <a:pt x="5570" y="2694"/>
                      <a:pt x="6095" y="2900"/>
                      <a:pt x="6483" y="3265"/>
                    </a:cubicBezTo>
                    <a:lnTo>
                      <a:pt x="6483" y="2968"/>
                    </a:lnTo>
                    <a:cubicBezTo>
                      <a:pt x="6460" y="2922"/>
                      <a:pt x="6437" y="2900"/>
                      <a:pt x="6414" y="2854"/>
                    </a:cubicBezTo>
                    <a:cubicBezTo>
                      <a:pt x="6026" y="2238"/>
                      <a:pt x="5341" y="1895"/>
                      <a:pt x="4611" y="1895"/>
                    </a:cubicBezTo>
                    <a:cubicBezTo>
                      <a:pt x="4497" y="1895"/>
                      <a:pt x="4383" y="1918"/>
                      <a:pt x="4269" y="1941"/>
                    </a:cubicBezTo>
                    <a:cubicBezTo>
                      <a:pt x="4040" y="1964"/>
                      <a:pt x="3835" y="1987"/>
                      <a:pt x="3607" y="1987"/>
                    </a:cubicBezTo>
                    <a:cubicBezTo>
                      <a:pt x="3493" y="1987"/>
                      <a:pt x="3378" y="1987"/>
                      <a:pt x="3264" y="1964"/>
                    </a:cubicBezTo>
                    <a:cubicBezTo>
                      <a:pt x="2511" y="1895"/>
                      <a:pt x="1826" y="1644"/>
                      <a:pt x="1233" y="1256"/>
                    </a:cubicBezTo>
                    <a:close/>
                    <a:moveTo>
                      <a:pt x="14905" y="3470"/>
                    </a:moveTo>
                    <a:cubicBezTo>
                      <a:pt x="14426" y="4018"/>
                      <a:pt x="13855" y="4474"/>
                      <a:pt x="13193" y="4771"/>
                    </a:cubicBezTo>
                    <a:lnTo>
                      <a:pt x="13193" y="5753"/>
                    </a:lnTo>
                    <a:cubicBezTo>
                      <a:pt x="14266" y="5342"/>
                      <a:pt x="15179" y="4589"/>
                      <a:pt x="15795" y="3607"/>
                    </a:cubicBezTo>
                    <a:cubicBezTo>
                      <a:pt x="15499" y="3561"/>
                      <a:pt x="15202" y="3516"/>
                      <a:pt x="14905" y="3470"/>
                    </a:cubicBezTo>
                    <a:close/>
                    <a:moveTo>
                      <a:pt x="7213" y="3835"/>
                    </a:moveTo>
                    <a:lnTo>
                      <a:pt x="7213" y="4201"/>
                    </a:lnTo>
                    <a:cubicBezTo>
                      <a:pt x="8103" y="5251"/>
                      <a:pt x="9382" y="5981"/>
                      <a:pt x="10842" y="6095"/>
                    </a:cubicBezTo>
                    <a:cubicBezTo>
                      <a:pt x="11002" y="6118"/>
                      <a:pt x="11139" y="6118"/>
                      <a:pt x="11276" y="6118"/>
                    </a:cubicBezTo>
                    <a:cubicBezTo>
                      <a:pt x="11687" y="6118"/>
                      <a:pt x="12075" y="6072"/>
                      <a:pt x="12463" y="5981"/>
                    </a:cubicBezTo>
                    <a:lnTo>
                      <a:pt x="12463" y="5068"/>
                    </a:lnTo>
                    <a:cubicBezTo>
                      <a:pt x="11961" y="5228"/>
                      <a:pt x="11436" y="5319"/>
                      <a:pt x="10888" y="5319"/>
                    </a:cubicBezTo>
                    <a:cubicBezTo>
                      <a:pt x="10751" y="5319"/>
                      <a:pt x="10591" y="5319"/>
                      <a:pt x="10454" y="5296"/>
                    </a:cubicBezTo>
                    <a:cubicBezTo>
                      <a:pt x="9176" y="5182"/>
                      <a:pt x="8058" y="4657"/>
                      <a:pt x="7213" y="38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559;p41"/>
              <p:cNvSpPr/>
              <p:nvPr/>
            </p:nvSpPr>
            <p:spPr>
              <a:xfrm>
                <a:off x="7277254" y="2561340"/>
                <a:ext cx="747269" cy="511861"/>
              </a:xfrm>
              <a:custGeom>
                <a:avLst/>
                <a:gdLst/>
                <a:ahLst/>
                <a:cxnLst/>
                <a:rect l="l" t="t" r="r" b="b"/>
                <a:pathLst>
                  <a:path w="17344" h="11881" extrusionOk="0">
                    <a:moveTo>
                      <a:pt x="4675" y="1"/>
                    </a:moveTo>
                    <a:cubicBezTo>
                      <a:pt x="4549" y="1"/>
                      <a:pt x="4421" y="6"/>
                      <a:pt x="4292" y="17"/>
                    </a:cubicBezTo>
                    <a:cubicBezTo>
                      <a:pt x="2443" y="177"/>
                      <a:pt x="868" y="1592"/>
                      <a:pt x="503" y="3441"/>
                    </a:cubicBezTo>
                    <a:cubicBezTo>
                      <a:pt x="1" y="5974"/>
                      <a:pt x="1804" y="8325"/>
                      <a:pt x="4337" y="8531"/>
                    </a:cubicBezTo>
                    <a:cubicBezTo>
                      <a:pt x="4479" y="8540"/>
                      <a:pt x="4617" y="8546"/>
                      <a:pt x="4754" y="8546"/>
                    </a:cubicBezTo>
                    <a:cubicBezTo>
                      <a:pt x="4948" y="8546"/>
                      <a:pt x="5141" y="8535"/>
                      <a:pt x="5342" y="8508"/>
                    </a:cubicBezTo>
                    <a:cubicBezTo>
                      <a:pt x="5464" y="8488"/>
                      <a:pt x="5587" y="8478"/>
                      <a:pt x="5709" y="8478"/>
                    </a:cubicBezTo>
                    <a:cubicBezTo>
                      <a:pt x="6424" y="8478"/>
                      <a:pt x="7097" y="8816"/>
                      <a:pt x="7487" y="9421"/>
                    </a:cubicBezTo>
                    <a:cubicBezTo>
                      <a:pt x="8355" y="10768"/>
                      <a:pt x="9793" y="11726"/>
                      <a:pt x="11527" y="11863"/>
                    </a:cubicBezTo>
                    <a:cubicBezTo>
                      <a:pt x="11672" y="11875"/>
                      <a:pt x="11816" y="11881"/>
                      <a:pt x="11959" y="11881"/>
                    </a:cubicBezTo>
                    <a:cubicBezTo>
                      <a:pt x="14879" y="11881"/>
                      <a:pt x="17344" y="9476"/>
                      <a:pt x="17256" y="6408"/>
                    </a:cubicBezTo>
                    <a:cubicBezTo>
                      <a:pt x="17188" y="4011"/>
                      <a:pt x="15430" y="1911"/>
                      <a:pt x="13102" y="1409"/>
                    </a:cubicBezTo>
                    <a:cubicBezTo>
                      <a:pt x="12709" y="1323"/>
                      <a:pt x="12321" y="1282"/>
                      <a:pt x="11943" y="1282"/>
                    </a:cubicBezTo>
                    <a:cubicBezTo>
                      <a:pt x="11222" y="1282"/>
                      <a:pt x="10535" y="1429"/>
                      <a:pt x="9907" y="1683"/>
                    </a:cubicBezTo>
                    <a:cubicBezTo>
                      <a:pt x="9657" y="1792"/>
                      <a:pt x="9389" y="1846"/>
                      <a:pt x="9121" y="1846"/>
                    </a:cubicBezTo>
                    <a:cubicBezTo>
                      <a:pt x="8605" y="1846"/>
                      <a:pt x="8091" y="1648"/>
                      <a:pt x="7716" y="1272"/>
                    </a:cubicBezTo>
                    <a:cubicBezTo>
                      <a:pt x="6951" y="487"/>
                      <a:pt x="5886" y="1"/>
                      <a:pt x="46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560;p41"/>
              <p:cNvSpPr/>
              <p:nvPr/>
            </p:nvSpPr>
            <p:spPr>
              <a:xfrm>
                <a:off x="7540815" y="2839380"/>
                <a:ext cx="23654" cy="1874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549" y="434"/>
                    </a:moveTo>
                    <a:cubicBezTo>
                      <a:pt x="343" y="320"/>
                      <a:pt x="161" y="183"/>
                      <a:pt x="1" y="1"/>
                    </a:cubicBezTo>
                    <a:lnTo>
                      <a:pt x="1" y="1"/>
                    </a:lnTo>
                    <a:cubicBezTo>
                      <a:pt x="161" y="183"/>
                      <a:pt x="343" y="320"/>
                      <a:pt x="549" y="434"/>
                    </a:cubicBezTo>
                    <a:lnTo>
                      <a:pt x="549" y="434"/>
                    </a:lnTo>
                    <a:close/>
                  </a:path>
                </a:pathLst>
              </a:custGeom>
              <a:solidFill>
                <a:srgbClr val="AA5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561;p41"/>
              <p:cNvSpPr/>
              <p:nvPr/>
            </p:nvSpPr>
            <p:spPr>
              <a:xfrm>
                <a:off x="6771762" y="2397826"/>
                <a:ext cx="146576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99" extrusionOk="0">
                    <a:moveTo>
                      <a:pt x="1347" y="0"/>
                    </a:moveTo>
                    <a:cubicBezTo>
                      <a:pt x="1005" y="0"/>
                      <a:pt x="662" y="205"/>
                      <a:pt x="503" y="548"/>
                    </a:cubicBezTo>
                    <a:lnTo>
                      <a:pt x="92" y="1438"/>
                    </a:lnTo>
                    <a:cubicBezTo>
                      <a:pt x="46" y="1552"/>
                      <a:pt x="0" y="1689"/>
                      <a:pt x="0" y="1803"/>
                    </a:cubicBezTo>
                    <a:cubicBezTo>
                      <a:pt x="0" y="2237"/>
                      <a:pt x="297" y="2625"/>
                      <a:pt x="754" y="2716"/>
                    </a:cubicBezTo>
                    <a:lnTo>
                      <a:pt x="2739" y="2899"/>
                    </a:lnTo>
                    <a:lnTo>
                      <a:pt x="2808" y="2762"/>
                    </a:lnTo>
                    <a:lnTo>
                      <a:pt x="639" y="1826"/>
                    </a:lnTo>
                    <a:lnTo>
                      <a:pt x="662" y="1780"/>
                    </a:lnTo>
                    <a:lnTo>
                      <a:pt x="2831" y="2739"/>
                    </a:lnTo>
                    <a:lnTo>
                      <a:pt x="2922" y="2534"/>
                    </a:lnTo>
                    <a:lnTo>
                      <a:pt x="731" y="1598"/>
                    </a:lnTo>
                    <a:lnTo>
                      <a:pt x="754" y="1575"/>
                    </a:lnTo>
                    <a:lnTo>
                      <a:pt x="2945" y="2511"/>
                    </a:lnTo>
                    <a:lnTo>
                      <a:pt x="3059" y="2305"/>
                    </a:lnTo>
                    <a:lnTo>
                      <a:pt x="822" y="1392"/>
                    </a:lnTo>
                    <a:lnTo>
                      <a:pt x="822" y="1347"/>
                    </a:lnTo>
                    <a:lnTo>
                      <a:pt x="3082" y="2260"/>
                    </a:lnTo>
                    <a:lnTo>
                      <a:pt x="3196" y="2077"/>
                    </a:lnTo>
                    <a:lnTo>
                      <a:pt x="891" y="1164"/>
                    </a:lnTo>
                    <a:lnTo>
                      <a:pt x="913" y="1141"/>
                    </a:lnTo>
                    <a:lnTo>
                      <a:pt x="3196" y="2031"/>
                    </a:lnTo>
                    <a:lnTo>
                      <a:pt x="3310" y="1826"/>
                    </a:lnTo>
                    <a:lnTo>
                      <a:pt x="982" y="959"/>
                    </a:lnTo>
                    <a:lnTo>
                      <a:pt x="1005" y="913"/>
                    </a:lnTo>
                    <a:lnTo>
                      <a:pt x="3333" y="1803"/>
                    </a:lnTo>
                    <a:lnTo>
                      <a:pt x="3401" y="1689"/>
                    </a:lnTo>
                    <a:lnTo>
                      <a:pt x="1963" y="251"/>
                    </a:lnTo>
                    <a:cubicBezTo>
                      <a:pt x="1781" y="91"/>
                      <a:pt x="1552" y="0"/>
                      <a:pt x="1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562;p41"/>
              <p:cNvSpPr/>
              <p:nvPr/>
            </p:nvSpPr>
            <p:spPr>
              <a:xfrm>
                <a:off x="6814030" y="2437164"/>
                <a:ext cx="953991" cy="362883"/>
              </a:xfrm>
              <a:custGeom>
                <a:avLst/>
                <a:gdLst/>
                <a:ahLst/>
                <a:cxnLst/>
                <a:rect l="l" t="t" r="r" b="b"/>
                <a:pathLst>
                  <a:path w="22142" h="8423" extrusionOk="0">
                    <a:moveTo>
                      <a:pt x="24" y="0"/>
                    </a:moveTo>
                    <a:lnTo>
                      <a:pt x="1" y="46"/>
                    </a:lnTo>
                    <a:lnTo>
                      <a:pt x="22119" y="8423"/>
                    </a:lnTo>
                    <a:lnTo>
                      <a:pt x="22141" y="837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563;p41"/>
              <p:cNvSpPr/>
              <p:nvPr/>
            </p:nvSpPr>
            <p:spPr>
              <a:xfrm>
                <a:off x="6810109" y="2446988"/>
                <a:ext cx="953001" cy="375678"/>
              </a:xfrm>
              <a:custGeom>
                <a:avLst/>
                <a:gdLst/>
                <a:ahLst/>
                <a:cxnLst/>
                <a:rect l="l" t="t" r="r" b="b"/>
                <a:pathLst>
                  <a:path w="22119" h="8720" extrusionOk="0">
                    <a:moveTo>
                      <a:pt x="23" y="0"/>
                    </a:moveTo>
                    <a:lnTo>
                      <a:pt x="1" y="23"/>
                    </a:lnTo>
                    <a:lnTo>
                      <a:pt x="22095" y="8720"/>
                    </a:lnTo>
                    <a:lnTo>
                      <a:pt x="22118" y="867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564;p41"/>
              <p:cNvSpPr/>
              <p:nvPr/>
            </p:nvSpPr>
            <p:spPr>
              <a:xfrm>
                <a:off x="6807179" y="2455821"/>
                <a:ext cx="951966" cy="389464"/>
              </a:xfrm>
              <a:custGeom>
                <a:avLst/>
                <a:gdLst/>
                <a:ahLst/>
                <a:cxnLst/>
                <a:rect l="l" t="t" r="r" b="b"/>
                <a:pathLst>
                  <a:path w="22095" h="9040" extrusionOk="0">
                    <a:moveTo>
                      <a:pt x="0" y="1"/>
                    </a:moveTo>
                    <a:lnTo>
                      <a:pt x="0" y="46"/>
                    </a:lnTo>
                    <a:lnTo>
                      <a:pt x="22072" y="9040"/>
                    </a:lnTo>
                    <a:lnTo>
                      <a:pt x="22095" y="90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565;p41"/>
              <p:cNvSpPr/>
              <p:nvPr/>
            </p:nvSpPr>
            <p:spPr>
              <a:xfrm>
                <a:off x="6803215" y="2465644"/>
                <a:ext cx="951019" cy="403251"/>
              </a:xfrm>
              <a:custGeom>
                <a:avLst/>
                <a:gdLst/>
                <a:ahLst/>
                <a:cxnLst/>
                <a:rect l="l" t="t" r="r" b="b"/>
                <a:pathLst>
                  <a:path w="22073" h="9360" extrusionOk="0">
                    <a:moveTo>
                      <a:pt x="24" y="1"/>
                    </a:moveTo>
                    <a:lnTo>
                      <a:pt x="1" y="24"/>
                    </a:lnTo>
                    <a:lnTo>
                      <a:pt x="22050" y="9359"/>
                    </a:lnTo>
                    <a:lnTo>
                      <a:pt x="22073" y="9314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566;p41"/>
              <p:cNvSpPr/>
              <p:nvPr/>
            </p:nvSpPr>
            <p:spPr>
              <a:xfrm>
                <a:off x="6799294" y="2474520"/>
                <a:ext cx="951019" cy="416994"/>
              </a:xfrm>
              <a:custGeom>
                <a:avLst/>
                <a:gdLst/>
                <a:ahLst/>
                <a:cxnLst/>
                <a:rect l="l" t="t" r="r" b="b"/>
                <a:pathLst>
                  <a:path w="22073" h="9679" extrusionOk="0">
                    <a:moveTo>
                      <a:pt x="23" y="0"/>
                    </a:moveTo>
                    <a:lnTo>
                      <a:pt x="0" y="46"/>
                    </a:lnTo>
                    <a:lnTo>
                      <a:pt x="22050" y="9678"/>
                    </a:lnTo>
                    <a:lnTo>
                      <a:pt x="22073" y="963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567;p41"/>
              <p:cNvSpPr/>
              <p:nvPr/>
            </p:nvSpPr>
            <p:spPr>
              <a:xfrm rot="-256879">
                <a:off x="7581279" y="2769807"/>
                <a:ext cx="245236" cy="135147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137" extrusionOk="0">
                    <a:moveTo>
                      <a:pt x="2537" y="0"/>
                    </a:moveTo>
                    <a:cubicBezTo>
                      <a:pt x="2443" y="0"/>
                      <a:pt x="2346" y="8"/>
                      <a:pt x="2245" y="24"/>
                    </a:cubicBezTo>
                    <a:cubicBezTo>
                      <a:pt x="2245" y="24"/>
                      <a:pt x="1766" y="275"/>
                      <a:pt x="2474" y="549"/>
                    </a:cubicBezTo>
                    <a:cubicBezTo>
                      <a:pt x="3158" y="823"/>
                      <a:pt x="3090" y="1120"/>
                      <a:pt x="3090" y="1120"/>
                    </a:cubicBezTo>
                    <a:cubicBezTo>
                      <a:pt x="3090" y="1120"/>
                      <a:pt x="2638" y="1237"/>
                      <a:pt x="2099" y="1237"/>
                    </a:cubicBezTo>
                    <a:cubicBezTo>
                      <a:pt x="1603" y="1237"/>
                      <a:pt x="1032" y="1137"/>
                      <a:pt x="670" y="754"/>
                    </a:cubicBezTo>
                    <a:cubicBezTo>
                      <a:pt x="546" y="619"/>
                      <a:pt x="447" y="560"/>
                      <a:pt x="373" y="560"/>
                    </a:cubicBezTo>
                    <a:cubicBezTo>
                      <a:pt x="1" y="560"/>
                      <a:pt x="270" y="2051"/>
                      <a:pt x="1127" y="2603"/>
                    </a:cubicBezTo>
                    <a:cubicBezTo>
                      <a:pt x="1709" y="3000"/>
                      <a:pt x="2513" y="3136"/>
                      <a:pt x="3206" y="3136"/>
                    </a:cubicBezTo>
                    <a:cubicBezTo>
                      <a:pt x="3710" y="3136"/>
                      <a:pt x="4155" y="3064"/>
                      <a:pt x="4414" y="2968"/>
                    </a:cubicBezTo>
                    <a:cubicBezTo>
                      <a:pt x="4678" y="2880"/>
                      <a:pt x="4950" y="2855"/>
                      <a:pt x="5176" y="2855"/>
                    </a:cubicBezTo>
                    <a:cubicBezTo>
                      <a:pt x="5476" y="2855"/>
                      <a:pt x="5692" y="2900"/>
                      <a:pt x="5692" y="2900"/>
                    </a:cubicBezTo>
                    <a:lnTo>
                      <a:pt x="5692" y="1097"/>
                    </a:lnTo>
                    <a:cubicBezTo>
                      <a:pt x="5692" y="1097"/>
                      <a:pt x="5666" y="1108"/>
                      <a:pt x="5588" y="1108"/>
                    </a:cubicBezTo>
                    <a:cubicBezTo>
                      <a:pt x="5469" y="1108"/>
                      <a:pt x="5231" y="1083"/>
                      <a:pt x="4779" y="960"/>
                    </a:cubicBezTo>
                    <a:cubicBezTo>
                      <a:pt x="4114" y="773"/>
                      <a:pt x="3487" y="0"/>
                      <a:pt x="2537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568;p41"/>
              <p:cNvSpPr/>
              <p:nvPr/>
            </p:nvSpPr>
            <p:spPr>
              <a:xfrm rot="-256879">
                <a:off x="7803836" y="2736042"/>
                <a:ext cx="469146" cy="228849"/>
              </a:xfrm>
              <a:custGeom>
                <a:avLst/>
                <a:gdLst/>
                <a:ahLst/>
                <a:cxnLst/>
                <a:rect l="l" t="t" r="r" b="b"/>
                <a:pathLst>
                  <a:path w="10889" h="5312" extrusionOk="0">
                    <a:moveTo>
                      <a:pt x="8195" y="1"/>
                    </a:moveTo>
                    <a:cubicBezTo>
                      <a:pt x="8195" y="1"/>
                      <a:pt x="6232" y="503"/>
                      <a:pt x="4680" y="731"/>
                    </a:cubicBezTo>
                    <a:cubicBezTo>
                      <a:pt x="3386" y="921"/>
                      <a:pt x="1173" y="937"/>
                      <a:pt x="472" y="937"/>
                    </a:cubicBezTo>
                    <a:cubicBezTo>
                      <a:pt x="331" y="937"/>
                      <a:pt x="251" y="937"/>
                      <a:pt x="251" y="937"/>
                    </a:cubicBezTo>
                    <a:lnTo>
                      <a:pt x="0" y="3584"/>
                    </a:lnTo>
                    <a:cubicBezTo>
                      <a:pt x="0" y="3584"/>
                      <a:pt x="3687" y="5312"/>
                      <a:pt x="7222" y="5312"/>
                    </a:cubicBezTo>
                    <a:cubicBezTo>
                      <a:pt x="8529" y="5312"/>
                      <a:pt x="9816" y="5076"/>
                      <a:pt x="10888" y="4429"/>
                    </a:cubicBezTo>
                    <a:lnTo>
                      <a:pt x="9770" y="1667"/>
                    </a:lnTo>
                    <a:lnTo>
                      <a:pt x="81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569;p41"/>
              <p:cNvSpPr/>
              <p:nvPr/>
            </p:nvSpPr>
            <p:spPr>
              <a:xfrm>
                <a:off x="7006799" y="2521916"/>
                <a:ext cx="132788" cy="189648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4402" extrusionOk="0">
                    <a:moveTo>
                      <a:pt x="1909" y="1"/>
                    </a:moveTo>
                    <a:cubicBezTo>
                      <a:pt x="1503" y="1"/>
                      <a:pt x="1040" y="116"/>
                      <a:pt x="685" y="247"/>
                    </a:cubicBezTo>
                    <a:cubicBezTo>
                      <a:pt x="23" y="498"/>
                      <a:pt x="1" y="1251"/>
                      <a:pt x="434" y="2279"/>
                    </a:cubicBezTo>
                    <a:cubicBezTo>
                      <a:pt x="822" y="3169"/>
                      <a:pt x="1872" y="3762"/>
                      <a:pt x="2626" y="4401"/>
                    </a:cubicBezTo>
                    <a:lnTo>
                      <a:pt x="2740" y="4036"/>
                    </a:lnTo>
                    <a:cubicBezTo>
                      <a:pt x="2374" y="3443"/>
                      <a:pt x="1986" y="2804"/>
                      <a:pt x="1986" y="2598"/>
                    </a:cubicBezTo>
                    <a:cubicBezTo>
                      <a:pt x="2009" y="2164"/>
                      <a:pt x="2443" y="1457"/>
                      <a:pt x="2443" y="1457"/>
                    </a:cubicBezTo>
                    <a:cubicBezTo>
                      <a:pt x="2443" y="1457"/>
                      <a:pt x="3082" y="681"/>
                      <a:pt x="2671" y="247"/>
                    </a:cubicBezTo>
                    <a:cubicBezTo>
                      <a:pt x="2580" y="156"/>
                      <a:pt x="2466" y="87"/>
                      <a:pt x="2329" y="64"/>
                    </a:cubicBezTo>
                    <a:lnTo>
                      <a:pt x="2260" y="42"/>
                    </a:lnTo>
                    <a:lnTo>
                      <a:pt x="2169" y="19"/>
                    </a:lnTo>
                    <a:cubicBezTo>
                      <a:pt x="2086" y="6"/>
                      <a:pt x="1999" y="1"/>
                      <a:pt x="1909" y="1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570;p41"/>
              <p:cNvSpPr/>
              <p:nvPr/>
            </p:nvSpPr>
            <p:spPr>
              <a:xfrm>
                <a:off x="8270572" y="2813829"/>
                <a:ext cx="1982" cy="4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4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07F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571;p41"/>
              <p:cNvSpPr/>
              <p:nvPr/>
            </p:nvSpPr>
            <p:spPr>
              <a:xfrm>
                <a:off x="8253855" y="2808874"/>
                <a:ext cx="16760" cy="49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16" extrusionOk="0">
                    <a:moveTo>
                      <a:pt x="388" y="115"/>
                    </a:moveTo>
                    <a:lnTo>
                      <a:pt x="365" y="115"/>
                    </a:lnTo>
                    <a:lnTo>
                      <a:pt x="388" y="115"/>
                    </a:lnTo>
                    <a:close/>
                    <a:moveTo>
                      <a:pt x="365" y="115"/>
                    </a:moveTo>
                    <a:lnTo>
                      <a:pt x="365" y="115"/>
                    </a:lnTo>
                    <a:lnTo>
                      <a:pt x="365" y="115"/>
                    </a:lnTo>
                    <a:close/>
                    <a:moveTo>
                      <a:pt x="365" y="115"/>
                    </a:moveTo>
                    <a:lnTo>
                      <a:pt x="365" y="115"/>
                    </a:lnTo>
                    <a:lnTo>
                      <a:pt x="365" y="115"/>
                    </a:lnTo>
                    <a:close/>
                    <a:moveTo>
                      <a:pt x="365" y="115"/>
                    </a:moveTo>
                    <a:lnTo>
                      <a:pt x="365" y="115"/>
                    </a:lnTo>
                    <a:lnTo>
                      <a:pt x="365" y="115"/>
                    </a:lnTo>
                    <a:close/>
                    <a:moveTo>
                      <a:pt x="365" y="115"/>
                    </a:moveTo>
                    <a:lnTo>
                      <a:pt x="365" y="115"/>
                    </a:lnTo>
                    <a:lnTo>
                      <a:pt x="365" y="115"/>
                    </a:lnTo>
                    <a:close/>
                    <a:moveTo>
                      <a:pt x="365" y="115"/>
                    </a:move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2" y="115"/>
                      <a:pt x="342" y="115"/>
                      <a:pt x="365" y="115"/>
                    </a:cubicBezTo>
                    <a:close/>
                    <a:moveTo>
                      <a:pt x="342" y="115"/>
                    </a:move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2" y="115"/>
                      <a:pt x="342" y="115"/>
                      <a:pt x="342" y="115"/>
                    </a:cubicBezTo>
                    <a:close/>
                    <a:moveTo>
                      <a:pt x="342" y="115"/>
                    </a:moveTo>
                    <a:lnTo>
                      <a:pt x="342" y="115"/>
                    </a:lnTo>
                    <a:lnTo>
                      <a:pt x="342" y="115"/>
                    </a:lnTo>
                    <a:close/>
                    <a:moveTo>
                      <a:pt x="342" y="115"/>
                    </a:moveTo>
                    <a:lnTo>
                      <a:pt x="342" y="115"/>
                    </a:lnTo>
                    <a:lnTo>
                      <a:pt x="342" y="115"/>
                    </a:lnTo>
                    <a:close/>
                    <a:moveTo>
                      <a:pt x="342" y="115"/>
                    </a:moveTo>
                    <a:cubicBezTo>
                      <a:pt x="206" y="115"/>
                      <a:pt x="114" y="69"/>
                      <a:pt x="0" y="24"/>
                    </a:cubicBezTo>
                    <a:cubicBezTo>
                      <a:pt x="114" y="69"/>
                      <a:pt x="206" y="115"/>
                      <a:pt x="342" y="115"/>
                    </a:cubicBezTo>
                    <a:close/>
                    <a:moveTo>
                      <a:pt x="0" y="2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07F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572;p41"/>
              <p:cNvSpPr/>
              <p:nvPr/>
            </p:nvSpPr>
            <p:spPr>
              <a:xfrm>
                <a:off x="7331280" y="1475140"/>
                <a:ext cx="615895" cy="763442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9308" extrusionOk="0">
                    <a:moveTo>
                      <a:pt x="3399" y="0"/>
                    </a:moveTo>
                    <a:cubicBezTo>
                      <a:pt x="2280" y="0"/>
                      <a:pt x="1083" y="597"/>
                      <a:pt x="479" y="2333"/>
                    </a:cubicBezTo>
                    <a:cubicBezTo>
                      <a:pt x="343" y="2790"/>
                      <a:pt x="457" y="3269"/>
                      <a:pt x="411" y="3726"/>
                    </a:cubicBezTo>
                    <a:cubicBezTo>
                      <a:pt x="365" y="4137"/>
                      <a:pt x="297" y="4547"/>
                      <a:pt x="206" y="4958"/>
                    </a:cubicBezTo>
                    <a:cubicBezTo>
                      <a:pt x="206" y="5027"/>
                      <a:pt x="183" y="5095"/>
                      <a:pt x="183" y="5164"/>
                    </a:cubicBezTo>
                    <a:cubicBezTo>
                      <a:pt x="0" y="6351"/>
                      <a:pt x="434" y="7446"/>
                      <a:pt x="1119" y="8382"/>
                    </a:cubicBezTo>
                    <a:cubicBezTo>
                      <a:pt x="1592" y="9026"/>
                      <a:pt x="2217" y="9307"/>
                      <a:pt x="2883" y="9307"/>
                    </a:cubicBezTo>
                    <a:cubicBezTo>
                      <a:pt x="4528" y="9307"/>
                      <a:pt x="6422" y="7592"/>
                      <a:pt x="6893" y="5415"/>
                    </a:cubicBezTo>
                    <a:cubicBezTo>
                      <a:pt x="7510" y="2562"/>
                      <a:pt x="6848" y="667"/>
                      <a:pt x="4086" y="74"/>
                    </a:cubicBezTo>
                    <a:cubicBezTo>
                      <a:pt x="3864" y="26"/>
                      <a:pt x="3633" y="0"/>
                      <a:pt x="3399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573;p41"/>
              <p:cNvSpPr/>
              <p:nvPr/>
            </p:nvSpPr>
            <p:spPr>
              <a:xfrm>
                <a:off x="7152566" y="1405551"/>
                <a:ext cx="950988" cy="797152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9719" extrusionOk="0">
                    <a:moveTo>
                      <a:pt x="6703" y="1"/>
                    </a:moveTo>
                    <a:cubicBezTo>
                      <a:pt x="6623" y="1"/>
                      <a:pt x="6536" y="19"/>
                      <a:pt x="6437" y="64"/>
                    </a:cubicBezTo>
                    <a:cubicBezTo>
                      <a:pt x="5951" y="272"/>
                      <a:pt x="5677" y="401"/>
                      <a:pt x="5213" y="401"/>
                    </a:cubicBezTo>
                    <a:cubicBezTo>
                      <a:pt x="5066" y="401"/>
                      <a:pt x="4900" y="388"/>
                      <a:pt x="4702" y="360"/>
                    </a:cubicBezTo>
                    <a:cubicBezTo>
                      <a:pt x="4637" y="350"/>
                      <a:pt x="4584" y="345"/>
                      <a:pt x="4539" y="345"/>
                    </a:cubicBezTo>
                    <a:cubicBezTo>
                      <a:pt x="4031" y="345"/>
                      <a:pt x="4763" y="1000"/>
                      <a:pt x="3943" y="1000"/>
                    </a:cubicBezTo>
                    <a:cubicBezTo>
                      <a:pt x="3930" y="1000"/>
                      <a:pt x="3917" y="1000"/>
                      <a:pt x="3903" y="1000"/>
                    </a:cubicBezTo>
                    <a:cubicBezTo>
                      <a:pt x="3039" y="979"/>
                      <a:pt x="2847" y="199"/>
                      <a:pt x="2612" y="199"/>
                    </a:cubicBezTo>
                    <a:cubicBezTo>
                      <a:pt x="2579" y="199"/>
                      <a:pt x="2546" y="214"/>
                      <a:pt x="2511" y="246"/>
                    </a:cubicBezTo>
                    <a:cubicBezTo>
                      <a:pt x="2191" y="497"/>
                      <a:pt x="2374" y="771"/>
                      <a:pt x="2374" y="771"/>
                    </a:cubicBezTo>
                    <a:lnTo>
                      <a:pt x="1712" y="246"/>
                    </a:lnTo>
                    <a:lnTo>
                      <a:pt x="1712" y="246"/>
                    </a:lnTo>
                    <a:cubicBezTo>
                      <a:pt x="0" y="3191"/>
                      <a:pt x="2511" y="3898"/>
                      <a:pt x="4816" y="3898"/>
                    </a:cubicBezTo>
                    <a:cubicBezTo>
                      <a:pt x="7122" y="3898"/>
                      <a:pt x="7099" y="5656"/>
                      <a:pt x="7099" y="5656"/>
                    </a:cubicBezTo>
                    <a:cubicBezTo>
                      <a:pt x="7557" y="5353"/>
                      <a:pt x="7789" y="5148"/>
                      <a:pt x="7867" y="5072"/>
                    </a:cubicBezTo>
                    <a:lnTo>
                      <a:pt x="7867" y="5072"/>
                    </a:lnTo>
                    <a:cubicBezTo>
                      <a:pt x="7779" y="5170"/>
                      <a:pt x="7516" y="5496"/>
                      <a:pt x="7213" y="6112"/>
                    </a:cubicBezTo>
                    <a:cubicBezTo>
                      <a:pt x="6551" y="7436"/>
                      <a:pt x="8126" y="8874"/>
                      <a:pt x="8263" y="9080"/>
                    </a:cubicBezTo>
                    <a:cubicBezTo>
                      <a:pt x="8377" y="9285"/>
                      <a:pt x="8879" y="9719"/>
                      <a:pt x="8879" y="9719"/>
                    </a:cubicBezTo>
                    <a:cubicBezTo>
                      <a:pt x="9975" y="9559"/>
                      <a:pt x="10317" y="8167"/>
                      <a:pt x="10317" y="7368"/>
                    </a:cubicBezTo>
                    <a:cubicBezTo>
                      <a:pt x="10317" y="6569"/>
                      <a:pt x="10545" y="6683"/>
                      <a:pt x="11025" y="6478"/>
                    </a:cubicBezTo>
                    <a:cubicBezTo>
                      <a:pt x="11481" y="6249"/>
                      <a:pt x="11595" y="5519"/>
                      <a:pt x="11185" y="4789"/>
                    </a:cubicBezTo>
                    <a:cubicBezTo>
                      <a:pt x="10797" y="4081"/>
                      <a:pt x="11025" y="4127"/>
                      <a:pt x="11025" y="3191"/>
                    </a:cubicBezTo>
                    <a:cubicBezTo>
                      <a:pt x="11025" y="2278"/>
                      <a:pt x="10568" y="2278"/>
                      <a:pt x="10135" y="1867"/>
                    </a:cubicBezTo>
                    <a:cubicBezTo>
                      <a:pt x="9724" y="1479"/>
                      <a:pt x="10066" y="885"/>
                      <a:pt x="9427" y="383"/>
                    </a:cubicBezTo>
                    <a:cubicBezTo>
                      <a:pt x="9258" y="255"/>
                      <a:pt x="9100" y="207"/>
                      <a:pt x="8951" y="207"/>
                    </a:cubicBezTo>
                    <a:cubicBezTo>
                      <a:pt x="8518" y="207"/>
                      <a:pt x="8157" y="612"/>
                      <a:pt x="7784" y="612"/>
                    </a:cubicBezTo>
                    <a:cubicBezTo>
                      <a:pt x="7337" y="612"/>
                      <a:pt x="7155" y="1"/>
                      <a:pt x="6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574;p41"/>
              <p:cNvSpPr/>
              <p:nvPr/>
            </p:nvSpPr>
            <p:spPr>
              <a:xfrm>
                <a:off x="7728612" y="1750474"/>
                <a:ext cx="191001" cy="20628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515" extrusionOk="0">
                    <a:moveTo>
                      <a:pt x="732" y="0"/>
                    </a:moveTo>
                    <a:cubicBezTo>
                      <a:pt x="65" y="0"/>
                      <a:pt x="1" y="985"/>
                      <a:pt x="1" y="985"/>
                    </a:cubicBezTo>
                    <a:lnTo>
                      <a:pt x="161" y="2081"/>
                    </a:lnTo>
                    <a:cubicBezTo>
                      <a:pt x="161" y="2514"/>
                      <a:pt x="617" y="2514"/>
                      <a:pt x="617" y="2514"/>
                    </a:cubicBezTo>
                    <a:cubicBezTo>
                      <a:pt x="2329" y="2286"/>
                      <a:pt x="1530" y="72"/>
                      <a:pt x="800" y="4"/>
                    </a:cubicBezTo>
                    <a:cubicBezTo>
                      <a:pt x="777" y="1"/>
                      <a:pt x="754" y="0"/>
                      <a:pt x="732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575;p41"/>
              <p:cNvSpPr/>
              <p:nvPr/>
            </p:nvSpPr>
            <p:spPr>
              <a:xfrm rot="-4149211">
                <a:off x="7157675" y="3919255"/>
                <a:ext cx="372793" cy="42199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674" extrusionOk="0">
                    <a:moveTo>
                      <a:pt x="1412" y="1"/>
                    </a:moveTo>
                    <a:cubicBezTo>
                      <a:pt x="844" y="1"/>
                      <a:pt x="311" y="303"/>
                      <a:pt x="201" y="508"/>
                    </a:cubicBezTo>
                    <a:cubicBezTo>
                      <a:pt x="0" y="834"/>
                      <a:pt x="1930" y="5921"/>
                      <a:pt x="3183" y="6498"/>
                    </a:cubicBezTo>
                    <a:cubicBezTo>
                      <a:pt x="3473" y="6623"/>
                      <a:pt x="3759" y="6673"/>
                      <a:pt x="4029" y="6673"/>
                    </a:cubicBezTo>
                    <a:cubicBezTo>
                      <a:pt x="4948" y="6673"/>
                      <a:pt x="5676" y="6090"/>
                      <a:pt x="5714" y="5896"/>
                    </a:cubicBezTo>
                    <a:cubicBezTo>
                      <a:pt x="6090" y="3891"/>
                      <a:pt x="2381" y="407"/>
                      <a:pt x="2381" y="407"/>
                    </a:cubicBezTo>
                    <a:cubicBezTo>
                      <a:pt x="2100" y="108"/>
                      <a:pt x="1750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576;p41"/>
              <p:cNvSpPr/>
              <p:nvPr/>
            </p:nvSpPr>
            <p:spPr>
              <a:xfrm rot="-7204457">
                <a:off x="7605526" y="3773244"/>
                <a:ext cx="353150" cy="39008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674" extrusionOk="0">
                    <a:moveTo>
                      <a:pt x="1412" y="1"/>
                    </a:moveTo>
                    <a:cubicBezTo>
                      <a:pt x="844" y="1"/>
                      <a:pt x="311" y="303"/>
                      <a:pt x="201" y="508"/>
                    </a:cubicBezTo>
                    <a:cubicBezTo>
                      <a:pt x="0" y="834"/>
                      <a:pt x="1930" y="5921"/>
                      <a:pt x="3183" y="6498"/>
                    </a:cubicBezTo>
                    <a:cubicBezTo>
                      <a:pt x="3473" y="6623"/>
                      <a:pt x="3759" y="6673"/>
                      <a:pt x="4029" y="6673"/>
                    </a:cubicBezTo>
                    <a:cubicBezTo>
                      <a:pt x="4948" y="6673"/>
                      <a:pt x="5676" y="6090"/>
                      <a:pt x="5714" y="5896"/>
                    </a:cubicBezTo>
                    <a:cubicBezTo>
                      <a:pt x="6090" y="3891"/>
                      <a:pt x="2381" y="407"/>
                      <a:pt x="2381" y="407"/>
                    </a:cubicBezTo>
                    <a:cubicBezTo>
                      <a:pt x="2100" y="108"/>
                      <a:pt x="1750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" name="Google Shape;2577;p41"/>
              <p:cNvGrpSpPr/>
              <p:nvPr/>
            </p:nvGrpSpPr>
            <p:grpSpPr>
              <a:xfrm rot="-817521" flipH="1">
                <a:off x="7363473" y="1836803"/>
                <a:ext cx="350149" cy="271428"/>
                <a:chOff x="7440752" y="1916264"/>
                <a:chExt cx="190322" cy="147541"/>
              </a:xfrm>
            </p:grpSpPr>
            <p:sp>
              <p:nvSpPr>
                <p:cNvPr id="57" name="Google Shape;2578;p41"/>
                <p:cNvSpPr/>
                <p:nvPr/>
              </p:nvSpPr>
              <p:spPr>
                <a:xfrm flipH="1">
                  <a:off x="7468175" y="1962179"/>
                  <a:ext cx="45579" cy="2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1206" extrusionOk="0">
                      <a:moveTo>
                        <a:pt x="1171" y="0"/>
                      </a:moveTo>
                      <a:cubicBezTo>
                        <a:pt x="890" y="0"/>
                        <a:pt x="616" y="166"/>
                        <a:pt x="452" y="354"/>
                      </a:cubicBezTo>
                      <a:cubicBezTo>
                        <a:pt x="326" y="454"/>
                        <a:pt x="276" y="579"/>
                        <a:pt x="176" y="704"/>
                      </a:cubicBezTo>
                      <a:cubicBezTo>
                        <a:pt x="126" y="830"/>
                        <a:pt x="76" y="955"/>
                        <a:pt x="0" y="1080"/>
                      </a:cubicBezTo>
                      <a:cubicBezTo>
                        <a:pt x="176" y="855"/>
                        <a:pt x="326" y="629"/>
                        <a:pt x="552" y="454"/>
                      </a:cubicBezTo>
                      <a:cubicBezTo>
                        <a:pt x="712" y="293"/>
                        <a:pt x="935" y="175"/>
                        <a:pt x="1164" y="175"/>
                      </a:cubicBezTo>
                      <a:cubicBezTo>
                        <a:pt x="1186" y="175"/>
                        <a:pt x="1207" y="176"/>
                        <a:pt x="1229" y="178"/>
                      </a:cubicBezTo>
                      <a:cubicBezTo>
                        <a:pt x="1479" y="203"/>
                        <a:pt x="1705" y="354"/>
                        <a:pt x="1905" y="529"/>
                      </a:cubicBezTo>
                      <a:cubicBezTo>
                        <a:pt x="2081" y="704"/>
                        <a:pt x="2256" y="930"/>
                        <a:pt x="2306" y="1206"/>
                      </a:cubicBezTo>
                      <a:cubicBezTo>
                        <a:pt x="2331" y="930"/>
                        <a:pt x="2181" y="654"/>
                        <a:pt x="2006" y="429"/>
                      </a:cubicBezTo>
                      <a:cubicBezTo>
                        <a:pt x="1805" y="203"/>
                        <a:pt x="1554" y="28"/>
                        <a:pt x="1229" y="3"/>
                      </a:cubicBezTo>
                      <a:cubicBezTo>
                        <a:pt x="1209" y="1"/>
                        <a:pt x="1190" y="0"/>
                        <a:pt x="11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579;p41"/>
                <p:cNvSpPr/>
                <p:nvPr/>
              </p:nvSpPr>
              <p:spPr>
                <a:xfrm flipH="1">
                  <a:off x="7570796" y="1941869"/>
                  <a:ext cx="45579" cy="23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1181" extrusionOk="0">
                      <a:moveTo>
                        <a:pt x="1330" y="0"/>
                      </a:moveTo>
                      <a:cubicBezTo>
                        <a:pt x="1313" y="0"/>
                        <a:pt x="1296" y="1"/>
                        <a:pt x="1279" y="3"/>
                      </a:cubicBezTo>
                      <a:cubicBezTo>
                        <a:pt x="953" y="3"/>
                        <a:pt x="677" y="153"/>
                        <a:pt x="477" y="379"/>
                      </a:cubicBezTo>
                      <a:cubicBezTo>
                        <a:pt x="376" y="479"/>
                        <a:pt x="301" y="604"/>
                        <a:pt x="226" y="704"/>
                      </a:cubicBezTo>
                      <a:cubicBezTo>
                        <a:pt x="151" y="830"/>
                        <a:pt x="76" y="930"/>
                        <a:pt x="0" y="1055"/>
                      </a:cubicBezTo>
                      <a:cubicBezTo>
                        <a:pt x="201" y="855"/>
                        <a:pt x="376" y="654"/>
                        <a:pt x="577" y="479"/>
                      </a:cubicBezTo>
                      <a:cubicBezTo>
                        <a:pt x="777" y="303"/>
                        <a:pt x="1028" y="178"/>
                        <a:pt x="1279" y="178"/>
                      </a:cubicBezTo>
                      <a:cubicBezTo>
                        <a:pt x="1297" y="176"/>
                        <a:pt x="1315" y="175"/>
                        <a:pt x="1333" y="175"/>
                      </a:cubicBezTo>
                      <a:cubicBezTo>
                        <a:pt x="1562" y="175"/>
                        <a:pt x="1768" y="318"/>
                        <a:pt x="1930" y="504"/>
                      </a:cubicBezTo>
                      <a:cubicBezTo>
                        <a:pt x="2106" y="679"/>
                        <a:pt x="2256" y="930"/>
                        <a:pt x="2306" y="1181"/>
                      </a:cubicBezTo>
                      <a:cubicBezTo>
                        <a:pt x="2331" y="905"/>
                        <a:pt x="2206" y="629"/>
                        <a:pt x="2030" y="404"/>
                      </a:cubicBezTo>
                      <a:cubicBezTo>
                        <a:pt x="1865" y="191"/>
                        <a:pt x="1610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580;p41"/>
                <p:cNvSpPr/>
                <p:nvPr/>
              </p:nvSpPr>
              <p:spPr>
                <a:xfrm flipH="1">
                  <a:off x="7542124" y="2007169"/>
                  <a:ext cx="39696" cy="1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63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1" y="75"/>
                        <a:pt x="126" y="151"/>
                        <a:pt x="201" y="226"/>
                      </a:cubicBezTo>
                      <a:cubicBezTo>
                        <a:pt x="276" y="276"/>
                        <a:pt x="352" y="351"/>
                        <a:pt x="427" y="401"/>
                      </a:cubicBezTo>
                      <a:cubicBezTo>
                        <a:pt x="577" y="502"/>
                        <a:pt x="778" y="577"/>
                        <a:pt x="978" y="627"/>
                      </a:cubicBezTo>
                      <a:cubicBezTo>
                        <a:pt x="1031" y="634"/>
                        <a:pt x="1086" y="637"/>
                        <a:pt x="1141" y="637"/>
                      </a:cubicBezTo>
                      <a:cubicBezTo>
                        <a:pt x="1477" y="637"/>
                        <a:pt x="1837" y="506"/>
                        <a:pt x="2031" y="226"/>
                      </a:cubicBezTo>
                      <a:lnTo>
                        <a:pt x="2031" y="226"/>
                      </a:lnTo>
                      <a:cubicBezTo>
                        <a:pt x="1778" y="381"/>
                        <a:pt x="1511" y="476"/>
                        <a:pt x="1240" y="476"/>
                      </a:cubicBezTo>
                      <a:cubicBezTo>
                        <a:pt x="1161" y="476"/>
                        <a:pt x="1082" y="468"/>
                        <a:pt x="1003" y="451"/>
                      </a:cubicBezTo>
                      <a:cubicBezTo>
                        <a:pt x="828" y="426"/>
                        <a:pt x="652" y="351"/>
                        <a:pt x="477" y="276"/>
                      </a:cubicBezTo>
                      <a:cubicBezTo>
                        <a:pt x="326" y="201"/>
                        <a:pt x="176" y="101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581;p41"/>
                <p:cNvSpPr/>
                <p:nvPr/>
              </p:nvSpPr>
              <p:spPr>
                <a:xfrm flipH="1">
                  <a:off x="7440752" y="1932881"/>
                  <a:ext cx="48511" cy="28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" h="1477" extrusionOk="0">
                      <a:moveTo>
                        <a:pt x="342" y="1"/>
                      </a:moveTo>
                      <a:cubicBezTo>
                        <a:pt x="227" y="1"/>
                        <a:pt x="114" y="14"/>
                        <a:pt x="1" y="48"/>
                      </a:cubicBezTo>
                      <a:lnTo>
                        <a:pt x="1" y="73"/>
                      </a:lnTo>
                      <a:cubicBezTo>
                        <a:pt x="502" y="73"/>
                        <a:pt x="978" y="223"/>
                        <a:pt x="1404" y="474"/>
                      </a:cubicBezTo>
                      <a:cubicBezTo>
                        <a:pt x="1605" y="599"/>
                        <a:pt x="1830" y="725"/>
                        <a:pt x="2006" y="900"/>
                      </a:cubicBezTo>
                      <a:cubicBezTo>
                        <a:pt x="2181" y="1076"/>
                        <a:pt x="2331" y="1276"/>
                        <a:pt x="2482" y="1477"/>
                      </a:cubicBezTo>
                      <a:lnTo>
                        <a:pt x="2482" y="1452"/>
                      </a:lnTo>
                      <a:cubicBezTo>
                        <a:pt x="2432" y="1326"/>
                        <a:pt x="2382" y="1226"/>
                        <a:pt x="2331" y="1101"/>
                      </a:cubicBezTo>
                      <a:cubicBezTo>
                        <a:pt x="2256" y="1000"/>
                        <a:pt x="2181" y="900"/>
                        <a:pt x="2106" y="800"/>
                      </a:cubicBezTo>
                      <a:cubicBezTo>
                        <a:pt x="1930" y="599"/>
                        <a:pt x="1705" y="449"/>
                        <a:pt x="1504" y="299"/>
                      </a:cubicBezTo>
                      <a:cubicBezTo>
                        <a:pt x="1254" y="198"/>
                        <a:pt x="1028" y="98"/>
                        <a:pt x="778" y="48"/>
                      </a:cubicBezTo>
                      <a:cubicBezTo>
                        <a:pt x="626" y="21"/>
                        <a:pt x="483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582;p41"/>
                <p:cNvSpPr/>
                <p:nvPr/>
              </p:nvSpPr>
              <p:spPr>
                <a:xfrm flipH="1">
                  <a:off x="7578146" y="1916264"/>
                  <a:ext cx="52928" cy="19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1012" extrusionOk="0">
                      <a:moveTo>
                        <a:pt x="2257" y="1"/>
                      </a:moveTo>
                      <a:cubicBezTo>
                        <a:pt x="1908" y="1"/>
                        <a:pt x="1562" y="62"/>
                        <a:pt x="1229" y="185"/>
                      </a:cubicBezTo>
                      <a:cubicBezTo>
                        <a:pt x="1003" y="260"/>
                        <a:pt x="777" y="385"/>
                        <a:pt x="577" y="511"/>
                      </a:cubicBezTo>
                      <a:cubicBezTo>
                        <a:pt x="351" y="661"/>
                        <a:pt x="176" y="836"/>
                        <a:pt x="1" y="1012"/>
                      </a:cubicBezTo>
                      <a:lnTo>
                        <a:pt x="26" y="1012"/>
                      </a:lnTo>
                      <a:cubicBezTo>
                        <a:pt x="251" y="887"/>
                        <a:pt x="427" y="761"/>
                        <a:pt x="652" y="636"/>
                      </a:cubicBezTo>
                      <a:cubicBezTo>
                        <a:pt x="853" y="536"/>
                        <a:pt x="1078" y="435"/>
                        <a:pt x="1304" y="360"/>
                      </a:cubicBezTo>
                      <a:cubicBezTo>
                        <a:pt x="1504" y="260"/>
                        <a:pt x="1730" y="210"/>
                        <a:pt x="1980" y="160"/>
                      </a:cubicBezTo>
                      <a:cubicBezTo>
                        <a:pt x="2206" y="110"/>
                        <a:pt x="2432" y="85"/>
                        <a:pt x="2682" y="59"/>
                      </a:cubicBezTo>
                      <a:lnTo>
                        <a:pt x="2707" y="34"/>
                      </a:lnTo>
                      <a:cubicBezTo>
                        <a:pt x="2557" y="12"/>
                        <a:pt x="240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583;p41"/>
                <p:cNvSpPr/>
                <p:nvPr/>
              </p:nvSpPr>
              <p:spPr>
                <a:xfrm>
                  <a:off x="7576078" y="2041905"/>
                  <a:ext cx="21900" cy="219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51305" r="74364"/>
          <a:stretch>
            <a:fillRect/>
          </a:stretch>
        </p:blipFill>
        <p:spPr>
          <a:xfrm>
            <a:off x="16588391" y="7849877"/>
            <a:ext cx="1699609" cy="237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108"/>
            <a:ext cx="6172201" cy="10276892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51305" r="74364"/>
          <a:stretch>
            <a:fillRect/>
          </a:stretch>
        </p:blipFill>
        <p:spPr>
          <a:xfrm>
            <a:off x="16306801" y="7849877"/>
            <a:ext cx="1981200" cy="2371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7407" y="688214"/>
            <a:ext cx="9903673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Đọc nét nhạc sau và chỉ ra các thuộc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của âm thanh có tính nhạc?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73400" y="305275"/>
            <a:ext cx="2366866" cy="2590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4" y="2867306"/>
            <a:ext cx="12089842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25658"/>
            <a:ext cx="5508171" cy="10261341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51305" r="74364"/>
          <a:stretch>
            <a:fillRect/>
          </a:stretch>
        </p:blipFill>
        <p:spPr>
          <a:xfrm>
            <a:off x="16078200" y="7849877"/>
            <a:ext cx="2209801" cy="2371449"/>
          </a:xfrm>
          <a:prstGeom prst="rect">
            <a:avLst/>
          </a:prstGeom>
        </p:spPr>
      </p:pic>
      <p:grpSp>
        <p:nvGrpSpPr>
          <p:cNvPr id="6" name="Google Shape;1589;p72"/>
          <p:cNvGrpSpPr/>
          <p:nvPr/>
        </p:nvGrpSpPr>
        <p:grpSpPr>
          <a:xfrm>
            <a:off x="16224074" y="6667500"/>
            <a:ext cx="1756572" cy="1453878"/>
            <a:chOff x="4042675" y="2465600"/>
            <a:chExt cx="2120875" cy="1884575"/>
          </a:xfrm>
        </p:grpSpPr>
        <p:sp>
          <p:nvSpPr>
            <p:cNvPr id="7" name="Google Shape;1590;p72"/>
            <p:cNvSpPr/>
            <p:nvPr/>
          </p:nvSpPr>
          <p:spPr>
            <a:xfrm>
              <a:off x="4716975" y="2815700"/>
              <a:ext cx="897625" cy="1033075"/>
            </a:xfrm>
            <a:custGeom>
              <a:avLst/>
              <a:gdLst/>
              <a:ahLst/>
              <a:cxnLst/>
              <a:rect l="l" t="t" r="r" b="b"/>
              <a:pathLst>
                <a:path w="35905" h="41323" extrusionOk="0">
                  <a:moveTo>
                    <a:pt x="13371" y="1"/>
                  </a:moveTo>
                  <a:lnTo>
                    <a:pt x="12218" y="116"/>
                  </a:lnTo>
                  <a:lnTo>
                    <a:pt x="11065" y="289"/>
                  </a:lnTo>
                  <a:lnTo>
                    <a:pt x="9970" y="519"/>
                  </a:lnTo>
                  <a:lnTo>
                    <a:pt x="8818" y="808"/>
                  </a:lnTo>
                  <a:lnTo>
                    <a:pt x="7723" y="1096"/>
                  </a:lnTo>
                  <a:lnTo>
                    <a:pt x="6628" y="1499"/>
                  </a:lnTo>
                  <a:lnTo>
                    <a:pt x="5245" y="2191"/>
                  </a:lnTo>
                  <a:lnTo>
                    <a:pt x="4092" y="2825"/>
                  </a:lnTo>
                  <a:lnTo>
                    <a:pt x="2824" y="3574"/>
                  </a:lnTo>
                  <a:lnTo>
                    <a:pt x="1672" y="4381"/>
                  </a:lnTo>
                  <a:lnTo>
                    <a:pt x="692" y="5072"/>
                  </a:lnTo>
                  <a:lnTo>
                    <a:pt x="346" y="5418"/>
                  </a:lnTo>
                  <a:lnTo>
                    <a:pt x="115" y="5706"/>
                  </a:lnTo>
                  <a:lnTo>
                    <a:pt x="0" y="5937"/>
                  </a:lnTo>
                  <a:lnTo>
                    <a:pt x="0" y="5994"/>
                  </a:lnTo>
                  <a:lnTo>
                    <a:pt x="58" y="6110"/>
                  </a:lnTo>
                  <a:lnTo>
                    <a:pt x="231" y="6110"/>
                  </a:lnTo>
                  <a:lnTo>
                    <a:pt x="634" y="5937"/>
                  </a:lnTo>
                  <a:lnTo>
                    <a:pt x="1672" y="5303"/>
                  </a:lnTo>
                  <a:lnTo>
                    <a:pt x="3400" y="4150"/>
                  </a:lnTo>
                  <a:lnTo>
                    <a:pt x="4438" y="3631"/>
                  </a:lnTo>
                  <a:lnTo>
                    <a:pt x="5475" y="3113"/>
                  </a:lnTo>
                  <a:lnTo>
                    <a:pt x="6513" y="2709"/>
                  </a:lnTo>
                  <a:lnTo>
                    <a:pt x="7608" y="2306"/>
                  </a:lnTo>
                  <a:lnTo>
                    <a:pt x="8818" y="1960"/>
                  </a:lnTo>
                  <a:lnTo>
                    <a:pt x="10028" y="1672"/>
                  </a:lnTo>
                  <a:lnTo>
                    <a:pt x="11238" y="1441"/>
                  </a:lnTo>
                  <a:lnTo>
                    <a:pt x="12506" y="1269"/>
                  </a:lnTo>
                  <a:lnTo>
                    <a:pt x="13717" y="1211"/>
                  </a:lnTo>
                  <a:lnTo>
                    <a:pt x="14984" y="1211"/>
                  </a:lnTo>
                  <a:lnTo>
                    <a:pt x="16252" y="1269"/>
                  </a:lnTo>
                  <a:lnTo>
                    <a:pt x="17463" y="1384"/>
                  </a:lnTo>
                  <a:lnTo>
                    <a:pt x="18731" y="1614"/>
                  </a:lnTo>
                  <a:lnTo>
                    <a:pt x="19941" y="1903"/>
                  </a:lnTo>
                  <a:lnTo>
                    <a:pt x="21151" y="2248"/>
                  </a:lnTo>
                  <a:lnTo>
                    <a:pt x="22304" y="2709"/>
                  </a:lnTo>
                  <a:lnTo>
                    <a:pt x="23456" y="3228"/>
                  </a:lnTo>
                  <a:lnTo>
                    <a:pt x="24551" y="3804"/>
                  </a:lnTo>
                  <a:lnTo>
                    <a:pt x="25589" y="4438"/>
                  </a:lnTo>
                  <a:lnTo>
                    <a:pt x="26626" y="5130"/>
                  </a:lnTo>
                  <a:lnTo>
                    <a:pt x="27606" y="5937"/>
                  </a:lnTo>
                  <a:lnTo>
                    <a:pt x="28528" y="6744"/>
                  </a:lnTo>
                  <a:lnTo>
                    <a:pt x="29450" y="7608"/>
                  </a:lnTo>
                  <a:lnTo>
                    <a:pt x="30257" y="8588"/>
                  </a:lnTo>
                  <a:lnTo>
                    <a:pt x="31064" y="9568"/>
                  </a:lnTo>
                  <a:lnTo>
                    <a:pt x="31755" y="10605"/>
                  </a:lnTo>
                  <a:lnTo>
                    <a:pt x="32447" y="11642"/>
                  </a:lnTo>
                  <a:lnTo>
                    <a:pt x="33023" y="12795"/>
                  </a:lnTo>
                  <a:lnTo>
                    <a:pt x="33484" y="13832"/>
                  </a:lnTo>
                  <a:lnTo>
                    <a:pt x="33945" y="14870"/>
                  </a:lnTo>
                  <a:lnTo>
                    <a:pt x="34291" y="15965"/>
                  </a:lnTo>
                  <a:lnTo>
                    <a:pt x="34579" y="17060"/>
                  </a:lnTo>
                  <a:lnTo>
                    <a:pt x="34810" y="18097"/>
                  </a:lnTo>
                  <a:lnTo>
                    <a:pt x="34983" y="19192"/>
                  </a:lnTo>
                  <a:lnTo>
                    <a:pt x="35098" y="20345"/>
                  </a:lnTo>
                  <a:lnTo>
                    <a:pt x="35156" y="21440"/>
                  </a:lnTo>
                  <a:lnTo>
                    <a:pt x="35156" y="22535"/>
                  </a:lnTo>
                  <a:lnTo>
                    <a:pt x="35098" y="23630"/>
                  </a:lnTo>
                  <a:lnTo>
                    <a:pt x="34983" y="24725"/>
                  </a:lnTo>
                  <a:lnTo>
                    <a:pt x="34810" y="25820"/>
                  </a:lnTo>
                  <a:lnTo>
                    <a:pt x="34579" y="26915"/>
                  </a:lnTo>
                  <a:lnTo>
                    <a:pt x="34233" y="28010"/>
                  </a:lnTo>
                  <a:lnTo>
                    <a:pt x="33888" y="29105"/>
                  </a:lnTo>
                  <a:lnTo>
                    <a:pt x="33484" y="30142"/>
                  </a:lnTo>
                  <a:lnTo>
                    <a:pt x="32966" y="31180"/>
                  </a:lnTo>
                  <a:lnTo>
                    <a:pt x="32447" y="32159"/>
                  </a:lnTo>
                  <a:lnTo>
                    <a:pt x="31871" y="33139"/>
                  </a:lnTo>
                  <a:lnTo>
                    <a:pt x="31237" y="34061"/>
                  </a:lnTo>
                  <a:lnTo>
                    <a:pt x="30603" y="34926"/>
                  </a:lnTo>
                  <a:lnTo>
                    <a:pt x="29853" y="35790"/>
                  </a:lnTo>
                  <a:lnTo>
                    <a:pt x="29104" y="36597"/>
                  </a:lnTo>
                  <a:lnTo>
                    <a:pt x="28355" y="37404"/>
                  </a:lnTo>
                  <a:lnTo>
                    <a:pt x="27260" y="38268"/>
                  </a:lnTo>
                  <a:lnTo>
                    <a:pt x="25358" y="39594"/>
                  </a:lnTo>
                  <a:lnTo>
                    <a:pt x="23514" y="40862"/>
                  </a:lnTo>
                  <a:lnTo>
                    <a:pt x="22938" y="41208"/>
                  </a:lnTo>
                  <a:lnTo>
                    <a:pt x="22765" y="41265"/>
                  </a:lnTo>
                  <a:lnTo>
                    <a:pt x="22707" y="41265"/>
                  </a:lnTo>
                  <a:lnTo>
                    <a:pt x="22707" y="41323"/>
                  </a:lnTo>
                  <a:lnTo>
                    <a:pt x="22765" y="41323"/>
                  </a:lnTo>
                  <a:lnTo>
                    <a:pt x="23053" y="41265"/>
                  </a:lnTo>
                  <a:lnTo>
                    <a:pt x="23341" y="41150"/>
                  </a:lnTo>
                  <a:lnTo>
                    <a:pt x="23802" y="40919"/>
                  </a:lnTo>
                  <a:lnTo>
                    <a:pt x="24839" y="40285"/>
                  </a:lnTo>
                  <a:lnTo>
                    <a:pt x="25992" y="39479"/>
                  </a:lnTo>
                  <a:lnTo>
                    <a:pt x="28240" y="37807"/>
                  </a:lnTo>
                  <a:lnTo>
                    <a:pt x="29450" y="36885"/>
                  </a:lnTo>
                  <a:lnTo>
                    <a:pt x="30199" y="36078"/>
                  </a:lnTo>
                  <a:lnTo>
                    <a:pt x="30948" y="35214"/>
                  </a:lnTo>
                  <a:lnTo>
                    <a:pt x="31640" y="34349"/>
                  </a:lnTo>
                  <a:lnTo>
                    <a:pt x="32274" y="33427"/>
                  </a:lnTo>
                  <a:lnTo>
                    <a:pt x="32850" y="32505"/>
                  </a:lnTo>
                  <a:lnTo>
                    <a:pt x="33369" y="31525"/>
                  </a:lnTo>
                  <a:lnTo>
                    <a:pt x="33888" y="30546"/>
                  </a:lnTo>
                  <a:lnTo>
                    <a:pt x="34406" y="29566"/>
                  </a:lnTo>
                  <a:lnTo>
                    <a:pt x="34867" y="28240"/>
                  </a:lnTo>
                  <a:lnTo>
                    <a:pt x="35213" y="26972"/>
                  </a:lnTo>
                  <a:lnTo>
                    <a:pt x="35501" y="25647"/>
                  </a:lnTo>
                  <a:lnTo>
                    <a:pt x="35732" y="24379"/>
                  </a:lnTo>
                  <a:lnTo>
                    <a:pt x="35847" y="23053"/>
                  </a:lnTo>
                  <a:lnTo>
                    <a:pt x="35905" y="21786"/>
                  </a:lnTo>
                  <a:lnTo>
                    <a:pt x="35905" y="20460"/>
                  </a:lnTo>
                  <a:lnTo>
                    <a:pt x="35790" y="19192"/>
                  </a:lnTo>
                  <a:lnTo>
                    <a:pt x="35617" y="17924"/>
                  </a:lnTo>
                  <a:lnTo>
                    <a:pt x="35328" y="16656"/>
                  </a:lnTo>
                  <a:lnTo>
                    <a:pt x="35040" y="15388"/>
                  </a:lnTo>
                  <a:lnTo>
                    <a:pt x="34579" y="14121"/>
                  </a:lnTo>
                  <a:lnTo>
                    <a:pt x="34118" y="12910"/>
                  </a:lnTo>
                  <a:lnTo>
                    <a:pt x="33542" y="11700"/>
                  </a:lnTo>
                  <a:lnTo>
                    <a:pt x="32850" y="10547"/>
                  </a:lnTo>
                  <a:lnTo>
                    <a:pt x="32159" y="9395"/>
                  </a:lnTo>
                  <a:lnTo>
                    <a:pt x="31410" y="8357"/>
                  </a:lnTo>
                  <a:lnTo>
                    <a:pt x="30603" y="7378"/>
                  </a:lnTo>
                  <a:lnTo>
                    <a:pt x="29796" y="6513"/>
                  </a:lnTo>
                  <a:lnTo>
                    <a:pt x="28931" y="5649"/>
                  </a:lnTo>
                  <a:lnTo>
                    <a:pt x="28009" y="4842"/>
                  </a:lnTo>
                  <a:lnTo>
                    <a:pt x="27029" y="4093"/>
                  </a:lnTo>
                  <a:lnTo>
                    <a:pt x="26050" y="3401"/>
                  </a:lnTo>
                  <a:lnTo>
                    <a:pt x="25012" y="2767"/>
                  </a:lnTo>
                  <a:lnTo>
                    <a:pt x="23917" y="2248"/>
                  </a:lnTo>
                  <a:lnTo>
                    <a:pt x="22822" y="1730"/>
                  </a:lnTo>
                  <a:lnTo>
                    <a:pt x="21727" y="1269"/>
                  </a:lnTo>
                  <a:lnTo>
                    <a:pt x="20575" y="865"/>
                  </a:lnTo>
                  <a:lnTo>
                    <a:pt x="19364" y="577"/>
                  </a:lnTo>
                  <a:lnTo>
                    <a:pt x="18154" y="346"/>
                  </a:lnTo>
                  <a:lnTo>
                    <a:pt x="16944" y="174"/>
                  </a:lnTo>
                  <a:lnTo>
                    <a:pt x="15734" y="58"/>
                  </a:lnTo>
                  <a:lnTo>
                    <a:pt x="14523" y="1"/>
                  </a:lnTo>
                  <a:close/>
                </a:path>
              </a:pathLst>
            </a:custGeom>
            <a:solidFill>
              <a:srgbClr val="90C6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91;p72"/>
            <p:cNvSpPr/>
            <p:nvPr/>
          </p:nvSpPr>
          <p:spPr>
            <a:xfrm>
              <a:off x="4855275" y="2892075"/>
              <a:ext cx="1082075" cy="919250"/>
            </a:xfrm>
            <a:custGeom>
              <a:avLst/>
              <a:gdLst/>
              <a:ahLst/>
              <a:cxnLst/>
              <a:rect l="l" t="t" r="r" b="b"/>
              <a:pathLst>
                <a:path w="43283" h="36770" extrusionOk="0">
                  <a:moveTo>
                    <a:pt x="17348" y="0"/>
                  </a:moveTo>
                  <a:lnTo>
                    <a:pt x="15561" y="115"/>
                  </a:lnTo>
                  <a:lnTo>
                    <a:pt x="13832" y="346"/>
                  </a:lnTo>
                  <a:lnTo>
                    <a:pt x="12046" y="692"/>
                  </a:lnTo>
                  <a:lnTo>
                    <a:pt x="10317" y="1095"/>
                  </a:lnTo>
                  <a:lnTo>
                    <a:pt x="8588" y="1672"/>
                  </a:lnTo>
                  <a:lnTo>
                    <a:pt x="7032" y="2248"/>
                  </a:lnTo>
                  <a:lnTo>
                    <a:pt x="5533" y="2939"/>
                  </a:lnTo>
                  <a:lnTo>
                    <a:pt x="4093" y="3689"/>
                  </a:lnTo>
                  <a:lnTo>
                    <a:pt x="2652" y="4553"/>
                  </a:lnTo>
                  <a:lnTo>
                    <a:pt x="2076" y="4957"/>
                  </a:lnTo>
                  <a:lnTo>
                    <a:pt x="1499" y="5360"/>
                  </a:lnTo>
                  <a:lnTo>
                    <a:pt x="981" y="5763"/>
                  </a:lnTo>
                  <a:lnTo>
                    <a:pt x="462" y="6224"/>
                  </a:lnTo>
                  <a:lnTo>
                    <a:pt x="116" y="6685"/>
                  </a:lnTo>
                  <a:lnTo>
                    <a:pt x="58" y="6858"/>
                  </a:lnTo>
                  <a:lnTo>
                    <a:pt x="1" y="6974"/>
                  </a:lnTo>
                  <a:lnTo>
                    <a:pt x="58" y="7089"/>
                  </a:lnTo>
                  <a:lnTo>
                    <a:pt x="231" y="7147"/>
                  </a:lnTo>
                  <a:lnTo>
                    <a:pt x="462" y="7147"/>
                  </a:lnTo>
                  <a:lnTo>
                    <a:pt x="750" y="7031"/>
                  </a:lnTo>
                  <a:lnTo>
                    <a:pt x="1499" y="6801"/>
                  </a:lnTo>
                  <a:lnTo>
                    <a:pt x="2191" y="6513"/>
                  </a:lnTo>
                  <a:lnTo>
                    <a:pt x="3574" y="5879"/>
                  </a:lnTo>
                  <a:lnTo>
                    <a:pt x="5015" y="5245"/>
                  </a:lnTo>
                  <a:lnTo>
                    <a:pt x="6398" y="4668"/>
                  </a:lnTo>
                  <a:lnTo>
                    <a:pt x="7839" y="4092"/>
                  </a:lnTo>
                  <a:lnTo>
                    <a:pt x="9337" y="3631"/>
                  </a:lnTo>
                  <a:lnTo>
                    <a:pt x="10778" y="3228"/>
                  </a:lnTo>
                  <a:lnTo>
                    <a:pt x="12334" y="2824"/>
                  </a:lnTo>
                  <a:lnTo>
                    <a:pt x="14005" y="2536"/>
                  </a:lnTo>
                  <a:lnTo>
                    <a:pt x="15677" y="2305"/>
                  </a:lnTo>
                  <a:lnTo>
                    <a:pt x="17406" y="2133"/>
                  </a:lnTo>
                  <a:lnTo>
                    <a:pt x="19135" y="2133"/>
                  </a:lnTo>
                  <a:lnTo>
                    <a:pt x="20864" y="2190"/>
                  </a:lnTo>
                  <a:lnTo>
                    <a:pt x="22535" y="2363"/>
                  </a:lnTo>
                  <a:lnTo>
                    <a:pt x="24206" y="2651"/>
                  </a:lnTo>
                  <a:lnTo>
                    <a:pt x="25878" y="3055"/>
                  </a:lnTo>
                  <a:lnTo>
                    <a:pt x="26973" y="3400"/>
                  </a:lnTo>
                  <a:lnTo>
                    <a:pt x="28068" y="3804"/>
                  </a:lnTo>
                  <a:lnTo>
                    <a:pt x="29105" y="4207"/>
                  </a:lnTo>
                  <a:lnTo>
                    <a:pt x="30142" y="4726"/>
                  </a:lnTo>
                  <a:lnTo>
                    <a:pt x="31122" y="5245"/>
                  </a:lnTo>
                  <a:lnTo>
                    <a:pt x="32102" y="5821"/>
                  </a:lnTo>
                  <a:lnTo>
                    <a:pt x="33081" y="6455"/>
                  </a:lnTo>
                  <a:lnTo>
                    <a:pt x="34004" y="7089"/>
                  </a:lnTo>
                  <a:lnTo>
                    <a:pt x="34868" y="7838"/>
                  </a:lnTo>
                  <a:lnTo>
                    <a:pt x="35733" y="8587"/>
                  </a:lnTo>
                  <a:lnTo>
                    <a:pt x="36539" y="9337"/>
                  </a:lnTo>
                  <a:lnTo>
                    <a:pt x="37346" y="10201"/>
                  </a:lnTo>
                  <a:lnTo>
                    <a:pt x="38038" y="11066"/>
                  </a:lnTo>
                  <a:lnTo>
                    <a:pt x="38729" y="11988"/>
                  </a:lnTo>
                  <a:lnTo>
                    <a:pt x="39363" y="12910"/>
                  </a:lnTo>
                  <a:lnTo>
                    <a:pt x="39940" y="13889"/>
                  </a:lnTo>
                  <a:lnTo>
                    <a:pt x="40343" y="14696"/>
                  </a:lnTo>
                  <a:lnTo>
                    <a:pt x="40689" y="15503"/>
                  </a:lnTo>
                  <a:lnTo>
                    <a:pt x="41035" y="16310"/>
                  </a:lnTo>
                  <a:lnTo>
                    <a:pt x="41323" y="17117"/>
                  </a:lnTo>
                  <a:lnTo>
                    <a:pt x="41553" y="17981"/>
                  </a:lnTo>
                  <a:lnTo>
                    <a:pt x="41726" y="18788"/>
                  </a:lnTo>
                  <a:lnTo>
                    <a:pt x="41899" y="19653"/>
                  </a:lnTo>
                  <a:lnTo>
                    <a:pt x="42014" y="20517"/>
                  </a:lnTo>
                  <a:lnTo>
                    <a:pt x="42130" y="21382"/>
                  </a:lnTo>
                  <a:lnTo>
                    <a:pt x="42187" y="22304"/>
                  </a:lnTo>
                  <a:lnTo>
                    <a:pt x="42187" y="23168"/>
                  </a:lnTo>
                  <a:lnTo>
                    <a:pt x="42187" y="24033"/>
                  </a:lnTo>
                  <a:lnTo>
                    <a:pt x="42072" y="24897"/>
                  </a:lnTo>
                  <a:lnTo>
                    <a:pt x="42014" y="25762"/>
                  </a:lnTo>
                  <a:lnTo>
                    <a:pt x="41841" y="26626"/>
                  </a:lnTo>
                  <a:lnTo>
                    <a:pt x="41669" y="27491"/>
                  </a:lnTo>
                  <a:lnTo>
                    <a:pt x="41265" y="28931"/>
                  </a:lnTo>
                  <a:lnTo>
                    <a:pt x="40746" y="30315"/>
                  </a:lnTo>
                  <a:lnTo>
                    <a:pt x="40113" y="31640"/>
                  </a:lnTo>
                  <a:lnTo>
                    <a:pt x="39421" y="32966"/>
                  </a:lnTo>
                  <a:lnTo>
                    <a:pt x="38845" y="33715"/>
                  </a:lnTo>
                  <a:lnTo>
                    <a:pt x="37807" y="34983"/>
                  </a:lnTo>
                  <a:lnTo>
                    <a:pt x="36828" y="36193"/>
                  </a:lnTo>
                  <a:lnTo>
                    <a:pt x="36366" y="36712"/>
                  </a:lnTo>
                  <a:lnTo>
                    <a:pt x="36424" y="36769"/>
                  </a:lnTo>
                  <a:lnTo>
                    <a:pt x="36597" y="36712"/>
                  </a:lnTo>
                  <a:lnTo>
                    <a:pt x="37000" y="36366"/>
                  </a:lnTo>
                  <a:lnTo>
                    <a:pt x="37519" y="35905"/>
                  </a:lnTo>
                  <a:lnTo>
                    <a:pt x="38095" y="35271"/>
                  </a:lnTo>
                  <a:lnTo>
                    <a:pt x="39248" y="34003"/>
                  </a:lnTo>
                  <a:lnTo>
                    <a:pt x="39824" y="33311"/>
                  </a:lnTo>
                  <a:lnTo>
                    <a:pt x="40458" y="32332"/>
                  </a:lnTo>
                  <a:lnTo>
                    <a:pt x="41092" y="31294"/>
                  </a:lnTo>
                  <a:lnTo>
                    <a:pt x="41553" y="30257"/>
                  </a:lnTo>
                  <a:lnTo>
                    <a:pt x="42014" y="29220"/>
                  </a:lnTo>
                  <a:lnTo>
                    <a:pt x="42475" y="27721"/>
                  </a:lnTo>
                  <a:lnTo>
                    <a:pt x="42879" y="26223"/>
                  </a:lnTo>
                  <a:lnTo>
                    <a:pt x="43109" y="24724"/>
                  </a:lnTo>
                  <a:lnTo>
                    <a:pt x="43282" y="23168"/>
                  </a:lnTo>
                  <a:lnTo>
                    <a:pt x="43282" y="21670"/>
                  </a:lnTo>
                  <a:lnTo>
                    <a:pt x="43225" y="20114"/>
                  </a:lnTo>
                  <a:lnTo>
                    <a:pt x="42994" y="18615"/>
                  </a:lnTo>
                  <a:lnTo>
                    <a:pt x="42648" y="17059"/>
                  </a:lnTo>
                  <a:lnTo>
                    <a:pt x="42418" y="16252"/>
                  </a:lnTo>
                  <a:lnTo>
                    <a:pt x="42187" y="15388"/>
                  </a:lnTo>
                  <a:lnTo>
                    <a:pt x="41841" y="14581"/>
                  </a:lnTo>
                  <a:lnTo>
                    <a:pt x="41496" y="13832"/>
                  </a:lnTo>
                  <a:lnTo>
                    <a:pt x="41150" y="13025"/>
                  </a:lnTo>
                  <a:lnTo>
                    <a:pt x="40746" y="12276"/>
                  </a:lnTo>
                  <a:lnTo>
                    <a:pt x="40285" y="11527"/>
                  </a:lnTo>
                  <a:lnTo>
                    <a:pt x="39824" y="10835"/>
                  </a:lnTo>
                  <a:lnTo>
                    <a:pt x="38845" y="9452"/>
                  </a:lnTo>
                  <a:lnTo>
                    <a:pt x="37692" y="8126"/>
                  </a:lnTo>
                  <a:lnTo>
                    <a:pt x="36482" y="6916"/>
                  </a:lnTo>
                  <a:lnTo>
                    <a:pt x="35214" y="5821"/>
                  </a:lnTo>
                  <a:lnTo>
                    <a:pt x="33831" y="4784"/>
                  </a:lnTo>
                  <a:lnTo>
                    <a:pt x="32390" y="3804"/>
                  </a:lnTo>
                  <a:lnTo>
                    <a:pt x="30834" y="2939"/>
                  </a:lnTo>
                  <a:lnTo>
                    <a:pt x="29278" y="2190"/>
                  </a:lnTo>
                  <a:lnTo>
                    <a:pt x="27722" y="1556"/>
                  </a:lnTo>
                  <a:lnTo>
                    <a:pt x="26050" y="1038"/>
                  </a:lnTo>
                  <a:lnTo>
                    <a:pt x="24379" y="576"/>
                  </a:lnTo>
                  <a:lnTo>
                    <a:pt x="22708" y="288"/>
                  </a:lnTo>
                  <a:lnTo>
                    <a:pt x="20921" y="58"/>
                  </a:lnTo>
                  <a:lnTo>
                    <a:pt x="19135" y="0"/>
                  </a:lnTo>
                  <a:close/>
                </a:path>
              </a:pathLst>
            </a:custGeom>
            <a:solidFill>
              <a:srgbClr val="90C6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92;p72"/>
            <p:cNvSpPr/>
            <p:nvPr/>
          </p:nvSpPr>
          <p:spPr>
            <a:xfrm>
              <a:off x="4440325" y="3291175"/>
              <a:ext cx="1414900" cy="824150"/>
            </a:xfrm>
            <a:custGeom>
              <a:avLst/>
              <a:gdLst/>
              <a:ahLst/>
              <a:cxnLst/>
              <a:rect l="l" t="t" r="r" b="b"/>
              <a:pathLst>
                <a:path w="56596" h="32966" extrusionOk="0">
                  <a:moveTo>
                    <a:pt x="55039" y="0"/>
                  </a:moveTo>
                  <a:lnTo>
                    <a:pt x="54982" y="58"/>
                  </a:lnTo>
                  <a:lnTo>
                    <a:pt x="54924" y="346"/>
                  </a:lnTo>
                  <a:lnTo>
                    <a:pt x="54866" y="980"/>
                  </a:lnTo>
                  <a:lnTo>
                    <a:pt x="54924" y="1672"/>
                  </a:lnTo>
                  <a:lnTo>
                    <a:pt x="54924" y="2363"/>
                  </a:lnTo>
                  <a:lnTo>
                    <a:pt x="54924" y="3055"/>
                  </a:lnTo>
                  <a:lnTo>
                    <a:pt x="54924" y="3862"/>
                  </a:lnTo>
                  <a:lnTo>
                    <a:pt x="54866" y="4668"/>
                  </a:lnTo>
                  <a:lnTo>
                    <a:pt x="54751" y="5475"/>
                  </a:lnTo>
                  <a:lnTo>
                    <a:pt x="54636" y="6225"/>
                  </a:lnTo>
                  <a:lnTo>
                    <a:pt x="54290" y="7781"/>
                  </a:lnTo>
                  <a:lnTo>
                    <a:pt x="53771" y="9337"/>
                  </a:lnTo>
                  <a:lnTo>
                    <a:pt x="53137" y="10835"/>
                  </a:lnTo>
                  <a:lnTo>
                    <a:pt x="52446" y="12218"/>
                  </a:lnTo>
                  <a:lnTo>
                    <a:pt x="51639" y="13659"/>
                  </a:lnTo>
                  <a:lnTo>
                    <a:pt x="50774" y="14985"/>
                  </a:lnTo>
                  <a:lnTo>
                    <a:pt x="49679" y="16425"/>
                  </a:lnTo>
                  <a:lnTo>
                    <a:pt x="48469" y="17866"/>
                  </a:lnTo>
                  <a:lnTo>
                    <a:pt x="47259" y="19249"/>
                  </a:lnTo>
                  <a:lnTo>
                    <a:pt x="45933" y="20517"/>
                  </a:lnTo>
                  <a:lnTo>
                    <a:pt x="44550" y="21728"/>
                  </a:lnTo>
                  <a:lnTo>
                    <a:pt x="43052" y="22938"/>
                  </a:lnTo>
                  <a:lnTo>
                    <a:pt x="41553" y="23975"/>
                  </a:lnTo>
                  <a:lnTo>
                    <a:pt x="39997" y="25013"/>
                  </a:lnTo>
                  <a:lnTo>
                    <a:pt x="38441" y="25992"/>
                  </a:lnTo>
                  <a:lnTo>
                    <a:pt x="36770" y="26857"/>
                  </a:lnTo>
                  <a:lnTo>
                    <a:pt x="35099" y="27664"/>
                  </a:lnTo>
                  <a:lnTo>
                    <a:pt x="33427" y="28413"/>
                  </a:lnTo>
                  <a:lnTo>
                    <a:pt x="31698" y="29104"/>
                  </a:lnTo>
                  <a:lnTo>
                    <a:pt x="29912" y="29681"/>
                  </a:lnTo>
                  <a:lnTo>
                    <a:pt x="28125" y="30199"/>
                  </a:lnTo>
                  <a:lnTo>
                    <a:pt x="26396" y="30660"/>
                  </a:lnTo>
                  <a:lnTo>
                    <a:pt x="24552" y="31006"/>
                  </a:lnTo>
                  <a:lnTo>
                    <a:pt x="22708" y="31352"/>
                  </a:lnTo>
                  <a:lnTo>
                    <a:pt x="20864" y="31583"/>
                  </a:lnTo>
                  <a:lnTo>
                    <a:pt x="18962" y="31698"/>
                  </a:lnTo>
                  <a:lnTo>
                    <a:pt x="17118" y="31813"/>
                  </a:lnTo>
                  <a:lnTo>
                    <a:pt x="15216" y="31813"/>
                  </a:lnTo>
                  <a:lnTo>
                    <a:pt x="13371" y="31698"/>
                  </a:lnTo>
                  <a:lnTo>
                    <a:pt x="11527" y="31583"/>
                  </a:lnTo>
                  <a:lnTo>
                    <a:pt x="9683" y="31352"/>
                  </a:lnTo>
                  <a:lnTo>
                    <a:pt x="7896" y="31006"/>
                  </a:lnTo>
                  <a:lnTo>
                    <a:pt x="6167" y="30660"/>
                  </a:lnTo>
                  <a:lnTo>
                    <a:pt x="4381" y="30199"/>
                  </a:lnTo>
                  <a:lnTo>
                    <a:pt x="2076" y="29450"/>
                  </a:lnTo>
                  <a:lnTo>
                    <a:pt x="692" y="28989"/>
                  </a:lnTo>
                  <a:lnTo>
                    <a:pt x="1" y="28816"/>
                  </a:lnTo>
                  <a:lnTo>
                    <a:pt x="59" y="28932"/>
                  </a:lnTo>
                  <a:lnTo>
                    <a:pt x="289" y="29047"/>
                  </a:lnTo>
                  <a:lnTo>
                    <a:pt x="1038" y="29450"/>
                  </a:lnTo>
                  <a:lnTo>
                    <a:pt x="2133" y="29854"/>
                  </a:lnTo>
                  <a:lnTo>
                    <a:pt x="3459" y="30372"/>
                  </a:lnTo>
                  <a:lnTo>
                    <a:pt x="5995" y="31237"/>
                  </a:lnTo>
                  <a:lnTo>
                    <a:pt x="7435" y="31640"/>
                  </a:lnTo>
                  <a:lnTo>
                    <a:pt x="8703" y="31986"/>
                  </a:lnTo>
                  <a:lnTo>
                    <a:pt x="9971" y="32217"/>
                  </a:lnTo>
                  <a:lnTo>
                    <a:pt x="11297" y="32447"/>
                  </a:lnTo>
                  <a:lnTo>
                    <a:pt x="12565" y="32620"/>
                  </a:lnTo>
                  <a:lnTo>
                    <a:pt x="13890" y="32793"/>
                  </a:lnTo>
                  <a:lnTo>
                    <a:pt x="15216" y="32908"/>
                  </a:lnTo>
                  <a:lnTo>
                    <a:pt x="16541" y="32966"/>
                  </a:lnTo>
                  <a:lnTo>
                    <a:pt x="19250" y="32966"/>
                  </a:lnTo>
                  <a:lnTo>
                    <a:pt x="20691" y="32908"/>
                  </a:lnTo>
                  <a:lnTo>
                    <a:pt x="22074" y="32793"/>
                  </a:lnTo>
                  <a:lnTo>
                    <a:pt x="23457" y="32620"/>
                  </a:lnTo>
                  <a:lnTo>
                    <a:pt x="24840" y="32447"/>
                  </a:lnTo>
                  <a:lnTo>
                    <a:pt x="26223" y="32217"/>
                  </a:lnTo>
                  <a:lnTo>
                    <a:pt x="27607" y="31928"/>
                  </a:lnTo>
                  <a:lnTo>
                    <a:pt x="28990" y="31583"/>
                  </a:lnTo>
                  <a:lnTo>
                    <a:pt x="30315" y="31237"/>
                  </a:lnTo>
                  <a:lnTo>
                    <a:pt x="31641" y="30833"/>
                  </a:lnTo>
                  <a:lnTo>
                    <a:pt x="33024" y="30372"/>
                  </a:lnTo>
                  <a:lnTo>
                    <a:pt x="34292" y="29911"/>
                  </a:lnTo>
                  <a:lnTo>
                    <a:pt x="35617" y="29393"/>
                  </a:lnTo>
                  <a:lnTo>
                    <a:pt x="36885" y="28816"/>
                  </a:lnTo>
                  <a:lnTo>
                    <a:pt x="38153" y="28182"/>
                  </a:lnTo>
                  <a:lnTo>
                    <a:pt x="39421" y="27548"/>
                  </a:lnTo>
                  <a:lnTo>
                    <a:pt x="40862" y="26741"/>
                  </a:lnTo>
                  <a:lnTo>
                    <a:pt x="42303" y="25877"/>
                  </a:lnTo>
                  <a:lnTo>
                    <a:pt x="43686" y="24897"/>
                  </a:lnTo>
                  <a:lnTo>
                    <a:pt x="45069" y="23918"/>
                  </a:lnTo>
                  <a:lnTo>
                    <a:pt x="46452" y="22823"/>
                  </a:lnTo>
                  <a:lnTo>
                    <a:pt x="47778" y="21670"/>
                  </a:lnTo>
                  <a:lnTo>
                    <a:pt x="49046" y="20460"/>
                  </a:lnTo>
                  <a:lnTo>
                    <a:pt x="50256" y="19192"/>
                  </a:lnTo>
                  <a:lnTo>
                    <a:pt x="51408" y="17866"/>
                  </a:lnTo>
                  <a:lnTo>
                    <a:pt x="52446" y="16483"/>
                  </a:lnTo>
                  <a:lnTo>
                    <a:pt x="53368" y="15042"/>
                  </a:lnTo>
                  <a:lnTo>
                    <a:pt x="54232" y="13601"/>
                  </a:lnTo>
                  <a:lnTo>
                    <a:pt x="54982" y="12045"/>
                  </a:lnTo>
                  <a:lnTo>
                    <a:pt x="55327" y="11238"/>
                  </a:lnTo>
                  <a:lnTo>
                    <a:pt x="55616" y="10489"/>
                  </a:lnTo>
                  <a:lnTo>
                    <a:pt x="55846" y="9682"/>
                  </a:lnTo>
                  <a:lnTo>
                    <a:pt x="56077" y="8818"/>
                  </a:lnTo>
                  <a:lnTo>
                    <a:pt x="56249" y="8011"/>
                  </a:lnTo>
                  <a:lnTo>
                    <a:pt x="56422" y="7147"/>
                  </a:lnTo>
                  <a:lnTo>
                    <a:pt x="56480" y="6397"/>
                  </a:lnTo>
                  <a:lnTo>
                    <a:pt x="56538" y="5648"/>
                  </a:lnTo>
                  <a:lnTo>
                    <a:pt x="56595" y="4899"/>
                  </a:lnTo>
                  <a:lnTo>
                    <a:pt x="56538" y="4150"/>
                  </a:lnTo>
                  <a:lnTo>
                    <a:pt x="56480" y="3401"/>
                  </a:lnTo>
                  <a:lnTo>
                    <a:pt x="56365" y="2651"/>
                  </a:lnTo>
                  <a:lnTo>
                    <a:pt x="56192" y="1960"/>
                  </a:lnTo>
                  <a:lnTo>
                    <a:pt x="55961" y="1211"/>
                  </a:lnTo>
                  <a:lnTo>
                    <a:pt x="55788" y="807"/>
                  </a:lnTo>
                  <a:lnTo>
                    <a:pt x="55500" y="288"/>
                  </a:lnTo>
                  <a:lnTo>
                    <a:pt x="55327" y="58"/>
                  </a:lnTo>
                  <a:lnTo>
                    <a:pt x="55154" y="0"/>
                  </a:lnTo>
                  <a:close/>
                </a:path>
              </a:pathLst>
            </a:custGeom>
            <a:solidFill>
              <a:srgbClr val="90C6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72"/>
            <p:cNvSpPr/>
            <p:nvPr/>
          </p:nvSpPr>
          <p:spPr>
            <a:xfrm>
              <a:off x="4450425" y="3889100"/>
              <a:ext cx="1237650" cy="325650"/>
            </a:xfrm>
            <a:custGeom>
              <a:avLst/>
              <a:gdLst/>
              <a:ahLst/>
              <a:cxnLst/>
              <a:rect l="l" t="t" r="r" b="b"/>
              <a:pathLst>
                <a:path w="49506" h="13026" extrusionOk="0">
                  <a:moveTo>
                    <a:pt x="49333" y="1"/>
                  </a:moveTo>
                  <a:lnTo>
                    <a:pt x="48987" y="58"/>
                  </a:lnTo>
                  <a:lnTo>
                    <a:pt x="48699" y="116"/>
                  </a:lnTo>
                  <a:lnTo>
                    <a:pt x="48008" y="404"/>
                  </a:lnTo>
                  <a:lnTo>
                    <a:pt x="47374" y="807"/>
                  </a:lnTo>
                  <a:lnTo>
                    <a:pt x="46682" y="1326"/>
                  </a:lnTo>
                  <a:lnTo>
                    <a:pt x="45357" y="2363"/>
                  </a:lnTo>
                  <a:lnTo>
                    <a:pt x="44262" y="3170"/>
                  </a:lnTo>
                  <a:lnTo>
                    <a:pt x="41956" y="4669"/>
                  </a:lnTo>
                  <a:lnTo>
                    <a:pt x="39593" y="6052"/>
                  </a:lnTo>
                  <a:lnTo>
                    <a:pt x="38037" y="6859"/>
                  </a:lnTo>
                  <a:lnTo>
                    <a:pt x="36424" y="7608"/>
                  </a:lnTo>
                  <a:lnTo>
                    <a:pt x="34810" y="8300"/>
                  </a:lnTo>
                  <a:lnTo>
                    <a:pt x="33139" y="8933"/>
                  </a:lnTo>
                  <a:lnTo>
                    <a:pt x="31467" y="9510"/>
                  </a:lnTo>
                  <a:lnTo>
                    <a:pt x="29738" y="10028"/>
                  </a:lnTo>
                  <a:lnTo>
                    <a:pt x="28009" y="10432"/>
                  </a:lnTo>
                  <a:lnTo>
                    <a:pt x="26280" y="10778"/>
                  </a:lnTo>
                  <a:lnTo>
                    <a:pt x="24379" y="11066"/>
                  </a:lnTo>
                  <a:lnTo>
                    <a:pt x="22477" y="11296"/>
                  </a:lnTo>
                  <a:lnTo>
                    <a:pt x="20517" y="11412"/>
                  </a:lnTo>
                  <a:lnTo>
                    <a:pt x="18615" y="11469"/>
                  </a:lnTo>
                  <a:lnTo>
                    <a:pt x="16656" y="11412"/>
                  </a:lnTo>
                  <a:lnTo>
                    <a:pt x="14754" y="11296"/>
                  </a:lnTo>
                  <a:lnTo>
                    <a:pt x="12795" y="11066"/>
                  </a:lnTo>
                  <a:lnTo>
                    <a:pt x="10893" y="10720"/>
                  </a:lnTo>
                  <a:lnTo>
                    <a:pt x="8818" y="10201"/>
                  </a:lnTo>
                  <a:lnTo>
                    <a:pt x="5072" y="9106"/>
                  </a:lnTo>
                  <a:lnTo>
                    <a:pt x="1499" y="8011"/>
                  </a:lnTo>
                  <a:lnTo>
                    <a:pt x="346" y="7608"/>
                  </a:lnTo>
                  <a:lnTo>
                    <a:pt x="0" y="7493"/>
                  </a:lnTo>
                  <a:lnTo>
                    <a:pt x="58" y="7550"/>
                  </a:lnTo>
                  <a:lnTo>
                    <a:pt x="231" y="7666"/>
                  </a:lnTo>
                  <a:lnTo>
                    <a:pt x="1787" y="8588"/>
                  </a:lnTo>
                  <a:lnTo>
                    <a:pt x="3401" y="9452"/>
                  </a:lnTo>
                  <a:lnTo>
                    <a:pt x="5130" y="10201"/>
                  </a:lnTo>
                  <a:lnTo>
                    <a:pt x="6858" y="10835"/>
                  </a:lnTo>
                  <a:lnTo>
                    <a:pt x="8645" y="11412"/>
                  </a:lnTo>
                  <a:lnTo>
                    <a:pt x="10432" y="11930"/>
                  </a:lnTo>
                  <a:lnTo>
                    <a:pt x="12276" y="12276"/>
                  </a:lnTo>
                  <a:lnTo>
                    <a:pt x="14178" y="12622"/>
                  </a:lnTo>
                  <a:lnTo>
                    <a:pt x="16022" y="12795"/>
                  </a:lnTo>
                  <a:lnTo>
                    <a:pt x="17924" y="12968"/>
                  </a:lnTo>
                  <a:lnTo>
                    <a:pt x="19826" y="13025"/>
                  </a:lnTo>
                  <a:lnTo>
                    <a:pt x="21727" y="13025"/>
                  </a:lnTo>
                  <a:lnTo>
                    <a:pt x="23572" y="12910"/>
                  </a:lnTo>
                  <a:lnTo>
                    <a:pt x="25416" y="12737"/>
                  </a:lnTo>
                  <a:lnTo>
                    <a:pt x="27203" y="12449"/>
                  </a:lnTo>
                  <a:lnTo>
                    <a:pt x="28989" y="12161"/>
                  </a:lnTo>
                  <a:lnTo>
                    <a:pt x="30718" y="11757"/>
                  </a:lnTo>
                  <a:lnTo>
                    <a:pt x="32389" y="11354"/>
                  </a:lnTo>
                  <a:lnTo>
                    <a:pt x="34003" y="10835"/>
                  </a:lnTo>
                  <a:lnTo>
                    <a:pt x="35674" y="10201"/>
                  </a:lnTo>
                  <a:lnTo>
                    <a:pt x="37288" y="9567"/>
                  </a:lnTo>
                  <a:lnTo>
                    <a:pt x="38844" y="8876"/>
                  </a:lnTo>
                  <a:lnTo>
                    <a:pt x="40400" y="8069"/>
                  </a:lnTo>
                  <a:lnTo>
                    <a:pt x="41899" y="7205"/>
                  </a:lnTo>
                  <a:lnTo>
                    <a:pt x="43339" y="6340"/>
                  </a:lnTo>
                  <a:lnTo>
                    <a:pt x="44723" y="5360"/>
                  </a:lnTo>
                  <a:lnTo>
                    <a:pt x="46048" y="4323"/>
                  </a:lnTo>
                  <a:lnTo>
                    <a:pt x="47316" y="3228"/>
                  </a:lnTo>
                  <a:lnTo>
                    <a:pt x="47835" y="2594"/>
                  </a:lnTo>
                  <a:lnTo>
                    <a:pt x="48757" y="1499"/>
                  </a:lnTo>
                  <a:lnTo>
                    <a:pt x="49160" y="923"/>
                  </a:lnTo>
                  <a:lnTo>
                    <a:pt x="49448" y="462"/>
                  </a:lnTo>
                  <a:lnTo>
                    <a:pt x="49506" y="289"/>
                  </a:lnTo>
                  <a:lnTo>
                    <a:pt x="49506" y="116"/>
                  </a:lnTo>
                  <a:lnTo>
                    <a:pt x="49448" y="58"/>
                  </a:lnTo>
                  <a:lnTo>
                    <a:pt x="49333" y="1"/>
                  </a:lnTo>
                  <a:close/>
                </a:path>
              </a:pathLst>
            </a:custGeom>
            <a:solidFill>
              <a:srgbClr val="90C6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72"/>
            <p:cNvSpPr/>
            <p:nvPr/>
          </p:nvSpPr>
          <p:spPr>
            <a:xfrm>
              <a:off x="4559925" y="3547625"/>
              <a:ext cx="1603625" cy="802550"/>
            </a:xfrm>
            <a:custGeom>
              <a:avLst/>
              <a:gdLst/>
              <a:ahLst/>
              <a:cxnLst/>
              <a:rect l="l" t="t" r="r" b="b"/>
              <a:pathLst>
                <a:path w="64145" h="32102" extrusionOk="0">
                  <a:moveTo>
                    <a:pt x="64087" y="1"/>
                  </a:moveTo>
                  <a:lnTo>
                    <a:pt x="64029" y="289"/>
                  </a:lnTo>
                  <a:lnTo>
                    <a:pt x="63683" y="1153"/>
                  </a:lnTo>
                  <a:lnTo>
                    <a:pt x="62646" y="3689"/>
                  </a:lnTo>
                  <a:lnTo>
                    <a:pt x="60859" y="7723"/>
                  </a:lnTo>
                  <a:lnTo>
                    <a:pt x="60226" y="8876"/>
                  </a:lnTo>
                  <a:lnTo>
                    <a:pt x="59592" y="9971"/>
                  </a:lnTo>
                  <a:lnTo>
                    <a:pt x="58900" y="11066"/>
                  </a:lnTo>
                  <a:lnTo>
                    <a:pt x="58151" y="12161"/>
                  </a:lnTo>
                  <a:lnTo>
                    <a:pt x="57402" y="13198"/>
                  </a:lnTo>
                  <a:lnTo>
                    <a:pt x="56652" y="14236"/>
                  </a:lnTo>
                  <a:lnTo>
                    <a:pt x="55846" y="15273"/>
                  </a:lnTo>
                  <a:lnTo>
                    <a:pt x="54981" y="16253"/>
                  </a:lnTo>
                  <a:lnTo>
                    <a:pt x="54117" y="17290"/>
                  </a:lnTo>
                  <a:lnTo>
                    <a:pt x="53194" y="18212"/>
                  </a:lnTo>
                  <a:lnTo>
                    <a:pt x="52215" y="19192"/>
                  </a:lnTo>
                  <a:lnTo>
                    <a:pt x="51235" y="20057"/>
                  </a:lnTo>
                  <a:lnTo>
                    <a:pt x="50198" y="20979"/>
                  </a:lnTo>
                  <a:lnTo>
                    <a:pt x="49160" y="21786"/>
                  </a:lnTo>
                  <a:lnTo>
                    <a:pt x="48123" y="22592"/>
                  </a:lnTo>
                  <a:lnTo>
                    <a:pt x="47028" y="23399"/>
                  </a:lnTo>
                  <a:lnTo>
                    <a:pt x="45875" y="24149"/>
                  </a:lnTo>
                  <a:lnTo>
                    <a:pt x="44723" y="24840"/>
                  </a:lnTo>
                  <a:lnTo>
                    <a:pt x="43570" y="25532"/>
                  </a:lnTo>
                  <a:lnTo>
                    <a:pt x="42417" y="26166"/>
                  </a:lnTo>
                  <a:lnTo>
                    <a:pt x="41207" y="26742"/>
                  </a:lnTo>
                  <a:lnTo>
                    <a:pt x="39997" y="27318"/>
                  </a:lnTo>
                  <a:lnTo>
                    <a:pt x="38729" y="27837"/>
                  </a:lnTo>
                  <a:lnTo>
                    <a:pt x="37461" y="28298"/>
                  </a:lnTo>
                  <a:lnTo>
                    <a:pt x="36193" y="28701"/>
                  </a:lnTo>
                  <a:lnTo>
                    <a:pt x="34925" y="29105"/>
                  </a:lnTo>
                  <a:lnTo>
                    <a:pt x="33600" y="29451"/>
                  </a:lnTo>
                  <a:lnTo>
                    <a:pt x="32332" y="29739"/>
                  </a:lnTo>
                  <a:lnTo>
                    <a:pt x="31006" y="29969"/>
                  </a:lnTo>
                  <a:lnTo>
                    <a:pt x="29681" y="30200"/>
                  </a:lnTo>
                  <a:lnTo>
                    <a:pt x="28355" y="30373"/>
                  </a:lnTo>
                  <a:lnTo>
                    <a:pt x="27030" y="30488"/>
                  </a:lnTo>
                  <a:lnTo>
                    <a:pt x="25762" y="30546"/>
                  </a:lnTo>
                  <a:lnTo>
                    <a:pt x="24436" y="30603"/>
                  </a:lnTo>
                  <a:lnTo>
                    <a:pt x="21728" y="30603"/>
                  </a:lnTo>
                  <a:lnTo>
                    <a:pt x="19076" y="30430"/>
                  </a:lnTo>
                  <a:lnTo>
                    <a:pt x="16425" y="30142"/>
                  </a:lnTo>
                  <a:lnTo>
                    <a:pt x="14120" y="29681"/>
                  </a:lnTo>
                  <a:lnTo>
                    <a:pt x="11872" y="29163"/>
                  </a:lnTo>
                  <a:lnTo>
                    <a:pt x="9625" y="28529"/>
                  </a:lnTo>
                  <a:lnTo>
                    <a:pt x="7435" y="27779"/>
                  </a:lnTo>
                  <a:lnTo>
                    <a:pt x="5994" y="27145"/>
                  </a:lnTo>
                  <a:lnTo>
                    <a:pt x="3516" y="26050"/>
                  </a:lnTo>
                  <a:lnTo>
                    <a:pt x="2248" y="25532"/>
                  </a:lnTo>
                  <a:lnTo>
                    <a:pt x="1153" y="25071"/>
                  </a:lnTo>
                  <a:lnTo>
                    <a:pt x="404" y="24783"/>
                  </a:lnTo>
                  <a:lnTo>
                    <a:pt x="58" y="24783"/>
                  </a:lnTo>
                  <a:lnTo>
                    <a:pt x="0" y="24898"/>
                  </a:lnTo>
                  <a:lnTo>
                    <a:pt x="0" y="24955"/>
                  </a:lnTo>
                  <a:lnTo>
                    <a:pt x="173" y="25244"/>
                  </a:lnTo>
                  <a:lnTo>
                    <a:pt x="461" y="25474"/>
                  </a:lnTo>
                  <a:lnTo>
                    <a:pt x="865" y="25820"/>
                  </a:lnTo>
                  <a:lnTo>
                    <a:pt x="1902" y="26511"/>
                  </a:lnTo>
                  <a:lnTo>
                    <a:pt x="3228" y="27203"/>
                  </a:lnTo>
                  <a:lnTo>
                    <a:pt x="4553" y="27895"/>
                  </a:lnTo>
                  <a:lnTo>
                    <a:pt x="5764" y="28529"/>
                  </a:lnTo>
                  <a:lnTo>
                    <a:pt x="7204" y="29163"/>
                  </a:lnTo>
                  <a:lnTo>
                    <a:pt x="9510" y="30027"/>
                  </a:lnTo>
                  <a:lnTo>
                    <a:pt x="10662" y="30373"/>
                  </a:lnTo>
                  <a:lnTo>
                    <a:pt x="11815" y="30719"/>
                  </a:lnTo>
                  <a:lnTo>
                    <a:pt x="13025" y="31007"/>
                  </a:lnTo>
                  <a:lnTo>
                    <a:pt x="14178" y="31295"/>
                  </a:lnTo>
                  <a:lnTo>
                    <a:pt x="15388" y="31525"/>
                  </a:lnTo>
                  <a:lnTo>
                    <a:pt x="16598" y="31698"/>
                  </a:lnTo>
                  <a:lnTo>
                    <a:pt x="17981" y="31871"/>
                  </a:lnTo>
                  <a:lnTo>
                    <a:pt x="19365" y="31987"/>
                  </a:lnTo>
                  <a:lnTo>
                    <a:pt x="20748" y="32044"/>
                  </a:lnTo>
                  <a:lnTo>
                    <a:pt x="22073" y="32102"/>
                  </a:lnTo>
                  <a:lnTo>
                    <a:pt x="23456" y="32102"/>
                  </a:lnTo>
                  <a:lnTo>
                    <a:pt x="24840" y="32044"/>
                  </a:lnTo>
                  <a:lnTo>
                    <a:pt x="26223" y="31987"/>
                  </a:lnTo>
                  <a:lnTo>
                    <a:pt x="27606" y="31871"/>
                  </a:lnTo>
                  <a:lnTo>
                    <a:pt x="28931" y="31698"/>
                  </a:lnTo>
                  <a:lnTo>
                    <a:pt x="30315" y="31525"/>
                  </a:lnTo>
                  <a:lnTo>
                    <a:pt x="31640" y="31237"/>
                  </a:lnTo>
                  <a:lnTo>
                    <a:pt x="33023" y="30949"/>
                  </a:lnTo>
                  <a:lnTo>
                    <a:pt x="34349" y="30603"/>
                  </a:lnTo>
                  <a:lnTo>
                    <a:pt x="35674" y="30258"/>
                  </a:lnTo>
                  <a:lnTo>
                    <a:pt x="37000" y="29796"/>
                  </a:lnTo>
                  <a:lnTo>
                    <a:pt x="38268" y="29335"/>
                  </a:lnTo>
                  <a:lnTo>
                    <a:pt x="39536" y="28817"/>
                  </a:lnTo>
                  <a:lnTo>
                    <a:pt x="40804" y="28240"/>
                  </a:lnTo>
                  <a:lnTo>
                    <a:pt x="42072" y="27606"/>
                  </a:lnTo>
                  <a:lnTo>
                    <a:pt x="43282" y="26973"/>
                  </a:lnTo>
                  <a:lnTo>
                    <a:pt x="44492" y="26281"/>
                  </a:lnTo>
                  <a:lnTo>
                    <a:pt x="45645" y="25589"/>
                  </a:lnTo>
                  <a:lnTo>
                    <a:pt x="46797" y="24840"/>
                  </a:lnTo>
                  <a:lnTo>
                    <a:pt x="47892" y="24033"/>
                  </a:lnTo>
                  <a:lnTo>
                    <a:pt x="48987" y="23169"/>
                  </a:lnTo>
                  <a:lnTo>
                    <a:pt x="50082" y="22304"/>
                  </a:lnTo>
                  <a:lnTo>
                    <a:pt x="51120" y="21440"/>
                  </a:lnTo>
                  <a:lnTo>
                    <a:pt x="52157" y="20460"/>
                  </a:lnTo>
                  <a:lnTo>
                    <a:pt x="53137" y="19538"/>
                  </a:lnTo>
                  <a:lnTo>
                    <a:pt x="54059" y="18501"/>
                  </a:lnTo>
                  <a:lnTo>
                    <a:pt x="54981" y="17521"/>
                  </a:lnTo>
                  <a:lnTo>
                    <a:pt x="55903" y="16426"/>
                  </a:lnTo>
                  <a:lnTo>
                    <a:pt x="56710" y="15388"/>
                  </a:lnTo>
                  <a:lnTo>
                    <a:pt x="57517" y="14351"/>
                  </a:lnTo>
                  <a:lnTo>
                    <a:pt x="58266" y="13256"/>
                  </a:lnTo>
                  <a:lnTo>
                    <a:pt x="58958" y="12161"/>
                  </a:lnTo>
                  <a:lnTo>
                    <a:pt x="59649" y="11066"/>
                  </a:lnTo>
                  <a:lnTo>
                    <a:pt x="60283" y="9913"/>
                  </a:lnTo>
                  <a:lnTo>
                    <a:pt x="60917" y="8761"/>
                  </a:lnTo>
                  <a:lnTo>
                    <a:pt x="61493" y="7551"/>
                  </a:lnTo>
                  <a:lnTo>
                    <a:pt x="62070" y="6110"/>
                  </a:lnTo>
                  <a:lnTo>
                    <a:pt x="63049" y="3574"/>
                  </a:lnTo>
                  <a:lnTo>
                    <a:pt x="63568" y="2248"/>
                  </a:lnTo>
                  <a:lnTo>
                    <a:pt x="63914" y="1153"/>
                  </a:lnTo>
                  <a:lnTo>
                    <a:pt x="64144" y="347"/>
                  </a:lnTo>
                  <a:lnTo>
                    <a:pt x="64144" y="116"/>
                  </a:lnTo>
                  <a:lnTo>
                    <a:pt x="64087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72"/>
            <p:cNvSpPr/>
            <p:nvPr/>
          </p:nvSpPr>
          <p:spPr>
            <a:xfrm>
              <a:off x="4709775" y="3000125"/>
              <a:ext cx="613800" cy="873150"/>
            </a:xfrm>
            <a:custGeom>
              <a:avLst/>
              <a:gdLst/>
              <a:ahLst/>
              <a:cxnLst/>
              <a:rect l="l" t="t" r="r" b="b"/>
              <a:pathLst>
                <a:path w="24552" h="34926" extrusionOk="0">
                  <a:moveTo>
                    <a:pt x="21209" y="1"/>
                  </a:moveTo>
                  <a:lnTo>
                    <a:pt x="22649" y="3689"/>
                  </a:lnTo>
                  <a:lnTo>
                    <a:pt x="23053" y="5130"/>
                  </a:lnTo>
                  <a:lnTo>
                    <a:pt x="23341" y="6571"/>
                  </a:lnTo>
                  <a:lnTo>
                    <a:pt x="23571" y="8069"/>
                  </a:lnTo>
                  <a:lnTo>
                    <a:pt x="23687" y="9567"/>
                  </a:lnTo>
                  <a:lnTo>
                    <a:pt x="23744" y="11354"/>
                  </a:lnTo>
                  <a:lnTo>
                    <a:pt x="23629" y="13083"/>
                  </a:lnTo>
                  <a:lnTo>
                    <a:pt x="23399" y="14812"/>
                  </a:lnTo>
                  <a:lnTo>
                    <a:pt x="23053" y="16541"/>
                  </a:lnTo>
                  <a:lnTo>
                    <a:pt x="22592" y="18212"/>
                  </a:lnTo>
                  <a:lnTo>
                    <a:pt x="21958" y="19826"/>
                  </a:lnTo>
                  <a:lnTo>
                    <a:pt x="21612" y="20633"/>
                  </a:lnTo>
                  <a:lnTo>
                    <a:pt x="21209" y="21440"/>
                  </a:lnTo>
                  <a:lnTo>
                    <a:pt x="20805" y="22189"/>
                  </a:lnTo>
                  <a:lnTo>
                    <a:pt x="20344" y="22938"/>
                  </a:lnTo>
                  <a:lnTo>
                    <a:pt x="19422" y="24321"/>
                  </a:lnTo>
                  <a:lnTo>
                    <a:pt x="18385" y="25647"/>
                  </a:lnTo>
                  <a:lnTo>
                    <a:pt x="17232" y="26857"/>
                  </a:lnTo>
                  <a:lnTo>
                    <a:pt x="16022" y="27952"/>
                  </a:lnTo>
                  <a:lnTo>
                    <a:pt x="14696" y="29047"/>
                  </a:lnTo>
                  <a:lnTo>
                    <a:pt x="13313" y="29969"/>
                  </a:lnTo>
                  <a:lnTo>
                    <a:pt x="11872" y="30834"/>
                  </a:lnTo>
                  <a:lnTo>
                    <a:pt x="10431" y="31583"/>
                  </a:lnTo>
                  <a:lnTo>
                    <a:pt x="8991" y="32159"/>
                  </a:lnTo>
                  <a:lnTo>
                    <a:pt x="7492" y="32678"/>
                  </a:lnTo>
                  <a:lnTo>
                    <a:pt x="5994" y="33139"/>
                  </a:lnTo>
                  <a:lnTo>
                    <a:pt x="4495" y="33485"/>
                  </a:lnTo>
                  <a:lnTo>
                    <a:pt x="2017" y="33773"/>
                  </a:lnTo>
                  <a:lnTo>
                    <a:pt x="1268" y="33946"/>
                  </a:lnTo>
                  <a:lnTo>
                    <a:pt x="634" y="34061"/>
                  </a:lnTo>
                  <a:lnTo>
                    <a:pt x="173" y="34234"/>
                  </a:lnTo>
                  <a:lnTo>
                    <a:pt x="58" y="34292"/>
                  </a:lnTo>
                  <a:lnTo>
                    <a:pt x="0" y="34407"/>
                  </a:lnTo>
                  <a:lnTo>
                    <a:pt x="58" y="34580"/>
                  </a:lnTo>
                  <a:lnTo>
                    <a:pt x="173" y="34695"/>
                  </a:lnTo>
                  <a:lnTo>
                    <a:pt x="403" y="34753"/>
                  </a:lnTo>
                  <a:lnTo>
                    <a:pt x="692" y="34868"/>
                  </a:lnTo>
                  <a:lnTo>
                    <a:pt x="1498" y="34926"/>
                  </a:lnTo>
                  <a:lnTo>
                    <a:pt x="3343" y="34926"/>
                  </a:lnTo>
                  <a:lnTo>
                    <a:pt x="4207" y="34810"/>
                  </a:lnTo>
                  <a:lnTo>
                    <a:pt x="5245" y="34753"/>
                  </a:lnTo>
                  <a:lnTo>
                    <a:pt x="6570" y="34465"/>
                  </a:lnTo>
                  <a:lnTo>
                    <a:pt x="7896" y="34119"/>
                  </a:lnTo>
                  <a:lnTo>
                    <a:pt x="9221" y="33658"/>
                  </a:lnTo>
                  <a:lnTo>
                    <a:pt x="10489" y="33197"/>
                  </a:lnTo>
                  <a:lnTo>
                    <a:pt x="11296" y="32851"/>
                  </a:lnTo>
                  <a:lnTo>
                    <a:pt x="12045" y="32505"/>
                  </a:lnTo>
                  <a:lnTo>
                    <a:pt x="12794" y="32102"/>
                  </a:lnTo>
                  <a:lnTo>
                    <a:pt x="13543" y="31641"/>
                  </a:lnTo>
                  <a:lnTo>
                    <a:pt x="14984" y="30661"/>
                  </a:lnTo>
                  <a:lnTo>
                    <a:pt x="16367" y="29623"/>
                  </a:lnTo>
                  <a:lnTo>
                    <a:pt x="17635" y="28413"/>
                  </a:lnTo>
                  <a:lnTo>
                    <a:pt x="18788" y="27203"/>
                  </a:lnTo>
                  <a:lnTo>
                    <a:pt x="19883" y="25877"/>
                  </a:lnTo>
                  <a:lnTo>
                    <a:pt x="20863" y="24494"/>
                  </a:lnTo>
                  <a:lnTo>
                    <a:pt x="21324" y="23687"/>
                  </a:lnTo>
                  <a:lnTo>
                    <a:pt x="21785" y="22938"/>
                  </a:lnTo>
                  <a:lnTo>
                    <a:pt x="22188" y="22131"/>
                  </a:lnTo>
                  <a:lnTo>
                    <a:pt x="22592" y="21324"/>
                  </a:lnTo>
                  <a:lnTo>
                    <a:pt x="22937" y="20460"/>
                  </a:lnTo>
                  <a:lnTo>
                    <a:pt x="23226" y="19653"/>
                  </a:lnTo>
                  <a:lnTo>
                    <a:pt x="23514" y="18789"/>
                  </a:lnTo>
                  <a:lnTo>
                    <a:pt x="23744" y="17924"/>
                  </a:lnTo>
                  <a:lnTo>
                    <a:pt x="24148" y="16138"/>
                  </a:lnTo>
                  <a:lnTo>
                    <a:pt x="24378" y="14351"/>
                  </a:lnTo>
                  <a:lnTo>
                    <a:pt x="24551" y="12564"/>
                  </a:lnTo>
                  <a:lnTo>
                    <a:pt x="24494" y="10778"/>
                  </a:lnTo>
                  <a:lnTo>
                    <a:pt x="24378" y="9106"/>
                  </a:lnTo>
                  <a:lnTo>
                    <a:pt x="24090" y="7435"/>
                  </a:lnTo>
                  <a:lnTo>
                    <a:pt x="23744" y="5764"/>
                  </a:lnTo>
                  <a:lnTo>
                    <a:pt x="23283" y="4150"/>
                  </a:lnTo>
                  <a:lnTo>
                    <a:pt x="22937" y="3343"/>
                  </a:lnTo>
                  <a:lnTo>
                    <a:pt x="22304" y="1902"/>
                  </a:lnTo>
                  <a:lnTo>
                    <a:pt x="21612" y="577"/>
                  </a:lnTo>
                  <a:lnTo>
                    <a:pt x="21381" y="116"/>
                  </a:lnTo>
                  <a:lnTo>
                    <a:pt x="21266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72"/>
            <p:cNvSpPr/>
            <p:nvPr/>
          </p:nvSpPr>
          <p:spPr>
            <a:xfrm>
              <a:off x="4740025" y="2687475"/>
              <a:ext cx="538875" cy="194525"/>
            </a:xfrm>
            <a:custGeom>
              <a:avLst/>
              <a:gdLst/>
              <a:ahLst/>
              <a:cxnLst/>
              <a:rect l="l" t="t" r="r" b="b"/>
              <a:pathLst>
                <a:path w="21555" h="7781" extrusionOk="0">
                  <a:moveTo>
                    <a:pt x="14639" y="0"/>
                  </a:moveTo>
                  <a:lnTo>
                    <a:pt x="13832" y="116"/>
                  </a:lnTo>
                  <a:lnTo>
                    <a:pt x="12218" y="346"/>
                  </a:lnTo>
                  <a:lnTo>
                    <a:pt x="10720" y="692"/>
                  </a:lnTo>
                  <a:lnTo>
                    <a:pt x="9394" y="1095"/>
                  </a:lnTo>
                  <a:lnTo>
                    <a:pt x="8587" y="1441"/>
                  </a:lnTo>
                  <a:lnTo>
                    <a:pt x="7781" y="1787"/>
                  </a:lnTo>
                  <a:lnTo>
                    <a:pt x="6974" y="2133"/>
                  </a:lnTo>
                  <a:lnTo>
                    <a:pt x="6225" y="2536"/>
                  </a:lnTo>
                  <a:lnTo>
                    <a:pt x="5418" y="2997"/>
                  </a:lnTo>
                  <a:lnTo>
                    <a:pt x="4726" y="3458"/>
                  </a:lnTo>
                  <a:lnTo>
                    <a:pt x="3977" y="3977"/>
                  </a:lnTo>
                  <a:lnTo>
                    <a:pt x="3285" y="4496"/>
                  </a:lnTo>
                  <a:lnTo>
                    <a:pt x="2594" y="5072"/>
                  </a:lnTo>
                  <a:lnTo>
                    <a:pt x="1441" y="6109"/>
                  </a:lnTo>
                  <a:lnTo>
                    <a:pt x="807" y="6686"/>
                  </a:lnTo>
                  <a:lnTo>
                    <a:pt x="346" y="7204"/>
                  </a:lnTo>
                  <a:lnTo>
                    <a:pt x="58" y="7550"/>
                  </a:lnTo>
                  <a:lnTo>
                    <a:pt x="0" y="7723"/>
                  </a:lnTo>
                  <a:lnTo>
                    <a:pt x="0" y="7781"/>
                  </a:lnTo>
                  <a:lnTo>
                    <a:pt x="231" y="7723"/>
                  </a:lnTo>
                  <a:lnTo>
                    <a:pt x="807" y="7377"/>
                  </a:lnTo>
                  <a:lnTo>
                    <a:pt x="2421" y="6340"/>
                  </a:lnTo>
                  <a:lnTo>
                    <a:pt x="5130" y="4669"/>
                  </a:lnTo>
                  <a:lnTo>
                    <a:pt x="6743" y="3862"/>
                  </a:lnTo>
                  <a:lnTo>
                    <a:pt x="7608" y="3516"/>
                  </a:lnTo>
                  <a:lnTo>
                    <a:pt x="8472" y="3228"/>
                  </a:lnTo>
                  <a:lnTo>
                    <a:pt x="9337" y="2940"/>
                  </a:lnTo>
                  <a:lnTo>
                    <a:pt x="10201" y="2709"/>
                  </a:lnTo>
                  <a:lnTo>
                    <a:pt x="11066" y="2536"/>
                  </a:lnTo>
                  <a:lnTo>
                    <a:pt x="11930" y="2363"/>
                  </a:lnTo>
                  <a:lnTo>
                    <a:pt x="12795" y="2306"/>
                  </a:lnTo>
                  <a:lnTo>
                    <a:pt x="13601" y="2248"/>
                  </a:lnTo>
                  <a:lnTo>
                    <a:pt x="14408" y="2190"/>
                  </a:lnTo>
                  <a:lnTo>
                    <a:pt x="15215" y="2248"/>
                  </a:lnTo>
                  <a:lnTo>
                    <a:pt x="16829" y="2363"/>
                  </a:lnTo>
                  <a:lnTo>
                    <a:pt x="18500" y="2594"/>
                  </a:lnTo>
                  <a:lnTo>
                    <a:pt x="19307" y="2709"/>
                  </a:lnTo>
                  <a:lnTo>
                    <a:pt x="19941" y="2767"/>
                  </a:lnTo>
                  <a:lnTo>
                    <a:pt x="20575" y="2767"/>
                  </a:lnTo>
                  <a:lnTo>
                    <a:pt x="21094" y="2709"/>
                  </a:lnTo>
                  <a:lnTo>
                    <a:pt x="21324" y="2651"/>
                  </a:lnTo>
                  <a:lnTo>
                    <a:pt x="21439" y="2536"/>
                  </a:lnTo>
                  <a:lnTo>
                    <a:pt x="21555" y="2421"/>
                  </a:lnTo>
                  <a:lnTo>
                    <a:pt x="21555" y="2248"/>
                  </a:lnTo>
                  <a:lnTo>
                    <a:pt x="21439" y="2018"/>
                  </a:lnTo>
                  <a:lnTo>
                    <a:pt x="21209" y="1787"/>
                  </a:lnTo>
                  <a:lnTo>
                    <a:pt x="20690" y="1326"/>
                  </a:lnTo>
                  <a:lnTo>
                    <a:pt x="20056" y="923"/>
                  </a:lnTo>
                  <a:lnTo>
                    <a:pt x="19365" y="577"/>
                  </a:lnTo>
                  <a:lnTo>
                    <a:pt x="18673" y="346"/>
                  </a:lnTo>
                  <a:lnTo>
                    <a:pt x="17924" y="173"/>
                  </a:lnTo>
                  <a:lnTo>
                    <a:pt x="17117" y="58"/>
                  </a:lnTo>
                  <a:lnTo>
                    <a:pt x="16310" y="0"/>
                  </a:lnTo>
                  <a:close/>
                </a:path>
              </a:pathLst>
            </a:custGeom>
            <a:solidFill>
              <a:srgbClr val="90C6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72"/>
            <p:cNvSpPr/>
            <p:nvPr/>
          </p:nvSpPr>
          <p:spPr>
            <a:xfrm>
              <a:off x="5415750" y="2743675"/>
              <a:ext cx="556175" cy="855850"/>
            </a:xfrm>
            <a:custGeom>
              <a:avLst/>
              <a:gdLst/>
              <a:ahLst/>
              <a:cxnLst/>
              <a:rect l="l" t="t" r="r" b="b"/>
              <a:pathLst>
                <a:path w="22247" h="34234" extrusionOk="0">
                  <a:moveTo>
                    <a:pt x="10259" y="0"/>
                  </a:moveTo>
                  <a:lnTo>
                    <a:pt x="10259" y="25185"/>
                  </a:lnTo>
                  <a:lnTo>
                    <a:pt x="9798" y="25070"/>
                  </a:lnTo>
                  <a:lnTo>
                    <a:pt x="9279" y="25012"/>
                  </a:lnTo>
                  <a:lnTo>
                    <a:pt x="8703" y="24955"/>
                  </a:lnTo>
                  <a:lnTo>
                    <a:pt x="8184" y="24897"/>
                  </a:lnTo>
                  <a:lnTo>
                    <a:pt x="7262" y="24955"/>
                  </a:lnTo>
                  <a:lnTo>
                    <a:pt x="6340" y="25070"/>
                  </a:lnTo>
                  <a:lnTo>
                    <a:pt x="5706" y="25243"/>
                  </a:lnTo>
                  <a:lnTo>
                    <a:pt x="5072" y="25416"/>
                  </a:lnTo>
                  <a:lnTo>
                    <a:pt x="4438" y="25646"/>
                  </a:lnTo>
                  <a:lnTo>
                    <a:pt x="3862" y="25934"/>
                  </a:lnTo>
                  <a:lnTo>
                    <a:pt x="3286" y="26223"/>
                  </a:lnTo>
                  <a:lnTo>
                    <a:pt x="2767" y="26511"/>
                  </a:lnTo>
                  <a:lnTo>
                    <a:pt x="2306" y="26857"/>
                  </a:lnTo>
                  <a:lnTo>
                    <a:pt x="1845" y="27260"/>
                  </a:lnTo>
                  <a:lnTo>
                    <a:pt x="1441" y="27606"/>
                  </a:lnTo>
                  <a:lnTo>
                    <a:pt x="1038" y="28009"/>
                  </a:lnTo>
                  <a:lnTo>
                    <a:pt x="750" y="28470"/>
                  </a:lnTo>
                  <a:lnTo>
                    <a:pt x="462" y="28874"/>
                  </a:lnTo>
                  <a:lnTo>
                    <a:pt x="289" y="29335"/>
                  </a:lnTo>
                  <a:lnTo>
                    <a:pt x="116" y="29796"/>
                  </a:lnTo>
                  <a:lnTo>
                    <a:pt x="1" y="30257"/>
                  </a:lnTo>
                  <a:lnTo>
                    <a:pt x="1" y="30718"/>
                  </a:lnTo>
                  <a:lnTo>
                    <a:pt x="1" y="31064"/>
                  </a:lnTo>
                  <a:lnTo>
                    <a:pt x="58" y="31467"/>
                  </a:lnTo>
                  <a:lnTo>
                    <a:pt x="173" y="31813"/>
                  </a:lnTo>
                  <a:lnTo>
                    <a:pt x="346" y="32159"/>
                  </a:lnTo>
                  <a:lnTo>
                    <a:pt x="519" y="32447"/>
                  </a:lnTo>
                  <a:lnTo>
                    <a:pt x="807" y="32735"/>
                  </a:lnTo>
                  <a:lnTo>
                    <a:pt x="1038" y="33023"/>
                  </a:lnTo>
                  <a:lnTo>
                    <a:pt x="1384" y="33254"/>
                  </a:lnTo>
                  <a:lnTo>
                    <a:pt x="1672" y="33484"/>
                  </a:lnTo>
                  <a:lnTo>
                    <a:pt x="2075" y="33715"/>
                  </a:lnTo>
                  <a:lnTo>
                    <a:pt x="2479" y="33830"/>
                  </a:lnTo>
                  <a:lnTo>
                    <a:pt x="2882" y="34003"/>
                  </a:lnTo>
                  <a:lnTo>
                    <a:pt x="3343" y="34118"/>
                  </a:lnTo>
                  <a:lnTo>
                    <a:pt x="3862" y="34176"/>
                  </a:lnTo>
                  <a:lnTo>
                    <a:pt x="4323" y="34233"/>
                  </a:lnTo>
                  <a:lnTo>
                    <a:pt x="5764" y="34233"/>
                  </a:lnTo>
                  <a:lnTo>
                    <a:pt x="6686" y="34061"/>
                  </a:lnTo>
                  <a:lnTo>
                    <a:pt x="7377" y="33945"/>
                  </a:lnTo>
                  <a:lnTo>
                    <a:pt x="8011" y="33715"/>
                  </a:lnTo>
                  <a:lnTo>
                    <a:pt x="8588" y="33542"/>
                  </a:lnTo>
                  <a:lnTo>
                    <a:pt x="9164" y="33254"/>
                  </a:lnTo>
                  <a:lnTo>
                    <a:pt x="9740" y="32966"/>
                  </a:lnTo>
                  <a:lnTo>
                    <a:pt x="10259" y="32620"/>
                  </a:lnTo>
                  <a:lnTo>
                    <a:pt x="10778" y="32332"/>
                  </a:lnTo>
                  <a:lnTo>
                    <a:pt x="11239" y="31928"/>
                  </a:lnTo>
                  <a:lnTo>
                    <a:pt x="11642" y="31525"/>
                  </a:lnTo>
                  <a:lnTo>
                    <a:pt x="11988" y="31121"/>
                  </a:lnTo>
                  <a:lnTo>
                    <a:pt x="12276" y="30718"/>
                  </a:lnTo>
                  <a:lnTo>
                    <a:pt x="12564" y="30315"/>
                  </a:lnTo>
                  <a:lnTo>
                    <a:pt x="12795" y="29853"/>
                  </a:lnTo>
                  <a:lnTo>
                    <a:pt x="12910" y="29392"/>
                  </a:lnTo>
                  <a:lnTo>
                    <a:pt x="13025" y="28931"/>
                  </a:lnTo>
                  <a:lnTo>
                    <a:pt x="13083" y="28470"/>
                  </a:lnTo>
                  <a:lnTo>
                    <a:pt x="13083" y="14062"/>
                  </a:lnTo>
                  <a:lnTo>
                    <a:pt x="13659" y="14235"/>
                  </a:lnTo>
                  <a:lnTo>
                    <a:pt x="14293" y="14408"/>
                  </a:lnTo>
                  <a:lnTo>
                    <a:pt x="15676" y="14754"/>
                  </a:lnTo>
                  <a:lnTo>
                    <a:pt x="17405" y="15100"/>
                  </a:lnTo>
                  <a:lnTo>
                    <a:pt x="18155" y="15330"/>
                  </a:lnTo>
                  <a:lnTo>
                    <a:pt x="18789" y="15618"/>
                  </a:lnTo>
                  <a:lnTo>
                    <a:pt x="19365" y="15964"/>
                  </a:lnTo>
                  <a:lnTo>
                    <a:pt x="19826" y="16368"/>
                  </a:lnTo>
                  <a:lnTo>
                    <a:pt x="19999" y="16598"/>
                  </a:lnTo>
                  <a:lnTo>
                    <a:pt x="20172" y="16829"/>
                  </a:lnTo>
                  <a:lnTo>
                    <a:pt x="20287" y="17117"/>
                  </a:lnTo>
                  <a:lnTo>
                    <a:pt x="20402" y="17463"/>
                  </a:lnTo>
                  <a:lnTo>
                    <a:pt x="21382" y="20805"/>
                  </a:lnTo>
                  <a:lnTo>
                    <a:pt x="22074" y="17347"/>
                  </a:lnTo>
                  <a:lnTo>
                    <a:pt x="22131" y="17117"/>
                  </a:lnTo>
                  <a:lnTo>
                    <a:pt x="22189" y="16540"/>
                  </a:lnTo>
                  <a:lnTo>
                    <a:pt x="22246" y="15676"/>
                  </a:lnTo>
                  <a:lnTo>
                    <a:pt x="22131" y="14639"/>
                  </a:lnTo>
                  <a:lnTo>
                    <a:pt x="22016" y="14062"/>
                  </a:lnTo>
                  <a:lnTo>
                    <a:pt x="21901" y="13486"/>
                  </a:lnTo>
                  <a:lnTo>
                    <a:pt x="21670" y="12852"/>
                  </a:lnTo>
                  <a:lnTo>
                    <a:pt x="21440" y="12276"/>
                  </a:lnTo>
                  <a:lnTo>
                    <a:pt x="21094" y="11699"/>
                  </a:lnTo>
                  <a:lnTo>
                    <a:pt x="20690" y="11123"/>
                  </a:lnTo>
                  <a:lnTo>
                    <a:pt x="20172" y="10604"/>
                  </a:lnTo>
                  <a:lnTo>
                    <a:pt x="19595" y="10086"/>
                  </a:lnTo>
                  <a:lnTo>
                    <a:pt x="18443" y="9164"/>
                  </a:lnTo>
                  <a:lnTo>
                    <a:pt x="17290" y="8184"/>
                  </a:lnTo>
                  <a:lnTo>
                    <a:pt x="16080" y="7204"/>
                  </a:lnTo>
                  <a:lnTo>
                    <a:pt x="14985" y="6167"/>
                  </a:lnTo>
                  <a:lnTo>
                    <a:pt x="13947" y="5187"/>
                  </a:lnTo>
                  <a:lnTo>
                    <a:pt x="13083" y="4265"/>
                  </a:lnTo>
                  <a:lnTo>
                    <a:pt x="12334" y="3400"/>
                  </a:lnTo>
                  <a:lnTo>
                    <a:pt x="11873" y="2709"/>
                  </a:lnTo>
                  <a:lnTo>
                    <a:pt x="1025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72"/>
            <p:cNvSpPr/>
            <p:nvPr/>
          </p:nvSpPr>
          <p:spPr>
            <a:xfrm>
              <a:off x="5394150" y="2665850"/>
              <a:ext cx="597950" cy="955275"/>
            </a:xfrm>
            <a:custGeom>
              <a:avLst/>
              <a:gdLst/>
              <a:ahLst/>
              <a:cxnLst/>
              <a:rect l="l" t="t" r="r" b="b"/>
              <a:pathLst>
                <a:path w="23918" h="38211" extrusionOk="0">
                  <a:moveTo>
                    <a:pt x="11988" y="6283"/>
                  </a:moveTo>
                  <a:lnTo>
                    <a:pt x="12506" y="7032"/>
                  </a:lnTo>
                  <a:lnTo>
                    <a:pt x="13255" y="7897"/>
                  </a:lnTo>
                  <a:lnTo>
                    <a:pt x="14178" y="8876"/>
                  </a:lnTo>
                  <a:lnTo>
                    <a:pt x="15215" y="9914"/>
                  </a:lnTo>
                  <a:lnTo>
                    <a:pt x="16368" y="10951"/>
                  </a:lnTo>
                  <a:lnTo>
                    <a:pt x="17578" y="11988"/>
                  </a:lnTo>
                  <a:lnTo>
                    <a:pt x="18788" y="12968"/>
                  </a:lnTo>
                  <a:lnTo>
                    <a:pt x="19941" y="13890"/>
                  </a:lnTo>
                  <a:lnTo>
                    <a:pt x="20459" y="14351"/>
                  </a:lnTo>
                  <a:lnTo>
                    <a:pt x="20920" y="14812"/>
                  </a:lnTo>
                  <a:lnTo>
                    <a:pt x="21266" y="15331"/>
                  </a:lnTo>
                  <a:lnTo>
                    <a:pt x="21554" y="15850"/>
                  </a:lnTo>
                  <a:lnTo>
                    <a:pt x="21785" y="16368"/>
                  </a:lnTo>
                  <a:lnTo>
                    <a:pt x="21958" y="16945"/>
                  </a:lnTo>
                  <a:lnTo>
                    <a:pt x="22073" y="17463"/>
                  </a:lnTo>
                  <a:lnTo>
                    <a:pt x="22131" y="17925"/>
                  </a:lnTo>
                  <a:lnTo>
                    <a:pt x="22246" y="18904"/>
                  </a:lnTo>
                  <a:lnTo>
                    <a:pt x="22188" y="19653"/>
                  </a:lnTo>
                  <a:lnTo>
                    <a:pt x="22131" y="20287"/>
                  </a:lnTo>
                  <a:lnTo>
                    <a:pt x="21900" y="19711"/>
                  </a:lnTo>
                  <a:lnTo>
                    <a:pt x="21612" y="19250"/>
                  </a:lnTo>
                  <a:lnTo>
                    <a:pt x="21266" y="18789"/>
                  </a:lnTo>
                  <a:lnTo>
                    <a:pt x="20805" y="18443"/>
                  </a:lnTo>
                  <a:lnTo>
                    <a:pt x="20344" y="18155"/>
                  </a:lnTo>
                  <a:lnTo>
                    <a:pt x="19883" y="17867"/>
                  </a:lnTo>
                  <a:lnTo>
                    <a:pt x="19307" y="17636"/>
                  </a:lnTo>
                  <a:lnTo>
                    <a:pt x="18730" y="17463"/>
                  </a:lnTo>
                  <a:lnTo>
                    <a:pt x="17578" y="17175"/>
                  </a:lnTo>
                  <a:lnTo>
                    <a:pt x="16368" y="16945"/>
                  </a:lnTo>
                  <a:lnTo>
                    <a:pt x="15273" y="16657"/>
                  </a:lnTo>
                  <a:lnTo>
                    <a:pt x="14696" y="16541"/>
                  </a:lnTo>
                  <a:lnTo>
                    <a:pt x="14235" y="16368"/>
                  </a:lnTo>
                  <a:lnTo>
                    <a:pt x="13083" y="15850"/>
                  </a:lnTo>
                  <a:lnTo>
                    <a:pt x="13083" y="31583"/>
                  </a:lnTo>
                  <a:lnTo>
                    <a:pt x="13025" y="31987"/>
                  </a:lnTo>
                  <a:lnTo>
                    <a:pt x="12967" y="32333"/>
                  </a:lnTo>
                  <a:lnTo>
                    <a:pt x="12794" y="32736"/>
                  </a:lnTo>
                  <a:lnTo>
                    <a:pt x="12621" y="33082"/>
                  </a:lnTo>
                  <a:lnTo>
                    <a:pt x="12391" y="33485"/>
                  </a:lnTo>
                  <a:lnTo>
                    <a:pt x="12103" y="33831"/>
                  </a:lnTo>
                  <a:lnTo>
                    <a:pt x="11757" y="34177"/>
                  </a:lnTo>
                  <a:lnTo>
                    <a:pt x="11411" y="34523"/>
                  </a:lnTo>
                  <a:lnTo>
                    <a:pt x="11008" y="34811"/>
                  </a:lnTo>
                  <a:lnTo>
                    <a:pt x="10547" y="35099"/>
                  </a:lnTo>
                  <a:lnTo>
                    <a:pt x="9625" y="35618"/>
                  </a:lnTo>
                  <a:lnTo>
                    <a:pt x="9048" y="35848"/>
                  </a:lnTo>
                  <a:lnTo>
                    <a:pt x="8530" y="36079"/>
                  </a:lnTo>
                  <a:lnTo>
                    <a:pt x="7953" y="36194"/>
                  </a:lnTo>
                  <a:lnTo>
                    <a:pt x="7377" y="36367"/>
                  </a:lnTo>
                  <a:lnTo>
                    <a:pt x="6570" y="36482"/>
                  </a:lnTo>
                  <a:lnTo>
                    <a:pt x="5763" y="36540"/>
                  </a:lnTo>
                  <a:lnTo>
                    <a:pt x="4899" y="36482"/>
                  </a:lnTo>
                  <a:lnTo>
                    <a:pt x="4150" y="36309"/>
                  </a:lnTo>
                  <a:lnTo>
                    <a:pt x="3458" y="36079"/>
                  </a:lnTo>
                  <a:lnTo>
                    <a:pt x="2882" y="35790"/>
                  </a:lnTo>
                  <a:lnTo>
                    <a:pt x="2363" y="35387"/>
                  </a:lnTo>
                  <a:lnTo>
                    <a:pt x="2190" y="35156"/>
                  </a:lnTo>
                  <a:lnTo>
                    <a:pt x="2017" y="34926"/>
                  </a:lnTo>
                  <a:lnTo>
                    <a:pt x="1902" y="34695"/>
                  </a:lnTo>
                  <a:lnTo>
                    <a:pt x="1787" y="34407"/>
                  </a:lnTo>
                  <a:lnTo>
                    <a:pt x="1729" y="34119"/>
                  </a:lnTo>
                  <a:lnTo>
                    <a:pt x="1729" y="33831"/>
                  </a:lnTo>
                  <a:lnTo>
                    <a:pt x="1729" y="33428"/>
                  </a:lnTo>
                  <a:lnTo>
                    <a:pt x="1844" y="33024"/>
                  </a:lnTo>
                  <a:lnTo>
                    <a:pt x="1960" y="32678"/>
                  </a:lnTo>
                  <a:lnTo>
                    <a:pt x="2190" y="32275"/>
                  </a:lnTo>
                  <a:lnTo>
                    <a:pt x="2421" y="31929"/>
                  </a:lnTo>
                  <a:lnTo>
                    <a:pt x="2709" y="31583"/>
                  </a:lnTo>
                  <a:lnTo>
                    <a:pt x="2997" y="31238"/>
                  </a:lnTo>
                  <a:lnTo>
                    <a:pt x="3400" y="30892"/>
                  </a:lnTo>
                  <a:lnTo>
                    <a:pt x="3804" y="30604"/>
                  </a:lnTo>
                  <a:lnTo>
                    <a:pt x="4207" y="30315"/>
                  </a:lnTo>
                  <a:lnTo>
                    <a:pt x="5187" y="29797"/>
                  </a:lnTo>
                  <a:lnTo>
                    <a:pt x="5706" y="29566"/>
                  </a:lnTo>
                  <a:lnTo>
                    <a:pt x="6224" y="29336"/>
                  </a:lnTo>
                  <a:lnTo>
                    <a:pt x="6801" y="29163"/>
                  </a:lnTo>
                  <a:lnTo>
                    <a:pt x="7377" y="29047"/>
                  </a:lnTo>
                  <a:lnTo>
                    <a:pt x="8241" y="28932"/>
                  </a:lnTo>
                  <a:lnTo>
                    <a:pt x="9048" y="28875"/>
                  </a:lnTo>
                  <a:lnTo>
                    <a:pt x="9913" y="28932"/>
                  </a:lnTo>
                  <a:lnTo>
                    <a:pt x="10662" y="29105"/>
                  </a:lnTo>
                  <a:lnTo>
                    <a:pt x="11411" y="29336"/>
                  </a:lnTo>
                  <a:lnTo>
                    <a:pt x="11988" y="29681"/>
                  </a:lnTo>
                  <a:lnTo>
                    <a:pt x="11988" y="6283"/>
                  </a:lnTo>
                  <a:close/>
                  <a:moveTo>
                    <a:pt x="10259" y="1"/>
                  </a:moveTo>
                  <a:lnTo>
                    <a:pt x="10259" y="6283"/>
                  </a:lnTo>
                  <a:lnTo>
                    <a:pt x="10259" y="27261"/>
                  </a:lnTo>
                  <a:lnTo>
                    <a:pt x="9682" y="27203"/>
                  </a:lnTo>
                  <a:lnTo>
                    <a:pt x="9048" y="27146"/>
                  </a:lnTo>
                  <a:lnTo>
                    <a:pt x="8069" y="27203"/>
                  </a:lnTo>
                  <a:lnTo>
                    <a:pt x="7031" y="27376"/>
                  </a:lnTo>
                  <a:lnTo>
                    <a:pt x="6340" y="27549"/>
                  </a:lnTo>
                  <a:lnTo>
                    <a:pt x="5590" y="27722"/>
                  </a:lnTo>
                  <a:lnTo>
                    <a:pt x="4899" y="28010"/>
                  </a:lnTo>
                  <a:lnTo>
                    <a:pt x="4265" y="28298"/>
                  </a:lnTo>
                  <a:lnTo>
                    <a:pt x="3631" y="28644"/>
                  </a:lnTo>
                  <a:lnTo>
                    <a:pt x="3055" y="28990"/>
                  </a:lnTo>
                  <a:lnTo>
                    <a:pt x="2536" y="29393"/>
                  </a:lnTo>
                  <a:lnTo>
                    <a:pt x="2017" y="29797"/>
                  </a:lnTo>
                  <a:lnTo>
                    <a:pt x="1556" y="30258"/>
                  </a:lnTo>
                  <a:lnTo>
                    <a:pt x="1153" y="30719"/>
                  </a:lnTo>
                  <a:lnTo>
                    <a:pt x="807" y="31180"/>
                  </a:lnTo>
                  <a:lnTo>
                    <a:pt x="519" y="31699"/>
                  </a:lnTo>
                  <a:lnTo>
                    <a:pt x="288" y="32217"/>
                  </a:lnTo>
                  <a:lnTo>
                    <a:pt x="115" y="32736"/>
                  </a:lnTo>
                  <a:lnTo>
                    <a:pt x="58" y="33255"/>
                  </a:lnTo>
                  <a:lnTo>
                    <a:pt x="0" y="33831"/>
                  </a:lnTo>
                  <a:lnTo>
                    <a:pt x="0" y="34292"/>
                  </a:lnTo>
                  <a:lnTo>
                    <a:pt x="115" y="34753"/>
                  </a:lnTo>
                  <a:lnTo>
                    <a:pt x="231" y="35156"/>
                  </a:lnTo>
                  <a:lnTo>
                    <a:pt x="404" y="35618"/>
                  </a:lnTo>
                  <a:lnTo>
                    <a:pt x="634" y="35963"/>
                  </a:lnTo>
                  <a:lnTo>
                    <a:pt x="922" y="36367"/>
                  </a:lnTo>
                  <a:lnTo>
                    <a:pt x="1210" y="36713"/>
                  </a:lnTo>
                  <a:lnTo>
                    <a:pt x="1614" y="37001"/>
                  </a:lnTo>
                  <a:lnTo>
                    <a:pt x="2017" y="37289"/>
                  </a:lnTo>
                  <a:lnTo>
                    <a:pt x="2421" y="37519"/>
                  </a:lnTo>
                  <a:lnTo>
                    <a:pt x="2882" y="37750"/>
                  </a:lnTo>
                  <a:lnTo>
                    <a:pt x="3400" y="37923"/>
                  </a:lnTo>
                  <a:lnTo>
                    <a:pt x="3977" y="38038"/>
                  </a:lnTo>
                  <a:lnTo>
                    <a:pt x="4495" y="38153"/>
                  </a:lnTo>
                  <a:lnTo>
                    <a:pt x="5129" y="38211"/>
                  </a:lnTo>
                  <a:lnTo>
                    <a:pt x="6743" y="38211"/>
                  </a:lnTo>
                  <a:lnTo>
                    <a:pt x="7723" y="38038"/>
                  </a:lnTo>
                  <a:lnTo>
                    <a:pt x="8472" y="37865"/>
                  </a:lnTo>
                  <a:lnTo>
                    <a:pt x="9164" y="37635"/>
                  </a:lnTo>
                  <a:lnTo>
                    <a:pt x="9855" y="37404"/>
                  </a:lnTo>
                  <a:lnTo>
                    <a:pt x="10547" y="37116"/>
                  </a:lnTo>
                  <a:lnTo>
                    <a:pt x="11123" y="36770"/>
                  </a:lnTo>
                  <a:lnTo>
                    <a:pt x="11699" y="36424"/>
                  </a:lnTo>
                  <a:lnTo>
                    <a:pt x="12276" y="36021"/>
                  </a:lnTo>
                  <a:lnTo>
                    <a:pt x="12737" y="35618"/>
                  </a:lnTo>
                  <a:lnTo>
                    <a:pt x="13198" y="35156"/>
                  </a:lnTo>
                  <a:lnTo>
                    <a:pt x="13601" y="34695"/>
                  </a:lnTo>
                  <a:lnTo>
                    <a:pt x="13947" y="34234"/>
                  </a:lnTo>
                  <a:lnTo>
                    <a:pt x="14235" y="33716"/>
                  </a:lnTo>
                  <a:lnTo>
                    <a:pt x="14466" y="33197"/>
                  </a:lnTo>
                  <a:lnTo>
                    <a:pt x="14639" y="32678"/>
                  </a:lnTo>
                  <a:lnTo>
                    <a:pt x="14754" y="32160"/>
                  </a:lnTo>
                  <a:lnTo>
                    <a:pt x="14754" y="31583"/>
                  </a:lnTo>
                  <a:lnTo>
                    <a:pt x="14754" y="18328"/>
                  </a:lnTo>
                  <a:lnTo>
                    <a:pt x="16368" y="18674"/>
                  </a:lnTo>
                  <a:lnTo>
                    <a:pt x="17924" y="19020"/>
                  </a:lnTo>
                  <a:lnTo>
                    <a:pt x="18558" y="19250"/>
                  </a:lnTo>
                  <a:lnTo>
                    <a:pt x="19134" y="19423"/>
                  </a:lnTo>
                  <a:lnTo>
                    <a:pt x="19595" y="19711"/>
                  </a:lnTo>
                  <a:lnTo>
                    <a:pt x="19998" y="19999"/>
                  </a:lnTo>
                  <a:lnTo>
                    <a:pt x="20286" y="20345"/>
                  </a:lnTo>
                  <a:lnTo>
                    <a:pt x="20459" y="20806"/>
                  </a:lnTo>
                  <a:lnTo>
                    <a:pt x="22419" y="27491"/>
                  </a:lnTo>
                  <a:lnTo>
                    <a:pt x="23802" y="20633"/>
                  </a:lnTo>
                  <a:lnTo>
                    <a:pt x="23860" y="20345"/>
                  </a:lnTo>
                  <a:lnTo>
                    <a:pt x="23917" y="19711"/>
                  </a:lnTo>
                  <a:lnTo>
                    <a:pt x="23917" y="18731"/>
                  </a:lnTo>
                  <a:lnTo>
                    <a:pt x="23917" y="18213"/>
                  </a:lnTo>
                  <a:lnTo>
                    <a:pt x="23860" y="17579"/>
                  </a:lnTo>
                  <a:lnTo>
                    <a:pt x="23744" y="16945"/>
                  </a:lnTo>
                  <a:lnTo>
                    <a:pt x="23572" y="16311"/>
                  </a:lnTo>
                  <a:lnTo>
                    <a:pt x="23341" y="15619"/>
                  </a:lnTo>
                  <a:lnTo>
                    <a:pt x="23053" y="14985"/>
                  </a:lnTo>
                  <a:lnTo>
                    <a:pt x="22649" y="14294"/>
                  </a:lnTo>
                  <a:lnTo>
                    <a:pt x="22188" y="13660"/>
                  </a:lnTo>
                  <a:lnTo>
                    <a:pt x="21670" y="13083"/>
                  </a:lnTo>
                  <a:lnTo>
                    <a:pt x="20978" y="12507"/>
                  </a:lnTo>
                  <a:lnTo>
                    <a:pt x="19768" y="11527"/>
                  </a:lnTo>
                  <a:lnTo>
                    <a:pt x="18558" y="10548"/>
                  </a:lnTo>
                  <a:lnTo>
                    <a:pt x="17405" y="9510"/>
                  </a:lnTo>
                  <a:lnTo>
                    <a:pt x="16310" y="8530"/>
                  </a:lnTo>
                  <a:lnTo>
                    <a:pt x="15330" y="7608"/>
                  </a:lnTo>
                  <a:lnTo>
                    <a:pt x="14523" y="6744"/>
                  </a:lnTo>
                  <a:lnTo>
                    <a:pt x="13889" y="5995"/>
                  </a:lnTo>
                  <a:lnTo>
                    <a:pt x="13486" y="5418"/>
                  </a:lnTo>
                  <a:lnTo>
                    <a:pt x="102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72"/>
            <p:cNvSpPr/>
            <p:nvPr/>
          </p:nvSpPr>
          <p:spPr>
            <a:xfrm>
              <a:off x="5437375" y="2822900"/>
              <a:ext cx="512925" cy="756450"/>
            </a:xfrm>
            <a:custGeom>
              <a:avLst/>
              <a:gdLst/>
              <a:ahLst/>
              <a:cxnLst/>
              <a:rect l="l" t="t" r="r" b="b"/>
              <a:pathLst>
                <a:path w="20517" h="30258" fill="none" extrusionOk="0">
                  <a:moveTo>
                    <a:pt x="10259" y="1"/>
                  </a:moveTo>
                  <a:lnTo>
                    <a:pt x="10259" y="1"/>
                  </a:lnTo>
                  <a:lnTo>
                    <a:pt x="10777" y="750"/>
                  </a:lnTo>
                  <a:lnTo>
                    <a:pt x="11526" y="1615"/>
                  </a:lnTo>
                  <a:lnTo>
                    <a:pt x="12449" y="2594"/>
                  </a:lnTo>
                  <a:lnTo>
                    <a:pt x="13486" y="3632"/>
                  </a:lnTo>
                  <a:lnTo>
                    <a:pt x="14639" y="4669"/>
                  </a:lnTo>
                  <a:lnTo>
                    <a:pt x="15849" y="5706"/>
                  </a:lnTo>
                  <a:lnTo>
                    <a:pt x="17059" y="6686"/>
                  </a:lnTo>
                  <a:lnTo>
                    <a:pt x="18212" y="7608"/>
                  </a:lnTo>
                  <a:lnTo>
                    <a:pt x="18212" y="7608"/>
                  </a:lnTo>
                  <a:lnTo>
                    <a:pt x="18730" y="8069"/>
                  </a:lnTo>
                  <a:lnTo>
                    <a:pt x="19191" y="8530"/>
                  </a:lnTo>
                  <a:lnTo>
                    <a:pt x="19537" y="9049"/>
                  </a:lnTo>
                  <a:lnTo>
                    <a:pt x="19825" y="9568"/>
                  </a:lnTo>
                  <a:lnTo>
                    <a:pt x="20056" y="10086"/>
                  </a:lnTo>
                  <a:lnTo>
                    <a:pt x="20229" y="10663"/>
                  </a:lnTo>
                  <a:lnTo>
                    <a:pt x="20344" y="11181"/>
                  </a:lnTo>
                  <a:lnTo>
                    <a:pt x="20402" y="11643"/>
                  </a:lnTo>
                  <a:lnTo>
                    <a:pt x="20517" y="12622"/>
                  </a:lnTo>
                  <a:lnTo>
                    <a:pt x="20459" y="13371"/>
                  </a:lnTo>
                  <a:lnTo>
                    <a:pt x="20402" y="14005"/>
                  </a:lnTo>
                  <a:lnTo>
                    <a:pt x="20402" y="14005"/>
                  </a:lnTo>
                  <a:lnTo>
                    <a:pt x="20171" y="13429"/>
                  </a:lnTo>
                  <a:lnTo>
                    <a:pt x="19883" y="12968"/>
                  </a:lnTo>
                  <a:lnTo>
                    <a:pt x="19537" y="12507"/>
                  </a:lnTo>
                  <a:lnTo>
                    <a:pt x="19076" y="12161"/>
                  </a:lnTo>
                  <a:lnTo>
                    <a:pt x="18615" y="11873"/>
                  </a:lnTo>
                  <a:lnTo>
                    <a:pt x="18154" y="11585"/>
                  </a:lnTo>
                  <a:lnTo>
                    <a:pt x="17578" y="11354"/>
                  </a:lnTo>
                  <a:lnTo>
                    <a:pt x="17001" y="11181"/>
                  </a:lnTo>
                  <a:lnTo>
                    <a:pt x="15849" y="10893"/>
                  </a:lnTo>
                  <a:lnTo>
                    <a:pt x="14639" y="10663"/>
                  </a:lnTo>
                  <a:lnTo>
                    <a:pt x="13544" y="10375"/>
                  </a:lnTo>
                  <a:lnTo>
                    <a:pt x="12967" y="10259"/>
                  </a:lnTo>
                  <a:lnTo>
                    <a:pt x="12506" y="10086"/>
                  </a:lnTo>
                  <a:lnTo>
                    <a:pt x="12506" y="10086"/>
                  </a:lnTo>
                  <a:lnTo>
                    <a:pt x="11354" y="9568"/>
                  </a:lnTo>
                  <a:lnTo>
                    <a:pt x="11354" y="25301"/>
                  </a:lnTo>
                  <a:lnTo>
                    <a:pt x="11354" y="25301"/>
                  </a:lnTo>
                  <a:lnTo>
                    <a:pt x="11296" y="25705"/>
                  </a:lnTo>
                  <a:lnTo>
                    <a:pt x="11238" y="26051"/>
                  </a:lnTo>
                  <a:lnTo>
                    <a:pt x="11065" y="26454"/>
                  </a:lnTo>
                  <a:lnTo>
                    <a:pt x="10892" y="26800"/>
                  </a:lnTo>
                  <a:lnTo>
                    <a:pt x="10662" y="27203"/>
                  </a:lnTo>
                  <a:lnTo>
                    <a:pt x="10374" y="27549"/>
                  </a:lnTo>
                  <a:lnTo>
                    <a:pt x="10028" y="27895"/>
                  </a:lnTo>
                  <a:lnTo>
                    <a:pt x="9682" y="28241"/>
                  </a:lnTo>
                  <a:lnTo>
                    <a:pt x="9279" y="28529"/>
                  </a:lnTo>
                  <a:lnTo>
                    <a:pt x="8818" y="28817"/>
                  </a:lnTo>
                  <a:lnTo>
                    <a:pt x="7896" y="29336"/>
                  </a:lnTo>
                  <a:lnTo>
                    <a:pt x="7319" y="29566"/>
                  </a:lnTo>
                  <a:lnTo>
                    <a:pt x="6801" y="29797"/>
                  </a:lnTo>
                  <a:lnTo>
                    <a:pt x="6224" y="29912"/>
                  </a:lnTo>
                  <a:lnTo>
                    <a:pt x="5648" y="30085"/>
                  </a:lnTo>
                  <a:lnTo>
                    <a:pt x="5648" y="30085"/>
                  </a:lnTo>
                  <a:lnTo>
                    <a:pt x="4841" y="30200"/>
                  </a:lnTo>
                  <a:lnTo>
                    <a:pt x="4034" y="30258"/>
                  </a:lnTo>
                  <a:lnTo>
                    <a:pt x="4034" y="30258"/>
                  </a:lnTo>
                  <a:lnTo>
                    <a:pt x="3170" y="30200"/>
                  </a:lnTo>
                  <a:lnTo>
                    <a:pt x="2421" y="30027"/>
                  </a:lnTo>
                  <a:lnTo>
                    <a:pt x="1729" y="29797"/>
                  </a:lnTo>
                  <a:lnTo>
                    <a:pt x="1153" y="29508"/>
                  </a:lnTo>
                  <a:lnTo>
                    <a:pt x="634" y="29105"/>
                  </a:lnTo>
                  <a:lnTo>
                    <a:pt x="461" y="28874"/>
                  </a:lnTo>
                  <a:lnTo>
                    <a:pt x="288" y="28644"/>
                  </a:lnTo>
                  <a:lnTo>
                    <a:pt x="173" y="28413"/>
                  </a:lnTo>
                  <a:lnTo>
                    <a:pt x="58" y="28125"/>
                  </a:lnTo>
                  <a:lnTo>
                    <a:pt x="0" y="27837"/>
                  </a:lnTo>
                  <a:lnTo>
                    <a:pt x="0" y="27549"/>
                  </a:lnTo>
                  <a:lnTo>
                    <a:pt x="0" y="27549"/>
                  </a:lnTo>
                  <a:lnTo>
                    <a:pt x="0" y="27146"/>
                  </a:lnTo>
                  <a:lnTo>
                    <a:pt x="115" y="26742"/>
                  </a:lnTo>
                  <a:lnTo>
                    <a:pt x="231" y="26396"/>
                  </a:lnTo>
                  <a:lnTo>
                    <a:pt x="461" y="25993"/>
                  </a:lnTo>
                  <a:lnTo>
                    <a:pt x="692" y="25647"/>
                  </a:lnTo>
                  <a:lnTo>
                    <a:pt x="980" y="25301"/>
                  </a:lnTo>
                  <a:lnTo>
                    <a:pt x="1268" y="24956"/>
                  </a:lnTo>
                  <a:lnTo>
                    <a:pt x="1671" y="24610"/>
                  </a:lnTo>
                  <a:lnTo>
                    <a:pt x="2075" y="24322"/>
                  </a:lnTo>
                  <a:lnTo>
                    <a:pt x="2478" y="24033"/>
                  </a:lnTo>
                  <a:lnTo>
                    <a:pt x="3458" y="23515"/>
                  </a:lnTo>
                  <a:lnTo>
                    <a:pt x="3977" y="23284"/>
                  </a:lnTo>
                  <a:lnTo>
                    <a:pt x="4495" y="23054"/>
                  </a:lnTo>
                  <a:lnTo>
                    <a:pt x="5072" y="22881"/>
                  </a:lnTo>
                  <a:lnTo>
                    <a:pt x="5648" y="22765"/>
                  </a:lnTo>
                  <a:lnTo>
                    <a:pt x="5648" y="22765"/>
                  </a:lnTo>
                  <a:lnTo>
                    <a:pt x="6512" y="22650"/>
                  </a:lnTo>
                  <a:lnTo>
                    <a:pt x="7319" y="22593"/>
                  </a:lnTo>
                  <a:lnTo>
                    <a:pt x="7319" y="22593"/>
                  </a:lnTo>
                  <a:lnTo>
                    <a:pt x="8184" y="22650"/>
                  </a:lnTo>
                  <a:lnTo>
                    <a:pt x="8933" y="22823"/>
                  </a:lnTo>
                  <a:lnTo>
                    <a:pt x="9682" y="23054"/>
                  </a:lnTo>
                  <a:lnTo>
                    <a:pt x="10259" y="23399"/>
                  </a:lnTo>
                  <a:lnTo>
                    <a:pt x="10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72"/>
            <p:cNvSpPr/>
            <p:nvPr/>
          </p:nvSpPr>
          <p:spPr>
            <a:xfrm>
              <a:off x="5394150" y="2665850"/>
              <a:ext cx="597950" cy="955275"/>
            </a:xfrm>
            <a:custGeom>
              <a:avLst/>
              <a:gdLst/>
              <a:ahLst/>
              <a:cxnLst/>
              <a:rect l="l" t="t" r="r" b="b"/>
              <a:pathLst>
                <a:path w="23918" h="38211" fill="none" extrusionOk="0">
                  <a:moveTo>
                    <a:pt x="10259" y="1"/>
                  </a:moveTo>
                  <a:lnTo>
                    <a:pt x="10259" y="6283"/>
                  </a:lnTo>
                  <a:lnTo>
                    <a:pt x="10259" y="27261"/>
                  </a:lnTo>
                  <a:lnTo>
                    <a:pt x="10259" y="27261"/>
                  </a:lnTo>
                  <a:lnTo>
                    <a:pt x="9682" y="27203"/>
                  </a:lnTo>
                  <a:lnTo>
                    <a:pt x="9048" y="27146"/>
                  </a:lnTo>
                  <a:lnTo>
                    <a:pt x="9048" y="27146"/>
                  </a:lnTo>
                  <a:lnTo>
                    <a:pt x="8069" y="27203"/>
                  </a:lnTo>
                  <a:lnTo>
                    <a:pt x="7031" y="27376"/>
                  </a:lnTo>
                  <a:lnTo>
                    <a:pt x="7031" y="27376"/>
                  </a:lnTo>
                  <a:lnTo>
                    <a:pt x="6340" y="27549"/>
                  </a:lnTo>
                  <a:lnTo>
                    <a:pt x="5590" y="27722"/>
                  </a:lnTo>
                  <a:lnTo>
                    <a:pt x="4899" y="28010"/>
                  </a:lnTo>
                  <a:lnTo>
                    <a:pt x="4265" y="28298"/>
                  </a:lnTo>
                  <a:lnTo>
                    <a:pt x="3631" y="28644"/>
                  </a:lnTo>
                  <a:lnTo>
                    <a:pt x="3055" y="28990"/>
                  </a:lnTo>
                  <a:lnTo>
                    <a:pt x="2536" y="29393"/>
                  </a:lnTo>
                  <a:lnTo>
                    <a:pt x="2017" y="29797"/>
                  </a:lnTo>
                  <a:lnTo>
                    <a:pt x="1556" y="30258"/>
                  </a:lnTo>
                  <a:lnTo>
                    <a:pt x="1153" y="30719"/>
                  </a:lnTo>
                  <a:lnTo>
                    <a:pt x="807" y="31180"/>
                  </a:lnTo>
                  <a:lnTo>
                    <a:pt x="519" y="31699"/>
                  </a:lnTo>
                  <a:lnTo>
                    <a:pt x="288" y="32217"/>
                  </a:lnTo>
                  <a:lnTo>
                    <a:pt x="115" y="32736"/>
                  </a:lnTo>
                  <a:lnTo>
                    <a:pt x="58" y="33255"/>
                  </a:lnTo>
                  <a:lnTo>
                    <a:pt x="0" y="33831"/>
                  </a:lnTo>
                  <a:lnTo>
                    <a:pt x="0" y="33831"/>
                  </a:lnTo>
                  <a:lnTo>
                    <a:pt x="0" y="34292"/>
                  </a:lnTo>
                  <a:lnTo>
                    <a:pt x="115" y="34753"/>
                  </a:lnTo>
                  <a:lnTo>
                    <a:pt x="231" y="35156"/>
                  </a:lnTo>
                  <a:lnTo>
                    <a:pt x="404" y="35618"/>
                  </a:lnTo>
                  <a:lnTo>
                    <a:pt x="634" y="35963"/>
                  </a:lnTo>
                  <a:lnTo>
                    <a:pt x="922" y="36367"/>
                  </a:lnTo>
                  <a:lnTo>
                    <a:pt x="1210" y="36713"/>
                  </a:lnTo>
                  <a:lnTo>
                    <a:pt x="1614" y="37001"/>
                  </a:lnTo>
                  <a:lnTo>
                    <a:pt x="2017" y="37289"/>
                  </a:lnTo>
                  <a:lnTo>
                    <a:pt x="2421" y="37519"/>
                  </a:lnTo>
                  <a:lnTo>
                    <a:pt x="2882" y="37750"/>
                  </a:lnTo>
                  <a:lnTo>
                    <a:pt x="3400" y="37923"/>
                  </a:lnTo>
                  <a:lnTo>
                    <a:pt x="3977" y="38038"/>
                  </a:lnTo>
                  <a:lnTo>
                    <a:pt x="4495" y="38153"/>
                  </a:lnTo>
                  <a:lnTo>
                    <a:pt x="5129" y="38211"/>
                  </a:lnTo>
                  <a:lnTo>
                    <a:pt x="5763" y="38211"/>
                  </a:lnTo>
                  <a:lnTo>
                    <a:pt x="5763" y="38211"/>
                  </a:lnTo>
                  <a:lnTo>
                    <a:pt x="6743" y="38211"/>
                  </a:lnTo>
                  <a:lnTo>
                    <a:pt x="7723" y="38038"/>
                  </a:lnTo>
                  <a:lnTo>
                    <a:pt x="7723" y="38038"/>
                  </a:lnTo>
                  <a:lnTo>
                    <a:pt x="8472" y="37865"/>
                  </a:lnTo>
                  <a:lnTo>
                    <a:pt x="9164" y="37635"/>
                  </a:lnTo>
                  <a:lnTo>
                    <a:pt x="9855" y="37404"/>
                  </a:lnTo>
                  <a:lnTo>
                    <a:pt x="10547" y="37116"/>
                  </a:lnTo>
                  <a:lnTo>
                    <a:pt x="11123" y="36770"/>
                  </a:lnTo>
                  <a:lnTo>
                    <a:pt x="11699" y="36424"/>
                  </a:lnTo>
                  <a:lnTo>
                    <a:pt x="12276" y="36021"/>
                  </a:lnTo>
                  <a:lnTo>
                    <a:pt x="12737" y="35618"/>
                  </a:lnTo>
                  <a:lnTo>
                    <a:pt x="13198" y="35156"/>
                  </a:lnTo>
                  <a:lnTo>
                    <a:pt x="13601" y="34695"/>
                  </a:lnTo>
                  <a:lnTo>
                    <a:pt x="13947" y="34234"/>
                  </a:lnTo>
                  <a:lnTo>
                    <a:pt x="14235" y="33716"/>
                  </a:lnTo>
                  <a:lnTo>
                    <a:pt x="14466" y="33197"/>
                  </a:lnTo>
                  <a:lnTo>
                    <a:pt x="14639" y="32678"/>
                  </a:lnTo>
                  <a:lnTo>
                    <a:pt x="14754" y="32160"/>
                  </a:lnTo>
                  <a:lnTo>
                    <a:pt x="14754" y="31583"/>
                  </a:lnTo>
                  <a:lnTo>
                    <a:pt x="14754" y="18328"/>
                  </a:lnTo>
                  <a:lnTo>
                    <a:pt x="14754" y="18328"/>
                  </a:lnTo>
                  <a:lnTo>
                    <a:pt x="16368" y="18674"/>
                  </a:lnTo>
                  <a:lnTo>
                    <a:pt x="16368" y="18674"/>
                  </a:lnTo>
                  <a:lnTo>
                    <a:pt x="17924" y="19020"/>
                  </a:lnTo>
                  <a:lnTo>
                    <a:pt x="18558" y="19250"/>
                  </a:lnTo>
                  <a:lnTo>
                    <a:pt x="19134" y="19423"/>
                  </a:lnTo>
                  <a:lnTo>
                    <a:pt x="19595" y="19711"/>
                  </a:lnTo>
                  <a:lnTo>
                    <a:pt x="19998" y="19999"/>
                  </a:lnTo>
                  <a:lnTo>
                    <a:pt x="20286" y="20345"/>
                  </a:lnTo>
                  <a:lnTo>
                    <a:pt x="20459" y="20806"/>
                  </a:lnTo>
                  <a:lnTo>
                    <a:pt x="22419" y="27491"/>
                  </a:lnTo>
                  <a:lnTo>
                    <a:pt x="23802" y="20633"/>
                  </a:lnTo>
                  <a:lnTo>
                    <a:pt x="23802" y="20633"/>
                  </a:lnTo>
                  <a:lnTo>
                    <a:pt x="23860" y="20345"/>
                  </a:lnTo>
                  <a:lnTo>
                    <a:pt x="23917" y="19711"/>
                  </a:lnTo>
                  <a:lnTo>
                    <a:pt x="23917" y="18731"/>
                  </a:lnTo>
                  <a:lnTo>
                    <a:pt x="23917" y="18213"/>
                  </a:lnTo>
                  <a:lnTo>
                    <a:pt x="23860" y="17579"/>
                  </a:lnTo>
                  <a:lnTo>
                    <a:pt x="23744" y="16945"/>
                  </a:lnTo>
                  <a:lnTo>
                    <a:pt x="23572" y="16311"/>
                  </a:lnTo>
                  <a:lnTo>
                    <a:pt x="23341" y="15619"/>
                  </a:lnTo>
                  <a:lnTo>
                    <a:pt x="23053" y="14985"/>
                  </a:lnTo>
                  <a:lnTo>
                    <a:pt x="22649" y="14294"/>
                  </a:lnTo>
                  <a:lnTo>
                    <a:pt x="22188" y="13660"/>
                  </a:lnTo>
                  <a:lnTo>
                    <a:pt x="21670" y="13083"/>
                  </a:lnTo>
                  <a:lnTo>
                    <a:pt x="20978" y="12507"/>
                  </a:lnTo>
                  <a:lnTo>
                    <a:pt x="20978" y="12507"/>
                  </a:lnTo>
                  <a:lnTo>
                    <a:pt x="19768" y="11527"/>
                  </a:lnTo>
                  <a:lnTo>
                    <a:pt x="18558" y="10548"/>
                  </a:lnTo>
                  <a:lnTo>
                    <a:pt x="17405" y="9510"/>
                  </a:lnTo>
                  <a:lnTo>
                    <a:pt x="16310" y="8530"/>
                  </a:lnTo>
                  <a:lnTo>
                    <a:pt x="15330" y="7608"/>
                  </a:lnTo>
                  <a:lnTo>
                    <a:pt x="14523" y="6744"/>
                  </a:lnTo>
                  <a:lnTo>
                    <a:pt x="13889" y="5995"/>
                  </a:lnTo>
                  <a:lnTo>
                    <a:pt x="13486" y="5418"/>
                  </a:lnTo>
                  <a:lnTo>
                    <a:pt x="10259" y="1"/>
                  </a:lnTo>
                  <a:lnTo>
                    <a:pt x="10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72"/>
            <p:cNvSpPr/>
            <p:nvPr/>
          </p:nvSpPr>
          <p:spPr>
            <a:xfrm>
              <a:off x="4774600" y="3361775"/>
              <a:ext cx="615250" cy="739150"/>
            </a:xfrm>
            <a:custGeom>
              <a:avLst/>
              <a:gdLst/>
              <a:ahLst/>
              <a:cxnLst/>
              <a:rect l="l" t="t" r="r" b="b"/>
              <a:pathLst>
                <a:path w="24610" h="29566" extrusionOk="0">
                  <a:moveTo>
                    <a:pt x="24609" y="0"/>
                  </a:moveTo>
                  <a:lnTo>
                    <a:pt x="8242" y="4265"/>
                  </a:lnTo>
                  <a:lnTo>
                    <a:pt x="8242" y="21900"/>
                  </a:lnTo>
                  <a:lnTo>
                    <a:pt x="7493" y="21785"/>
                  </a:lnTo>
                  <a:lnTo>
                    <a:pt x="6743" y="21727"/>
                  </a:lnTo>
                  <a:lnTo>
                    <a:pt x="5994" y="21785"/>
                  </a:lnTo>
                  <a:lnTo>
                    <a:pt x="5245" y="21900"/>
                  </a:lnTo>
                  <a:lnTo>
                    <a:pt x="4669" y="22016"/>
                  </a:lnTo>
                  <a:lnTo>
                    <a:pt x="4150" y="22189"/>
                  </a:lnTo>
                  <a:lnTo>
                    <a:pt x="3631" y="22361"/>
                  </a:lnTo>
                  <a:lnTo>
                    <a:pt x="3170" y="22592"/>
                  </a:lnTo>
                  <a:lnTo>
                    <a:pt x="2248" y="23053"/>
                  </a:lnTo>
                  <a:lnTo>
                    <a:pt x="1845" y="23341"/>
                  </a:lnTo>
                  <a:lnTo>
                    <a:pt x="1499" y="23687"/>
                  </a:lnTo>
                  <a:lnTo>
                    <a:pt x="1153" y="23975"/>
                  </a:lnTo>
                  <a:lnTo>
                    <a:pt x="865" y="24321"/>
                  </a:lnTo>
                  <a:lnTo>
                    <a:pt x="577" y="24667"/>
                  </a:lnTo>
                  <a:lnTo>
                    <a:pt x="404" y="25070"/>
                  </a:lnTo>
                  <a:lnTo>
                    <a:pt x="231" y="25416"/>
                  </a:lnTo>
                  <a:lnTo>
                    <a:pt x="58" y="25762"/>
                  </a:lnTo>
                  <a:lnTo>
                    <a:pt x="0" y="26165"/>
                  </a:lnTo>
                  <a:lnTo>
                    <a:pt x="0" y="26569"/>
                  </a:lnTo>
                  <a:lnTo>
                    <a:pt x="0" y="26857"/>
                  </a:lnTo>
                  <a:lnTo>
                    <a:pt x="58" y="27203"/>
                  </a:lnTo>
                  <a:lnTo>
                    <a:pt x="173" y="27491"/>
                  </a:lnTo>
                  <a:lnTo>
                    <a:pt x="289" y="27779"/>
                  </a:lnTo>
                  <a:lnTo>
                    <a:pt x="462" y="28067"/>
                  </a:lnTo>
                  <a:lnTo>
                    <a:pt x="634" y="28298"/>
                  </a:lnTo>
                  <a:lnTo>
                    <a:pt x="865" y="28528"/>
                  </a:lnTo>
                  <a:lnTo>
                    <a:pt x="1095" y="28759"/>
                  </a:lnTo>
                  <a:lnTo>
                    <a:pt x="1729" y="29104"/>
                  </a:lnTo>
                  <a:lnTo>
                    <a:pt x="2421" y="29335"/>
                  </a:lnTo>
                  <a:lnTo>
                    <a:pt x="3228" y="29508"/>
                  </a:lnTo>
                  <a:lnTo>
                    <a:pt x="4092" y="29565"/>
                  </a:lnTo>
                  <a:lnTo>
                    <a:pt x="4784" y="29565"/>
                  </a:lnTo>
                  <a:lnTo>
                    <a:pt x="5533" y="29450"/>
                  </a:lnTo>
                  <a:lnTo>
                    <a:pt x="6109" y="29335"/>
                  </a:lnTo>
                  <a:lnTo>
                    <a:pt x="6628" y="29162"/>
                  </a:lnTo>
                  <a:lnTo>
                    <a:pt x="7147" y="28989"/>
                  </a:lnTo>
                  <a:lnTo>
                    <a:pt x="7608" y="28759"/>
                  </a:lnTo>
                  <a:lnTo>
                    <a:pt x="8530" y="28240"/>
                  </a:lnTo>
                  <a:lnTo>
                    <a:pt x="8933" y="27952"/>
                  </a:lnTo>
                  <a:lnTo>
                    <a:pt x="9279" y="27664"/>
                  </a:lnTo>
                  <a:lnTo>
                    <a:pt x="9625" y="27318"/>
                  </a:lnTo>
                  <a:lnTo>
                    <a:pt x="9913" y="26972"/>
                  </a:lnTo>
                  <a:lnTo>
                    <a:pt x="10201" y="26626"/>
                  </a:lnTo>
                  <a:lnTo>
                    <a:pt x="10432" y="26280"/>
                  </a:lnTo>
                  <a:lnTo>
                    <a:pt x="10605" y="25935"/>
                  </a:lnTo>
                  <a:lnTo>
                    <a:pt x="10720" y="25531"/>
                  </a:lnTo>
                  <a:lnTo>
                    <a:pt x="10778" y="25185"/>
                  </a:lnTo>
                  <a:lnTo>
                    <a:pt x="10835" y="24782"/>
                  </a:lnTo>
                  <a:lnTo>
                    <a:pt x="10835" y="8184"/>
                  </a:lnTo>
                  <a:lnTo>
                    <a:pt x="22016" y="5302"/>
                  </a:lnTo>
                  <a:lnTo>
                    <a:pt x="22016" y="19019"/>
                  </a:lnTo>
                  <a:lnTo>
                    <a:pt x="21324" y="18904"/>
                  </a:lnTo>
                  <a:lnTo>
                    <a:pt x="20517" y="18846"/>
                  </a:lnTo>
                  <a:lnTo>
                    <a:pt x="19826" y="18846"/>
                  </a:lnTo>
                  <a:lnTo>
                    <a:pt x="19019" y="18961"/>
                  </a:lnTo>
                  <a:lnTo>
                    <a:pt x="18500" y="19134"/>
                  </a:lnTo>
                  <a:lnTo>
                    <a:pt x="17982" y="19249"/>
                  </a:lnTo>
                  <a:lnTo>
                    <a:pt x="17463" y="19422"/>
                  </a:lnTo>
                  <a:lnTo>
                    <a:pt x="17002" y="19653"/>
                  </a:lnTo>
                  <a:lnTo>
                    <a:pt x="16080" y="20171"/>
                  </a:lnTo>
                  <a:lnTo>
                    <a:pt x="15676" y="20460"/>
                  </a:lnTo>
                  <a:lnTo>
                    <a:pt x="15331" y="20748"/>
                  </a:lnTo>
                  <a:lnTo>
                    <a:pt x="14985" y="21094"/>
                  </a:lnTo>
                  <a:lnTo>
                    <a:pt x="14697" y="21439"/>
                  </a:lnTo>
                  <a:lnTo>
                    <a:pt x="14408" y="21785"/>
                  </a:lnTo>
                  <a:lnTo>
                    <a:pt x="14178" y="22131"/>
                  </a:lnTo>
                  <a:lnTo>
                    <a:pt x="14005" y="22477"/>
                  </a:lnTo>
                  <a:lnTo>
                    <a:pt x="13890" y="22880"/>
                  </a:lnTo>
                  <a:lnTo>
                    <a:pt x="13832" y="23284"/>
                  </a:lnTo>
                  <a:lnTo>
                    <a:pt x="13774" y="23629"/>
                  </a:lnTo>
                  <a:lnTo>
                    <a:pt x="13832" y="23975"/>
                  </a:lnTo>
                  <a:lnTo>
                    <a:pt x="13890" y="24263"/>
                  </a:lnTo>
                  <a:lnTo>
                    <a:pt x="13947" y="24609"/>
                  </a:lnTo>
                  <a:lnTo>
                    <a:pt x="14120" y="24897"/>
                  </a:lnTo>
                  <a:lnTo>
                    <a:pt x="14236" y="25128"/>
                  </a:lnTo>
                  <a:lnTo>
                    <a:pt x="14466" y="25358"/>
                  </a:lnTo>
                  <a:lnTo>
                    <a:pt x="14697" y="25589"/>
                  </a:lnTo>
                  <a:lnTo>
                    <a:pt x="14927" y="25819"/>
                  </a:lnTo>
                  <a:lnTo>
                    <a:pt x="15561" y="26165"/>
                  </a:lnTo>
                  <a:lnTo>
                    <a:pt x="16253" y="26453"/>
                  </a:lnTo>
                  <a:lnTo>
                    <a:pt x="17002" y="26626"/>
                  </a:lnTo>
                  <a:lnTo>
                    <a:pt x="17866" y="26684"/>
                  </a:lnTo>
                  <a:lnTo>
                    <a:pt x="18616" y="26626"/>
                  </a:lnTo>
                  <a:lnTo>
                    <a:pt x="19365" y="26511"/>
                  </a:lnTo>
                  <a:lnTo>
                    <a:pt x="19941" y="26396"/>
                  </a:lnTo>
                  <a:lnTo>
                    <a:pt x="20460" y="26223"/>
                  </a:lnTo>
                  <a:lnTo>
                    <a:pt x="20978" y="26050"/>
                  </a:lnTo>
                  <a:lnTo>
                    <a:pt x="21439" y="25819"/>
                  </a:lnTo>
                  <a:lnTo>
                    <a:pt x="22304" y="25358"/>
                  </a:lnTo>
                  <a:lnTo>
                    <a:pt x="22707" y="25070"/>
                  </a:lnTo>
                  <a:lnTo>
                    <a:pt x="23111" y="24724"/>
                  </a:lnTo>
                  <a:lnTo>
                    <a:pt x="23457" y="24436"/>
                  </a:lnTo>
                  <a:lnTo>
                    <a:pt x="23745" y="24090"/>
                  </a:lnTo>
                  <a:lnTo>
                    <a:pt x="23975" y="23745"/>
                  </a:lnTo>
                  <a:lnTo>
                    <a:pt x="24206" y="23399"/>
                  </a:lnTo>
                  <a:lnTo>
                    <a:pt x="24379" y="22995"/>
                  </a:lnTo>
                  <a:lnTo>
                    <a:pt x="24494" y="22650"/>
                  </a:lnTo>
                  <a:lnTo>
                    <a:pt x="24609" y="22246"/>
                  </a:lnTo>
                  <a:lnTo>
                    <a:pt x="24609" y="21843"/>
                  </a:lnTo>
                  <a:lnTo>
                    <a:pt x="24609" y="0"/>
                  </a:lnTo>
                  <a:close/>
                </a:path>
              </a:pathLst>
            </a:custGeom>
            <a:solidFill>
              <a:srgbClr val="FB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72"/>
            <p:cNvSpPr/>
            <p:nvPr/>
          </p:nvSpPr>
          <p:spPr>
            <a:xfrm>
              <a:off x="4752975" y="3334400"/>
              <a:ext cx="658475" cy="788125"/>
            </a:xfrm>
            <a:custGeom>
              <a:avLst/>
              <a:gdLst/>
              <a:ahLst/>
              <a:cxnLst/>
              <a:rect l="l" t="t" r="r" b="b"/>
              <a:pathLst>
                <a:path w="26339" h="31525" extrusionOk="0">
                  <a:moveTo>
                    <a:pt x="24610" y="2248"/>
                  </a:moveTo>
                  <a:lnTo>
                    <a:pt x="24610" y="22938"/>
                  </a:lnTo>
                  <a:lnTo>
                    <a:pt x="24610" y="23284"/>
                  </a:lnTo>
                  <a:lnTo>
                    <a:pt x="24552" y="23572"/>
                  </a:lnTo>
                  <a:lnTo>
                    <a:pt x="24437" y="23860"/>
                  </a:lnTo>
                  <a:lnTo>
                    <a:pt x="24264" y="24148"/>
                  </a:lnTo>
                  <a:lnTo>
                    <a:pt x="23861" y="24724"/>
                  </a:lnTo>
                  <a:lnTo>
                    <a:pt x="23284" y="25301"/>
                  </a:lnTo>
                  <a:lnTo>
                    <a:pt x="22650" y="25762"/>
                  </a:lnTo>
                  <a:lnTo>
                    <a:pt x="21843" y="26223"/>
                  </a:lnTo>
                  <a:lnTo>
                    <a:pt x="20979" y="26511"/>
                  </a:lnTo>
                  <a:lnTo>
                    <a:pt x="20057" y="26799"/>
                  </a:lnTo>
                  <a:lnTo>
                    <a:pt x="19423" y="26857"/>
                  </a:lnTo>
                  <a:lnTo>
                    <a:pt x="18731" y="26914"/>
                  </a:lnTo>
                  <a:lnTo>
                    <a:pt x="18097" y="26857"/>
                  </a:lnTo>
                  <a:lnTo>
                    <a:pt x="17463" y="26741"/>
                  </a:lnTo>
                  <a:lnTo>
                    <a:pt x="16887" y="26569"/>
                  </a:lnTo>
                  <a:lnTo>
                    <a:pt x="16426" y="26338"/>
                  </a:lnTo>
                  <a:lnTo>
                    <a:pt x="16080" y="25992"/>
                  </a:lnTo>
                  <a:lnTo>
                    <a:pt x="15792" y="25646"/>
                  </a:lnTo>
                  <a:lnTo>
                    <a:pt x="15562" y="25185"/>
                  </a:lnTo>
                  <a:lnTo>
                    <a:pt x="15504" y="24724"/>
                  </a:lnTo>
                  <a:lnTo>
                    <a:pt x="15562" y="24436"/>
                  </a:lnTo>
                  <a:lnTo>
                    <a:pt x="15619" y="24148"/>
                  </a:lnTo>
                  <a:lnTo>
                    <a:pt x="15734" y="23802"/>
                  </a:lnTo>
                  <a:lnTo>
                    <a:pt x="15907" y="23514"/>
                  </a:lnTo>
                  <a:lnTo>
                    <a:pt x="16311" y="22938"/>
                  </a:lnTo>
                  <a:lnTo>
                    <a:pt x="16829" y="22419"/>
                  </a:lnTo>
                  <a:lnTo>
                    <a:pt x="17521" y="21900"/>
                  </a:lnTo>
                  <a:lnTo>
                    <a:pt x="18328" y="21497"/>
                  </a:lnTo>
                  <a:lnTo>
                    <a:pt x="19135" y="21151"/>
                  </a:lnTo>
                  <a:lnTo>
                    <a:pt x="20057" y="20921"/>
                  </a:lnTo>
                  <a:lnTo>
                    <a:pt x="20748" y="20805"/>
                  </a:lnTo>
                  <a:lnTo>
                    <a:pt x="22074" y="20805"/>
                  </a:lnTo>
                  <a:lnTo>
                    <a:pt x="22708" y="20978"/>
                  </a:lnTo>
                  <a:lnTo>
                    <a:pt x="23284" y="21151"/>
                  </a:lnTo>
                  <a:lnTo>
                    <a:pt x="23745" y="21439"/>
                  </a:lnTo>
                  <a:lnTo>
                    <a:pt x="23745" y="5302"/>
                  </a:lnTo>
                  <a:lnTo>
                    <a:pt x="10836" y="8645"/>
                  </a:lnTo>
                  <a:lnTo>
                    <a:pt x="10836" y="25877"/>
                  </a:lnTo>
                  <a:lnTo>
                    <a:pt x="10778" y="26165"/>
                  </a:lnTo>
                  <a:lnTo>
                    <a:pt x="10720" y="26453"/>
                  </a:lnTo>
                  <a:lnTo>
                    <a:pt x="10605" y="26799"/>
                  </a:lnTo>
                  <a:lnTo>
                    <a:pt x="10432" y="27087"/>
                  </a:lnTo>
                  <a:lnTo>
                    <a:pt x="10029" y="27664"/>
                  </a:lnTo>
                  <a:lnTo>
                    <a:pt x="9453" y="28182"/>
                  </a:lnTo>
                  <a:lnTo>
                    <a:pt x="8819" y="28701"/>
                  </a:lnTo>
                  <a:lnTo>
                    <a:pt x="8012" y="29104"/>
                  </a:lnTo>
                  <a:lnTo>
                    <a:pt x="7205" y="29450"/>
                  </a:lnTo>
                  <a:lnTo>
                    <a:pt x="6283" y="29681"/>
                  </a:lnTo>
                  <a:lnTo>
                    <a:pt x="5591" y="29796"/>
                  </a:lnTo>
                  <a:lnTo>
                    <a:pt x="4266" y="29796"/>
                  </a:lnTo>
                  <a:lnTo>
                    <a:pt x="3632" y="29681"/>
                  </a:lnTo>
                  <a:lnTo>
                    <a:pt x="3113" y="29508"/>
                  </a:lnTo>
                  <a:lnTo>
                    <a:pt x="2594" y="29220"/>
                  </a:lnTo>
                  <a:lnTo>
                    <a:pt x="2249" y="28931"/>
                  </a:lnTo>
                  <a:lnTo>
                    <a:pt x="1960" y="28528"/>
                  </a:lnTo>
                  <a:lnTo>
                    <a:pt x="1788" y="28125"/>
                  </a:lnTo>
                  <a:lnTo>
                    <a:pt x="1730" y="27664"/>
                  </a:lnTo>
                  <a:lnTo>
                    <a:pt x="1730" y="27318"/>
                  </a:lnTo>
                  <a:lnTo>
                    <a:pt x="1788" y="27030"/>
                  </a:lnTo>
                  <a:lnTo>
                    <a:pt x="1903" y="26741"/>
                  </a:lnTo>
                  <a:lnTo>
                    <a:pt x="2076" y="26453"/>
                  </a:lnTo>
                  <a:lnTo>
                    <a:pt x="2479" y="25877"/>
                  </a:lnTo>
                  <a:lnTo>
                    <a:pt x="3055" y="25301"/>
                  </a:lnTo>
                  <a:lnTo>
                    <a:pt x="3689" y="24840"/>
                  </a:lnTo>
                  <a:lnTo>
                    <a:pt x="4496" y="24379"/>
                  </a:lnTo>
                  <a:lnTo>
                    <a:pt x="5361" y="24090"/>
                  </a:lnTo>
                  <a:lnTo>
                    <a:pt x="6283" y="23860"/>
                  </a:lnTo>
                  <a:lnTo>
                    <a:pt x="6917" y="23745"/>
                  </a:lnTo>
                  <a:lnTo>
                    <a:pt x="7608" y="23687"/>
                  </a:lnTo>
                  <a:lnTo>
                    <a:pt x="8300" y="23745"/>
                  </a:lnTo>
                  <a:lnTo>
                    <a:pt x="8934" y="23860"/>
                  </a:lnTo>
                  <a:lnTo>
                    <a:pt x="9453" y="24033"/>
                  </a:lnTo>
                  <a:lnTo>
                    <a:pt x="9971" y="24321"/>
                  </a:lnTo>
                  <a:lnTo>
                    <a:pt x="9971" y="5994"/>
                  </a:lnTo>
                  <a:lnTo>
                    <a:pt x="24610" y="2248"/>
                  </a:lnTo>
                  <a:close/>
                  <a:moveTo>
                    <a:pt x="26339" y="0"/>
                  </a:moveTo>
                  <a:lnTo>
                    <a:pt x="24206" y="577"/>
                  </a:lnTo>
                  <a:lnTo>
                    <a:pt x="9510" y="4323"/>
                  </a:lnTo>
                  <a:lnTo>
                    <a:pt x="8242" y="4668"/>
                  </a:lnTo>
                  <a:lnTo>
                    <a:pt x="8242" y="5994"/>
                  </a:lnTo>
                  <a:lnTo>
                    <a:pt x="8242" y="22016"/>
                  </a:lnTo>
                  <a:lnTo>
                    <a:pt x="7608" y="21958"/>
                  </a:lnTo>
                  <a:lnTo>
                    <a:pt x="6744" y="22016"/>
                  </a:lnTo>
                  <a:lnTo>
                    <a:pt x="5937" y="22131"/>
                  </a:lnTo>
                  <a:lnTo>
                    <a:pt x="5303" y="22304"/>
                  </a:lnTo>
                  <a:lnTo>
                    <a:pt x="4727" y="22477"/>
                  </a:lnTo>
                  <a:lnTo>
                    <a:pt x="4150" y="22707"/>
                  </a:lnTo>
                  <a:lnTo>
                    <a:pt x="3574" y="22938"/>
                  </a:lnTo>
                  <a:lnTo>
                    <a:pt x="3055" y="23226"/>
                  </a:lnTo>
                  <a:lnTo>
                    <a:pt x="2537" y="23514"/>
                  </a:lnTo>
                  <a:lnTo>
                    <a:pt x="2133" y="23860"/>
                  </a:lnTo>
                  <a:lnTo>
                    <a:pt x="1672" y="24206"/>
                  </a:lnTo>
                  <a:lnTo>
                    <a:pt x="1327" y="24609"/>
                  </a:lnTo>
                  <a:lnTo>
                    <a:pt x="981" y="25012"/>
                  </a:lnTo>
                  <a:lnTo>
                    <a:pt x="693" y="25416"/>
                  </a:lnTo>
                  <a:lnTo>
                    <a:pt x="462" y="25819"/>
                  </a:lnTo>
                  <a:lnTo>
                    <a:pt x="232" y="26280"/>
                  </a:lnTo>
                  <a:lnTo>
                    <a:pt x="116" y="26741"/>
                  </a:lnTo>
                  <a:lnTo>
                    <a:pt x="1" y="27203"/>
                  </a:lnTo>
                  <a:lnTo>
                    <a:pt x="1" y="27664"/>
                  </a:lnTo>
                  <a:lnTo>
                    <a:pt x="1" y="28067"/>
                  </a:lnTo>
                  <a:lnTo>
                    <a:pt x="59" y="28470"/>
                  </a:lnTo>
                  <a:lnTo>
                    <a:pt x="174" y="28874"/>
                  </a:lnTo>
                  <a:lnTo>
                    <a:pt x="347" y="29220"/>
                  </a:lnTo>
                  <a:lnTo>
                    <a:pt x="520" y="29565"/>
                  </a:lnTo>
                  <a:lnTo>
                    <a:pt x="808" y="29911"/>
                  </a:lnTo>
                  <a:lnTo>
                    <a:pt x="1038" y="30199"/>
                  </a:lnTo>
                  <a:lnTo>
                    <a:pt x="1384" y="30430"/>
                  </a:lnTo>
                  <a:lnTo>
                    <a:pt x="1730" y="30718"/>
                  </a:lnTo>
                  <a:lnTo>
                    <a:pt x="2076" y="30891"/>
                  </a:lnTo>
                  <a:lnTo>
                    <a:pt x="2479" y="31121"/>
                  </a:lnTo>
                  <a:lnTo>
                    <a:pt x="2940" y="31237"/>
                  </a:lnTo>
                  <a:lnTo>
                    <a:pt x="3401" y="31352"/>
                  </a:lnTo>
                  <a:lnTo>
                    <a:pt x="3862" y="31467"/>
                  </a:lnTo>
                  <a:lnTo>
                    <a:pt x="4381" y="31525"/>
                  </a:lnTo>
                  <a:lnTo>
                    <a:pt x="5764" y="31525"/>
                  </a:lnTo>
                  <a:lnTo>
                    <a:pt x="6571" y="31352"/>
                  </a:lnTo>
                  <a:lnTo>
                    <a:pt x="7205" y="31237"/>
                  </a:lnTo>
                  <a:lnTo>
                    <a:pt x="7839" y="31064"/>
                  </a:lnTo>
                  <a:lnTo>
                    <a:pt x="8415" y="30833"/>
                  </a:lnTo>
                  <a:lnTo>
                    <a:pt x="8934" y="30603"/>
                  </a:lnTo>
                  <a:lnTo>
                    <a:pt x="9453" y="30315"/>
                  </a:lnTo>
                  <a:lnTo>
                    <a:pt x="9971" y="29969"/>
                  </a:lnTo>
                  <a:lnTo>
                    <a:pt x="10432" y="29681"/>
                  </a:lnTo>
                  <a:lnTo>
                    <a:pt x="10836" y="29277"/>
                  </a:lnTo>
                  <a:lnTo>
                    <a:pt x="11239" y="28931"/>
                  </a:lnTo>
                  <a:lnTo>
                    <a:pt x="11527" y="28528"/>
                  </a:lnTo>
                  <a:lnTo>
                    <a:pt x="11815" y="28125"/>
                  </a:lnTo>
                  <a:lnTo>
                    <a:pt x="12104" y="27664"/>
                  </a:lnTo>
                  <a:lnTo>
                    <a:pt x="12277" y="27260"/>
                  </a:lnTo>
                  <a:lnTo>
                    <a:pt x="12392" y="26799"/>
                  </a:lnTo>
                  <a:lnTo>
                    <a:pt x="12507" y="26338"/>
                  </a:lnTo>
                  <a:lnTo>
                    <a:pt x="12565" y="25877"/>
                  </a:lnTo>
                  <a:lnTo>
                    <a:pt x="12565" y="9971"/>
                  </a:lnTo>
                  <a:lnTo>
                    <a:pt x="22016" y="7550"/>
                  </a:lnTo>
                  <a:lnTo>
                    <a:pt x="22016" y="19076"/>
                  </a:lnTo>
                  <a:lnTo>
                    <a:pt x="21382" y="19076"/>
                  </a:lnTo>
                  <a:lnTo>
                    <a:pt x="20576" y="19134"/>
                  </a:lnTo>
                  <a:lnTo>
                    <a:pt x="19769" y="19249"/>
                  </a:lnTo>
                  <a:lnTo>
                    <a:pt x="19135" y="19365"/>
                  </a:lnTo>
                  <a:lnTo>
                    <a:pt x="18501" y="19537"/>
                  </a:lnTo>
                  <a:lnTo>
                    <a:pt x="17924" y="19768"/>
                  </a:lnTo>
                  <a:lnTo>
                    <a:pt x="17406" y="19999"/>
                  </a:lnTo>
                  <a:lnTo>
                    <a:pt x="16887" y="20287"/>
                  </a:lnTo>
                  <a:lnTo>
                    <a:pt x="16368" y="20632"/>
                  </a:lnTo>
                  <a:lnTo>
                    <a:pt x="15907" y="20921"/>
                  </a:lnTo>
                  <a:lnTo>
                    <a:pt x="15504" y="21324"/>
                  </a:lnTo>
                  <a:lnTo>
                    <a:pt x="15101" y="21670"/>
                  </a:lnTo>
                  <a:lnTo>
                    <a:pt x="14812" y="22073"/>
                  </a:lnTo>
                  <a:lnTo>
                    <a:pt x="14524" y="22477"/>
                  </a:lnTo>
                  <a:lnTo>
                    <a:pt x="14236" y="22938"/>
                  </a:lnTo>
                  <a:lnTo>
                    <a:pt x="14063" y="23341"/>
                  </a:lnTo>
                  <a:lnTo>
                    <a:pt x="13890" y="23802"/>
                  </a:lnTo>
                  <a:lnTo>
                    <a:pt x="13833" y="24263"/>
                  </a:lnTo>
                  <a:lnTo>
                    <a:pt x="13775" y="24724"/>
                  </a:lnTo>
                  <a:lnTo>
                    <a:pt x="13833" y="25185"/>
                  </a:lnTo>
                  <a:lnTo>
                    <a:pt x="13890" y="25589"/>
                  </a:lnTo>
                  <a:lnTo>
                    <a:pt x="14006" y="25935"/>
                  </a:lnTo>
                  <a:lnTo>
                    <a:pt x="14178" y="26338"/>
                  </a:lnTo>
                  <a:lnTo>
                    <a:pt x="14351" y="26684"/>
                  </a:lnTo>
                  <a:lnTo>
                    <a:pt x="14582" y="26972"/>
                  </a:lnTo>
                  <a:lnTo>
                    <a:pt x="14870" y="27260"/>
                  </a:lnTo>
                  <a:lnTo>
                    <a:pt x="15158" y="27548"/>
                  </a:lnTo>
                  <a:lnTo>
                    <a:pt x="15504" y="27779"/>
                  </a:lnTo>
                  <a:lnTo>
                    <a:pt x="15907" y="28009"/>
                  </a:lnTo>
                  <a:lnTo>
                    <a:pt x="16311" y="28182"/>
                  </a:lnTo>
                  <a:lnTo>
                    <a:pt x="16772" y="28355"/>
                  </a:lnTo>
                  <a:lnTo>
                    <a:pt x="17233" y="28470"/>
                  </a:lnTo>
                  <a:lnTo>
                    <a:pt x="17694" y="28586"/>
                  </a:lnTo>
                  <a:lnTo>
                    <a:pt x="18213" y="28586"/>
                  </a:lnTo>
                  <a:lnTo>
                    <a:pt x="18731" y="28643"/>
                  </a:lnTo>
                  <a:lnTo>
                    <a:pt x="19596" y="28586"/>
                  </a:lnTo>
                  <a:lnTo>
                    <a:pt x="20403" y="28470"/>
                  </a:lnTo>
                  <a:lnTo>
                    <a:pt x="21037" y="28298"/>
                  </a:lnTo>
                  <a:lnTo>
                    <a:pt x="21613" y="28125"/>
                  </a:lnTo>
                  <a:lnTo>
                    <a:pt x="22189" y="27952"/>
                  </a:lnTo>
                  <a:lnTo>
                    <a:pt x="22766" y="27664"/>
                  </a:lnTo>
                  <a:lnTo>
                    <a:pt x="23284" y="27375"/>
                  </a:lnTo>
                  <a:lnTo>
                    <a:pt x="23803" y="27087"/>
                  </a:lnTo>
                  <a:lnTo>
                    <a:pt x="24206" y="26741"/>
                  </a:lnTo>
                  <a:lnTo>
                    <a:pt x="24667" y="26396"/>
                  </a:lnTo>
                  <a:lnTo>
                    <a:pt x="25013" y="25992"/>
                  </a:lnTo>
                  <a:lnTo>
                    <a:pt x="25359" y="25646"/>
                  </a:lnTo>
                  <a:lnTo>
                    <a:pt x="25647" y="25185"/>
                  </a:lnTo>
                  <a:lnTo>
                    <a:pt x="25878" y="24782"/>
                  </a:lnTo>
                  <a:lnTo>
                    <a:pt x="26108" y="24321"/>
                  </a:lnTo>
                  <a:lnTo>
                    <a:pt x="26223" y="23860"/>
                  </a:lnTo>
                  <a:lnTo>
                    <a:pt x="26339" y="23399"/>
                  </a:lnTo>
                  <a:lnTo>
                    <a:pt x="26339" y="22938"/>
                  </a:lnTo>
                  <a:lnTo>
                    <a:pt x="26339" y="2248"/>
                  </a:lnTo>
                  <a:lnTo>
                    <a:pt x="263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72"/>
            <p:cNvSpPr/>
            <p:nvPr/>
          </p:nvSpPr>
          <p:spPr>
            <a:xfrm>
              <a:off x="4796200" y="3390575"/>
              <a:ext cx="572025" cy="688725"/>
            </a:xfrm>
            <a:custGeom>
              <a:avLst/>
              <a:gdLst/>
              <a:ahLst/>
              <a:cxnLst/>
              <a:rect l="l" t="t" r="r" b="b"/>
              <a:pathLst>
                <a:path w="22881" h="27549" fill="none" extrusionOk="0">
                  <a:moveTo>
                    <a:pt x="22881" y="1"/>
                  </a:moveTo>
                  <a:lnTo>
                    <a:pt x="22881" y="20691"/>
                  </a:lnTo>
                  <a:lnTo>
                    <a:pt x="22881" y="20691"/>
                  </a:lnTo>
                  <a:lnTo>
                    <a:pt x="22881" y="21037"/>
                  </a:lnTo>
                  <a:lnTo>
                    <a:pt x="22823" y="21325"/>
                  </a:lnTo>
                  <a:lnTo>
                    <a:pt x="22708" y="21613"/>
                  </a:lnTo>
                  <a:lnTo>
                    <a:pt x="22535" y="21901"/>
                  </a:lnTo>
                  <a:lnTo>
                    <a:pt x="22132" y="22477"/>
                  </a:lnTo>
                  <a:lnTo>
                    <a:pt x="21555" y="23054"/>
                  </a:lnTo>
                  <a:lnTo>
                    <a:pt x="20921" y="23515"/>
                  </a:lnTo>
                  <a:lnTo>
                    <a:pt x="20114" y="23976"/>
                  </a:lnTo>
                  <a:lnTo>
                    <a:pt x="19250" y="24264"/>
                  </a:lnTo>
                  <a:lnTo>
                    <a:pt x="18328" y="24552"/>
                  </a:lnTo>
                  <a:lnTo>
                    <a:pt x="18328" y="24552"/>
                  </a:lnTo>
                  <a:lnTo>
                    <a:pt x="17694" y="24610"/>
                  </a:lnTo>
                  <a:lnTo>
                    <a:pt x="17002" y="24667"/>
                  </a:lnTo>
                  <a:lnTo>
                    <a:pt x="17002" y="24667"/>
                  </a:lnTo>
                  <a:lnTo>
                    <a:pt x="16368" y="24610"/>
                  </a:lnTo>
                  <a:lnTo>
                    <a:pt x="15734" y="24494"/>
                  </a:lnTo>
                  <a:lnTo>
                    <a:pt x="15158" y="24322"/>
                  </a:lnTo>
                  <a:lnTo>
                    <a:pt x="14697" y="24091"/>
                  </a:lnTo>
                  <a:lnTo>
                    <a:pt x="14351" y="23745"/>
                  </a:lnTo>
                  <a:lnTo>
                    <a:pt x="14063" y="23399"/>
                  </a:lnTo>
                  <a:lnTo>
                    <a:pt x="13833" y="22938"/>
                  </a:lnTo>
                  <a:lnTo>
                    <a:pt x="13775" y="22477"/>
                  </a:lnTo>
                  <a:lnTo>
                    <a:pt x="13775" y="22477"/>
                  </a:lnTo>
                  <a:lnTo>
                    <a:pt x="13833" y="22189"/>
                  </a:lnTo>
                  <a:lnTo>
                    <a:pt x="13890" y="21901"/>
                  </a:lnTo>
                  <a:lnTo>
                    <a:pt x="14005" y="21555"/>
                  </a:lnTo>
                  <a:lnTo>
                    <a:pt x="14178" y="21267"/>
                  </a:lnTo>
                  <a:lnTo>
                    <a:pt x="14582" y="20691"/>
                  </a:lnTo>
                  <a:lnTo>
                    <a:pt x="15100" y="20172"/>
                  </a:lnTo>
                  <a:lnTo>
                    <a:pt x="15792" y="19653"/>
                  </a:lnTo>
                  <a:lnTo>
                    <a:pt x="16599" y="19250"/>
                  </a:lnTo>
                  <a:lnTo>
                    <a:pt x="17406" y="18904"/>
                  </a:lnTo>
                  <a:lnTo>
                    <a:pt x="18328" y="18674"/>
                  </a:lnTo>
                  <a:lnTo>
                    <a:pt x="18328" y="18674"/>
                  </a:lnTo>
                  <a:lnTo>
                    <a:pt x="19019" y="18558"/>
                  </a:lnTo>
                  <a:lnTo>
                    <a:pt x="19653" y="18558"/>
                  </a:lnTo>
                  <a:lnTo>
                    <a:pt x="19653" y="18558"/>
                  </a:lnTo>
                  <a:lnTo>
                    <a:pt x="20345" y="18558"/>
                  </a:lnTo>
                  <a:lnTo>
                    <a:pt x="20979" y="18731"/>
                  </a:lnTo>
                  <a:lnTo>
                    <a:pt x="21555" y="18904"/>
                  </a:lnTo>
                  <a:lnTo>
                    <a:pt x="22016" y="19192"/>
                  </a:lnTo>
                  <a:lnTo>
                    <a:pt x="22016" y="3055"/>
                  </a:lnTo>
                  <a:lnTo>
                    <a:pt x="9107" y="6398"/>
                  </a:lnTo>
                  <a:lnTo>
                    <a:pt x="9107" y="23630"/>
                  </a:lnTo>
                  <a:lnTo>
                    <a:pt x="9107" y="23630"/>
                  </a:lnTo>
                  <a:lnTo>
                    <a:pt x="9049" y="23918"/>
                  </a:lnTo>
                  <a:lnTo>
                    <a:pt x="8991" y="24206"/>
                  </a:lnTo>
                  <a:lnTo>
                    <a:pt x="8876" y="24552"/>
                  </a:lnTo>
                  <a:lnTo>
                    <a:pt x="8703" y="24840"/>
                  </a:lnTo>
                  <a:lnTo>
                    <a:pt x="8300" y="25417"/>
                  </a:lnTo>
                  <a:lnTo>
                    <a:pt x="7724" y="25935"/>
                  </a:lnTo>
                  <a:lnTo>
                    <a:pt x="7090" y="26454"/>
                  </a:lnTo>
                  <a:lnTo>
                    <a:pt x="6283" y="26857"/>
                  </a:lnTo>
                  <a:lnTo>
                    <a:pt x="5476" y="27203"/>
                  </a:lnTo>
                  <a:lnTo>
                    <a:pt x="4554" y="27434"/>
                  </a:lnTo>
                  <a:lnTo>
                    <a:pt x="4554" y="27434"/>
                  </a:lnTo>
                  <a:lnTo>
                    <a:pt x="3862" y="27549"/>
                  </a:lnTo>
                  <a:lnTo>
                    <a:pt x="3228" y="27549"/>
                  </a:lnTo>
                  <a:lnTo>
                    <a:pt x="3228" y="27549"/>
                  </a:lnTo>
                  <a:lnTo>
                    <a:pt x="2537" y="27549"/>
                  </a:lnTo>
                  <a:lnTo>
                    <a:pt x="1903" y="27434"/>
                  </a:lnTo>
                  <a:lnTo>
                    <a:pt x="1384" y="27261"/>
                  </a:lnTo>
                  <a:lnTo>
                    <a:pt x="865" y="26973"/>
                  </a:lnTo>
                  <a:lnTo>
                    <a:pt x="520" y="26684"/>
                  </a:lnTo>
                  <a:lnTo>
                    <a:pt x="231" y="26281"/>
                  </a:lnTo>
                  <a:lnTo>
                    <a:pt x="59" y="25878"/>
                  </a:lnTo>
                  <a:lnTo>
                    <a:pt x="1" y="25417"/>
                  </a:lnTo>
                  <a:lnTo>
                    <a:pt x="1" y="25417"/>
                  </a:lnTo>
                  <a:lnTo>
                    <a:pt x="1" y="25071"/>
                  </a:lnTo>
                  <a:lnTo>
                    <a:pt x="59" y="24783"/>
                  </a:lnTo>
                  <a:lnTo>
                    <a:pt x="174" y="24494"/>
                  </a:lnTo>
                  <a:lnTo>
                    <a:pt x="347" y="24206"/>
                  </a:lnTo>
                  <a:lnTo>
                    <a:pt x="750" y="23630"/>
                  </a:lnTo>
                  <a:lnTo>
                    <a:pt x="1326" y="23054"/>
                  </a:lnTo>
                  <a:lnTo>
                    <a:pt x="1960" y="22593"/>
                  </a:lnTo>
                  <a:lnTo>
                    <a:pt x="2767" y="22132"/>
                  </a:lnTo>
                  <a:lnTo>
                    <a:pt x="3632" y="21843"/>
                  </a:lnTo>
                  <a:lnTo>
                    <a:pt x="4554" y="21613"/>
                  </a:lnTo>
                  <a:lnTo>
                    <a:pt x="4554" y="21613"/>
                  </a:lnTo>
                  <a:lnTo>
                    <a:pt x="5188" y="21498"/>
                  </a:lnTo>
                  <a:lnTo>
                    <a:pt x="5879" y="21440"/>
                  </a:lnTo>
                  <a:lnTo>
                    <a:pt x="5879" y="21440"/>
                  </a:lnTo>
                  <a:lnTo>
                    <a:pt x="6571" y="21498"/>
                  </a:lnTo>
                  <a:lnTo>
                    <a:pt x="7205" y="21613"/>
                  </a:lnTo>
                  <a:lnTo>
                    <a:pt x="7724" y="21786"/>
                  </a:lnTo>
                  <a:lnTo>
                    <a:pt x="8242" y="22074"/>
                  </a:lnTo>
                  <a:lnTo>
                    <a:pt x="8242" y="3747"/>
                  </a:lnTo>
                  <a:lnTo>
                    <a:pt x="228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04;p72"/>
            <p:cNvSpPr/>
            <p:nvPr/>
          </p:nvSpPr>
          <p:spPr>
            <a:xfrm>
              <a:off x="4752975" y="3334400"/>
              <a:ext cx="658475" cy="788125"/>
            </a:xfrm>
            <a:custGeom>
              <a:avLst/>
              <a:gdLst/>
              <a:ahLst/>
              <a:cxnLst/>
              <a:rect l="l" t="t" r="r" b="b"/>
              <a:pathLst>
                <a:path w="26339" h="31525" fill="none" extrusionOk="0">
                  <a:moveTo>
                    <a:pt x="26339" y="0"/>
                  </a:moveTo>
                  <a:lnTo>
                    <a:pt x="24206" y="577"/>
                  </a:lnTo>
                  <a:lnTo>
                    <a:pt x="9510" y="4323"/>
                  </a:lnTo>
                  <a:lnTo>
                    <a:pt x="8242" y="4668"/>
                  </a:lnTo>
                  <a:lnTo>
                    <a:pt x="8242" y="5994"/>
                  </a:lnTo>
                  <a:lnTo>
                    <a:pt x="8242" y="22016"/>
                  </a:lnTo>
                  <a:lnTo>
                    <a:pt x="8242" y="22016"/>
                  </a:lnTo>
                  <a:lnTo>
                    <a:pt x="7608" y="21958"/>
                  </a:lnTo>
                  <a:lnTo>
                    <a:pt x="7608" y="21958"/>
                  </a:lnTo>
                  <a:lnTo>
                    <a:pt x="6744" y="22016"/>
                  </a:lnTo>
                  <a:lnTo>
                    <a:pt x="5937" y="22131"/>
                  </a:lnTo>
                  <a:lnTo>
                    <a:pt x="5937" y="22131"/>
                  </a:lnTo>
                  <a:lnTo>
                    <a:pt x="5303" y="22304"/>
                  </a:lnTo>
                  <a:lnTo>
                    <a:pt x="4727" y="22477"/>
                  </a:lnTo>
                  <a:lnTo>
                    <a:pt x="4150" y="22707"/>
                  </a:lnTo>
                  <a:lnTo>
                    <a:pt x="3574" y="22938"/>
                  </a:lnTo>
                  <a:lnTo>
                    <a:pt x="3055" y="23226"/>
                  </a:lnTo>
                  <a:lnTo>
                    <a:pt x="2537" y="23514"/>
                  </a:lnTo>
                  <a:lnTo>
                    <a:pt x="2133" y="23860"/>
                  </a:lnTo>
                  <a:lnTo>
                    <a:pt x="1672" y="24206"/>
                  </a:lnTo>
                  <a:lnTo>
                    <a:pt x="1327" y="24609"/>
                  </a:lnTo>
                  <a:lnTo>
                    <a:pt x="981" y="25012"/>
                  </a:lnTo>
                  <a:lnTo>
                    <a:pt x="693" y="25416"/>
                  </a:lnTo>
                  <a:lnTo>
                    <a:pt x="462" y="25819"/>
                  </a:lnTo>
                  <a:lnTo>
                    <a:pt x="232" y="26280"/>
                  </a:lnTo>
                  <a:lnTo>
                    <a:pt x="116" y="26741"/>
                  </a:lnTo>
                  <a:lnTo>
                    <a:pt x="1" y="27203"/>
                  </a:lnTo>
                  <a:lnTo>
                    <a:pt x="1" y="27664"/>
                  </a:lnTo>
                  <a:lnTo>
                    <a:pt x="1" y="27664"/>
                  </a:lnTo>
                  <a:lnTo>
                    <a:pt x="1" y="28067"/>
                  </a:lnTo>
                  <a:lnTo>
                    <a:pt x="59" y="28470"/>
                  </a:lnTo>
                  <a:lnTo>
                    <a:pt x="174" y="28874"/>
                  </a:lnTo>
                  <a:lnTo>
                    <a:pt x="347" y="29220"/>
                  </a:lnTo>
                  <a:lnTo>
                    <a:pt x="520" y="29565"/>
                  </a:lnTo>
                  <a:lnTo>
                    <a:pt x="808" y="29911"/>
                  </a:lnTo>
                  <a:lnTo>
                    <a:pt x="1038" y="30199"/>
                  </a:lnTo>
                  <a:lnTo>
                    <a:pt x="1384" y="30430"/>
                  </a:lnTo>
                  <a:lnTo>
                    <a:pt x="1730" y="30718"/>
                  </a:lnTo>
                  <a:lnTo>
                    <a:pt x="2076" y="30891"/>
                  </a:lnTo>
                  <a:lnTo>
                    <a:pt x="2479" y="31121"/>
                  </a:lnTo>
                  <a:lnTo>
                    <a:pt x="2940" y="31237"/>
                  </a:lnTo>
                  <a:lnTo>
                    <a:pt x="3401" y="31352"/>
                  </a:lnTo>
                  <a:lnTo>
                    <a:pt x="3862" y="31467"/>
                  </a:lnTo>
                  <a:lnTo>
                    <a:pt x="4381" y="31525"/>
                  </a:lnTo>
                  <a:lnTo>
                    <a:pt x="4957" y="31525"/>
                  </a:lnTo>
                  <a:lnTo>
                    <a:pt x="4957" y="31525"/>
                  </a:lnTo>
                  <a:lnTo>
                    <a:pt x="5764" y="31525"/>
                  </a:lnTo>
                  <a:lnTo>
                    <a:pt x="6571" y="31352"/>
                  </a:lnTo>
                  <a:lnTo>
                    <a:pt x="6571" y="31352"/>
                  </a:lnTo>
                  <a:lnTo>
                    <a:pt x="7205" y="31237"/>
                  </a:lnTo>
                  <a:lnTo>
                    <a:pt x="7839" y="31064"/>
                  </a:lnTo>
                  <a:lnTo>
                    <a:pt x="8415" y="30833"/>
                  </a:lnTo>
                  <a:lnTo>
                    <a:pt x="8934" y="30603"/>
                  </a:lnTo>
                  <a:lnTo>
                    <a:pt x="9453" y="30315"/>
                  </a:lnTo>
                  <a:lnTo>
                    <a:pt x="9971" y="29969"/>
                  </a:lnTo>
                  <a:lnTo>
                    <a:pt x="10432" y="29681"/>
                  </a:lnTo>
                  <a:lnTo>
                    <a:pt x="10836" y="29277"/>
                  </a:lnTo>
                  <a:lnTo>
                    <a:pt x="11239" y="28931"/>
                  </a:lnTo>
                  <a:lnTo>
                    <a:pt x="11527" y="28528"/>
                  </a:lnTo>
                  <a:lnTo>
                    <a:pt x="11815" y="28125"/>
                  </a:lnTo>
                  <a:lnTo>
                    <a:pt x="12104" y="27664"/>
                  </a:lnTo>
                  <a:lnTo>
                    <a:pt x="12277" y="27260"/>
                  </a:lnTo>
                  <a:lnTo>
                    <a:pt x="12392" y="26799"/>
                  </a:lnTo>
                  <a:lnTo>
                    <a:pt x="12507" y="26338"/>
                  </a:lnTo>
                  <a:lnTo>
                    <a:pt x="12565" y="25877"/>
                  </a:lnTo>
                  <a:lnTo>
                    <a:pt x="12565" y="9971"/>
                  </a:lnTo>
                  <a:lnTo>
                    <a:pt x="22016" y="7550"/>
                  </a:lnTo>
                  <a:lnTo>
                    <a:pt x="22016" y="19076"/>
                  </a:lnTo>
                  <a:lnTo>
                    <a:pt x="22016" y="19076"/>
                  </a:lnTo>
                  <a:lnTo>
                    <a:pt x="21382" y="19076"/>
                  </a:lnTo>
                  <a:lnTo>
                    <a:pt x="21382" y="19076"/>
                  </a:lnTo>
                  <a:lnTo>
                    <a:pt x="20576" y="19134"/>
                  </a:lnTo>
                  <a:lnTo>
                    <a:pt x="19769" y="19249"/>
                  </a:lnTo>
                  <a:lnTo>
                    <a:pt x="19769" y="19249"/>
                  </a:lnTo>
                  <a:lnTo>
                    <a:pt x="19135" y="19365"/>
                  </a:lnTo>
                  <a:lnTo>
                    <a:pt x="18501" y="19537"/>
                  </a:lnTo>
                  <a:lnTo>
                    <a:pt x="17924" y="19768"/>
                  </a:lnTo>
                  <a:lnTo>
                    <a:pt x="17406" y="19999"/>
                  </a:lnTo>
                  <a:lnTo>
                    <a:pt x="16887" y="20287"/>
                  </a:lnTo>
                  <a:lnTo>
                    <a:pt x="16368" y="20632"/>
                  </a:lnTo>
                  <a:lnTo>
                    <a:pt x="15907" y="20921"/>
                  </a:lnTo>
                  <a:lnTo>
                    <a:pt x="15504" y="21324"/>
                  </a:lnTo>
                  <a:lnTo>
                    <a:pt x="15101" y="21670"/>
                  </a:lnTo>
                  <a:lnTo>
                    <a:pt x="14812" y="22073"/>
                  </a:lnTo>
                  <a:lnTo>
                    <a:pt x="14524" y="22477"/>
                  </a:lnTo>
                  <a:lnTo>
                    <a:pt x="14236" y="22938"/>
                  </a:lnTo>
                  <a:lnTo>
                    <a:pt x="14063" y="23341"/>
                  </a:lnTo>
                  <a:lnTo>
                    <a:pt x="13890" y="23802"/>
                  </a:lnTo>
                  <a:lnTo>
                    <a:pt x="13833" y="24263"/>
                  </a:lnTo>
                  <a:lnTo>
                    <a:pt x="13775" y="24724"/>
                  </a:lnTo>
                  <a:lnTo>
                    <a:pt x="13775" y="24724"/>
                  </a:lnTo>
                  <a:lnTo>
                    <a:pt x="13833" y="25185"/>
                  </a:lnTo>
                  <a:lnTo>
                    <a:pt x="13890" y="25589"/>
                  </a:lnTo>
                  <a:lnTo>
                    <a:pt x="14006" y="25935"/>
                  </a:lnTo>
                  <a:lnTo>
                    <a:pt x="14178" y="26338"/>
                  </a:lnTo>
                  <a:lnTo>
                    <a:pt x="14351" y="26684"/>
                  </a:lnTo>
                  <a:lnTo>
                    <a:pt x="14582" y="26972"/>
                  </a:lnTo>
                  <a:lnTo>
                    <a:pt x="14870" y="27260"/>
                  </a:lnTo>
                  <a:lnTo>
                    <a:pt x="15158" y="27548"/>
                  </a:lnTo>
                  <a:lnTo>
                    <a:pt x="15504" y="27779"/>
                  </a:lnTo>
                  <a:lnTo>
                    <a:pt x="15907" y="28009"/>
                  </a:lnTo>
                  <a:lnTo>
                    <a:pt x="16311" y="28182"/>
                  </a:lnTo>
                  <a:lnTo>
                    <a:pt x="16772" y="28355"/>
                  </a:lnTo>
                  <a:lnTo>
                    <a:pt x="17233" y="28470"/>
                  </a:lnTo>
                  <a:lnTo>
                    <a:pt x="17694" y="28586"/>
                  </a:lnTo>
                  <a:lnTo>
                    <a:pt x="18213" y="28586"/>
                  </a:lnTo>
                  <a:lnTo>
                    <a:pt x="18731" y="28643"/>
                  </a:lnTo>
                  <a:lnTo>
                    <a:pt x="18731" y="28643"/>
                  </a:lnTo>
                  <a:lnTo>
                    <a:pt x="19596" y="28586"/>
                  </a:lnTo>
                  <a:lnTo>
                    <a:pt x="20403" y="28470"/>
                  </a:lnTo>
                  <a:lnTo>
                    <a:pt x="20403" y="28470"/>
                  </a:lnTo>
                  <a:lnTo>
                    <a:pt x="21037" y="28298"/>
                  </a:lnTo>
                  <a:lnTo>
                    <a:pt x="21613" y="28125"/>
                  </a:lnTo>
                  <a:lnTo>
                    <a:pt x="22189" y="27952"/>
                  </a:lnTo>
                  <a:lnTo>
                    <a:pt x="22766" y="27664"/>
                  </a:lnTo>
                  <a:lnTo>
                    <a:pt x="23284" y="27375"/>
                  </a:lnTo>
                  <a:lnTo>
                    <a:pt x="23803" y="27087"/>
                  </a:lnTo>
                  <a:lnTo>
                    <a:pt x="24206" y="26741"/>
                  </a:lnTo>
                  <a:lnTo>
                    <a:pt x="24667" y="26396"/>
                  </a:lnTo>
                  <a:lnTo>
                    <a:pt x="25013" y="25992"/>
                  </a:lnTo>
                  <a:lnTo>
                    <a:pt x="25359" y="25646"/>
                  </a:lnTo>
                  <a:lnTo>
                    <a:pt x="25647" y="25185"/>
                  </a:lnTo>
                  <a:lnTo>
                    <a:pt x="25878" y="24782"/>
                  </a:lnTo>
                  <a:lnTo>
                    <a:pt x="26108" y="24321"/>
                  </a:lnTo>
                  <a:lnTo>
                    <a:pt x="26223" y="23860"/>
                  </a:lnTo>
                  <a:lnTo>
                    <a:pt x="26339" y="23399"/>
                  </a:lnTo>
                  <a:lnTo>
                    <a:pt x="26339" y="22938"/>
                  </a:lnTo>
                  <a:lnTo>
                    <a:pt x="26339" y="2248"/>
                  </a:lnTo>
                  <a:lnTo>
                    <a:pt x="26339" y="0"/>
                  </a:lnTo>
                  <a:lnTo>
                    <a:pt x="263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05;p72"/>
            <p:cNvSpPr/>
            <p:nvPr/>
          </p:nvSpPr>
          <p:spPr>
            <a:xfrm>
              <a:off x="4064300" y="2487200"/>
              <a:ext cx="865925" cy="1659825"/>
            </a:xfrm>
            <a:custGeom>
              <a:avLst/>
              <a:gdLst/>
              <a:ahLst/>
              <a:cxnLst/>
              <a:rect l="l" t="t" r="r" b="b"/>
              <a:pathLst>
                <a:path w="34637" h="66393" extrusionOk="0">
                  <a:moveTo>
                    <a:pt x="23053" y="5533"/>
                  </a:moveTo>
                  <a:lnTo>
                    <a:pt x="23283" y="5649"/>
                  </a:lnTo>
                  <a:lnTo>
                    <a:pt x="23456" y="5821"/>
                  </a:lnTo>
                  <a:lnTo>
                    <a:pt x="23571" y="5994"/>
                  </a:lnTo>
                  <a:lnTo>
                    <a:pt x="23687" y="6282"/>
                  </a:lnTo>
                  <a:lnTo>
                    <a:pt x="23744" y="6628"/>
                  </a:lnTo>
                  <a:lnTo>
                    <a:pt x="23744" y="6916"/>
                  </a:lnTo>
                  <a:lnTo>
                    <a:pt x="23687" y="7262"/>
                  </a:lnTo>
                  <a:lnTo>
                    <a:pt x="23629" y="7666"/>
                  </a:lnTo>
                  <a:lnTo>
                    <a:pt x="23456" y="8011"/>
                  </a:lnTo>
                  <a:lnTo>
                    <a:pt x="23226" y="8415"/>
                  </a:lnTo>
                  <a:lnTo>
                    <a:pt x="22995" y="8818"/>
                  </a:lnTo>
                  <a:lnTo>
                    <a:pt x="22419" y="9510"/>
                  </a:lnTo>
                  <a:lnTo>
                    <a:pt x="21842" y="10144"/>
                  </a:lnTo>
                  <a:lnTo>
                    <a:pt x="21208" y="10720"/>
                  </a:lnTo>
                  <a:lnTo>
                    <a:pt x="20402" y="11296"/>
                  </a:lnTo>
                  <a:lnTo>
                    <a:pt x="20402" y="11296"/>
                  </a:lnTo>
                  <a:lnTo>
                    <a:pt x="20459" y="10432"/>
                  </a:lnTo>
                  <a:lnTo>
                    <a:pt x="20575" y="9625"/>
                  </a:lnTo>
                  <a:lnTo>
                    <a:pt x="20690" y="8876"/>
                  </a:lnTo>
                  <a:lnTo>
                    <a:pt x="20805" y="8242"/>
                  </a:lnTo>
                  <a:lnTo>
                    <a:pt x="21036" y="7666"/>
                  </a:lnTo>
                  <a:lnTo>
                    <a:pt x="21266" y="7089"/>
                  </a:lnTo>
                  <a:lnTo>
                    <a:pt x="21497" y="6628"/>
                  </a:lnTo>
                  <a:lnTo>
                    <a:pt x="21785" y="6225"/>
                  </a:lnTo>
                  <a:lnTo>
                    <a:pt x="21842" y="6225"/>
                  </a:lnTo>
                  <a:lnTo>
                    <a:pt x="21842" y="6167"/>
                  </a:lnTo>
                  <a:lnTo>
                    <a:pt x="22073" y="5879"/>
                  </a:lnTo>
                  <a:lnTo>
                    <a:pt x="22361" y="5706"/>
                  </a:lnTo>
                  <a:lnTo>
                    <a:pt x="22592" y="5533"/>
                  </a:lnTo>
                  <a:close/>
                  <a:moveTo>
                    <a:pt x="16367" y="29681"/>
                  </a:moveTo>
                  <a:lnTo>
                    <a:pt x="16598" y="33312"/>
                  </a:lnTo>
                  <a:lnTo>
                    <a:pt x="16425" y="32908"/>
                  </a:lnTo>
                  <a:lnTo>
                    <a:pt x="15964" y="32217"/>
                  </a:lnTo>
                  <a:lnTo>
                    <a:pt x="15676" y="31756"/>
                  </a:lnTo>
                  <a:lnTo>
                    <a:pt x="15445" y="31352"/>
                  </a:lnTo>
                  <a:lnTo>
                    <a:pt x="15388" y="31007"/>
                  </a:lnTo>
                  <a:lnTo>
                    <a:pt x="15388" y="30661"/>
                  </a:lnTo>
                  <a:lnTo>
                    <a:pt x="15503" y="30488"/>
                  </a:lnTo>
                  <a:lnTo>
                    <a:pt x="15618" y="30315"/>
                  </a:lnTo>
                  <a:lnTo>
                    <a:pt x="16079" y="29912"/>
                  </a:lnTo>
                  <a:lnTo>
                    <a:pt x="16367" y="29681"/>
                  </a:lnTo>
                  <a:close/>
                  <a:moveTo>
                    <a:pt x="21381" y="27837"/>
                  </a:moveTo>
                  <a:lnTo>
                    <a:pt x="22131" y="27894"/>
                  </a:lnTo>
                  <a:lnTo>
                    <a:pt x="22822" y="27952"/>
                  </a:lnTo>
                  <a:lnTo>
                    <a:pt x="23860" y="28183"/>
                  </a:lnTo>
                  <a:lnTo>
                    <a:pt x="24782" y="28528"/>
                  </a:lnTo>
                  <a:lnTo>
                    <a:pt x="25704" y="28932"/>
                  </a:lnTo>
                  <a:lnTo>
                    <a:pt x="26511" y="29393"/>
                  </a:lnTo>
                  <a:lnTo>
                    <a:pt x="27260" y="29969"/>
                  </a:lnTo>
                  <a:lnTo>
                    <a:pt x="27951" y="30603"/>
                  </a:lnTo>
                  <a:lnTo>
                    <a:pt x="28528" y="31295"/>
                  </a:lnTo>
                  <a:lnTo>
                    <a:pt x="28989" y="32102"/>
                  </a:lnTo>
                  <a:lnTo>
                    <a:pt x="29335" y="32908"/>
                  </a:lnTo>
                  <a:lnTo>
                    <a:pt x="29623" y="33715"/>
                  </a:lnTo>
                  <a:lnTo>
                    <a:pt x="29738" y="34580"/>
                  </a:lnTo>
                  <a:lnTo>
                    <a:pt x="29796" y="35444"/>
                  </a:lnTo>
                  <a:lnTo>
                    <a:pt x="29738" y="36309"/>
                  </a:lnTo>
                  <a:lnTo>
                    <a:pt x="29623" y="37231"/>
                  </a:lnTo>
                  <a:lnTo>
                    <a:pt x="29335" y="38095"/>
                  </a:lnTo>
                  <a:lnTo>
                    <a:pt x="28989" y="39017"/>
                  </a:lnTo>
                  <a:lnTo>
                    <a:pt x="28701" y="39536"/>
                  </a:lnTo>
                  <a:lnTo>
                    <a:pt x="28412" y="39997"/>
                  </a:lnTo>
                  <a:lnTo>
                    <a:pt x="28067" y="40458"/>
                  </a:lnTo>
                  <a:lnTo>
                    <a:pt x="27663" y="40862"/>
                  </a:lnTo>
                  <a:lnTo>
                    <a:pt x="27202" y="41207"/>
                  </a:lnTo>
                  <a:lnTo>
                    <a:pt x="26741" y="41553"/>
                  </a:lnTo>
                  <a:lnTo>
                    <a:pt x="25819" y="42187"/>
                  </a:lnTo>
                  <a:lnTo>
                    <a:pt x="24782" y="42706"/>
                  </a:lnTo>
                  <a:lnTo>
                    <a:pt x="23860" y="43167"/>
                  </a:lnTo>
                  <a:lnTo>
                    <a:pt x="22937" y="43455"/>
                  </a:lnTo>
                  <a:lnTo>
                    <a:pt x="22188" y="43743"/>
                  </a:lnTo>
                  <a:lnTo>
                    <a:pt x="21324" y="27837"/>
                  </a:lnTo>
                  <a:close/>
                  <a:moveTo>
                    <a:pt x="15964" y="19077"/>
                  </a:moveTo>
                  <a:lnTo>
                    <a:pt x="16022" y="22362"/>
                  </a:lnTo>
                  <a:lnTo>
                    <a:pt x="16137" y="25993"/>
                  </a:lnTo>
                  <a:lnTo>
                    <a:pt x="15561" y="26396"/>
                  </a:lnTo>
                  <a:lnTo>
                    <a:pt x="14984" y="26799"/>
                  </a:lnTo>
                  <a:lnTo>
                    <a:pt x="14408" y="27318"/>
                  </a:lnTo>
                  <a:lnTo>
                    <a:pt x="13889" y="27837"/>
                  </a:lnTo>
                  <a:lnTo>
                    <a:pt x="13543" y="28298"/>
                  </a:lnTo>
                  <a:lnTo>
                    <a:pt x="13198" y="28759"/>
                  </a:lnTo>
                  <a:lnTo>
                    <a:pt x="12852" y="29220"/>
                  </a:lnTo>
                  <a:lnTo>
                    <a:pt x="12564" y="29681"/>
                  </a:lnTo>
                  <a:lnTo>
                    <a:pt x="12333" y="30200"/>
                  </a:lnTo>
                  <a:lnTo>
                    <a:pt x="12160" y="30718"/>
                  </a:lnTo>
                  <a:lnTo>
                    <a:pt x="11987" y="31237"/>
                  </a:lnTo>
                  <a:lnTo>
                    <a:pt x="11815" y="31756"/>
                  </a:lnTo>
                  <a:lnTo>
                    <a:pt x="11699" y="32217"/>
                  </a:lnTo>
                  <a:lnTo>
                    <a:pt x="11642" y="32736"/>
                  </a:lnTo>
                  <a:lnTo>
                    <a:pt x="11642" y="33254"/>
                  </a:lnTo>
                  <a:lnTo>
                    <a:pt x="11642" y="33773"/>
                  </a:lnTo>
                  <a:lnTo>
                    <a:pt x="11699" y="34292"/>
                  </a:lnTo>
                  <a:lnTo>
                    <a:pt x="11815" y="34753"/>
                  </a:lnTo>
                  <a:lnTo>
                    <a:pt x="11930" y="35271"/>
                  </a:lnTo>
                  <a:lnTo>
                    <a:pt x="12103" y="35732"/>
                  </a:lnTo>
                  <a:lnTo>
                    <a:pt x="12276" y="36136"/>
                  </a:lnTo>
                  <a:lnTo>
                    <a:pt x="12506" y="36539"/>
                  </a:lnTo>
                  <a:lnTo>
                    <a:pt x="12737" y="36885"/>
                  </a:lnTo>
                  <a:lnTo>
                    <a:pt x="13025" y="37173"/>
                  </a:lnTo>
                  <a:lnTo>
                    <a:pt x="13371" y="37461"/>
                  </a:lnTo>
                  <a:lnTo>
                    <a:pt x="13832" y="37692"/>
                  </a:lnTo>
                  <a:lnTo>
                    <a:pt x="14293" y="37865"/>
                  </a:lnTo>
                  <a:lnTo>
                    <a:pt x="14927" y="37865"/>
                  </a:lnTo>
                  <a:lnTo>
                    <a:pt x="15215" y="37807"/>
                  </a:lnTo>
                  <a:lnTo>
                    <a:pt x="15503" y="37750"/>
                  </a:lnTo>
                  <a:lnTo>
                    <a:pt x="15791" y="37577"/>
                  </a:lnTo>
                  <a:lnTo>
                    <a:pt x="16022" y="37404"/>
                  </a:lnTo>
                  <a:lnTo>
                    <a:pt x="16310" y="37231"/>
                  </a:lnTo>
                  <a:lnTo>
                    <a:pt x="16483" y="37000"/>
                  </a:lnTo>
                  <a:lnTo>
                    <a:pt x="16656" y="36712"/>
                  </a:lnTo>
                  <a:lnTo>
                    <a:pt x="16828" y="36424"/>
                  </a:lnTo>
                  <a:lnTo>
                    <a:pt x="17462" y="44262"/>
                  </a:lnTo>
                  <a:lnTo>
                    <a:pt x="16771" y="44320"/>
                  </a:lnTo>
                  <a:lnTo>
                    <a:pt x="15100" y="44320"/>
                  </a:lnTo>
                  <a:lnTo>
                    <a:pt x="14350" y="44262"/>
                  </a:lnTo>
                  <a:lnTo>
                    <a:pt x="13486" y="44147"/>
                  </a:lnTo>
                  <a:lnTo>
                    <a:pt x="12679" y="44031"/>
                  </a:lnTo>
                  <a:lnTo>
                    <a:pt x="11757" y="43801"/>
                  </a:lnTo>
                  <a:lnTo>
                    <a:pt x="10892" y="43513"/>
                  </a:lnTo>
                  <a:lnTo>
                    <a:pt x="10028" y="43167"/>
                  </a:lnTo>
                  <a:lnTo>
                    <a:pt x="9221" y="42706"/>
                  </a:lnTo>
                  <a:lnTo>
                    <a:pt x="8414" y="42130"/>
                  </a:lnTo>
                  <a:lnTo>
                    <a:pt x="7607" y="41496"/>
                  </a:lnTo>
                  <a:lnTo>
                    <a:pt x="6916" y="40689"/>
                  </a:lnTo>
                  <a:lnTo>
                    <a:pt x="6282" y="39824"/>
                  </a:lnTo>
                  <a:lnTo>
                    <a:pt x="5936" y="39306"/>
                  </a:lnTo>
                  <a:lnTo>
                    <a:pt x="5706" y="38787"/>
                  </a:lnTo>
                  <a:lnTo>
                    <a:pt x="5417" y="38211"/>
                  </a:lnTo>
                  <a:lnTo>
                    <a:pt x="5187" y="37634"/>
                  </a:lnTo>
                  <a:lnTo>
                    <a:pt x="5014" y="37000"/>
                  </a:lnTo>
                  <a:lnTo>
                    <a:pt x="4841" y="36309"/>
                  </a:lnTo>
                  <a:lnTo>
                    <a:pt x="4668" y="35617"/>
                  </a:lnTo>
                  <a:lnTo>
                    <a:pt x="4553" y="34868"/>
                  </a:lnTo>
                  <a:lnTo>
                    <a:pt x="4438" y="33773"/>
                  </a:lnTo>
                  <a:lnTo>
                    <a:pt x="4495" y="32736"/>
                  </a:lnTo>
                  <a:lnTo>
                    <a:pt x="4611" y="31698"/>
                  </a:lnTo>
                  <a:lnTo>
                    <a:pt x="4841" y="30718"/>
                  </a:lnTo>
                  <a:lnTo>
                    <a:pt x="5129" y="29739"/>
                  </a:lnTo>
                  <a:lnTo>
                    <a:pt x="5475" y="28759"/>
                  </a:lnTo>
                  <a:lnTo>
                    <a:pt x="5936" y="27837"/>
                  </a:lnTo>
                  <a:lnTo>
                    <a:pt x="6455" y="26972"/>
                  </a:lnTo>
                  <a:lnTo>
                    <a:pt x="7031" y="26108"/>
                  </a:lnTo>
                  <a:lnTo>
                    <a:pt x="7607" y="25301"/>
                  </a:lnTo>
                  <a:lnTo>
                    <a:pt x="8299" y="24494"/>
                  </a:lnTo>
                  <a:lnTo>
                    <a:pt x="8933" y="23803"/>
                  </a:lnTo>
                  <a:lnTo>
                    <a:pt x="9682" y="23111"/>
                  </a:lnTo>
                  <a:lnTo>
                    <a:pt x="10374" y="22477"/>
                  </a:lnTo>
                  <a:lnTo>
                    <a:pt x="11123" y="21901"/>
                  </a:lnTo>
                  <a:lnTo>
                    <a:pt x="11815" y="21382"/>
                  </a:lnTo>
                  <a:lnTo>
                    <a:pt x="12794" y="20748"/>
                  </a:lnTo>
                  <a:lnTo>
                    <a:pt x="13832" y="20114"/>
                  </a:lnTo>
                  <a:lnTo>
                    <a:pt x="14869" y="19595"/>
                  </a:lnTo>
                  <a:lnTo>
                    <a:pt x="15964" y="19077"/>
                  </a:lnTo>
                  <a:close/>
                  <a:moveTo>
                    <a:pt x="17751" y="51178"/>
                  </a:moveTo>
                  <a:lnTo>
                    <a:pt x="17923" y="53598"/>
                  </a:lnTo>
                  <a:lnTo>
                    <a:pt x="17981" y="54809"/>
                  </a:lnTo>
                  <a:lnTo>
                    <a:pt x="17923" y="55961"/>
                  </a:lnTo>
                  <a:lnTo>
                    <a:pt x="17808" y="57114"/>
                  </a:lnTo>
                  <a:lnTo>
                    <a:pt x="17635" y="58209"/>
                  </a:lnTo>
                  <a:lnTo>
                    <a:pt x="17347" y="59246"/>
                  </a:lnTo>
                  <a:lnTo>
                    <a:pt x="17174" y="59765"/>
                  </a:lnTo>
                  <a:lnTo>
                    <a:pt x="16944" y="60226"/>
                  </a:lnTo>
                  <a:lnTo>
                    <a:pt x="16656" y="60802"/>
                  </a:lnTo>
                  <a:lnTo>
                    <a:pt x="16310" y="61263"/>
                  </a:lnTo>
                  <a:lnTo>
                    <a:pt x="15906" y="61667"/>
                  </a:lnTo>
                  <a:lnTo>
                    <a:pt x="15445" y="62013"/>
                  </a:lnTo>
                  <a:lnTo>
                    <a:pt x="14984" y="62301"/>
                  </a:lnTo>
                  <a:lnTo>
                    <a:pt x="14466" y="62474"/>
                  </a:lnTo>
                  <a:lnTo>
                    <a:pt x="13947" y="62589"/>
                  </a:lnTo>
                  <a:lnTo>
                    <a:pt x="13371" y="62647"/>
                  </a:lnTo>
                  <a:lnTo>
                    <a:pt x="12852" y="62589"/>
                  </a:lnTo>
                  <a:lnTo>
                    <a:pt x="12333" y="62531"/>
                  </a:lnTo>
                  <a:lnTo>
                    <a:pt x="11815" y="62358"/>
                  </a:lnTo>
                  <a:lnTo>
                    <a:pt x="11296" y="62186"/>
                  </a:lnTo>
                  <a:lnTo>
                    <a:pt x="10777" y="61955"/>
                  </a:lnTo>
                  <a:lnTo>
                    <a:pt x="10316" y="61667"/>
                  </a:lnTo>
                  <a:lnTo>
                    <a:pt x="9855" y="61379"/>
                  </a:lnTo>
                  <a:lnTo>
                    <a:pt x="9394" y="61033"/>
                  </a:lnTo>
                  <a:lnTo>
                    <a:pt x="8991" y="60629"/>
                  </a:lnTo>
                  <a:lnTo>
                    <a:pt x="8645" y="60226"/>
                  </a:lnTo>
                  <a:lnTo>
                    <a:pt x="8299" y="59823"/>
                  </a:lnTo>
                  <a:lnTo>
                    <a:pt x="8011" y="59362"/>
                  </a:lnTo>
                  <a:lnTo>
                    <a:pt x="7723" y="58900"/>
                  </a:lnTo>
                  <a:lnTo>
                    <a:pt x="7492" y="58382"/>
                  </a:lnTo>
                  <a:lnTo>
                    <a:pt x="7377" y="57863"/>
                  </a:lnTo>
                  <a:lnTo>
                    <a:pt x="7262" y="57344"/>
                  </a:lnTo>
                  <a:lnTo>
                    <a:pt x="7204" y="56826"/>
                  </a:lnTo>
                  <a:lnTo>
                    <a:pt x="7204" y="56249"/>
                  </a:lnTo>
                  <a:lnTo>
                    <a:pt x="7262" y="55731"/>
                  </a:lnTo>
                  <a:lnTo>
                    <a:pt x="7377" y="55212"/>
                  </a:lnTo>
                  <a:lnTo>
                    <a:pt x="7550" y="54751"/>
                  </a:lnTo>
                  <a:lnTo>
                    <a:pt x="7780" y="54290"/>
                  </a:lnTo>
                  <a:lnTo>
                    <a:pt x="8068" y="53887"/>
                  </a:lnTo>
                  <a:lnTo>
                    <a:pt x="8414" y="53483"/>
                  </a:lnTo>
                  <a:lnTo>
                    <a:pt x="8818" y="53080"/>
                  </a:lnTo>
                  <a:lnTo>
                    <a:pt x="9394" y="52734"/>
                  </a:lnTo>
                  <a:lnTo>
                    <a:pt x="9970" y="52503"/>
                  </a:lnTo>
                  <a:lnTo>
                    <a:pt x="10258" y="52388"/>
                  </a:lnTo>
                  <a:lnTo>
                    <a:pt x="10547" y="52388"/>
                  </a:lnTo>
                  <a:lnTo>
                    <a:pt x="10892" y="52446"/>
                  </a:lnTo>
                  <a:lnTo>
                    <a:pt x="11181" y="52619"/>
                  </a:lnTo>
                  <a:lnTo>
                    <a:pt x="11353" y="52734"/>
                  </a:lnTo>
                  <a:lnTo>
                    <a:pt x="11469" y="52964"/>
                  </a:lnTo>
                  <a:lnTo>
                    <a:pt x="11526" y="53137"/>
                  </a:lnTo>
                  <a:lnTo>
                    <a:pt x="11642" y="53425"/>
                  </a:lnTo>
                  <a:lnTo>
                    <a:pt x="11642" y="53656"/>
                  </a:lnTo>
                  <a:lnTo>
                    <a:pt x="11642" y="53887"/>
                  </a:lnTo>
                  <a:lnTo>
                    <a:pt x="11584" y="54117"/>
                  </a:lnTo>
                  <a:lnTo>
                    <a:pt x="11526" y="54348"/>
                  </a:lnTo>
                  <a:lnTo>
                    <a:pt x="11296" y="54693"/>
                  </a:lnTo>
                  <a:lnTo>
                    <a:pt x="11065" y="54982"/>
                  </a:lnTo>
                  <a:lnTo>
                    <a:pt x="10720" y="55500"/>
                  </a:lnTo>
                  <a:lnTo>
                    <a:pt x="10547" y="55788"/>
                  </a:lnTo>
                  <a:lnTo>
                    <a:pt x="10374" y="56134"/>
                  </a:lnTo>
                  <a:lnTo>
                    <a:pt x="10201" y="56710"/>
                  </a:lnTo>
                  <a:lnTo>
                    <a:pt x="10201" y="57287"/>
                  </a:lnTo>
                  <a:lnTo>
                    <a:pt x="10258" y="57863"/>
                  </a:lnTo>
                  <a:lnTo>
                    <a:pt x="10489" y="58439"/>
                  </a:lnTo>
                  <a:lnTo>
                    <a:pt x="10777" y="59016"/>
                  </a:lnTo>
                  <a:lnTo>
                    <a:pt x="11123" y="59477"/>
                  </a:lnTo>
                  <a:lnTo>
                    <a:pt x="11642" y="59880"/>
                  </a:lnTo>
                  <a:lnTo>
                    <a:pt x="12160" y="60168"/>
                  </a:lnTo>
                  <a:lnTo>
                    <a:pt x="12794" y="60341"/>
                  </a:lnTo>
                  <a:lnTo>
                    <a:pt x="13486" y="60457"/>
                  </a:lnTo>
                  <a:lnTo>
                    <a:pt x="13889" y="60399"/>
                  </a:lnTo>
                  <a:lnTo>
                    <a:pt x="14293" y="60341"/>
                  </a:lnTo>
                  <a:lnTo>
                    <a:pt x="14696" y="60226"/>
                  </a:lnTo>
                  <a:lnTo>
                    <a:pt x="15100" y="60111"/>
                  </a:lnTo>
                  <a:lnTo>
                    <a:pt x="15445" y="59880"/>
                  </a:lnTo>
                  <a:lnTo>
                    <a:pt x="15791" y="59707"/>
                  </a:lnTo>
                  <a:lnTo>
                    <a:pt x="16079" y="59419"/>
                  </a:lnTo>
                  <a:lnTo>
                    <a:pt x="16367" y="59131"/>
                  </a:lnTo>
                  <a:lnTo>
                    <a:pt x="16828" y="58555"/>
                  </a:lnTo>
                  <a:lnTo>
                    <a:pt x="17117" y="57921"/>
                  </a:lnTo>
                  <a:lnTo>
                    <a:pt x="17347" y="57229"/>
                  </a:lnTo>
                  <a:lnTo>
                    <a:pt x="17462" y="56538"/>
                  </a:lnTo>
                  <a:lnTo>
                    <a:pt x="17520" y="55731"/>
                  </a:lnTo>
                  <a:lnTo>
                    <a:pt x="17462" y="55039"/>
                  </a:lnTo>
                  <a:lnTo>
                    <a:pt x="17290" y="54290"/>
                  </a:lnTo>
                  <a:lnTo>
                    <a:pt x="17059" y="53598"/>
                  </a:lnTo>
                  <a:lnTo>
                    <a:pt x="16713" y="52907"/>
                  </a:lnTo>
                  <a:lnTo>
                    <a:pt x="16310" y="52273"/>
                  </a:lnTo>
                  <a:lnTo>
                    <a:pt x="15791" y="51696"/>
                  </a:lnTo>
                  <a:lnTo>
                    <a:pt x="15330" y="51178"/>
                  </a:lnTo>
                  <a:lnTo>
                    <a:pt x="16656" y="51235"/>
                  </a:lnTo>
                  <a:lnTo>
                    <a:pt x="17751" y="51178"/>
                  </a:lnTo>
                  <a:close/>
                  <a:moveTo>
                    <a:pt x="22880" y="1"/>
                  </a:moveTo>
                  <a:lnTo>
                    <a:pt x="22534" y="58"/>
                  </a:lnTo>
                  <a:lnTo>
                    <a:pt x="21785" y="231"/>
                  </a:lnTo>
                  <a:lnTo>
                    <a:pt x="21093" y="577"/>
                  </a:lnTo>
                  <a:lnTo>
                    <a:pt x="20402" y="980"/>
                  </a:lnTo>
                  <a:lnTo>
                    <a:pt x="19825" y="1557"/>
                  </a:lnTo>
                  <a:lnTo>
                    <a:pt x="19249" y="2133"/>
                  </a:lnTo>
                  <a:lnTo>
                    <a:pt x="18730" y="2825"/>
                  </a:lnTo>
                  <a:lnTo>
                    <a:pt x="18212" y="3574"/>
                  </a:lnTo>
                  <a:lnTo>
                    <a:pt x="17808" y="4381"/>
                  </a:lnTo>
                  <a:lnTo>
                    <a:pt x="17405" y="5245"/>
                  </a:lnTo>
                  <a:lnTo>
                    <a:pt x="17059" y="6110"/>
                  </a:lnTo>
                  <a:lnTo>
                    <a:pt x="16771" y="6974"/>
                  </a:lnTo>
                  <a:lnTo>
                    <a:pt x="16540" y="7839"/>
                  </a:lnTo>
                  <a:lnTo>
                    <a:pt x="16367" y="8703"/>
                  </a:lnTo>
                  <a:lnTo>
                    <a:pt x="16252" y="9567"/>
                  </a:lnTo>
                  <a:lnTo>
                    <a:pt x="16195" y="10374"/>
                  </a:lnTo>
                  <a:lnTo>
                    <a:pt x="16137" y="11181"/>
                  </a:lnTo>
                  <a:lnTo>
                    <a:pt x="16022" y="13890"/>
                  </a:lnTo>
                  <a:lnTo>
                    <a:pt x="13889" y="14927"/>
                  </a:lnTo>
                  <a:lnTo>
                    <a:pt x="11584" y="16022"/>
                  </a:lnTo>
                  <a:lnTo>
                    <a:pt x="10489" y="16656"/>
                  </a:lnTo>
                  <a:lnTo>
                    <a:pt x="9452" y="17290"/>
                  </a:lnTo>
                  <a:lnTo>
                    <a:pt x="8587" y="17867"/>
                  </a:lnTo>
                  <a:lnTo>
                    <a:pt x="7723" y="18558"/>
                  </a:lnTo>
                  <a:lnTo>
                    <a:pt x="6916" y="19250"/>
                  </a:lnTo>
                  <a:lnTo>
                    <a:pt x="6167" y="19999"/>
                  </a:lnTo>
                  <a:lnTo>
                    <a:pt x="5417" y="20748"/>
                  </a:lnTo>
                  <a:lnTo>
                    <a:pt x="4726" y="21555"/>
                  </a:lnTo>
                  <a:lnTo>
                    <a:pt x="4092" y="22419"/>
                  </a:lnTo>
                  <a:lnTo>
                    <a:pt x="3458" y="23284"/>
                  </a:lnTo>
                  <a:lnTo>
                    <a:pt x="2882" y="24206"/>
                  </a:lnTo>
                  <a:lnTo>
                    <a:pt x="2363" y="25128"/>
                  </a:lnTo>
                  <a:lnTo>
                    <a:pt x="1902" y="26050"/>
                  </a:lnTo>
                  <a:lnTo>
                    <a:pt x="1441" y="27030"/>
                  </a:lnTo>
                  <a:lnTo>
                    <a:pt x="1095" y="28010"/>
                  </a:lnTo>
                  <a:lnTo>
                    <a:pt x="749" y="28989"/>
                  </a:lnTo>
                  <a:lnTo>
                    <a:pt x="519" y="30027"/>
                  </a:lnTo>
                  <a:lnTo>
                    <a:pt x="288" y="31064"/>
                  </a:lnTo>
                  <a:lnTo>
                    <a:pt x="115" y="31929"/>
                  </a:lnTo>
                  <a:lnTo>
                    <a:pt x="58" y="32793"/>
                  </a:lnTo>
                  <a:lnTo>
                    <a:pt x="0" y="33658"/>
                  </a:lnTo>
                  <a:lnTo>
                    <a:pt x="0" y="34522"/>
                  </a:lnTo>
                  <a:lnTo>
                    <a:pt x="0" y="35387"/>
                  </a:lnTo>
                  <a:lnTo>
                    <a:pt x="58" y="36251"/>
                  </a:lnTo>
                  <a:lnTo>
                    <a:pt x="173" y="37058"/>
                  </a:lnTo>
                  <a:lnTo>
                    <a:pt x="346" y="37922"/>
                  </a:lnTo>
                  <a:lnTo>
                    <a:pt x="519" y="38729"/>
                  </a:lnTo>
                  <a:lnTo>
                    <a:pt x="749" y="39536"/>
                  </a:lnTo>
                  <a:lnTo>
                    <a:pt x="1037" y="40343"/>
                  </a:lnTo>
                  <a:lnTo>
                    <a:pt x="1326" y="41092"/>
                  </a:lnTo>
                  <a:lnTo>
                    <a:pt x="1671" y="41899"/>
                  </a:lnTo>
                  <a:lnTo>
                    <a:pt x="2075" y="42591"/>
                  </a:lnTo>
                  <a:lnTo>
                    <a:pt x="2478" y="43340"/>
                  </a:lnTo>
                  <a:lnTo>
                    <a:pt x="2939" y="44031"/>
                  </a:lnTo>
                  <a:lnTo>
                    <a:pt x="3573" y="44896"/>
                  </a:lnTo>
                  <a:lnTo>
                    <a:pt x="4207" y="45645"/>
                  </a:lnTo>
                  <a:lnTo>
                    <a:pt x="4899" y="46394"/>
                  </a:lnTo>
                  <a:lnTo>
                    <a:pt x="5648" y="47086"/>
                  </a:lnTo>
                  <a:lnTo>
                    <a:pt x="6455" y="47720"/>
                  </a:lnTo>
                  <a:lnTo>
                    <a:pt x="7262" y="48296"/>
                  </a:lnTo>
                  <a:lnTo>
                    <a:pt x="8126" y="48873"/>
                  </a:lnTo>
                  <a:lnTo>
                    <a:pt x="9048" y="49334"/>
                  </a:lnTo>
                  <a:lnTo>
                    <a:pt x="8472" y="49506"/>
                  </a:lnTo>
                  <a:lnTo>
                    <a:pt x="7896" y="49737"/>
                  </a:lnTo>
                  <a:lnTo>
                    <a:pt x="7319" y="50025"/>
                  </a:lnTo>
                  <a:lnTo>
                    <a:pt x="6801" y="50371"/>
                  </a:lnTo>
                  <a:lnTo>
                    <a:pt x="6282" y="50774"/>
                  </a:lnTo>
                  <a:lnTo>
                    <a:pt x="5821" y="51293"/>
                  </a:lnTo>
                  <a:lnTo>
                    <a:pt x="5417" y="51754"/>
                  </a:lnTo>
                  <a:lnTo>
                    <a:pt x="5014" y="52330"/>
                  </a:lnTo>
                  <a:lnTo>
                    <a:pt x="4726" y="52849"/>
                  </a:lnTo>
                  <a:lnTo>
                    <a:pt x="4495" y="53368"/>
                  </a:lnTo>
                  <a:lnTo>
                    <a:pt x="4265" y="53887"/>
                  </a:lnTo>
                  <a:lnTo>
                    <a:pt x="4092" y="54405"/>
                  </a:lnTo>
                  <a:lnTo>
                    <a:pt x="3977" y="54982"/>
                  </a:lnTo>
                  <a:lnTo>
                    <a:pt x="3861" y="55500"/>
                  </a:lnTo>
                  <a:lnTo>
                    <a:pt x="3804" y="56077"/>
                  </a:lnTo>
                  <a:lnTo>
                    <a:pt x="3746" y="56653"/>
                  </a:lnTo>
                  <a:lnTo>
                    <a:pt x="3746" y="57229"/>
                  </a:lnTo>
                  <a:lnTo>
                    <a:pt x="3746" y="57805"/>
                  </a:lnTo>
                  <a:lnTo>
                    <a:pt x="3804" y="58382"/>
                  </a:lnTo>
                  <a:lnTo>
                    <a:pt x="3919" y="58958"/>
                  </a:lnTo>
                  <a:lnTo>
                    <a:pt x="4034" y="59534"/>
                  </a:lnTo>
                  <a:lnTo>
                    <a:pt x="4207" y="60053"/>
                  </a:lnTo>
                  <a:lnTo>
                    <a:pt x="4438" y="60572"/>
                  </a:lnTo>
                  <a:lnTo>
                    <a:pt x="4668" y="61148"/>
                  </a:lnTo>
                  <a:lnTo>
                    <a:pt x="5014" y="61724"/>
                  </a:lnTo>
                  <a:lnTo>
                    <a:pt x="5360" y="62301"/>
                  </a:lnTo>
                  <a:lnTo>
                    <a:pt x="5706" y="62877"/>
                  </a:lnTo>
                  <a:lnTo>
                    <a:pt x="6109" y="63338"/>
                  </a:lnTo>
                  <a:lnTo>
                    <a:pt x="6570" y="63857"/>
                  </a:lnTo>
                  <a:lnTo>
                    <a:pt x="7031" y="64260"/>
                  </a:lnTo>
                  <a:lnTo>
                    <a:pt x="7492" y="64664"/>
                  </a:lnTo>
                  <a:lnTo>
                    <a:pt x="8011" y="65009"/>
                  </a:lnTo>
                  <a:lnTo>
                    <a:pt x="8472" y="65355"/>
                  </a:lnTo>
                  <a:lnTo>
                    <a:pt x="9048" y="65586"/>
                  </a:lnTo>
                  <a:lnTo>
                    <a:pt x="9567" y="65874"/>
                  </a:lnTo>
                  <a:lnTo>
                    <a:pt x="10143" y="66047"/>
                  </a:lnTo>
                  <a:lnTo>
                    <a:pt x="10720" y="66220"/>
                  </a:lnTo>
                  <a:lnTo>
                    <a:pt x="11296" y="66335"/>
                  </a:lnTo>
                  <a:lnTo>
                    <a:pt x="11930" y="66393"/>
                  </a:lnTo>
                  <a:lnTo>
                    <a:pt x="12564" y="66393"/>
                  </a:lnTo>
                  <a:lnTo>
                    <a:pt x="13313" y="66335"/>
                  </a:lnTo>
                  <a:lnTo>
                    <a:pt x="14062" y="66277"/>
                  </a:lnTo>
                  <a:lnTo>
                    <a:pt x="14869" y="66104"/>
                  </a:lnTo>
                  <a:lnTo>
                    <a:pt x="15618" y="65816"/>
                  </a:lnTo>
                  <a:lnTo>
                    <a:pt x="16367" y="65528"/>
                  </a:lnTo>
                  <a:lnTo>
                    <a:pt x="17117" y="65125"/>
                  </a:lnTo>
                  <a:lnTo>
                    <a:pt x="17808" y="64664"/>
                  </a:lnTo>
                  <a:lnTo>
                    <a:pt x="18500" y="64145"/>
                  </a:lnTo>
                  <a:lnTo>
                    <a:pt x="19076" y="63569"/>
                  </a:lnTo>
                  <a:lnTo>
                    <a:pt x="19710" y="62877"/>
                  </a:lnTo>
                  <a:lnTo>
                    <a:pt x="20229" y="62186"/>
                  </a:lnTo>
                  <a:lnTo>
                    <a:pt x="20690" y="61379"/>
                  </a:lnTo>
                  <a:lnTo>
                    <a:pt x="21093" y="60514"/>
                  </a:lnTo>
                  <a:lnTo>
                    <a:pt x="21439" y="59650"/>
                  </a:lnTo>
                  <a:lnTo>
                    <a:pt x="21670" y="58670"/>
                  </a:lnTo>
                  <a:lnTo>
                    <a:pt x="21842" y="57633"/>
                  </a:lnTo>
                  <a:lnTo>
                    <a:pt x="21958" y="55904"/>
                  </a:lnTo>
                  <a:lnTo>
                    <a:pt x="22073" y="54117"/>
                  </a:lnTo>
                  <a:lnTo>
                    <a:pt x="22188" y="52273"/>
                  </a:lnTo>
                  <a:lnTo>
                    <a:pt x="22246" y="50313"/>
                  </a:lnTo>
                  <a:lnTo>
                    <a:pt x="23283" y="49910"/>
                  </a:lnTo>
                  <a:lnTo>
                    <a:pt x="24321" y="49506"/>
                  </a:lnTo>
                  <a:lnTo>
                    <a:pt x="25358" y="48988"/>
                  </a:lnTo>
                  <a:lnTo>
                    <a:pt x="26338" y="48469"/>
                  </a:lnTo>
                  <a:lnTo>
                    <a:pt x="27260" y="47893"/>
                  </a:lnTo>
                  <a:lnTo>
                    <a:pt x="28182" y="47259"/>
                  </a:lnTo>
                  <a:lnTo>
                    <a:pt x="29046" y="46567"/>
                  </a:lnTo>
                  <a:lnTo>
                    <a:pt x="29853" y="45876"/>
                  </a:lnTo>
                  <a:lnTo>
                    <a:pt x="30602" y="45126"/>
                  </a:lnTo>
                  <a:lnTo>
                    <a:pt x="31294" y="44320"/>
                  </a:lnTo>
                  <a:lnTo>
                    <a:pt x="31928" y="43513"/>
                  </a:lnTo>
                  <a:lnTo>
                    <a:pt x="32504" y="42706"/>
                  </a:lnTo>
                  <a:lnTo>
                    <a:pt x="33081" y="41841"/>
                  </a:lnTo>
                  <a:lnTo>
                    <a:pt x="33484" y="40977"/>
                  </a:lnTo>
                  <a:lnTo>
                    <a:pt x="33887" y="40055"/>
                  </a:lnTo>
                  <a:lnTo>
                    <a:pt x="34176" y="39190"/>
                  </a:lnTo>
                  <a:lnTo>
                    <a:pt x="34406" y="38441"/>
                  </a:lnTo>
                  <a:lnTo>
                    <a:pt x="34521" y="37750"/>
                  </a:lnTo>
                  <a:lnTo>
                    <a:pt x="34637" y="37058"/>
                  </a:lnTo>
                  <a:lnTo>
                    <a:pt x="34637" y="36366"/>
                  </a:lnTo>
                  <a:lnTo>
                    <a:pt x="34637" y="35675"/>
                  </a:lnTo>
                  <a:lnTo>
                    <a:pt x="34579" y="34983"/>
                  </a:lnTo>
                  <a:lnTo>
                    <a:pt x="34521" y="34292"/>
                  </a:lnTo>
                  <a:lnTo>
                    <a:pt x="34349" y="33658"/>
                  </a:lnTo>
                  <a:lnTo>
                    <a:pt x="34176" y="32966"/>
                  </a:lnTo>
                  <a:lnTo>
                    <a:pt x="33945" y="32275"/>
                  </a:lnTo>
                  <a:lnTo>
                    <a:pt x="33657" y="31641"/>
                  </a:lnTo>
                  <a:lnTo>
                    <a:pt x="33311" y="31007"/>
                  </a:lnTo>
                  <a:lnTo>
                    <a:pt x="32965" y="30315"/>
                  </a:lnTo>
                  <a:lnTo>
                    <a:pt x="32562" y="29681"/>
                  </a:lnTo>
                  <a:lnTo>
                    <a:pt x="32101" y="29105"/>
                  </a:lnTo>
                  <a:lnTo>
                    <a:pt x="31582" y="28471"/>
                  </a:lnTo>
                  <a:lnTo>
                    <a:pt x="31179" y="28010"/>
                  </a:lnTo>
                  <a:lnTo>
                    <a:pt x="30718" y="27606"/>
                  </a:lnTo>
                  <a:lnTo>
                    <a:pt x="30257" y="27203"/>
                  </a:lnTo>
                  <a:lnTo>
                    <a:pt x="29738" y="26799"/>
                  </a:lnTo>
                  <a:lnTo>
                    <a:pt x="29162" y="26454"/>
                  </a:lnTo>
                  <a:lnTo>
                    <a:pt x="28585" y="26108"/>
                  </a:lnTo>
                  <a:lnTo>
                    <a:pt x="28009" y="25820"/>
                  </a:lnTo>
                  <a:lnTo>
                    <a:pt x="27375" y="25589"/>
                  </a:lnTo>
                  <a:lnTo>
                    <a:pt x="26107" y="25128"/>
                  </a:lnTo>
                  <a:lnTo>
                    <a:pt x="24724" y="24782"/>
                  </a:lnTo>
                  <a:lnTo>
                    <a:pt x="23341" y="24552"/>
                  </a:lnTo>
                  <a:lnTo>
                    <a:pt x="22592" y="24494"/>
                  </a:lnTo>
                  <a:lnTo>
                    <a:pt x="21093" y="24494"/>
                  </a:lnTo>
                  <a:lnTo>
                    <a:pt x="20575" y="16541"/>
                  </a:lnTo>
                  <a:lnTo>
                    <a:pt x="23744" y="14005"/>
                  </a:lnTo>
                  <a:lnTo>
                    <a:pt x="24205" y="13544"/>
                  </a:lnTo>
                  <a:lnTo>
                    <a:pt x="24666" y="13083"/>
                  </a:lnTo>
                  <a:lnTo>
                    <a:pt x="25531" y="12046"/>
                  </a:lnTo>
                  <a:lnTo>
                    <a:pt x="26338" y="10893"/>
                  </a:lnTo>
                  <a:lnTo>
                    <a:pt x="27029" y="9683"/>
                  </a:lnTo>
                  <a:lnTo>
                    <a:pt x="27317" y="8991"/>
                  </a:lnTo>
                  <a:lnTo>
                    <a:pt x="27606" y="8357"/>
                  </a:lnTo>
                  <a:lnTo>
                    <a:pt x="27836" y="7723"/>
                  </a:lnTo>
                  <a:lnTo>
                    <a:pt x="28009" y="7032"/>
                  </a:lnTo>
                  <a:lnTo>
                    <a:pt x="28124" y="6398"/>
                  </a:lnTo>
                  <a:lnTo>
                    <a:pt x="28240" y="5764"/>
                  </a:lnTo>
                  <a:lnTo>
                    <a:pt x="28240" y="5072"/>
                  </a:lnTo>
                  <a:lnTo>
                    <a:pt x="28240" y="4496"/>
                  </a:lnTo>
                  <a:lnTo>
                    <a:pt x="28124" y="3862"/>
                  </a:lnTo>
                  <a:lnTo>
                    <a:pt x="27951" y="3286"/>
                  </a:lnTo>
                  <a:lnTo>
                    <a:pt x="27779" y="2709"/>
                  </a:lnTo>
                  <a:lnTo>
                    <a:pt x="27490" y="2248"/>
                  </a:lnTo>
                  <a:lnTo>
                    <a:pt x="27145" y="1787"/>
                  </a:lnTo>
                  <a:lnTo>
                    <a:pt x="26741" y="1326"/>
                  </a:lnTo>
                  <a:lnTo>
                    <a:pt x="26280" y="980"/>
                  </a:lnTo>
                  <a:lnTo>
                    <a:pt x="25761" y="635"/>
                  </a:lnTo>
                  <a:lnTo>
                    <a:pt x="25127" y="346"/>
                  </a:lnTo>
                  <a:lnTo>
                    <a:pt x="24494" y="116"/>
                  </a:lnTo>
                  <a:lnTo>
                    <a:pt x="23917" y="1"/>
                  </a:lnTo>
                  <a:close/>
                </a:path>
              </a:pathLst>
            </a:custGeom>
            <a:solidFill>
              <a:srgbClr val="FB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06;p72"/>
            <p:cNvSpPr/>
            <p:nvPr/>
          </p:nvSpPr>
          <p:spPr>
            <a:xfrm>
              <a:off x="4042675" y="2465600"/>
              <a:ext cx="909175" cy="1703050"/>
            </a:xfrm>
            <a:custGeom>
              <a:avLst/>
              <a:gdLst/>
              <a:ahLst/>
              <a:cxnLst/>
              <a:rect l="l" t="t" r="r" b="b"/>
              <a:pathLst>
                <a:path w="36367" h="68122" extrusionOk="0">
                  <a:moveTo>
                    <a:pt x="23687" y="7262"/>
                  </a:moveTo>
                  <a:lnTo>
                    <a:pt x="23745" y="7492"/>
                  </a:lnTo>
                  <a:lnTo>
                    <a:pt x="23745" y="7896"/>
                  </a:lnTo>
                  <a:lnTo>
                    <a:pt x="23687" y="8126"/>
                  </a:lnTo>
                  <a:lnTo>
                    <a:pt x="23572" y="8472"/>
                  </a:lnTo>
                  <a:lnTo>
                    <a:pt x="23399" y="8818"/>
                  </a:lnTo>
                  <a:lnTo>
                    <a:pt x="23168" y="9164"/>
                  </a:lnTo>
                  <a:lnTo>
                    <a:pt x="22765" y="9740"/>
                  </a:lnTo>
                  <a:lnTo>
                    <a:pt x="22362" y="10201"/>
                  </a:lnTo>
                  <a:lnTo>
                    <a:pt x="22535" y="9394"/>
                  </a:lnTo>
                  <a:lnTo>
                    <a:pt x="22707" y="8703"/>
                  </a:lnTo>
                  <a:lnTo>
                    <a:pt x="22996" y="8126"/>
                  </a:lnTo>
                  <a:lnTo>
                    <a:pt x="23341" y="7665"/>
                  </a:lnTo>
                  <a:lnTo>
                    <a:pt x="23399" y="7608"/>
                  </a:lnTo>
                  <a:lnTo>
                    <a:pt x="23457" y="7550"/>
                  </a:lnTo>
                  <a:lnTo>
                    <a:pt x="23572" y="7377"/>
                  </a:lnTo>
                  <a:lnTo>
                    <a:pt x="23687" y="7262"/>
                  </a:lnTo>
                  <a:close/>
                  <a:moveTo>
                    <a:pt x="23745" y="5533"/>
                  </a:moveTo>
                  <a:lnTo>
                    <a:pt x="23284" y="5590"/>
                  </a:lnTo>
                  <a:lnTo>
                    <a:pt x="22823" y="5763"/>
                  </a:lnTo>
                  <a:lnTo>
                    <a:pt x="22419" y="6109"/>
                  </a:lnTo>
                  <a:lnTo>
                    <a:pt x="22016" y="6570"/>
                  </a:lnTo>
                  <a:lnTo>
                    <a:pt x="21555" y="7204"/>
                  </a:lnTo>
                  <a:lnTo>
                    <a:pt x="21209" y="7953"/>
                  </a:lnTo>
                  <a:lnTo>
                    <a:pt x="20921" y="8760"/>
                  </a:lnTo>
                  <a:lnTo>
                    <a:pt x="20690" y="9625"/>
                  </a:lnTo>
                  <a:lnTo>
                    <a:pt x="20517" y="10604"/>
                  </a:lnTo>
                  <a:lnTo>
                    <a:pt x="20460" y="11584"/>
                  </a:lnTo>
                  <a:lnTo>
                    <a:pt x="20402" y="12622"/>
                  </a:lnTo>
                  <a:lnTo>
                    <a:pt x="20402" y="13659"/>
                  </a:lnTo>
                  <a:lnTo>
                    <a:pt x="21785" y="12852"/>
                  </a:lnTo>
                  <a:lnTo>
                    <a:pt x="22362" y="12449"/>
                  </a:lnTo>
                  <a:lnTo>
                    <a:pt x="22823" y="12045"/>
                  </a:lnTo>
                  <a:lnTo>
                    <a:pt x="23284" y="11642"/>
                  </a:lnTo>
                  <a:lnTo>
                    <a:pt x="23745" y="11238"/>
                  </a:lnTo>
                  <a:lnTo>
                    <a:pt x="24148" y="10720"/>
                  </a:lnTo>
                  <a:lnTo>
                    <a:pt x="24552" y="10143"/>
                  </a:lnTo>
                  <a:lnTo>
                    <a:pt x="24897" y="9682"/>
                  </a:lnTo>
                  <a:lnTo>
                    <a:pt x="25128" y="9221"/>
                  </a:lnTo>
                  <a:lnTo>
                    <a:pt x="25301" y="8760"/>
                  </a:lnTo>
                  <a:lnTo>
                    <a:pt x="25416" y="8357"/>
                  </a:lnTo>
                  <a:lnTo>
                    <a:pt x="25474" y="7953"/>
                  </a:lnTo>
                  <a:lnTo>
                    <a:pt x="25474" y="7550"/>
                  </a:lnTo>
                  <a:lnTo>
                    <a:pt x="25474" y="7204"/>
                  </a:lnTo>
                  <a:lnTo>
                    <a:pt x="25359" y="6858"/>
                  </a:lnTo>
                  <a:lnTo>
                    <a:pt x="25243" y="6570"/>
                  </a:lnTo>
                  <a:lnTo>
                    <a:pt x="25128" y="6282"/>
                  </a:lnTo>
                  <a:lnTo>
                    <a:pt x="24955" y="6051"/>
                  </a:lnTo>
                  <a:lnTo>
                    <a:pt x="24725" y="5879"/>
                  </a:lnTo>
                  <a:lnTo>
                    <a:pt x="24494" y="5706"/>
                  </a:lnTo>
                  <a:lnTo>
                    <a:pt x="24264" y="5590"/>
                  </a:lnTo>
                  <a:lnTo>
                    <a:pt x="23975" y="5533"/>
                  </a:lnTo>
                  <a:close/>
                  <a:moveTo>
                    <a:pt x="23111" y="29623"/>
                  </a:moveTo>
                  <a:lnTo>
                    <a:pt x="23572" y="29681"/>
                  </a:lnTo>
                  <a:lnTo>
                    <a:pt x="24494" y="29911"/>
                  </a:lnTo>
                  <a:lnTo>
                    <a:pt x="25359" y="30199"/>
                  </a:lnTo>
                  <a:lnTo>
                    <a:pt x="26165" y="30545"/>
                  </a:lnTo>
                  <a:lnTo>
                    <a:pt x="26857" y="30948"/>
                  </a:lnTo>
                  <a:lnTo>
                    <a:pt x="27549" y="31467"/>
                  </a:lnTo>
                  <a:lnTo>
                    <a:pt x="28125" y="32043"/>
                  </a:lnTo>
                  <a:lnTo>
                    <a:pt x="28644" y="32677"/>
                  </a:lnTo>
                  <a:lnTo>
                    <a:pt x="29105" y="33369"/>
                  </a:lnTo>
                  <a:lnTo>
                    <a:pt x="29393" y="34061"/>
                  </a:lnTo>
                  <a:lnTo>
                    <a:pt x="29623" y="34810"/>
                  </a:lnTo>
                  <a:lnTo>
                    <a:pt x="29739" y="35559"/>
                  </a:lnTo>
                  <a:lnTo>
                    <a:pt x="29796" y="36308"/>
                  </a:lnTo>
                  <a:lnTo>
                    <a:pt x="29739" y="37115"/>
                  </a:lnTo>
                  <a:lnTo>
                    <a:pt x="29623" y="37922"/>
                  </a:lnTo>
                  <a:lnTo>
                    <a:pt x="29393" y="38729"/>
                  </a:lnTo>
                  <a:lnTo>
                    <a:pt x="29047" y="39536"/>
                  </a:lnTo>
                  <a:lnTo>
                    <a:pt x="28874" y="39881"/>
                  </a:lnTo>
                  <a:lnTo>
                    <a:pt x="28644" y="40227"/>
                  </a:lnTo>
                  <a:lnTo>
                    <a:pt x="28125" y="40861"/>
                  </a:lnTo>
                  <a:lnTo>
                    <a:pt x="27549" y="41438"/>
                  </a:lnTo>
                  <a:lnTo>
                    <a:pt x="26857" y="41899"/>
                  </a:lnTo>
                  <a:lnTo>
                    <a:pt x="26108" y="42360"/>
                  </a:lnTo>
                  <a:lnTo>
                    <a:pt x="25359" y="42763"/>
                  </a:lnTo>
                  <a:lnTo>
                    <a:pt x="24609" y="43109"/>
                  </a:lnTo>
                  <a:lnTo>
                    <a:pt x="23860" y="43397"/>
                  </a:lnTo>
                  <a:lnTo>
                    <a:pt x="23111" y="29623"/>
                  </a:lnTo>
                  <a:close/>
                  <a:moveTo>
                    <a:pt x="15965" y="21324"/>
                  </a:moveTo>
                  <a:lnTo>
                    <a:pt x="16137" y="26396"/>
                  </a:lnTo>
                  <a:lnTo>
                    <a:pt x="15619" y="26741"/>
                  </a:lnTo>
                  <a:lnTo>
                    <a:pt x="15100" y="27202"/>
                  </a:lnTo>
                  <a:lnTo>
                    <a:pt x="14581" y="27606"/>
                  </a:lnTo>
                  <a:lnTo>
                    <a:pt x="14120" y="28125"/>
                  </a:lnTo>
                  <a:lnTo>
                    <a:pt x="13717" y="28586"/>
                  </a:lnTo>
                  <a:lnTo>
                    <a:pt x="13313" y="29104"/>
                  </a:lnTo>
                  <a:lnTo>
                    <a:pt x="12968" y="29681"/>
                  </a:lnTo>
                  <a:lnTo>
                    <a:pt x="12680" y="30199"/>
                  </a:lnTo>
                  <a:lnTo>
                    <a:pt x="12391" y="30776"/>
                  </a:lnTo>
                  <a:lnTo>
                    <a:pt x="12161" y="31294"/>
                  </a:lnTo>
                  <a:lnTo>
                    <a:pt x="11988" y="31871"/>
                  </a:lnTo>
                  <a:lnTo>
                    <a:pt x="11815" y="32447"/>
                  </a:lnTo>
                  <a:lnTo>
                    <a:pt x="11757" y="33023"/>
                  </a:lnTo>
                  <a:lnTo>
                    <a:pt x="11642" y="33600"/>
                  </a:lnTo>
                  <a:lnTo>
                    <a:pt x="11642" y="34176"/>
                  </a:lnTo>
                  <a:lnTo>
                    <a:pt x="11642" y="34695"/>
                  </a:lnTo>
                  <a:lnTo>
                    <a:pt x="11700" y="35271"/>
                  </a:lnTo>
                  <a:lnTo>
                    <a:pt x="11815" y="35847"/>
                  </a:lnTo>
                  <a:lnTo>
                    <a:pt x="11988" y="36366"/>
                  </a:lnTo>
                  <a:lnTo>
                    <a:pt x="12161" y="36885"/>
                  </a:lnTo>
                  <a:lnTo>
                    <a:pt x="12391" y="37403"/>
                  </a:lnTo>
                  <a:lnTo>
                    <a:pt x="12680" y="37864"/>
                  </a:lnTo>
                  <a:lnTo>
                    <a:pt x="12968" y="38268"/>
                  </a:lnTo>
                  <a:lnTo>
                    <a:pt x="13256" y="38671"/>
                  </a:lnTo>
                  <a:lnTo>
                    <a:pt x="13775" y="39075"/>
                  </a:lnTo>
                  <a:lnTo>
                    <a:pt x="14351" y="39363"/>
                  </a:lnTo>
                  <a:lnTo>
                    <a:pt x="14985" y="39536"/>
                  </a:lnTo>
                  <a:lnTo>
                    <a:pt x="15561" y="39593"/>
                  </a:lnTo>
                  <a:lnTo>
                    <a:pt x="15849" y="39593"/>
                  </a:lnTo>
                  <a:lnTo>
                    <a:pt x="16426" y="39478"/>
                  </a:lnTo>
                  <a:lnTo>
                    <a:pt x="17002" y="39248"/>
                  </a:lnTo>
                  <a:lnTo>
                    <a:pt x="17405" y="44319"/>
                  </a:lnTo>
                  <a:lnTo>
                    <a:pt x="15907" y="44319"/>
                  </a:lnTo>
                  <a:lnTo>
                    <a:pt x="15100" y="44261"/>
                  </a:lnTo>
                  <a:lnTo>
                    <a:pt x="14236" y="44146"/>
                  </a:lnTo>
                  <a:lnTo>
                    <a:pt x="13429" y="43973"/>
                  </a:lnTo>
                  <a:lnTo>
                    <a:pt x="12622" y="43743"/>
                  </a:lnTo>
                  <a:lnTo>
                    <a:pt x="11815" y="43455"/>
                  </a:lnTo>
                  <a:lnTo>
                    <a:pt x="11008" y="43109"/>
                  </a:lnTo>
                  <a:lnTo>
                    <a:pt x="10259" y="42648"/>
                  </a:lnTo>
                  <a:lnTo>
                    <a:pt x="9567" y="42129"/>
                  </a:lnTo>
                  <a:lnTo>
                    <a:pt x="8876" y="41553"/>
                  </a:lnTo>
                  <a:lnTo>
                    <a:pt x="8242" y="40804"/>
                  </a:lnTo>
                  <a:lnTo>
                    <a:pt x="7723" y="39997"/>
                  </a:lnTo>
                  <a:lnTo>
                    <a:pt x="7205" y="39075"/>
                  </a:lnTo>
                  <a:lnTo>
                    <a:pt x="6801" y="38037"/>
                  </a:lnTo>
                  <a:lnTo>
                    <a:pt x="6513" y="36885"/>
                  </a:lnTo>
                  <a:lnTo>
                    <a:pt x="6282" y="35617"/>
                  </a:lnTo>
                  <a:lnTo>
                    <a:pt x="6167" y="34579"/>
                  </a:lnTo>
                  <a:lnTo>
                    <a:pt x="6225" y="33600"/>
                  </a:lnTo>
                  <a:lnTo>
                    <a:pt x="6340" y="32677"/>
                  </a:lnTo>
                  <a:lnTo>
                    <a:pt x="6513" y="31698"/>
                  </a:lnTo>
                  <a:lnTo>
                    <a:pt x="6801" y="30776"/>
                  </a:lnTo>
                  <a:lnTo>
                    <a:pt x="7147" y="29911"/>
                  </a:lnTo>
                  <a:lnTo>
                    <a:pt x="7608" y="29047"/>
                  </a:lnTo>
                  <a:lnTo>
                    <a:pt x="8069" y="28240"/>
                  </a:lnTo>
                  <a:lnTo>
                    <a:pt x="8588" y="27433"/>
                  </a:lnTo>
                  <a:lnTo>
                    <a:pt x="9222" y="26626"/>
                  </a:lnTo>
                  <a:lnTo>
                    <a:pt x="9798" y="25935"/>
                  </a:lnTo>
                  <a:lnTo>
                    <a:pt x="10432" y="25243"/>
                  </a:lnTo>
                  <a:lnTo>
                    <a:pt x="11123" y="24609"/>
                  </a:lnTo>
                  <a:lnTo>
                    <a:pt x="11815" y="23975"/>
                  </a:lnTo>
                  <a:lnTo>
                    <a:pt x="12507" y="23456"/>
                  </a:lnTo>
                  <a:lnTo>
                    <a:pt x="13141" y="22938"/>
                  </a:lnTo>
                  <a:lnTo>
                    <a:pt x="13198" y="22938"/>
                  </a:lnTo>
                  <a:lnTo>
                    <a:pt x="13832" y="22477"/>
                  </a:lnTo>
                  <a:lnTo>
                    <a:pt x="14524" y="22073"/>
                  </a:lnTo>
                  <a:lnTo>
                    <a:pt x="15965" y="21324"/>
                  </a:lnTo>
                  <a:close/>
                  <a:moveTo>
                    <a:pt x="22246" y="27836"/>
                  </a:moveTo>
                  <a:lnTo>
                    <a:pt x="21267" y="27894"/>
                  </a:lnTo>
                  <a:lnTo>
                    <a:pt x="22246" y="45702"/>
                  </a:lnTo>
                  <a:lnTo>
                    <a:pt x="23284" y="45414"/>
                  </a:lnTo>
                  <a:lnTo>
                    <a:pt x="24436" y="45068"/>
                  </a:lnTo>
                  <a:lnTo>
                    <a:pt x="25762" y="44492"/>
                  </a:lnTo>
                  <a:lnTo>
                    <a:pt x="26454" y="44146"/>
                  </a:lnTo>
                  <a:lnTo>
                    <a:pt x="27145" y="43743"/>
                  </a:lnTo>
                  <a:lnTo>
                    <a:pt x="27837" y="43339"/>
                  </a:lnTo>
                  <a:lnTo>
                    <a:pt x="28528" y="42821"/>
                  </a:lnTo>
                  <a:lnTo>
                    <a:pt x="29162" y="42244"/>
                  </a:lnTo>
                  <a:lnTo>
                    <a:pt x="29739" y="41668"/>
                  </a:lnTo>
                  <a:lnTo>
                    <a:pt x="30200" y="40976"/>
                  </a:lnTo>
                  <a:lnTo>
                    <a:pt x="30603" y="40227"/>
                  </a:lnTo>
                  <a:lnTo>
                    <a:pt x="31064" y="39190"/>
                  </a:lnTo>
                  <a:lnTo>
                    <a:pt x="31352" y="38095"/>
                  </a:lnTo>
                  <a:lnTo>
                    <a:pt x="31525" y="37057"/>
                  </a:lnTo>
                  <a:lnTo>
                    <a:pt x="31525" y="36020"/>
                  </a:lnTo>
                  <a:lnTo>
                    <a:pt x="31467" y="35040"/>
                  </a:lnTo>
                  <a:lnTo>
                    <a:pt x="31237" y="34118"/>
                  </a:lnTo>
                  <a:lnTo>
                    <a:pt x="30891" y="33196"/>
                  </a:lnTo>
                  <a:lnTo>
                    <a:pt x="30488" y="32332"/>
                  </a:lnTo>
                  <a:lnTo>
                    <a:pt x="29969" y="31525"/>
                  </a:lnTo>
                  <a:lnTo>
                    <a:pt x="29335" y="30776"/>
                  </a:lnTo>
                  <a:lnTo>
                    <a:pt x="28644" y="30142"/>
                  </a:lnTo>
                  <a:lnTo>
                    <a:pt x="27837" y="29508"/>
                  </a:lnTo>
                  <a:lnTo>
                    <a:pt x="26972" y="28989"/>
                  </a:lnTo>
                  <a:lnTo>
                    <a:pt x="25992" y="28586"/>
                  </a:lnTo>
                  <a:lnTo>
                    <a:pt x="24955" y="28240"/>
                  </a:lnTo>
                  <a:lnTo>
                    <a:pt x="23860" y="28009"/>
                  </a:lnTo>
                  <a:lnTo>
                    <a:pt x="23053" y="27894"/>
                  </a:lnTo>
                  <a:lnTo>
                    <a:pt x="22246" y="27836"/>
                  </a:lnTo>
                  <a:close/>
                  <a:moveTo>
                    <a:pt x="17693" y="18558"/>
                  </a:moveTo>
                  <a:lnTo>
                    <a:pt x="16253" y="19249"/>
                  </a:lnTo>
                  <a:lnTo>
                    <a:pt x="14870" y="19941"/>
                  </a:lnTo>
                  <a:lnTo>
                    <a:pt x="13486" y="20690"/>
                  </a:lnTo>
                  <a:lnTo>
                    <a:pt x="12161" y="21554"/>
                  </a:lnTo>
                  <a:lnTo>
                    <a:pt x="11354" y="22188"/>
                  </a:lnTo>
                  <a:lnTo>
                    <a:pt x="10490" y="22822"/>
                  </a:lnTo>
                  <a:lnTo>
                    <a:pt x="9683" y="23572"/>
                  </a:lnTo>
                  <a:lnTo>
                    <a:pt x="8933" y="24321"/>
                  </a:lnTo>
                  <a:lnTo>
                    <a:pt x="8184" y="25128"/>
                  </a:lnTo>
                  <a:lnTo>
                    <a:pt x="7550" y="25992"/>
                  </a:lnTo>
                  <a:lnTo>
                    <a:pt x="6916" y="26857"/>
                  </a:lnTo>
                  <a:lnTo>
                    <a:pt x="6340" y="27779"/>
                  </a:lnTo>
                  <a:lnTo>
                    <a:pt x="5821" y="28701"/>
                  </a:lnTo>
                  <a:lnTo>
                    <a:pt x="5418" y="29681"/>
                  </a:lnTo>
                  <a:lnTo>
                    <a:pt x="5072" y="30660"/>
                  </a:lnTo>
                  <a:lnTo>
                    <a:pt x="4784" y="31698"/>
                  </a:lnTo>
                  <a:lnTo>
                    <a:pt x="4553" y="32677"/>
                  </a:lnTo>
                  <a:lnTo>
                    <a:pt x="4496" y="33715"/>
                  </a:lnTo>
                  <a:lnTo>
                    <a:pt x="4438" y="34752"/>
                  </a:lnTo>
                  <a:lnTo>
                    <a:pt x="4553" y="35847"/>
                  </a:lnTo>
                  <a:lnTo>
                    <a:pt x="4669" y="36654"/>
                  </a:lnTo>
                  <a:lnTo>
                    <a:pt x="4842" y="37403"/>
                  </a:lnTo>
                  <a:lnTo>
                    <a:pt x="5072" y="38152"/>
                  </a:lnTo>
                  <a:lnTo>
                    <a:pt x="5245" y="38844"/>
                  </a:lnTo>
                  <a:lnTo>
                    <a:pt x="5533" y="39478"/>
                  </a:lnTo>
                  <a:lnTo>
                    <a:pt x="5821" y="40112"/>
                  </a:lnTo>
                  <a:lnTo>
                    <a:pt x="6110" y="40688"/>
                  </a:lnTo>
                  <a:lnTo>
                    <a:pt x="6398" y="41207"/>
                  </a:lnTo>
                  <a:lnTo>
                    <a:pt x="6743" y="41726"/>
                  </a:lnTo>
                  <a:lnTo>
                    <a:pt x="7147" y="42187"/>
                  </a:lnTo>
                  <a:lnTo>
                    <a:pt x="7896" y="42994"/>
                  </a:lnTo>
                  <a:lnTo>
                    <a:pt x="8761" y="43685"/>
                  </a:lnTo>
                  <a:lnTo>
                    <a:pt x="9625" y="44319"/>
                  </a:lnTo>
                  <a:lnTo>
                    <a:pt x="10547" y="44780"/>
                  </a:lnTo>
                  <a:lnTo>
                    <a:pt x="11469" y="45184"/>
                  </a:lnTo>
                  <a:lnTo>
                    <a:pt x="12391" y="45472"/>
                  </a:lnTo>
                  <a:lnTo>
                    <a:pt x="13313" y="45702"/>
                  </a:lnTo>
                  <a:lnTo>
                    <a:pt x="14236" y="45875"/>
                  </a:lnTo>
                  <a:lnTo>
                    <a:pt x="15100" y="45990"/>
                  </a:lnTo>
                  <a:lnTo>
                    <a:pt x="15965" y="46048"/>
                  </a:lnTo>
                  <a:lnTo>
                    <a:pt x="17751" y="46048"/>
                  </a:lnTo>
                  <a:lnTo>
                    <a:pt x="18558" y="45933"/>
                  </a:lnTo>
                  <a:lnTo>
                    <a:pt x="19250" y="45875"/>
                  </a:lnTo>
                  <a:lnTo>
                    <a:pt x="18788" y="39881"/>
                  </a:lnTo>
                  <a:lnTo>
                    <a:pt x="18327" y="34349"/>
                  </a:lnTo>
                  <a:lnTo>
                    <a:pt x="17982" y="28931"/>
                  </a:lnTo>
                  <a:lnTo>
                    <a:pt x="17578" y="29220"/>
                  </a:lnTo>
                  <a:lnTo>
                    <a:pt x="17175" y="29450"/>
                  </a:lnTo>
                  <a:lnTo>
                    <a:pt x="16426" y="30084"/>
                  </a:lnTo>
                  <a:lnTo>
                    <a:pt x="16137" y="30315"/>
                  </a:lnTo>
                  <a:lnTo>
                    <a:pt x="15849" y="30603"/>
                  </a:lnTo>
                  <a:lnTo>
                    <a:pt x="15619" y="30891"/>
                  </a:lnTo>
                  <a:lnTo>
                    <a:pt x="15446" y="31237"/>
                  </a:lnTo>
                  <a:lnTo>
                    <a:pt x="15388" y="31698"/>
                  </a:lnTo>
                  <a:lnTo>
                    <a:pt x="15388" y="32101"/>
                  </a:lnTo>
                  <a:lnTo>
                    <a:pt x="15503" y="32447"/>
                  </a:lnTo>
                  <a:lnTo>
                    <a:pt x="15676" y="32793"/>
                  </a:lnTo>
                  <a:lnTo>
                    <a:pt x="16080" y="33484"/>
                  </a:lnTo>
                  <a:lnTo>
                    <a:pt x="16483" y="34176"/>
                  </a:lnTo>
                  <a:lnTo>
                    <a:pt x="16771" y="34695"/>
                  </a:lnTo>
                  <a:lnTo>
                    <a:pt x="16944" y="35213"/>
                  </a:lnTo>
                  <a:lnTo>
                    <a:pt x="17060" y="35790"/>
                  </a:lnTo>
                  <a:lnTo>
                    <a:pt x="17060" y="36308"/>
                  </a:lnTo>
                  <a:lnTo>
                    <a:pt x="17002" y="36596"/>
                  </a:lnTo>
                  <a:lnTo>
                    <a:pt x="16944" y="36885"/>
                  </a:lnTo>
                  <a:lnTo>
                    <a:pt x="16829" y="37115"/>
                  </a:lnTo>
                  <a:lnTo>
                    <a:pt x="16656" y="37346"/>
                  </a:lnTo>
                  <a:lnTo>
                    <a:pt x="16426" y="37576"/>
                  </a:lnTo>
                  <a:lnTo>
                    <a:pt x="16195" y="37691"/>
                  </a:lnTo>
                  <a:lnTo>
                    <a:pt x="15965" y="37807"/>
                  </a:lnTo>
                  <a:lnTo>
                    <a:pt x="15676" y="37864"/>
                  </a:lnTo>
                  <a:lnTo>
                    <a:pt x="15273" y="37864"/>
                  </a:lnTo>
                  <a:lnTo>
                    <a:pt x="14985" y="37749"/>
                  </a:lnTo>
                  <a:lnTo>
                    <a:pt x="14697" y="37576"/>
                  </a:lnTo>
                  <a:lnTo>
                    <a:pt x="14466" y="37403"/>
                  </a:lnTo>
                  <a:lnTo>
                    <a:pt x="14236" y="37173"/>
                  </a:lnTo>
                  <a:lnTo>
                    <a:pt x="14063" y="36885"/>
                  </a:lnTo>
                  <a:lnTo>
                    <a:pt x="13775" y="36251"/>
                  </a:lnTo>
                  <a:lnTo>
                    <a:pt x="13602" y="35790"/>
                  </a:lnTo>
                  <a:lnTo>
                    <a:pt x="13486" y="35329"/>
                  </a:lnTo>
                  <a:lnTo>
                    <a:pt x="13371" y="34867"/>
                  </a:lnTo>
                  <a:lnTo>
                    <a:pt x="13371" y="34406"/>
                  </a:lnTo>
                  <a:lnTo>
                    <a:pt x="13371" y="33945"/>
                  </a:lnTo>
                  <a:lnTo>
                    <a:pt x="13371" y="33484"/>
                  </a:lnTo>
                  <a:lnTo>
                    <a:pt x="13602" y="32562"/>
                  </a:lnTo>
                  <a:lnTo>
                    <a:pt x="13890" y="31640"/>
                  </a:lnTo>
                  <a:lnTo>
                    <a:pt x="14293" y="30776"/>
                  </a:lnTo>
                  <a:lnTo>
                    <a:pt x="14812" y="30026"/>
                  </a:lnTo>
                  <a:lnTo>
                    <a:pt x="15446" y="29277"/>
                  </a:lnTo>
                  <a:lnTo>
                    <a:pt x="16022" y="28701"/>
                  </a:lnTo>
                  <a:lnTo>
                    <a:pt x="16598" y="28182"/>
                  </a:lnTo>
                  <a:lnTo>
                    <a:pt x="17232" y="27721"/>
                  </a:lnTo>
                  <a:lnTo>
                    <a:pt x="17924" y="27318"/>
                  </a:lnTo>
                  <a:lnTo>
                    <a:pt x="17751" y="22938"/>
                  </a:lnTo>
                  <a:lnTo>
                    <a:pt x="17693" y="18558"/>
                  </a:lnTo>
                  <a:close/>
                  <a:moveTo>
                    <a:pt x="11527" y="54117"/>
                  </a:moveTo>
                  <a:lnTo>
                    <a:pt x="11585" y="54232"/>
                  </a:lnTo>
                  <a:lnTo>
                    <a:pt x="11642" y="54462"/>
                  </a:lnTo>
                  <a:lnTo>
                    <a:pt x="11642" y="54635"/>
                  </a:lnTo>
                  <a:lnTo>
                    <a:pt x="11585" y="54866"/>
                  </a:lnTo>
                  <a:lnTo>
                    <a:pt x="11239" y="55327"/>
                  </a:lnTo>
                  <a:lnTo>
                    <a:pt x="10835" y="55903"/>
                  </a:lnTo>
                  <a:lnTo>
                    <a:pt x="10662" y="56249"/>
                  </a:lnTo>
                  <a:lnTo>
                    <a:pt x="10432" y="56652"/>
                  </a:lnTo>
                  <a:lnTo>
                    <a:pt x="10317" y="57056"/>
                  </a:lnTo>
                  <a:lnTo>
                    <a:pt x="10259" y="57402"/>
                  </a:lnTo>
                  <a:lnTo>
                    <a:pt x="10201" y="57805"/>
                  </a:lnTo>
                  <a:lnTo>
                    <a:pt x="10201" y="58151"/>
                  </a:lnTo>
                  <a:lnTo>
                    <a:pt x="10201" y="58554"/>
                  </a:lnTo>
                  <a:lnTo>
                    <a:pt x="10317" y="58958"/>
                  </a:lnTo>
                  <a:lnTo>
                    <a:pt x="10374" y="59303"/>
                  </a:lnTo>
                  <a:lnTo>
                    <a:pt x="10547" y="59649"/>
                  </a:lnTo>
                  <a:lnTo>
                    <a:pt x="10720" y="59995"/>
                  </a:lnTo>
                  <a:lnTo>
                    <a:pt x="10893" y="60341"/>
                  </a:lnTo>
                  <a:lnTo>
                    <a:pt x="11123" y="60629"/>
                  </a:lnTo>
                  <a:lnTo>
                    <a:pt x="11412" y="60917"/>
                  </a:lnTo>
                  <a:lnTo>
                    <a:pt x="11700" y="61205"/>
                  </a:lnTo>
                  <a:lnTo>
                    <a:pt x="11988" y="61436"/>
                  </a:lnTo>
                  <a:lnTo>
                    <a:pt x="12334" y="61666"/>
                  </a:lnTo>
                  <a:lnTo>
                    <a:pt x="12680" y="61839"/>
                  </a:lnTo>
                  <a:lnTo>
                    <a:pt x="13083" y="61955"/>
                  </a:lnTo>
                  <a:lnTo>
                    <a:pt x="13486" y="62070"/>
                  </a:lnTo>
                  <a:lnTo>
                    <a:pt x="13947" y="62127"/>
                  </a:lnTo>
                  <a:lnTo>
                    <a:pt x="14351" y="62185"/>
                  </a:lnTo>
                  <a:lnTo>
                    <a:pt x="14870" y="62127"/>
                  </a:lnTo>
                  <a:lnTo>
                    <a:pt x="15388" y="62012"/>
                  </a:lnTo>
                  <a:lnTo>
                    <a:pt x="15907" y="61897"/>
                  </a:lnTo>
                  <a:lnTo>
                    <a:pt x="16426" y="61666"/>
                  </a:lnTo>
                  <a:lnTo>
                    <a:pt x="15965" y="62070"/>
                  </a:lnTo>
                  <a:lnTo>
                    <a:pt x="15446" y="62416"/>
                  </a:lnTo>
                  <a:lnTo>
                    <a:pt x="14870" y="62588"/>
                  </a:lnTo>
                  <a:lnTo>
                    <a:pt x="14236" y="62646"/>
                  </a:lnTo>
                  <a:lnTo>
                    <a:pt x="13775" y="62588"/>
                  </a:lnTo>
                  <a:lnTo>
                    <a:pt x="13313" y="62531"/>
                  </a:lnTo>
                  <a:lnTo>
                    <a:pt x="12910" y="62416"/>
                  </a:lnTo>
                  <a:lnTo>
                    <a:pt x="12449" y="62243"/>
                  </a:lnTo>
                  <a:lnTo>
                    <a:pt x="12046" y="62070"/>
                  </a:lnTo>
                  <a:lnTo>
                    <a:pt x="11642" y="61839"/>
                  </a:lnTo>
                  <a:lnTo>
                    <a:pt x="11239" y="61551"/>
                  </a:lnTo>
                  <a:lnTo>
                    <a:pt x="10835" y="61263"/>
                  </a:lnTo>
                  <a:lnTo>
                    <a:pt x="10490" y="60917"/>
                  </a:lnTo>
                  <a:lnTo>
                    <a:pt x="10144" y="60571"/>
                  </a:lnTo>
                  <a:lnTo>
                    <a:pt x="9856" y="60168"/>
                  </a:lnTo>
                  <a:lnTo>
                    <a:pt x="9625" y="59764"/>
                  </a:lnTo>
                  <a:lnTo>
                    <a:pt x="9395" y="59361"/>
                  </a:lnTo>
                  <a:lnTo>
                    <a:pt x="9222" y="58958"/>
                  </a:lnTo>
                  <a:lnTo>
                    <a:pt x="9049" y="58554"/>
                  </a:lnTo>
                  <a:lnTo>
                    <a:pt x="8991" y="58093"/>
                  </a:lnTo>
                  <a:lnTo>
                    <a:pt x="8933" y="57632"/>
                  </a:lnTo>
                  <a:lnTo>
                    <a:pt x="8933" y="57229"/>
                  </a:lnTo>
                  <a:lnTo>
                    <a:pt x="8991" y="56768"/>
                  </a:lnTo>
                  <a:lnTo>
                    <a:pt x="9049" y="56364"/>
                  </a:lnTo>
                  <a:lnTo>
                    <a:pt x="9222" y="55961"/>
                  </a:lnTo>
                  <a:lnTo>
                    <a:pt x="9395" y="55615"/>
                  </a:lnTo>
                  <a:lnTo>
                    <a:pt x="9625" y="55269"/>
                  </a:lnTo>
                  <a:lnTo>
                    <a:pt x="9856" y="54981"/>
                  </a:lnTo>
                  <a:lnTo>
                    <a:pt x="10259" y="54635"/>
                  </a:lnTo>
                  <a:lnTo>
                    <a:pt x="10662" y="54347"/>
                  </a:lnTo>
                  <a:lnTo>
                    <a:pt x="11066" y="54174"/>
                  </a:lnTo>
                  <a:lnTo>
                    <a:pt x="11412" y="54117"/>
                  </a:lnTo>
                  <a:close/>
                  <a:moveTo>
                    <a:pt x="24148" y="1671"/>
                  </a:moveTo>
                  <a:lnTo>
                    <a:pt x="24667" y="1729"/>
                  </a:lnTo>
                  <a:lnTo>
                    <a:pt x="25128" y="1844"/>
                  </a:lnTo>
                  <a:lnTo>
                    <a:pt x="25647" y="2017"/>
                  </a:lnTo>
                  <a:lnTo>
                    <a:pt x="26165" y="2248"/>
                  </a:lnTo>
                  <a:lnTo>
                    <a:pt x="26569" y="2478"/>
                  </a:lnTo>
                  <a:lnTo>
                    <a:pt x="26915" y="2766"/>
                  </a:lnTo>
                  <a:lnTo>
                    <a:pt x="27203" y="3055"/>
                  </a:lnTo>
                  <a:lnTo>
                    <a:pt x="27433" y="3343"/>
                  </a:lnTo>
                  <a:lnTo>
                    <a:pt x="27664" y="3689"/>
                  </a:lnTo>
                  <a:lnTo>
                    <a:pt x="27837" y="3977"/>
                  </a:lnTo>
                  <a:lnTo>
                    <a:pt x="28010" y="4380"/>
                  </a:lnTo>
                  <a:lnTo>
                    <a:pt x="28125" y="4726"/>
                  </a:lnTo>
                  <a:lnTo>
                    <a:pt x="28240" y="5533"/>
                  </a:lnTo>
                  <a:lnTo>
                    <a:pt x="28240" y="6340"/>
                  </a:lnTo>
                  <a:lnTo>
                    <a:pt x="28182" y="7204"/>
                  </a:lnTo>
                  <a:lnTo>
                    <a:pt x="27952" y="8069"/>
                  </a:lnTo>
                  <a:lnTo>
                    <a:pt x="27664" y="8933"/>
                  </a:lnTo>
                  <a:lnTo>
                    <a:pt x="27318" y="9798"/>
                  </a:lnTo>
                  <a:lnTo>
                    <a:pt x="26857" y="10662"/>
                  </a:lnTo>
                  <a:lnTo>
                    <a:pt x="26396" y="11469"/>
                  </a:lnTo>
                  <a:lnTo>
                    <a:pt x="25820" y="12218"/>
                  </a:lnTo>
                  <a:lnTo>
                    <a:pt x="25243" y="12967"/>
                  </a:lnTo>
                  <a:lnTo>
                    <a:pt x="24667" y="13601"/>
                  </a:lnTo>
                  <a:lnTo>
                    <a:pt x="24033" y="14178"/>
                  </a:lnTo>
                  <a:lnTo>
                    <a:pt x="21901" y="15964"/>
                  </a:lnTo>
                  <a:lnTo>
                    <a:pt x="20575" y="17059"/>
                  </a:lnTo>
                  <a:lnTo>
                    <a:pt x="21151" y="26338"/>
                  </a:lnTo>
                  <a:lnTo>
                    <a:pt x="21958" y="26223"/>
                  </a:lnTo>
                  <a:lnTo>
                    <a:pt x="22765" y="26223"/>
                  </a:lnTo>
                  <a:lnTo>
                    <a:pt x="24033" y="26280"/>
                  </a:lnTo>
                  <a:lnTo>
                    <a:pt x="25301" y="26453"/>
                  </a:lnTo>
                  <a:lnTo>
                    <a:pt x="26511" y="26741"/>
                  </a:lnTo>
                  <a:lnTo>
                    <a:pt x="27721" y="27145"/>
                  </a:lnTo>
                  <a:lnTo>
                    <a:pt x="28874" y="27663"/>
                  </a:lnTo>
                  <a:lnTo>
                    <a:pt x="29450" y="27952"/>
                  </a:lnTo>
                  <a:lnTo>
                    <a:pt x="29969" y="28297"/>
                  </a:lnTo>
                  <a:lnTo>
                    <a:pt x="30430" y="28643"/>
                  </a:lnTo>
                  <a:lnTo>
                    <a:pt x="30949" y="29047"/>
                  </a:lnTo>
                  <a:lnTo>
                    <a:pt x="31410" y="29450"/>
                  </a:lnTo>
                  <a:lnTo>
                    <a:pt x="31813" y="29911"/>
                  </a:lnTo>
                  <a:lnTo>
                    <a:pt x="32447" y="30718"/>
                  </a:lnTo>
                  <a:lnTo>
                    <a:pt x="33024" y="31467"/>
                  </a:lnTo>
                  <a:lnTo>
                    <a:pt x="33485" y="32274"/>
                  </a:lnTo>
                  <a:lnTo>
                    <a:pt x="33830" y="33081"/>
                  </a:lnTo>
                  <a:lnTo>
                    <a:pt x="34176" y="33888"/>
                  </a:lnTo>
                  <a:lnTo>
                    <a:pt x="34407" y="34695"/>
                  </a:lnTo>
                  <a:lnTo>
                    <a:pt x="34580" y="35501"/>
                  </a:lnTo>
                  <a:lnTo>
                    <a:pt x="34637" y="36308"/>
                  </a:lnTo>
                  <a:lnTo>
                    <a:pt x="34637" y="37115"/>
                  </a:lnTo>
                  <a:lnTo>
                    <a:pt x="34580" y="37922"/>
                  </a:lnTo>
                  <a:lnTo>
                    <a:pt x="34522" y="38671"/>
                  </a:lnTo>
                  <a:lnTo>
                    <a:pt x="34349" y="39478"/>
                  </a:lnTo>
                  <a:lnTo>
                    <a:pt x="34119" y="40227"/>
                  </a:lnTo>
                  <a:lnTo>
                    <a:pt x="33830" y="40976"/>
                  </a:lnTo>
                  <a:lnTo>
                    <a:pt x="33485" y="41726"/>
                  </a:lnTo>
                  <a:lnTo>
                    <a:pt x="33081" y="42417"/>
                  </a:lnTo>
                  <a:lnTo>
                    <a:pt x="32678" y="43109"/>
                  </a:lnTo>
                  <a:lnTo>
                    <a:pt x="32159" y="43800"/>
                  </a:lnTo>
                  <a:lnTo>
                    <a:pt x="31640" y="44492"/>
                  </a:lnTo>
                  <a:lnTo>
                    <a:pt x="31064" y="45126"/>
                  </a:lnTo>
                  <a:lnTo>
                    <a:pt x="30488" y="45702"/>
                  </a:lnTo>
                  <a:lnTo>
                    <a:pt x="29854" y="46336"/>
                  </a:lnTo>
                  <a:lnTo>
                    <a:pt x="29220" y="46855"/>
                  </a:lnTo>
                  <a:lnTo>
                    <a:pt x="28471" y="47431"/>
                  </a:lnTo>
                  <a:lnTo>
                    <a:pt x="27779" y="47950"/>
                  </a:lnTo>
                  <a:lnTo>
                    <a:pt x="27030" y="48411"/>
                  </a:lnTo>
                  <a:lnTo>
                    <a:pt x="26281" y="48872"/>
                  </a:lnTo>
                  <a:lnTo>
                    <a:pt x="25474" y="49275"/>
                  </a:lnTo>
                  <a:lnTo>
                    <a:pt x="24725" y="49621"/>
                  </a:lnTo>
                  <a:lnTo>
                    <a:pt x="23860" y="49967"/>
                  </a:lnTo>
                  <a:lnTo>
                    <a:pt x="23053" y="50255"/>
                  </a:lnTo>
                  <a:lnTo>
                    <a:pt x="22246" y="50543"/>
                  </a:lnTo>
                  <a:lnTo>
                    <a:pt x="22189" y="52503"/>
                  </a:lnTo>
                  <a:lnTo>
                    <a:pt x="22131" y="54462"/>
                  </a:lnTo>
                  <a:lnTo>
                    <a:pt x="22016" y="56422"/>
                  </a:lnTo>
                  <a:lnTo>
                    <a:pt x="21843" y="58381"/>
                  </a:lnTo>
                  <a:lnTo>
                    <a:pt x="21670" y="59303"/>
                  </a:lnTo>
                  <a:lnTo>
                    <a:pt x="21497" y="60168"/>
                  </a:lnTo>
                  <a:lnTo>
                    <a:pt x="21209" y="60975"/>
                  </a:lnTo>
                  <a:lnTo>
                    <a:pt x="20863" y="61724"/>
                  </a:lnTo>
                  <a:lnTo>
                    <a:pt x="20460" y="62416"/>
                  </a:lnTo>
                  <a:lnTo>
                    <a:pt x="19999" y="63107"/>
                  </a:lnTo>
                  <a:lnTo>
                    <a:pt x="19480" y="63683"/>
                  </a:lnTo>
                  <a:lnTo>
                    <a:pt x="18904" y="64260"/>
                  </a:lnTo>
                  <a:lnTo>
                    <a:pt x="18327" y="64721"/>
                  </a:lnTo>
                  <a:lnTo>
                    <a:pt x="17693" y="65182"/>
                  </a:lnTo>
                  <a:lnTo>
                    <a:pt x="17002" y="65528"/>
                  </a:lnTo>
                  <a:lnTo>
                    <a:pt x="16310" y="65816"/>
                  </a:lnTo>
                  <a:lnTo>
                    <a:pt x="15619" y="66104"/>
                  </a:lnTo>
                  <a:lnTo>
                    <a:pt x="14870" y="66277"/>
                  </a:lnTo>
                  <a:lnTo>
                    <a:pt x="14178" y="66392"/>
                  </a:lnTo>
                  <a:lnTo>
                    <a:pt x="12910" y="66392"/>
                  </a:lnTo>
                  <a:lnTo>
                    <a:pt x="12391" y="66335"/>
                  </a:lnTo>
                  <a:lnTo>
                    <a:pt x="11873" y="66219"/>
                  </a:lnTo>
                  <a:lnTo>
                    <a:pt x="11412" y="66104"/>
                  </a:lnTo>
                  <a:lnTo>
                    <a:pt x="10893" y="65989"/>
                  </a:lnTo>
                  <a:lnTo>
                    <a:pt x="10432" y="65758"/>
                  </a:lnTo>
                  <a:lnTo>
                    <a:pt x="9913" y="65528"/>
                  </a:lnTo>
                  <a:lnTo>
                    <a:pt x="9452" y="65240"/>
                  </a:lnTo>
                  <a:lnTo>
                    <a:pt x="8991" y="64951"/>
                  </a:lnTo>
                  <a:lnTo>
                    <a:pt x="8588" y="64606"/>
                  </a:lnTo>
                  <a:lnTo>
                    <a:pt x="8127" y="64202"/>
                  </a:lnTo>
                  <a:lnTo>
                    <a:pt x="7723" y="63741"/>
                  </a:lnTo>
                  <a:lnTo>
                    <a:pt x="7377" y="63280"/>
                  </a:lnTo>
                  <a:lnTo>
                    <a:pt x="6974" y="62761"/>
                  </a:lnTo>
                  <a:lnTo>
                    <a:pt x="6628" y="62185"/>
                  </a:lnTo>
                  <a:lnTo>
                    <a:pt x="6340" y="61609"/>
                  </a:lnTo>
                  <a:lnTo>
                    <a:pt x="5937" y="60744"/>
                  </a:lnTo>
                  <a:lnTo>
                    <a:pt x="5648" y="59822"/>
                  </a:lnTo>
                  <a:lnTo>
                    <a:pt x="5533" y="58900"/>
                  </a:lnTo>
                  <a:lnTo>
                    <a:pt x="5476" y="57978"/>
                  </a:lnTo>
                  <a:lnTo>
                    <a:pt x="5476" y="57056"/>
                  </a:lnTo>
                  <a:lnTo>
                    <a:pt x="5648" y="56191"/>
                  </a:lnTo>
                  <a:lnTo>
                    <a:pt x="5879" y="55327"/>
                  </a:lnTo>
                  <a:lnTo>
                    <a:pt x="6167" y="54520"/>
                  </a:lnTo>
                  <a:lnTo>
                    <a:pt x="6571" y="53771"/>
                  </a:lnTo>
                  <a:lnTo>
                    <a:pt x="7032" y="53079"/>
                  </a:lnTo>
                  <a:lnTo>
                    <a:pt x="7608" y="52445"/>
                  </a:lnTo>
                  <a:lnTo>
                    <a:pt x="8184" y="51927"/>
                  </a:lnTo>
                  <a:lnTo>
                    <a:pt x="8876" y="51523"/>
                  </a:lnTo>
                  <a:lnTo>
                    <a:pt x="9625" y="51177"/>
                  </a:lnTo>
                  <a:lnTo>
                    <a:pt x="10374" y="51004"/>
                  </a:lnTo>
                  <a:lnTo>
                    <a:pt x="10835" y="50947"/>
                  </a:lnTo>
                  <a:lnTo>
                    <a:pt x="11239" y="50947"/>
                  </a:lnTo>
                  <a:lnTo>
                    <a:pt x="12046" y="51004"/>
                  </a:lnTo>
                  <a:lnTo>
                    <a:pt x="12852" y="51177"/>
                  </a:lnTo>
                  <a:lnTo>
                    <a:pt x="13717" y="51465"/>
                  </a:lnTo>
                  <a:lnTo>
                    <a:pt x="14639" y="51927"/>
                  </a:lnTo>
                  <a:lnTo>
                    <a:pt x="15273" y="52388"/>
                  </a:lnTo>
                  <a:lnTo>
                    <a:pt x="15849" y="52906"/>
                  </a:lnTo>
                  <a:lnTo>
                    <a:pt x="16368" y="53540"/>
                  </a:lnTo>
                  <a:lnTo>
                    <a:pt x="16829" y="54232"/>
                  </a:lnTo>
                  <a:lnTo>
                    <a:pt x="17175" y="54923"/>
                  </a:lnTo>
                  <a:lnTo>
                    <a:pt x="17405" y="55730"/>
                  </a:lnTo>
                  <a:lnTo>
                    <a:pt x="17463" y="56134"/>
                  </a:lnTo>
                  <a:lnTo>
                    <a:pt x="17521" y="56479"/>
                  </a:lnTo>
                  <a:lnTo>
                    <a:pt x="17521" y="56883"/>
                  </a:lnTo>
                  <a:lnTo>
                    <a:pt x="17463" y="57286"/>
                  </a:lnTo>
                  <a:lnTo>
                    <a:pt x="17405" y="57863"/>
                  </a:lnTo>
                  <a:lnTo>
                    <a:pt x="17232" y="58439"/>
                  </a:lnTo>
                  <a:lnTo>
                    <a:pt x="16944" y="58958"/>
                  </a:lnTo>
                  <a:lnTo>
                    <a:pt x="16598" y="59419"/>
                  </a:lnTo>
                  <a:lnTo>
                    <a:pt x="16137" y="59822"/>
                  </a:lnTo>
                  <a:lnTo>
                    <a:pt x="15561" y="60168"/>
                  </a:lnTo>
                  <a:lnTo>
                    <a:pt x="14985" y="60341"/>
                  </a:lnTo>
                  <a:lnTo>
                    <a:pt x="14697" y="60398"/>
                  </a:lnTo>
                  <a:lnTo>
                    <a:pt x="14351" y="60456"/>
                  </a:lnTo>
                  <a:lnTo>
                    <a:pt x="13832" y="60398"/>
                  </a:lnTo>
                  <a:lnTo>
                    <a:pt x="13371" y="60226"/>
                  </a:lnTo>
                  <a:lnTo>
                    <a:pt x="12968" y="60053"/>
                  </a:lnTo>
                  <a:lnTo>
                    <a:pt x="12622" y="59764"/>
                  </a:lnTo>
                  <a:lnTo>
                    <a:pt x="12334" y="59419"/>
                  </a:lnTo>
                  <a:lnTo>
                    <a:pt x="12161" y="59015"/>
                  </a:lnTo>
                  <a:lnTo>
                    <a:pt x="11988" y="58612"/>
                  </a:lnTo>
                  <a:lnTo>
                    <a:pt x="11930" y="58151"/>
                  </a:lnTo>
                  <a:lnTo>
                    <a:pt x="11930" y="57747"/>
                  </a:lnTo>
                  <a:lnTo>
                    <a:pt x="12046" y="57286"/>
                  </a:lnTo>
                  <a:lnTo>
                    <a:pt x="12276" y="56883"/>
                  </a:lnTo>
                  <a:lnTo>
                    <a:pt x="12564" y="56422"/>
                  </a:lnTo>
                  <a:lnTo>
                    <a:pt x="12910" y="56018"/>
                  </a:lnTo>
                  <a:lnTo>
                    <a:pt x="13141" y="55557"/>
                  </a:lnTo>
                  <a:lnTo>
                    <a:pt x="13256" y="55212"/>
                  </a:lnTo>
                  <a:lnTo>
                    <a:pt x="13371" y="54866"/>
                  </a:lnTo>
                  <a:lnTo>
                    <a:pt x="13371" y="54462"/>
                  </a:lnTo>
                  <a:lnTo>
                    <a:pt x="13313" y="54117"/>
                  </a:lnTo>
                  <a:lnTo>
                    <a:pt x="13198" y="53713"/>
                  </a:lnTo>
                  <a:lnTo>
                    <a:pt x="13083" y="53367"/>
                  </a:lnTo>
                  <a:lnTo>
                    <a:pt x="12852" y="53079"/>
                  </a:lnTo>
                  <a:lnTo>
                    <a:pt x="12564" y="52791"/>
                  </a:lnTo>
                  <a:lnTo>
                    <a:pt x="12334" y="52618"/>
                  </a:lnTo>
                  <a:lnTo>
                    <a:pt x="12046" y="52503"/>
                  </a:lnTo>
                  <a:lnTo>
                    <a:pt x="11700" y="52388"/>
                  </a:lnTo>
                  <a:lnTo>
                    <a:pt x="11412" y="52388"/>
                  </a:lnTo>
                  <a:lnTo>
                    <a:pt x="11008" y="52445"/>
                  </a:lnTo>
                  <a:lnTo>
                    <a:pt x="10662" y="52503"/>
                  </a:lnTo>
                  <a:lnTo>
                    <a:pt x="10259" y="52618"/>
                  </a:lnTo>
                  <a:lnTo>
                    <a:pt x="9913" y="52791"/>
                  </a:lnTo>
                  <a:lnTo>
                    <a:pt x="9222" y="53252"/>
                  </a:lnTo>
                  <a:lnTo>
                    <a:pt x="8645" y="53771"/>
                  </a:lnTo>
                  <a:lnTo>
                    <a:pt x="8242" y="54232"/>
                  </a:lnTo>
                  <a:lnTo>
                    <a:pt x="7896" y="54751"/>
                  </a:lnTo>
                  <a:lnTo>
                    <a:pt x="7608" y="55327"/>
                  </a:lnTo>
                  <a:lnTo>
                    <a:pt x="7435" y="55903"/>
                  </a:lnTo>
                  <a:lnTo>
                    <a:pt x="7262" y="56479"/>
                  </a:lnTo>
                  <a:lnTo>
                    <a:pt x="7205" y="57113"/>
                  </a:lnTo>
                  <a:lnTo>
                    <a:pt x="7205" y="57747"/>
                  </a:lnTo>
                  <a:lnTo>
                    <a:pt x="7262" y="58381"/>
                  </a:lnTo>
                  <a:lnTo>
                    <a:pt x="7377" y="58958"/>
                  </a:lnTo>
                  <a:lnTo>
                    <a:pt x="7550" y="59534"/>
                  </a:lnTo>
                  <a:lnTo>
                    <a:pt x="7838" y="60110"/>
                  </a:lnTo>
                  <a:lnTo>
                    <a:pt x="8127" y="60687"/>
                  </a:lnTo>
                  <a:lnTo>
                    <a:pt x="8472" y="61205"/>
                  </a:lnTo>
                  <a:lnTo>
                    <a:pt x="8876" y="61724"/>
                  </a:lnTo>
                  <a:lnTo>
                    <a:pt x="9279" y="62185"/>
                  </a:lnTo>
                  <a:lnTo>
                    <a:pt x="9740" y="62588"/>
                  </a:lnTo>
                  <a:lnTo>
                    <a:pt x="10259" y="62992"/>
                  </a:lnTo>
                  <a:lnTo>
                    <a:pt x="10778" y="63338"/>
                  </a:lnTo>
                  <a:lnTo>
                    <a:pt x="11354" y="63626"/>
                  </a:lnTo>
                  <a:lnTo>
                    <a:pt x="11873" y="63856"/>
                  </a:lnTo>
                  <a:lnTo>
                    <a:pt x="12449" y="64087"/>
                  </a:lnTo>
                  <a:lnTo>
                    <a:pt x="13025" y="64260"/>
                  </a:lnTo>
                  <a:lnTo>
                    <a:pt x="13659" y="64317"/>
                  </a:lnTo>
                  <a:lnTo>
                    <a:pt x="14236" y="64375"/>
                  </a:lnTo>
                  <a:lnTo>
                    <a:pt x="14870" y="64317"/>
                  </a:lnTo>
                  <a:lnTo>
                    <a:pt x="15503" y="64202"/>
                  </a:lnTo>
                  <a:lnTo>
                    <a:pt x="16080" y="63972"/>
                  </a:lnTo>
                  <a:lnTo>
                    <a:pt x="16656" y="63683"/>
                  </a:lnTo>
                  <a:lnTo>
                    <a:pt x="17232" y="63280"/>
                  </a:lnTo>
                  <a:lnTo>
                    <a:pt x="17751" y="62819"/>
                  </a:lnTo>
                  <a:lnTo>
                    <a:pt x="18212" y="62185"/>
                  </a:lnTo>
                  <a:lnTo>
                    <a:pt x="18616" y="61493"/>
                  </a:lnTo>
                  <a:lnTo>
                    <a:pt x="18846" y="60917"/>
                  </a:lnTo>
                  <a:lnTo>
                    <a:pt x="19077" y="60341"/>
                  </a:lnTo>
                  <a:lnTo>
                    <a:pt x="19250" y="59764"/>
                  </a:lnTo>
                  <a:lnTo>
                    <a:pt x="19365" y="59131"/>
                  </a:lnTo>
                  <a:lnTo>
                    <a:pt x="19595" y="57863"/>
                  </a:lnTo>
                  <a:lnTo>
                    <a:pt x="19653" y="56479"/>
                  </a:lnTo>
                  <a:lnTo>
                    <a:pt x="19653" y="55154"/>
                  </a:lnTo>
                  <a:lnTo>
                    <a:pt x="19595" y="53771"/>
                  </a:lnTo>
                  <a:lnTo>
                    <a:pt x="19422" y="51120"/>
                  </a:lnTo>
                  <a:lnTo>
                    <a:pt x="18500" y="51177"/>
                  </a:lnTo>
                  <a:lnTo>
                    <a:pt x="17521" y="51235"/>
                  </a:lnTo>
                  <a:lnTo>
                    <a:pt x="16253" y="51177"/>
                  </a:lnTo>
                  <a:lnTo>
                    <a:pt x="14927" y="51004"/>
                  </a:lnTo>
                  <a:lnTo>
                    <a:pt x="14120" y="50832"/>
                  </a:lnTo>
                  <a:lnTo>
                    <a:pt x="13313" y="50601"/>
                  </a:lnTo>
                  <a:lnTo>
                    <a:pt x="12507" y="50370"/>
                  </a:lnTo>
                  <a:lnTo>
                    <a:pt x="11700" y="50082"/>
                  </a:lnTo>
                  <a:lnTo>
                    <a:pt x="10951" y="49794"/>
                  </a:lnTo>
                  <a:lnTo>
                    <a:pt x="10259" y="49391"/>
                  </a:lnTo>
                  <a:lnTo>
                    <a:pt x="9567" y="49045"/>
                  </a:lnTo>
                  <a:lnTo>
                    <a:pt x="8876" y="48642"/>
                  </a:lnTo>
                  <a:lnTo>
                    <a:pt x="8242" y="48180"/>
                  </a:lnTo>
                  <a:lnTo>
                    <a:pt x="7608" y="47719"/>
                  </a:lnTo>
                  <a:lnTo>
                    <a:pt x="6974" y="47201"/>
                  </a:lnTo>
                  <a:lnTo>
                    <a:pt x="6455" y="46682"/>
                  </a:lnTo>
                  <a:lnTo>
                    <a:pt x="5879" y="46163"/>
                  </a:lnTo>
                  <a:lnTo>
                    <a:pt x="5360" y="45587"/>
                  </a:lnTo>
                  <a:lnTo>
                    <a:pt x="4899" y="44953"/>
                  </a:lnTo>
                  <a:lnTo>
                    <a:pt x="4438" y="44319"/>
                  </a:lnTo>
                  <a:lnTo>
                    <a:pt x="4035" y="43685"/>
                  </a:lnTo>
                  <a:lnTo>
                    <a:pt x="3631" y="43051"/>
                  </a:lnTo>
                  <a:lnTo>
                    <a:pt x="3286" y="42360"/>
                  </a:lnTo>
                  <a:lnTo>
                    <a:pt x="2997" y="41610"/>
                  </a:lnTo>
                  <a:lnTo>
                    <a:pt x="2709" y="40919"/>
                  </a:lnTo>
                  <a:lnTo>
                    <a:pt x="2421" y="40170"/>
                  </a:lnTo>
                  <a:lnTo>
                    <a:pt x="2248" y="39420"/>
                  </a:lnTo>
                  <a:lnTo>
                    <a:pt x="2018" y="38671"/>
                  </a:lnTo>
                  <a:lnTo>
                    <a:pt x="1902" y="37864"/>
                  </a:lnTo>
                  <a:lnTo>
                    <a:pt x="1787" y="37057"/>
                  </a:lnTo>
                  <a:lnTo>
                    <a:pt x="1729" y="36251"/>
                  </a:lnTo>
                  <a:lnTo>
                    <a:pt x="1672" y="35444"/>
                  </a:lnTo>
                  <a:lnTo>
                    <a:pt x="1729" y="34579"/>
                  </a:lnTo>
                  <a:lnTo>
                    <a:pt x="1787" y="33772"/>
                  </a:lnTo>
                  <a:lnTo>
                    <a:pt x="1845" y="32908"/>
                  </a:lnTo>
                  <a:lnTo>
                    <a:pt x="2018" y="32101"/>
                  </a:lnTo>
                  <a:lnTo>
                    <a:pt x="2191" y="31064"/>
                  </a:lnTo>
                  <a:lnTo>
                    <a:pt x="2479" y="30084"/>
                  </a:lnTo>
                  <a:lnTo>
                    <a:pt x="2767" y="29104"/>
                  </a:lnTo>
                  <a:lnTo>
                    <a:pt x="3170" y="28182"/>
                  </a:lnTo>
                  <a:lnTo>
                    <a:pt x="3574" y="27260"/>
                  </a:lnTo>
                  <a:lnTo>
                    <a:pt x="4035" y="26338"/>
                  </a:lnTo>
                  <a:lnTo>
                    <a:pt x="4496" y="25473"/>
                  </a:lnTo>
                  <a:lnTo>
                    <a:pt x="5072" y="24609"/>
                  </a:lnTo>
                  <a:lnTo>
                    <a:pt x="5648" y="23744"/>
                  </a:lnTo>
                  <a:lnTo>
                    <a:pt x="6282" y="22938"/>
                  </a:lnTo>
                  <a:lnTo>
                    <a:pt x="6974" y="22188"/>
                  </a:lnTo>
                  <a:lnTo>
                    <a:pt x="7666" y="21439"/>
                  </a:lnTo>
                  <a:lnTo>
                    <a:pt x="8415" y="20748"/>
                  </a:lnTo>
                  <a:lnTo>
                    <a:pt x="9164" y="20056"/>
                  </a:lnTo>
                  <a:lnTo>
                    <a:pt x="9971" y="19422"/>
                  </a:lnTo>
                  <a:lnTo>
                    <a:pt x="10778" y="18846"/>
                  </a:lnTo>
                  <a:lnTo>
                    <a:pt x="11585" y="18385"/>
                  </a:lnTo>
                  <a:lnTo>
                    <a:pt x="12391" y="17924"/>
                  </a:lnTo>
                  <a:lnTo>
                    <a:pt x="14120" y="17059"/>
                  </a:lnTo>
                  <a:lnTo>
                    <a:pt x="15907" y="16195"/>
                  </a:lnTo>
                  <a:lnTo>
                    <a:pt x="17693" y="15273"/>
                  </a:lnTo>
                  <a:lnTo>
                    <a:pt x="17809" y="13313"/>
                  </a:lnTo>
                  <a:lnTo>
                    <a:pt x="17924" y="11296"/>
                  </a:lnTo>
                  <a:lnTo>
                    <a:pt x="17982" y="10604"/>
                  </a:lnTo>
                  <a:lnTo>
                    <a:pt x="18039" y="9798"/>
                  </a:lnTo>
                  <a:lnTo>
                    <a:pt x="18212" y="9048"/>
                  </a:lnTo>
                  <a:lnTo>
                    <a:pt x="18443" y="8241"/>
                  </a:lnTo>
                  <a:lnTo>
                    <a:pt x="18673" y="7435"/>
                  </a:lnTo>
                  <a:lnTo>
                    <a:pt x="19019" y="6628"/>
                  </a:lnTo>
                  <a:lnTo>
                    <a:pt x="19365" y="5821"/>
                  </a:lnTo>
                  <a:lnTo>
                    <a:pt x="19711" y="5072"/>
                  </a:lnTo>
                  <a:lnTo>
                    <a:pt x="20172" y="4380"/>
                  </a:lnTo>
                  <a:lnTo>
                    <a:pt x="20633" y="3746"/>
                  </a:lnTo>
                  <a:lnTo>
                    <a:pt x="21094" y="3170"/>
                  </a:lnTo>
                  <a:lnTo>
                    <a:pt x="21670" y="2651"/>
                  </a:lnTo>
                  <a:lnTo>
                    <a:pt x="22246" y="2248"/>
                  </a:lnTo>
                  <a:lnTo>
                    <a:pt x="22823" y="1960"/>
                  </a:lnTo>
                  <a:lnTo>
                    <a:pt x="23514" y="1787"/>
                  </a:lnTo>
                  <a:lnTo>
                    <a:pt x="24148" y="1671"/>
                  </a:lnTo>
                  <a:close/>
                  <a:moveTo>
                    <a:pt x="23745" y="0"/>
                  </a:moveTo>
                  <a:lnTo>
                    <a:pt x="23341" y="58"/>
                  </a:lnTo>
                  <a:lnTo>
                    <a:pt x="22880" y="115"/>
                  </a:lnTo>
                  <a:lnTo>
                    <a:pt x="22477" y="231"/>
                  </a:lnTo>
                  <a:lnTo>
                    <a:pt x="21670" y="576"/>
                  </a:lnTo>
                  <a:lnTo>
                    <a:pt x="20921" y="1095"/>
                  </a:lnTo>
                  <a:lnTo>
                    <a:pt x="20172" y="1671"/>
                  </a:lnTo>
                  <a:lnTo>
                    <a:pt x="19480" y="2421"/>
                  </a:lnTo>
                  <a:lnTo>
                    <a:pt x="18846" y="3285"/>
                  </a:lnTo>
                  <a:lnTo>
                    <a:pt x="18212" y="4265"/>
                  </a:lnTo>
                  <a:lnTo>
                    <a:pt x="17809" y="5072"/>
                  </a:lnTo>
                  <a:lnTo>
                    <a:pt x="17405" y="5879"/>
                  </a:lnTo>
                  <a:lnTo>
                    <a:pt x="17117" y="6743"/>
                  </a:lnTo>
                  <a:lnTo>
                    <a:pt x="16829" y="7665"/>
                  </a:lnTo>
                  <a:lnTo>
                    <a:pt x="16541" y="8587"/>
                  </a:lnTo>
                  <a:lnTo>
                    <a:pt x="16368" y="9452"/>
                  </a:lnTo>
                  <a:lnTo>
                    <a:pt x="16253" y="10374"/>
                  </a:lnTo>
                  <a:lnTo>
                    <a:pt x="16195" y="11238"/>
                  </a:lnTo>
                  <a:lnTo>
                    <a:pt x="16137" y="11988"/>
                  </a:lnTo>
                  <a:lnTo>
                    <a:pt x="16022" y="14235"/>
                  </a:lnTo>
                  <a:lnTo>
                    <a:pt x="14408" y="14984"/>
                  </a:lnTo>
                  <a:lnTo>
                    <a:pt x="12046" y="16137"/>
                  </a:lnTo>
                  <a:lnTo>
                    <a:pt x="10951" y="16771"/>
                  </a:lnTo>
                  <a:lnTo>
                    <a:pt x="9856" y="17405"/>
                  </a:lnTo>
                  <a:lnTo>
                    <a:pt x="8933" y="18039"/>
                  </a:lnTo>
                  <a:lnTo>
                    <a:pt x="8069" y="18731"/>
                  </a:lnTo>
                  <a:lnTo>
                    <a:pt x="7205" y="19480"/>
                  </a:lnTo>
                  <a:lnTo>
                    <a:pt x="6398" y="20229"/>
                  </a:lnTo>
                  <a:lnTo>
                    <a:pt x="5648" y="21036"/>
                  </a:lnTo>
                  <a:lnTo>
                    <a:pt x="4957" y="21900"/>
                  </a:lnTo>
                  <a:lnTo>
                    <a:pt x="4265" y="22765"/>
                  </a:lnTo>
                  <a:lnTo>
                    <a:pt x="3631" y="23687"/>
                  </a:lnTo>
                  <a:lnTo>
                    <a:pt x="2997" y="24609"/>
                  </a:lnTo>
                  <a:lnTo>
                    <a:pt x="2479" y="25589"/>
                  </a:lnTo>
                  <a:lnTo>
                    <a:pt x="1960" y="26568"/>
                  </a:lnTo>
                  <a:lnTo>
                    <a:pt x="1557" y="27548"/>
                  </a:lnTo>
                  <a:lnTo>
                    <a:pt x="1153" y="28586"/>
                  </a:lnTo>
                  <a:lnTo>
                    <a:pt x="807" y="29623"/>
                  </a:lnTo>
                  <a:lnTo>
                    <a:pt x="519" y="30718"/>
                  </a:lnTo>
                  <a:lnTo>
                    <a:pt x="289" y="31755"/>
                  </a:lnTo>
                  <a:lnTo>
                    <a:pt x="173" y="32677"/>
                  </a:lnTo>
                  <a:lnTo>
                    <a:pt x="58" y="33600"/>
                  </a:lnTo>
                  <a:lnTo>
                    <a:pt x="1" y="34522"/>
                  </a:lnTo>
                  <a:lnTo>
                    <a:pt x="1" y="35386"/>
                  </a:lnTo>
                  <a:lnTo>
                    <a:pt x="1" y="36308"/>
                  </a:lnTo>
                  <a:lnTo>
                    <a:pt x="58" y="37230"/>
                  </a:lnTo>
                  <a:lnTo>
                    <a:pt x="173" y="38095"/>
                  </a:lnTo>
                  <a:lnTo>
                    <a:pt x="346" y="38959"/>
                  </a:lnTo>
                  <a:lnTo>
                    <a:pt x="519" y="39824"/>
                  </a:lnTo>
                  <a:lnTo>
                    <a:pt x="807" y="40688"/>
                  </a:lnTo>
                  <a:lnTo>
                    <a:pt x="1096" y="41495"/>
                  </a:lnTo>
                  <a:lnTo>
                    <a:pt x="1384" y="42302"/>
                  </a:lnTo>
                  <a:lnTo>
                    <a:pt x="1729" y="43109"/>
                  </a:lnTo>
                  <a:lnTo>
                    <a:pt x="2133" y="43916"/>
                  </a:lnTo>
                  <a:lnTo>
                    <a:pt x="2594" y="44665"/>
                  </a:lnTo>
                  <a:lnTo>
                    <a:pt x="3113" y="45414"/>
                  </a:lnTo>
                  <a:lnTo>
                    <a:pt x="3574" y="46106"/>
                  </a:lnTo>
                  <a:lnTo>
                    <a:pt x="4150" y="46740"/>
                  </a:lnTo>
                  <a:lnTo>
                    <a:pt x="4669" y="47374"/>
                  </a:lnTo>
                  <a:lnTo>
                    <a:pt x="5303" y="47950"/>
                  </a:lnTo>
                  <a:lnTo>
                    <a:pt x="5879" y="48526"/>
                  </a:lnTo>
                  <a:lnTo>
                    <a:pt x="6571" y="49103"/>
                  </a:lnTo>
                  <a:lnTo>
                    <a:pt x="7205" y="49564"/>
                  </a:lnTo>
                  <a:lnTo>
                    <a:pt x="7896" y="50082"/>
                  </a:lnTo>
                  <a:lnTo>
                    <a:pt x="7147" y="50601"/>
                  </a:lnTo>
                  <a:lnTo>
                    <a:pt x="6398" y="51177"/>
                  </a:lnTo>
                  <a:lnTo>
                    <a:pt x="5764" y="51927"/>
                  </a:lnTo>
                  <a:lnTo>
                    <a:pt x="5187" y="52733"/>
                  </a:lnTo>
                  <a:lnTo>
                    <a:pt x="4842" y="53310"/>
                  </a:lnTo>
                  <a:lnTo>
                    <a:pt x="4611" y="53828"/>
                  </a:lnTo>
                  <a:lnTo>
                    <a:pt x="4381" y="54405"/>
                  </a:lnTo>
                  <a:lnTo>
                    <a:pt x="4150" y="55039"/>
                  </a:lnTo>
                  <a:lnTo>
                    <a:pt x="3977" y="55615"/>
                  </a:lnTo>
                  <a:lnTo>
                    <a:pt x="3862" y="56249"/>
                  </a:lnTo>
                  <a:lnTo>
                    <a:pt x="3804" y="56883"/>
                  </a:lnTo>
                  <a:lnTo>
                    <a:pt x="3747" y="57459"/>
                  </a:lnTo>
                  <a:lnTo>
                    <a:pt x="3747" y="58093"/>
                  </a:lnTo>
                  <a:lnTo>
                    <a:pt x="3747" y="58727"/>
                  </a:lnTo>
                  <a:lnTo>
                    <a:pt x="3862" y="59361"/>
                  </a:lnTo>
                  <a:lnTo>
                    <a:pt x="3977" y="59995"/>
                  </a:lnTo>
                  <a:lnTo>
                    <a:pt x="4092" y="60629"/>
                  </a:lnTo>
                  <a:lnTo>
                    <a:pt x="4265" y="61205"/>
                  </a:lnTo>
                  <a:lnTo>
                    <a:pt x="4496" y="61782"/>
                  </a:lnTo>
                  <a:lnTo>
                    <a:pt x="4784" y="62358"/>
                  </a:lnTo>
                  <a:lnTo>
                    <a:pt x="5130" y="63050"/>
                  </a:lnTo>
                  <a:lnTo>
                    <a:pt x="5533" y="63683"/>
                  </a:lnTo>
                  <a:lnTo>
                    <a:pt x="5937" y="64260"/>
                  </a:lnTo>
                  <a:lnTo>
                    <a:pt x="6340" y="64836"/>
                  </a:lnTo>
                  <a:lnTo>
                    <a:pt x="6859" y="65355"/>
                  </a:lnTo>
                  <a:lnTo>
                    <a:pt x="7320" y="65816"/>
                  </a:lnTo>
                  <a:lnTo>
                    <a:pt x="7838" y="66219"/>
                  </a:lnTo>
                  <a:lnTo>
                    <a:pt x="8415" y="66623"/>
                  </a:lnTo>
                  <a:lnTo>
                    <a:pt x="8933" y="66968"/>
                  </a:lnTo>
                  <a:lnTo>
                    <a:pt x="9567" y="67257"/>
                  </a:lnTo>
                  <a:lnTo>
                    <a:pt x="10144" y="67545"/>
                  </a:lnTo>
                  <a:lnTo>
                    <a:pt x="10778" y="67718"/>
                  </a:lnTo>
                  <a:lnTo>
                    <a:pt x="11412" y="67891"/>
                  </a:lnTo>
                  <a:lnTo>
                    <a:pt x="12046" y="68006"/>
                  </a:lnTo>
                  <a:lnTo>
                    <a:pt x="12737" y="68121"/>
                  </a:lnTo>
                  <a:lnTo>
                    <a:pt x="13429" y="68121"/>
                  </a:lnTo>
                  <a:lnTo>
                    <a:pt x="14351" y="68064"/>
                  </a:lnTo>
                  <a:lnTo>
                    <a:pt x="15331" y="67948"/>
                  </a:lnTo>
                  <a:lnTo>
                    <a:pt x="16253" y="67718"/>
                  </a:lnTo>
                  <a:lnTo>
                    <a:pt x="17117" y="67372"/>
                  </a:lnTo>
                  <a:lnTo>
                    <a:pt x="17924" y="67026"/>
                  </a:lnTo>
                  <a:lnTo>
                    <a:pt x="18731" y="66507"/>
                  </a:lnTo>
                  <a:lnTo>
                    <a:pt x="19480" y="65989"/>
                  </a:lnTo>
                  <a:lnTo>
                    <a:pt x="20229" y="65412"/>
                  </a:lnTo>
                  <a:lnTo>
                    <a:pt x="20863" y="64721"/>
                  </a:lnTo>
                  <a:lnTo>
                    <a:pt x="21440" y="63972"/>
                  </a:lnTo>
                  <a:lnTo>
                    <a:pt x="21958" y="63222"/>
                  </a:lnTo>
                  <a:lnTo>
                    <a:pt x="22419" y="62358"/>
                  </a:lnTo>
                  <a:lnTo>
                    <a:pt x="22823" y="61493"/>
                  </a:lnTo>
                  <a:lnTo>
                    <a:pt x="23168" y="60571"/>
                  </a:lnTo>
                  <a:lnTo>
                    <a:pt x="23399" y="59592"/>
                  </a:lnTo>
                  <a:lnTo>
                    <a:pt x="23572" y="58554"/>
                  </a:lnTo>
                  <a:lnTo>
                    <a:pt x="23802" y="55269"/>
                  </a:lnTo>
                  <a:lnTo>
                    <a:pt x="23918" y="51811"/>
                  </a:lnTo>
                  <a:lnTo>
                    <a:pt x="25013" y="51408"/>
                  </a:lnTo>
                  <a:lnTo>
                    <a:pt x="26050" y="50889"/>
                  </a:lnTo>
                  <a:lnTo>
                    <a:pt x="27030" y="50370"/>
                  </a:lnTo>
                  <a:lnTo>
                    <a:pt x="28010" y="49794"/>
                  </a:lnTo>
                  <a:lnTo>
                    <a:pt x="28989" y="49218"/>
                  </a:lnTo>
                  <a:lnTo>
                    <a:pt x="29854" y="48526"/>
                  </a:lnTo>
                  <a:lnTo>
                    <a:pt x="30718" y="47835"/>
                  </a:lnTo>
                  <a:lnTo>
                    <a:pt x="31525" y="47143"/>
                  </a:lnTo>
                  <a:lnTo>
                    <a:pt x="32274" y="46336"/>
                  </a:lnTo>
                  <a:lnTo>
                    <a:pt x="32966" y="45529"/>
                  </a:lnTo>
                  <a:lnTo>
                    <a:pt x="33657" y="44723"/>
                  </a:lnTo>
                  <a:lnTo>
                    <a:pt x="34234" y="43858"/>
                  </a:lnTo>
                  <a:lnTo>
                    <a:pt x="34752" y="42994"/>
                  </a:lnTo>
                  <a:lnTo>
                    <a:pt x="35214" y="42129"/>
                  </a:lnTo>
                  <a:lnTo>
                    <a:pt x="35559" y="41207"/>
                  </a:lnTo>
                  <a:lnTo>
                    <a:pt x="35905" y="40285"/>
                  </a:lnTo>
                  <a:lnTo>
                    <a:pt x="36136" y="39132"/>
                  </a:lnTo>
                  <a:lnTo>
                    <a:pt x="36251" y="38556"/>
                  </a:lnTo>
                  <a:lnTo>
                    <a:pt x="36366" y="37922"/>
                  </a:lnTo>
                  <a:lnTo>
                    <a:pt x="36366" y="37230"/>
                  </a:lnTo>
                  <a:lnTo>
                    <a:pt x="36366" y="36539"/>
                  </a:lnTo>
                  <a:lnTo>
                    <a:pt x="36309" y="35847"/>
                  </a:lnTo>
                  <a:lnTo>
                    <a:pt x="36251" y="35098"/>
                  </a:lnTo>
                  <a:lnTo>
                    <a:pt x="36078" y="34349"/>
                  </a:lnTo>
                  <a:lnTo>
                    <a:pt x="35905" y="33600"/>
                  </a:lnTo>
                  <a:lnTo>
                    <a:pt x="35617" y="32850"/>
                  </a:lnTo>
                  <a:lnTo>
                    <a:pt x="35271" y="32043"/>
                  </a:lnTo>
                  <a:lnTo>
                    <a:pt x="34868" y="31237"/>
                  </a:lnTo>
                  <a:lnTo>
                    <a:pt x="34349" y="30430"/>
                  </a:lnTo>
                  <a:lnTo>
                    <a:pt x="33773" y="29565"/>
                  </a:lnTo>
                  <a:lnTo>
                    <a:pt x="33081" y="28758"/>
                  </a:lnTo>
                  <a:lnTo>
                    <a:pt x="32678" y="28297"/>
                  </a:lnTo>
                  <a:lnTo>
                    <a:pt x="32159" y="27836"/>
                  </a:lnTo>
                  <a:lnTo>
                    <a:pt x="31640" y="27375"/>
                  </a:lnTo>
                  <a:lnTo>
                    <a:pt x="31122" y="26972"/>
                  </a:lnTo>
                  <a:lnTo>
                    <a:pt x="30545" y="26626"/>
                  </a:lnTo>
                  <a:lnTo>
                    <a:pt x="29911" y="26223"/>
                  </a:lnTo>
                  <a:lnTo>
                    <a:pt x="29277" y="25935"/>
                  </a:lnTo>
                  <a:lnTo>
                    <a:pt x="28644" y="25646"/>
                  </a:lnTo>
                  <a:lnTo>
                    <a:pt x="27952" y="25358"/>
                  </a:lnTo>
                  <a:lnTo>
                    <a:pt x="27260" y="25128"/>
                  </a:lnTo>
                  <a:lnTo>
                    <a:pt x="26569" y="24955"/>
                  </a:lnTo>
                  <a:lnTo>
                    <a:pt x="25820" y="24782"/>
                  </a:lnTo>
                  <a:lnTo>
                    <a:pt x="25070" y="24667"/>
                  </a:lnTo>
                  <a:lnTo>
                    <a:pt x="24321" y="24551"/>
                  </a:lnTo>
                  <a:lnTo>
                    <a:pt x="23572" y="24494"/>
                  </a:lnTo>
                  <a:lnTo>
                    <a:pt x="22765" y="24494"/>
                  </a:lnTo>
                  <a:lnTo>
                    <a:pt x="22362" y="17808"/>
                  </a:lnTo>
                  <a:lnTo>
                    <a:pt x="25128" y="15503"/>
                  </a:lnTo>
                  <a:lnTo>
                    <a:pt x="25647" y="15042"/>
                  </a:lnTo>
                  <a:lnTo>
                    <a:pt x="26108" y="14581"/>
                  </a:lnTo>
                  <a:lnTo>
                    <a:pt x="26569" y="14062"/>
                  </a:lnTo>
                  <a:lnTo>
                    <a:pt x="27030" y="13486"/>
                  </a:lnTo>
                  <a:lnTo>
                    <a:pt x="27491" y="12852"/>
                  </a:lnTo>
                  <a:lnTo>
                    <a:pt x="27894" y="12276"/>
                  </a:lnTo>
                  <a:lnTo>
                    <a:pt x="28298" y="11584"/>
                  </a:lnTo>
                  <a:lnTo>
                    <a:pt x="28644" y="10950"/>
                  </a:lnTo>
                  <a:lnTo>
                    <a:pt x="28989" y="10259"/>
                  </a:lnTo>
                  <a:lnTo>
                    <a:pt x="29277" y="9509"/>
                  </a:lnTo>
                  <a:lnTo>
                    <a:pt x="29508" y="8818"/>
                  </a:lnTo>
                  <a:lnTo>
                    <a:pt x="29739" y="8069"/>
                  </a:lnTo>
                  <a:lnTo>
                    <a:pt x="29854" y="7377"/>
                  </a:lnTo>
                  <a:lnTo>
                    <a:pt x="29969" y="6685"/>
                  </a:lnTo>
                  <a:lnTo>
                    <a:pt x="29969" y="5936"/>
                  </a:lnTo>
                  <a:lnTo>
                    <a:pt x="29969" y="5245"/>
                  </a:lnTo>
                  <a:lnTo>
                    <a:pt x="29854" y="4553"/>
                  </a:lnTo>
                  <a:lnTo>
                    <a:pt x="29681" y="3861"/>
                  </a:lnTo>
                  <a:lnTo>
                    <a:pt x="29393" y="3227"/>
                  </a:lnTo>
                  <a:lnTo>
                    <a:pt x="29047" y="2594"/>
                  </a:lnTo>
                  <a:lnTo>
                    <a:pt x="28644" y="2075"/>
                  </a:lnTo>
                  <a:lnTo>
                    <a:pt x="28182" y="1614"/>
                  </a:lnTo>
                  <a:lnTo>
                    <a:pt x="27606" y="1153"/>
                  </a:lnTo>
                  <a:lnTo>
                    <a:pt x="27030" y="749"/>
                  </a:lnTo>
                  <a:lnTo>
                    <a:pt x="26338" y="404"/>
                  </a:lnTo>
                  <a:lnTo>
                    <a:pt x="25589" y="173"/>
                  </a:lnTo>
                  <a:lnTo>
                    <a:pt x="24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07;p72"/>
            <p:cNvSpPr/>
            <p:nvPr/>
          </p:nvSpPr>
          <p:spPr>
            <a:xfrm>
              <a:off x="4084450" y="2507375"/>
              <a:ext cx="824175" cy="1618050"/>
            </a:xfrm>
            <a:custGeom>
              <a:avLst/>
              <a:gdLst/>
              <a:ahLst/>
              <a:cxnLst/>
              <a:rect l="l" t="t" r="r" b="b"/>
              <a:pathLst>
                <a:path w="32967" h="64722" fill="none" extrusionOk="0">
                  <a:moveTo>
                    <a:pt x="22477" y="0"/>
                  </a:moveTo>
                  <a:lnTo>
                    <a:pt x="22477" y="0"/>
                  </a:lnTo>
                  <a:lnTo>
                    <a:pt x="22996" y="58"/>
                  </a:lnTo>
                  <a:lnTo>
                    <a:pt x="23457" y="173"/>
                  </a:lnTo>
                  <a:lnTo>
                    <a:pt x="23976" y="346"/>
                  </a:lnTo>
                  <a:lnTo>
                    <a:pt x="24494" y="577"/>
                  </a:lnTo>
                  <a:lnTo>
                    <a:pt x="24494" y="577"/>
                  </a:lnTo>
                  <a:lnTo>
                    <a:pt x="24898" y="807"/>
                  </a:lnTo>
                  <a:lnTo>
                    <a:pt x="25244" y="1095"/>
                  </a:lnTo>
                  <a:lnTo>
                    <a:pt x="25532" y="1384"/>
                  </a:lnTo>
                  <a:lnTo>
                    <a:pt x="25762" y="1672"/>
                  </a:lnTo>
                  <a:lnTo>
                    <a:pt x="25993" y="2018"/>
                  </a:lnTo>
                  <a:lnTo>
                    <a:pt x="26166" y="2306"/>
                  </a:lnTo>
                  <a:lnTo>
                    <a:pt x="26339" y="2709"/>
                  </a:lnTo>
                  <a:lnTo>
                    <a:pt x="26454" y="3055"/>
                  </a:lnTo>
                  <a:lnTo>
                    <a:pt x="26569" y="3862"/>
                  </a:lnTo>
                  <a:lnTo>
                    <a:pt x="26569" y="4669"/>
                  </a:lnTo>
                  <a:lnTo>
                    <a:pt x="26511" y="5533"/>
                  </a:lnTo>
                  <a:lnTo>
                    <a:pt x="26281" y="6398"/>
                  </a:lnTo>
                  <a:lnTo>
                    <a:pt x="25993" y="7262"/>
                  </a:lnTo>
                  <a:lnTo>
                    <a:pt x="25647" y="8127"/>
                  </a:lnTo>
                  <a:lnTo>
                    <a:pt x="25186" y="8991"/>
                  </a:lnTo>
                  <a:lnTo>
                    <a:pt x="24725" y="9798"/>
                  </a:lnTo>
                  <a:lnTo>
                    <a:pt x="24149" y="10547"/>
                  </a:lnTo>
                  <a:lnTo>
                    <a:pt x="23572" y="11296"/>
                  </a:lnTo>
                  <a:lnTo>
                    <a:pt x="22996" y="11930"/>
                  </a:lnTo>
                  <a:lnTo>
                    <a:pt x="22362" y="12507"/>
                  </a:lnTo>
                  <a:lnTo>
                    <a:pt x="22362" y="12507"/>
                  </a:lnTo>
                  <a:lnTo>
                    <a:pt x="20230" y="14293"/>
                  </a:lnTo>
                  <a:lnTo>
                    <a:pt x="18904" y="15388"/>
                  </a:lnTo>
                  <a:lnTo>
                    <a:pt x="18904" y="15388"/>
                  </a:lnTo>
                  <a:lnTo>
                    <a:pt x="19480" y="24667"/>
                  </a:lnTo>
                  <a:lnTo>
                    <a:pt x="19480" y="24667"/>
                  </a:lnTo>
                  <a:lnTo>
                    <a:pt x="20287" y="24552"/>
                  </a:lnTo>
                  <a:lnTo>
                    <a:pt x="21094" y="24552"/>
                  </a:lnTo>
                  <a:lnTo>
                    <a:pt x="21094" y="24552"/>
                  </a:lnTo>
                  <a:lnTo>
                    <a:pt x="22362" y="24609"/>
                  </a:lnTo>
                  <a:lnTo>
                    <a:pt x="23630" y="24782"/>
                  </a:lnTo>
                  <a:lnTo>
                    <a:pt x="24840" y="25070"/>
                  </a:lnTo>
                  <a:lnTo>
                    <a:pt x="26050" y="25474"/>
                  </a:lnTo>
                  <a:lnTo>
                    <a:pt x="27203" y="25992"/>
                  </a:lnTo>
                  <a:lnTo>
                    <a:pt x="27779" y="26281"/>
                  </a:lnTo>
                  <a:lnTo>
                    <a:pt x="28298" y="26626"/>
                  </a:lnTo>
                  <a:lnTo>
                    <a:pt x="28759" y="26972"/>
                  </a:lnTo>
                  <a:lnTo>
                    <a:pt x="29278" y="27376"/>
                  </a:lnTo>
                  <a:lnTo>
                    <a:pt x="29739" y="27779"/>
                  </a:lnTo>
                  <a:lnTo>
                    <a:pt x="30142" y="28240"/>
                  </a:lnTo>
                  <a:lnTo>
                    <a:pt x="30142" y="28240"/>
                  </a:lnTo>
                  <a:lnTo>
                    <a:pt x="30776" y="29047"/>
                  </a:lnTo>
                  <a:lnTo>
                    <a:pt x="31353" y="29796"/>
                  </a:lnTo>
                  <a:lnTo>
                    <a:pt x="31814" y="30603"/>
                  </a:lnTo>
                  <a:lnTo>
                    <a:pt x="32159" y="31410"/>
                  </a:lnTo>
                  <a:lnTo>
                    <a:pt x="32505" y="32217"/>
                  </a:lnTo>
                  <a:lnTo>
                    <a:pt x="32736" y="33024"/>
                  </a:lnTo>
                  <a:lnTo>
                    <a:pt x="32909" y="33830"/>
                  </a:lnTo>
                  <a:lnTo>
                    <a:pt x="32966" y="34637"/>
                  </a:lnTo>
                  <a:lnTo>
                    <a:pt x="32966" y="35444"/>
                  </a:lnTo>
                  <a:lnTo>
                    <a:pt x="32909" y="36251"/>
                  </a:lnTo>
                  <a:lnTo>
                    <a:pt x="32851" y="37000"/>
                  </a:lnTo>
                  <a:lnTo>
                    <a:pt x="32678" y="37807"/>
                  </a:lnTo>
                  <a:lnTo>
                    <a:pt x="32448" y="38556"/>
                  </a:lnTo>
                  <a:lnTo>
                    <a:pt x="32159" y="39305"/>
                  </a:lnTo>
                  <a:lnTo>
                    <a:pt x="31814" y="40055"/>
                  </a:lnTo>
                  <a:lnTo>
                    <a:pt x="31410" y="40746"/>
                  </a:lnTo>
                  <a:lnTo>
                    <a:pt x="31007" y="41438"/>
                  </a:lnTo>
                  <a:lnTo>
                    <a:pt x="30488" y="42129"/>
                  </a:lnTo>
                  <a:lnTo>
                    <a:pt x="29969" y="42821"/>
                  </a:lnTo>
                  <a:lnTo>
                    <a:pt x="29393" y="43455"/>
                  </a:lnTo>
                  <a:lnTo>
                    <a:pt x="28817" y="44031"/>
                  </a:lnTo>
                  <a:lnTo>
                    <a:pt x="28183" y="44665"/>
                  </a:lnTo>
                  <a:lnTo>
                    <a:pt x="27549" y="45184"/>
                  </a:lnTo>
                  <a:lnTo>
                    <a:pt x="26800" y="45760"/>
                  </a:lnTo>
                  <a:lnTo>
                    <a:pt x="26108" y="46279"/>
                  </a:lnTo>
                  <a:lnTo>
                    <a:pt x="25359" y="46740"/>
                  </a:lnTo>
                  <a:lnTo>
                    <a:pt x="24610" y="47201"/>
                  </a:lnTo>
                  <a:lnTo>
                    <a:pt x="23803" y="47604"/>
                  </a:lnTo>
                  <a:lnTo>
                    <a:pt x="23054" y="47950"/>
                  </a:lnTo>
                  <a:lnTo>
                    <a:pt x="22189" y="48296"/>
                  </a:lnTo>
                  <a:lnTo>
                    <a:pt x="21382" y="48584"/>
                  </a:lnTo>
                  <a:lnTo>
                    <a:pt x="20575" y="48872"/>
                  </a:lnTo>
                  <a:lnTo>
                    <a:pt x="20575" y="48872"/>
                  </a:lnTo>
                  <a:lnTo>
                    <a:pt x="20518" y="50832"/>
                  </a:lnTo>
                  <a:lnTo>
                    <a:pt x="20460" y="52791"/>
                  </a:lnTo>
                  <a:lnTo>
                    <a:pt x="20345" y="54751"/>
                  </a:lnTo>
                  <a:lnTo>
                    <a:pt x="20172" y="56710"/>
                  </a:lnTo>
                  <a:lnTo>
                    <a:pt x="20172" y="56710"/>
                  </a:lnTo>
                  <a:lnTo>
                    <a:pt x="19999" y="57632"/>
                  </a:lnTo>
                  <a:lnTo>
                    <a:pt x="19826" y="58497"/>
                  </a:lnTo>
                  <a:lnTo>
                    <a:pt x="19538" y="59304"/>
                  </a:lnTo>
                  <a:lnTo>
                    <a:pt x="19192" y="60053"/>
                  </a:lnTo>
                  <a:lnTo>
                    <a:pt x="18789" y="60745"/>
                  </a:lnTo>
                  <a:lnTo>
                    <a:pt x="18328" y="61436"/>
                  </a:lnTo>
                  <a:lnTo>
                    <a:pt x="17809" y="62012"/>
                  </a:lnTo>
                  <a:lnTo>
                    <a:pt x="17233" y="62589"/>
                  </a:lnTo>
                  <a:lnTo>
                    <a:pt x="16656" y="63050"/>
                  </a:lnTo>
                  <a:lnTo>
                    <a:pt x="16022" y="63511"/>
                  </a:lnTo>
                  <a:lnTo>
                    <a:pt x="15331" y="63857"/>
                  </a:lnTo>
                  <a:lnTo>
                    <a:pt x="14639" y="64145"/>
                  </a:lnTo>
                  <a:lnTo>
                    <a:pt x="13948" y="64433"/>
                  </a:lnTo>
                  <a:lnTo>
                    <a:pt x="13199" y="64606"/>
                  </a:lnTo>
                  <a:lnTo>
                    <a:pt x="12507" y="64721"/>
                  </a:lnTo>
                  <a:lnTo>
                    <a:pt x="11758" y="64721"/>
                  </a:lnTo>
                  <a:lnTo>
                    <a:pt x="11758" y="64721"/>
                  </a:lnTo>
                  <a:lnTo>
                    <a:pt x="11239" y="64721"/>
                  </a:lnTo>
                  <a:lnTo>
                    <a:pt x="10720" y="64664"/>
                  </a:lnTo>
                  <a:lnTo>
                    <a:pt x="10202" y="64548"/>
                  </a:lnTo>
                  <a:lnTo>
                    <a:pt x="9741" y="64433"/>
                  </a:lnTo>
                  <a:lnTo>
                    <a:pt x="9222" y="64318"/>
                  </a:lnTo>
                  <a:lnTo>
                    <a:pt x="8761" y="64087"/>
                  </a:lnTo>
                  <a:lnTo>
                    <a:pt x="8242" y="63857"/>
                  </a:lnTo>
                  <a:lnTo>
                    <a:pt x="7781" y="63569"/>
                  </a:lnTo>
                  <a:lnTo>
                    <a:pt x="7320" y="63280"/>
                  </a:lnTo>
                  <a:lnTo>
                    <a:pt x="6917" y="62935"/>
                  </a:lnTo>
                  <a:lnTo>
                    <a:pt x="6456" y="62531"/>
                  </a:lnTo>
                  <a:lnTo>
                    <a:pt x="6052" y="62070"/>
                  </a:lnTo>
                  <a:lnTo>
                    <a:pt x="5706" y="61609"/>
                  </a:lnTo>
                  <a:lnTo>
                    <a:pt x="5303" y="61090"/>
                  </a:lnTo>
                  <a:lnTo>
                    <a:pt x="4957" y="60514"/>
                  </a:lnTo>
                  <a:lnTo>
                    <a:pt x="4669" y="59938"/>
                  </a:lnTo>
                  <a:lnTo>
                    <a:pt x="4669" y="59938"/>
                  </a:lnTo>
                  <a:lnTo>
                    <a:pt x="4266" y="59073"/>
                  </a:lnTo>
                  <a:lnTo>
                    <a:pt x="3977" y="58151"/>
                  </a:lnTo>
                  <a:lnTo>
                    <a:pt x="3862" y="57229"/>
                  </a:lnTo>
                  <a:lnTo>
                    <a:pt x="3805" y="56307"/>
                  </a:lnTo>
                  <a:lnTo>
                    <a:pt x="3805" y="55385"/>
                  </a:lnTo>
                  <a:lnTo>
                    <a:pt x="3977" y="54520"/>
                  </a:lnTo>
                  <a:lnTo>
                    <a:pt x="4208" y="53656"/>
                  </a:lnTo>
                  <a:lnTo>
                    <a:pt x="4496" y="52849"/>
                  </a:lnTo>
                  <a:lnTo>
                    <a:pt x="4900" y="52100"/>
                  </a:lnTo>
                  <a:lnTo>
                    <a:pt x="5361" y="51408"/>
                  </a:lnTo>
                  <a:lnTo>
                    <a:pt x="5937" y="50774"/>
                  </a:lnTo>
                  <a:lnTo>
                    <a:pt x="6513" y="50256"/>
                  </a:lnTo>
                  <a:lnTo>
                    <a:pt x="7205" y="49852"/>
                  </a:lnTo>
                  <a:lnTo>
                    <a:pt x="7954" y="49506"/>
                  </a:lnTo>
                  <a:lnTo>
                    <a:pt x="8703" y="49333"/>
                  </a:lnTo>
                  <a:lnTo>
                    <a:pt x="9164" y="49276"/>
                  </a:lnTo>
                  <a:lnTo>
                    <a:pt x="9568" y="49276"/>
                  </a:lnTo>
                  <a:lnTo>
                    <a:pt x="9568" y="49276"/>
                  </a:lnTo>
                  <a:lnTo>
                    <a:pt x="10375" y="49333"/>
                  </a:lnTo>
                  <a:lnTo>
                    <a:pt x="11181" y="49506"/>
                  </a:lnTo>
                  <a:lnTo>
                    <a:pt x="12046" y="49794"/>
                  </a:lnTo>
                  <a:lnTo>
                    <a:pt x="12968" y="50256"/>
                  </a:lnTo>
                  <a:lnTo>
                    <a:pt x="12968" y="50256"/>
                  </a:lnTo>
                  <a:lnTo>
                    <a:pt x="13602" y="50717"/>
                  </a:lnTo>
                  <a:lnTo>
                    <a:pt x="14178" y="51235"/>
                  </a:lnTo>
                  <a:lnTo>
                    <a:pt x="14697" y="51869"/>
                  </a:lnTo>
                  <a:lnTo>
                    <a:pt x="15158" y="52561"/>
                  </a:lnTo>
                  <a:lnTo>
                    <a:pt x="15504" y="53252"/>
                  </a:lnTo>
                  <a:lnTo>
                    <a:pt x="15734" y="54059"/>
                  </a:lnTo>
                  <a:lnTo>
                    <a:pt x="15792" y="54463"/>
                  </a:lnTo>
                  <a:lnTo>
                    <a:pt x="15850" y="54808"/>
                  </a:lnTo>
                  <a:lnTo>
                    <a:pt x="15850" y="55212"/>
                  </a:lnTo>
                  <a:lnTo>
                    <a:pt x="15792" y="55615"/>
                  </a:lnTo>
                  <a:lnTo>
                    <a:pt x="15792" y="55615"/>
                  </a:lnTo>
                  <a:lnTo>
                    <a:pt x="15734" y="56192"/>
                  </a:lnTo>
                  <a:lnTo>
                    <a:pt x="15561" y="56768"/>
                  </a:lnTo>
                  <a:lnTo>
                    <a:pt x="15273" y="57287"/>
                  </a:lnTo>
                  <a:lnTo>
                    <a:pt x="14927" y="57748"/>
                  </a:lnTo>
                  <a:lnTo>
                    <a:pt x="14927" y="57748"/>
                  </a:lnTo>
                  <a:lnTo>
                    <a:pt x="14466" y="58151"/>
                  </a:lnTo>
                  <a:lnTo>
                    <a:pt x="13890" y="58497"/>
                  </a:lnTo>
                  <a:lnTo>
                    <a:pt x="13314" y="58670"/>
                  </a:lnTo>
                  <a:lnTo>
                    <a:pt x="13026" y="58727"/>
                  </a:lnTo>
                  <a:lnTo>
                    <a:pt x="12680" y="58785"/>
                  </a:lnTo>
                  <a:lnTo>
                    <a:pt x="12680" y="58785"/>
                  </a:lnTo>
                  <a:lnTo>
                    <a:pt x="12161" y="58727"/>
                  </a:lnTo>
                  <a:lnTo>
                    <a:pt x="11700" y="58555"/>
                  </a:lnTo>
                  <a:lnTo>
                    <a:pt x="11700" y="58555"/>
                  </a:lnTo>
                  <a:lnTo>
                    <a:pt x="11297" y="58382"/>
                  </a:lnTo>
                  <a:lnTo>
                    <a:pt x="10951" y="58093"/>
                  </a:lnTo>
                  <a:lnTo>
                    <a:pt x="10663" y="57748"/>
                  </a:lnTo>
                  <a:lnTo>
                    <a:pt x="10490" y="57344"/>
                  </a:lnTo>
                  <a:lnTo>
                    <a:pt x="10317" y="56941"/>
                  </a:lnTo>
                  <a:lnTo>
                    <a:pt x="10259" y="56480"/>
                  </a:lnTo>
                  <a:lnTo>
                    <a:pt x="10259" y="56076"/>
                  </a:lnTo>
                  <a:lnTo>
                    <a:pt x="10375" y="55615"/>
                  </a:lnTo>
                  <a:lnTo>
                    <a:pt x="10375" y="55615"/>
                  </a:lnTo>
                  <a:lnTo>
                    <a:pt x="10605" y="55212"/>
                  </a:lnTo>
                  <a:lnTo>
                    <a:pt x="10893" y="54751"/>
                  </a:lnTo>
                  <a:lnTo>
                    <a:pt x="11239" y="54347"/>
                  </a:lnTo>
                  <a:lnTo>
                    <a:pt x="11470" y="53886"/>
                  </a:lnTo>
                  <a:lnTo>
                    <a:pt x="11470" y="53886"/>
                  </a:lnTo>
                  <a:lnTo>
                    <a:pt x="11585" y="53541"/>
                  </a:lnTo>
                  <a:lnTo>
                    <a:pt x="11700" y="53195"/>
                  </a:lnTo>
                  <a:lnTo>
                    <a:pt x="11700" y="52791"/>
                  </a:lnTo>
                  <a:lnTo>
                    <a:pt x="11642" y="52446"/>
                  </a:lnTo>
                  <a:lnTo>
                    <a:pt x="11527" y="52042"/>
                  </a:lnTo>
                  <a:lnTo>
                    <a:pt x="11412" y="51696"/>
                  </a:lnTo>
                  <a:lnTo>
                    <a:pt x="11181" y="51408"/>
                  </a:lnTo>
                  <a:lnTo>
                    <a:pt x="10893" y="51120"/>
                  </a:lnTo>
                  <a:lnTo>
                    <a:pt x="10893" y="51120"/>
                  </a:lnTo>
                  <a:lnTo>
                    <a:pt x="10663" y="50947"/>
                  </a:lnTo>
                  <a:lnTo>
                    <a:pt x="10375" y="50832"/>
                  </a:lnTo>
                  <a:lnTo>
                    <a:pt x="10029" y="50717"/>
                  </a:lnTo>
                  <a:lnTo>
                    <a:pt x="9741" y="50717"/>
                  </a:lnTo>
                  <a:lnTo>
                    <a:pt x="9741" y="50717"/>
                  </a:lnTo>
                  <a:lnTo>
                    <a:pt x="9337" y="50774"/>
                  </a:lnTo>
                  <a:lnTo>
                    <a:pt x="8991" y="50832"/>
                  </a:lnTo>
                  <a:lnTo>
                    <a:pt x="8588" y="50947"/>
                  </a:lnTo>
                  <a:lnTo>
                    <a:pt x="8242" y="51120"/>
                  </a:lnTo>
                  <a:lnTo>
                    <a:pt x="7551" y="51581"/>
                  </a:lnTo>
                  <a:lnTo>
                    <a:pt x="6974" y="52100"/>
                  </a:lnTo>
                  <a:lnTo>
                    <a:pt x="6974" y="52100"/>
                  </a:lnTo>
                  <a:lnTo>
                    <a:pt x="6571" y="52561"/>
                  </a:lnTo>
                  <a:lnTo>
                    <a:pt x="6225" y="53080"/>
                  </a:lnTo>
                  <a:lnTo>
                    <a:pt x="5937" y="53656"/>
                  </a:lnTo>
                  <a:lnTo>
                    <a:pt x="5764" y="54232"/>
                  </a:lnTo>
                  <a:lnTo>
                    <a:pt x="5591" y="54808"/>
                  </a:lnTo>
                  <a:lnTo>
                    <a:pt x="5534" y="55442"/>
                  </a:lnTo>
                  <a:lnTo>
                    <a:pt x="5534" y="56076"/>
                  </a:lnTo>
                  <a:lnTo>
                    <a:pt x="5591" y="56710"/>
                  </a:lnTo>
                  <a:lnTo>
                    <a:pt x="5591" y="56710"/>
                  </a:lnTo>
                  <a:lnTo>
                    <a:pt x="5706" y="57287"/>
                  </a:lnTo>
                  <a:lnTo>
                    <a:pt x="5879" y="57863"/>
                  </a:lnTo>
                  <a:lnTo>
                    <a:pt x="6167" y="58439"/>
                  </a:lnTo>
                  <a:lnTo>
                    <a:pt x="6456" y="59016"/>
                  </a:lnTo>
                  <a:lnTo>
                    <a:pt x="6801" y="59534"/>
                  </a:lnTo>
                  <a:lnTo>
                    <a:pt x="7205" y="60053"/>
                  </a:lnTo>
                  <a:lnTo>
                    <a:pt x="7608" y="60514"/>
                  </a:lnTo>
                  <a:lnTo>
                    <a:pt x="8069" y="60917"/>
                  </a:lnTo>
                  <a:lnTo>
                    <a:pt x="8588" y="61321"/>
                  </a:lnTo>
                  <a:lnTo>
                    <a:pt x="9107" y="61667"/>
                  </a:lnTo>
                  <a:lnTo>
                    <a:pt x="9683" y="61955"/>
                  </a:lnTo>
                  <a:lnTo>
                    <a:pt x="10202" y="62185"/>
                  </a:lnTo>
                  <a:lnTo>
                    <a:pt x="10778" y="62416"/>
                  </a:lnTo>
                  <a:lnTo>
                    <a:pt x="11354" y="62589"/>
                  </a:lnTo>
                  <a:lnTo>
                    <a:pt x="11988" y="62646"/>
                  </a:lnTo>
                  <a:lnTo>
                    <a:pt x="12565" y="62704"/>
                  </a:lnTo>
                  <a:lnTo>
                    <a:pt x="12565" y="62704"/>
                  </a:lnTo>
                  <a:lnTo>
                    <a:pt x="13199" y="62646"/>
                  </a:lnTo>
                  <a:lnTo>
                    <a:pt x="13832" y="62531"/>
                  </a:lnTo>
                  <a:lnTo>
                    <a:pt x="14409" y="62301"/>
                  </a:lnTo>
                  <a:lnTo>
                    <a:pt x="14985" y="62012"/>
                  </a:lnTo>
                  <a:lnTo>
                    <a:pt x="15561" y="61609"/>
                  </a:lnTo>
                  <a:lnTo>
                    <a:pt x="16080" y="61148"/>
                  </a:lnTo>
                  <a:lnTo>
                    <a:pt x="16541" y="60514"/>
                  </a:lnTo>
                  <a:lnTo>
                    <a:pt x="16945" y="59822"/>
                  </a:lnTo>
                  <a:lnTo>
                    <a:pt x="16945" y="59822"/>
                  </a:lnTo>
                  <a:lnTo>
                    <a:pt x="17175" y="59246"/>
                  </a:lnTo>
                  <a:lnTo>
                    <a:pt x="17406" y="58670"/>
                  </a:lnTo>
                  <a:lnTo>
                    <a:pt x="17579" y="58093"/>
                  </a:lnTo>
                  <a:lnTo>
                    <a:pt x="17694" y="57460"/>
                  </a:lnTo>
                  <a:lnTo>
                    <a:pt x="17924" y="56192"/>
                  </a:lnTo>
                  <a:lnTo>
                    <a:pt x="17982" y="54808"/>
                  </a:lnTo>
                  <a:lnTo>
                    <a:pt x="17982" y="53483"/>
                  </a:lnTo>
                  <a:lnTo>
                    <a:pt x="17924" y="52100"/>
                  </a:lnTo>
                  <a:lnTo>
                    <a:pt x="17751" y="49449"/>
                  </a:lnTo>
                  <a:lnTo>
                    <a:pt x="17751" y="49449"/>
                  </a:lnTo>
                  <a:lnTo>
                    <a:pt x="16829" y="49506"/>
                  </a:lnTo>
                  <a:lnTo>
                    <a:pt x="15850" y="49564"/>
                  </a:lnTo>
                  <a:lnTo>
                    <a:pt x="15850" y="49564"/>
                  </a:lnTo>
                  <a:lnTo>
                    <a:pt x="14582" y="49506"/>
                  </a:lnTo>
                  <a:lnTo>
                    <a:pt x="13256" y="49333"/>
                  </a:lnTo>
                  <a:lnTo>
                    <a:pt x="13256" y="49333"/>
                  </a:lnTo>
                  <a:lnTo>
                    <a:pt x="12449" y="49161"/>
                  </a:lnTo>
                  <a:lnTo>
                    <a:pt x="11642" y="48930"/>
                  </a:lnTo>
                  <a:lnTo>
                    <a:pt x="10836" y="48699"/>
                  </a:lnTo>
                  <a:lnTo>
                    <a:pt x="10029" y="48411"/>
                  </a:lnTo>
                  <a:lnTo>
                    <a:pt x="9280" y="48123"/>
                  </a:lnTo>
                  <a:lnTo>
                    <a:pt x="8588" y="47720"/>
                  </a:lnTo>
                  <a:lnTo>
                    <a:pt x="7896" y="47374"/>
                  </a:lnTo>
                  <a:lnTo>
                    <a:pt x="7205" y="46971"/>
                  </a:lnTo>
                  <a:lnTo>
                    <a:pt x="6571" y="46509"/>
                  </a:lnTo>
                  <a:lnTo>
                    <a:pt x="5937" y="46048"/>
                  </a:lnTo>
                  <a:lnTo>
                    <a:pt x="5303" y="45530"/>
                  </a:lnTo>
                  <a:lnTo>
                    <a:pt x="4784" y="45011"/>
                  </a:lnTo>
                  <a:lnTo>
                    <a:pt x="4208" y="44492"/>
                  </a:lnTo>
                  <a:lnTo>
                    <a:pt x="3689" y="43916"/>
                  </a:lnTo>
                  <a:lnTo>
                    <a:pt x="3228" y="43282"/>
                  </a:lnTo>
                  <a:lnTo>
                    <a:pt x="2767" y="42648"/>
                  </a:lnTo>
                  <a:lnTo>
                    <a:pt x="2364" y="42014"/>
                  </a:lnTo>
                  <a:lnTo>
                    <a:pt x="1960" y="41380"/>
                  </a:lnTo>
                  <a:lnTo>
                    <a:pt x="1615" y="40689"/>
                  </a:lnTo>
                  <a:lnTo>
                    <a:pt x="1326" y="39939"/>
                  </a:lnTo>
                  <a:lnTo>
                    <a:pt x="1038" y="39248"/>
                  </a:lnTo>
                  <a:lnTo>
                    <a:pt x="750" y="38499"/>
                  </a:lnTo>
                  <a:lnTo>
                    <a:pt x="577" y="37749"/>
                  </a:lnTo>
                  <a:lnTo>
                    <a:pt x="347" y="37000"/>
                  </a:lnTo>
                  <a:lnTo>
                    <a:pt x="231" y="36193"/>
                  </a:lnTo>
                  <a:lnTo>
                    <a:pt x="116" y="35386"/>
                  </a:lnTo>
                  <a:lnTo>
                    <a:pt x="58" y="34580"/>
                  </a:lnTo>
                  <a:lnTo>
                    <a:pt x="1" y="33773"/>
                  </a:lnTo>
                  <a:lnTo>
                    <a:pt x="58" y="32908"/>
                  </a:lnTo>
                  <a:lnTo>
                    <a:pt x="116" y="32101"/>
                  </a:lnTo>
                  <a:lnTo>
                    <a:pt x="174" y="31237"/>
                  </a:lnTo>
                  <a:lnTo>
                    <a:pt x="347" y="30430"/>
                  </a:lnTo>
                  <a:lnTo>
                    <a:pt x="347" y="30430"/>
                  </a:lnTo>
                  <a:lnTo>
                    <a:pt x="520" y="29393"/>
                  </a:lnTo>
                  <a:lnTo>
                    <a:pt x="808" y="28413"/>
                  </a:lnTo>
                  <a:lnTo>
                    <a:pt x="1096" y="27433"/>
                  </a:lnTo>
                  <a:lnTo>
                    <a:pt x="1499" y="26511"/>
                  </a:lnTo>
                  <a:lnTo>
                    <a:pt x="1903" y="25589"/>
                  </a:lnTo>
                  <a:lnTo>
                    <a:pt x="2364" y="24667"/>
                  </a:lnTo>
                  <a:lnTo>
                    <a:pt x="2825" y="23802"/>
                  </a:lnTo>
                  <a:lnTo>
                    <a:pt x="3401" y="22938"/>
                  </a:lnTo>
                  <a:lnTo>
                    <a:pt x="3977" y="22073"/>
                  </a:lnTo>
                  <a:lnTo>
                    <a:pt x="4611" y="21267"/>
                  </a:lnTo>
                  <a:lnTo>
                    <a:pt x="5303" y="20517"/>
                  </a:lnTo>
                  <a:lnTo>
                    <a:pt x="5995" y="19768"/>
                  </a:lnTo>
                  <a:lnTo>
                    <a:pt x="6744" y="19077"/>
                  </a:lnTo>
                  <a:lnTo>
                    <a:pt x="7493" y="18385"/>
                  </a:lnTo>
                  <a:lnTo>
                    <a:pt x="8300" y="17751"/>
                  </a:lnTo>
                  <a:lnTo>
                    <a:pt x="9107" y="17175"/>
                  </a:lnTo>
                  <a:lnTo>
                    <a:pt x="9107" y="17175"/>
                  </a:lnTo>
                  <a:lnTo>
                    <a:pt x="9914" y="16714"/>
                  </a:lnTo>
                  <a:lnTo>
                    <a:pt x="10720" y="16253"/>
                  </a:lnTo>
                  <a:lnTo>
                    <a:pt x="12449" y="15388"/>
                  </a:lnTo>
                  <a:lnTo>
                    <a:pt x="14236" y="14524"/>
                  </a:lnTo>
                  <a:lnTo>
                    <a:pt x="16022" y="13602"/>
                  </a:lnTo>
                  <a:lnTo>
                    <a:pt x="16022" y="13602"/>
                  </a:lnTo>
                  <a:lnTo>
                    <a:pt x="16138" y="11642"/>
                  </a:lnTo>
                  <a:lnTo>
                    <a:pt x="16253" y="9625"/>
                  </a:lnTo>
                  <a:lnTo>
                    <a:pt x="16253" y="9625"/>
                  </a:lnTo>
                  <a:lnTo>
                    <a:pt x="16311" y="8933"/>
                  </a:lnTo>
                  <a:lnTo>
                    <a:pt x="16368" y="8127"/>
                  </a:lnTo>
                  <a:lnTo>
                    <a:pt x="16541" y="7377"/>
                  </a:lnTo>
                  <a:lnTo>
                    <a:pt x="16772" y="6570"/>
                  </a:lnTo>
                  <a:lnTo>
                    <a:pt x="17002" y="5764"/>
                  </a:lnTo>
                  <a:lnTo>
                    <a:pt x="17348" y="4957"/>
                  </a:lnTo>
                  <a:lnTo>
                    <a:pt x="17694" y="4150"/>
                  </a:lnTo>
                  <a:lnTo>
                    <a:pt x="18040" y="3401"/>
                  </a:lnTo>
                  <a:lnTo>
                    <a:pt x="18501" y="2709"/>
                  </a:lnTo>
                  <a:lnTo>
                    <a:pt x="18962" y="2075"/>
                  </a:lnTo>
                  <a:lnTo>
                    <a:pt x="19423" y="1499"/>
                  </a:lnTo>
                  <a:lnTo>
                    <a:pt x="19999" y="980"/>
                  </a:lnTo>
                  <a:lnTo>
                    <a:pt x="20575" y="577"/>
                  </a:lnTo>
                  <a:lnTo>
                    <a:pt x="21152" y="289"/>
                  </a:lnTo>
                  <a:lnTo>
                    <a:pt x="21843" y="116"/>
                  </a:lnTo>
                  <a:lnTo>
                    <a:pt x="224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08;p72"/>
            <p:cNvSpPr/>
            <p:nvPr/>
          </p:nvSpPr>
          <p:spPr>
            <a:xfrm>
              <a:off x="4552725" y="2603900"/>
              <a:ext cx="126800" cy="203175"/>
            </a:xfrm>
            <a:custGeom>
              <a:avLst/>
              <a:gdLst/>
              <a:ahLst/>
              <a:cxnLst/>
              <a:rect l="l" t="t" r="r" b="b"/>
              <a:pathLst>
                <a:path w="5072" h="8127" fill="none" extrusionOk="0">
                  <a:moveTo>
                    <a:pt x="0" y="8127"/>
                  </a:moveTo>
                  <a:lnTo>
                    <a:pt x="0" y="8127"/>
                  </a:lnTo>
                  <a:lnTo>
                    <a:pt x="1383" y="7320"/>
                  </a:lnTo>
                  <a:lnTo>
                    <a:pt x="1960" y="6917"/>
                  </a:lnTo>
                  <a:lnTo>
                    <a:pt x="2421" y="6513"/>
                  </a:lnTo>
                  <a:lnTo>
                    <a:pt x="2882" y="6110"/>
                  </a:lnTo>
                  <a:lnTo>
                    <a:pt x="3343" y="5706"/>
                  </a:lnTo>
                  <a:lnTo>
                    <a:pt x="3746" y="5188"/>
                  </a:lnTo>
                  <a:lnTo>
                    <a:pt x="4150" y="4611"/>
                  </a:lnTo>
                  <a:lnTo>
                    <a:pt x="4150" y="4611"/>
                  </a:lnTo>
                  <a:lnTo>
                    <a:pt x="4495" y="4150"/>
                  </a:lnTo>
                  <a:lnTo>
                    <a:pt x="4726" y="3689"/>
                  </a:lnTo>
                  <a:lnTo>
                    <a:pt x="4899" y="3228"/>
                  </a:lnTo>
                  <a:lnTo>
                    <a:pt x="5014" y="2825"/>
                  </a:lnTo>
                  <a:lnTo>
                    <a:pt x="5072" y="2421"/>
                  </a:lnTo>
                  <a:lnTo>
                    <a:pt x="5072" y="2018"/>
                  </a:lnTo>
                  <a:lnTo>
                    <a:pt x="5072" y="1672"/>
                  </a:lnTo>
                  <a:lnTo>
                    <a:pt x="4957" y="1326"/>
                  </a:lnTo>
                  <a:lnTo>
                    <a:pt x="4841" y="1038"/>
                  </a:lnTo>
                  <a:lnTo>
                    <a:pt x="4726" y="750"/>
                  </a:lnTo>
                  <a:lnTo>
                    <a:pt x="4553" y="519"/>
                  </a:lnTo>
                  <a:lnTo>
                    <a:pt x="4323" y="347"/>
                  </a:lnTo>
                  <a:lnTo>
                    <a:pt x="4092" y="174"/>
                  </a:lnTo>
                  <a:lnTo>
                    <a:pt x="3862" y="58"/>
                  </a:lnTo>
                  <a:lnTo>
                    <a:pt x="3573" y="1"/>
                  </a:lnTo>
                  <a:lnTo>
                    <a:pt x="3343" y="1"/>
                  </a:lnTo>
                  <a:lnTo>
                    <a:pt x="3343" y="1"/>
                  </a:lnTo>
                  <a:lnTo>
                    <a:pt x="2882" y="58"/>
                  </a:lnTo>
                  <a:lnTo>
                    <a:pt x="2421" y="231"/>
                  </a:lnTo>
                  <a:lnTo>
                    <a:pt x="2017" y="577"/>
                  </a:lnTo>
                  <a:lnTo>
                    <a:pt x="1614" y="1038"/>
                  </a:lnTo>
                  <a:lnTo>
                    <a:pt x="1614" y="1038"/>
                  </a:lnTo>
                  <a:lnTo>
                    <a:pt x="1153" y="1672"/>
                  </a:lnTo>
                  <a:lnTo>
                    <a:pt x="807" y="2421"/>
                  </a:lnTo>
                  <a:lnTo>
                    <a:pt x="519" y="3228"/>
                  </a:lnTo>
                  <a:lnTo>
                    <a:pt x="288" y="4093"/>
                  </a:lnTo>
                  <a:lnTo>
                    <a:pt x="115" y="5072"/>
                  </a:lnTo>
                  <a:lnTo>
                    <a:pt x="58" y="6052"/>
                  </a:lnTo>
                  <a:lnTo>
                    <a:pt x="0" y="7090"/>
                  </a:lnTo>
                  <a:lnTo>
                    <a:pt x="0" y="81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09;p72"/>
            <p:cNvSpPr/>
            <p:nvPr/>
          </p:nvSpPr>
          <p:spPr>
            <a:xfrm>
              <a:off x="4153625" y="2929525"/>
              <a:ext cx="370300" cy="687300"/>
            </a:xfrm>
            <a:custGeom>
              <a:avLst/>
              <a:gdLst/>
              <a:ahLst/>
              <a:cxnLst/>
              <a:rect l="l" t="t" r="r" b="b"/>
              <a:pathLst>
                <a:path w="14812" h="27492" fill="none" extrusionOk="0">
                  <a:moveTo>
                    <a:pt x="13255" y="1"/>
                  </a:moveTo>
                  <a:lnTo>
                    <a:pt x="13255" y="1"/>
                  </a:lnTo>
                  <a:lnTo>
                    <a:pt x="11815" y="692"/>
                  </a:lnTo>
                  <a:lnTo>
                    <a:pt x="10432" y="1384"/>
                  </a:lnTo>
                  <a:lnTo>
                    <a:pt x="9048" y="2133"/>
                  </a:lnTo>
                  <a:lnTo>
                    <a:pt x="7723" y="2997"/>
                  </a:lnTo>
                  <a:lnTo>
                    <a:pt x="7723" y="2997"/>
                  </a:lnTo>
                  <a:lnTo>
                    <a:pt x="6916" y="3631"/>
                  </a:lnTo>
                  <a:lnTo>
                    <a:pt x="6052" y="4265"/>
                  </a:lnTo>
                  <a:lnTo>
                    <a:pt x="5245" y="5015"/>
                  </a:lnTo>
                  <a:lnTo>
                    <a:pt x="4495" y="5764"/>
                  </a:lnTo>
                  <a:lnTo>
                    <a:pt x="3746" y="6571"/>
                  </a:lnTo>
                  <a:lnTo>
                    <a:pt x="3112" y="7435"/>
                  </a:lnTo>
                  <a:lnTo>
                    <a:pt x="2478" y="8300"/>
                  </a:lnTo>
                  <a:lnTo>
                    <a:pt x="1902" y="9222"/>
                  </a:lnTo>
                  <a:lnTo>
                    <a:pt x="1383" y="10144"/>
                  </a:lnTo>
                  <a:lnTo>
                    <a:pt x="980" y="11124"/>
                  </a:lnTo>
                  <a:lnTo>
                    <a:pt x="634" y="12103"/>
                  </a:lnTo>
                  <a:lnTo>
                    <a:pt x="346" y="13141"/>
                  </a:lnTo>
                  <a:lnTo>
                    <a:pt x="115" y="14120"/>
                  </a:lnTo>
                  <a:lnTo>
                    <a:pt x="58" y="15158"/>
                  </a:lnTo>
                  <a:lnTo>
                    <a:pt x="0" y="16195"/>
                  </a:lnTo>
                  <a:lnTo>
                    <a:pt x="115" y="17290"/>
                  </a:lnTo>
                  <a:lnTo>
                    <a:pt x="115" y="17290"/>
                  </a:lnTo>
                  <a:lnTo>
                    <a:pt x="231" y="18097"/>
                  </a:lnTo>
                  <a:lnTo>
                    <a:pt x="404" y="18846"/>
                  </a:lnTo>
                  <a:lnTo>
                    <a:pt x="634" y="19595"/>
                  </a:lnTo>
                  <a:lnTo>
                    <a:pt x="807" y="20287"/>
                  </a:lnTo>
                  <a:lnTo>
                    <a:pt x="1095" y="20921"/>
                  </a:lnTo>
                  <a:lnTo>
                    <a:pt x="1383" y="21555"/>
                  </a:lnTo>
                  <a:lnTo>
                    <a:pt x="1672" y="22131"/>
                  </a:lnTo>
                  <a:lnTo>
                    <a:pt x="1960" y="22650"/>
                  </a:lnTo>
                  <a:lnTo>
                    <a:pt x="2305" y="23169"/>
                  </a:lnTo>
                  <a:lnTo>
                    <a:pt x="2709" y="23630"/>
                  </a:lnTo>
                  <a:lnTo>
                    <a:pt x="3458" y="24437"/>
                  </a:lnTo>
                  <a:lnTo>
                    <a:pt x="4323" y="25128"/>
                  </a:lnTo>
                  <a:lnTo>
                    <a:pt x="5187" y="25762"/>
                  </a:lnTo>
                  <a:lnTo>
                    <a:pt x="6109" y="26223"/>
                  </a:lnTo>
                  <a:lnTo>
                    <a:pt x="7031" y="26627"/>
                  </a:lnTo>
                  <a:lnTo>
                    <a:pt x="7953" y="26915"/>
                  </a:lnTo>
                  <a:lnTo>
                    <a:pt x="8875" y="27145"/>
                  </a:lnTo>
                  <a:lnTo>
                    <a:pt x="9798" y="27318"/>
                  </a:lnTo>
                  <a:lnTo>
                    <a:pt x="10662" y="27433"/>
                  </a:lnTo>
                  <a:lnTo>
                    <a:pt x="11527" y="27491"/>
                  </a:lnTo>
                  <a:lnTo>
                    <a:pt x="12276" y="27491"/>
                  </a:lnTo>
                  <a:lnTo>
                    <a:pt x="12276" y="27491"/>
                  </a:lnTo>
                  <a:lnTo>
                    <a:pt x="13313" y="27491"/>
                  </a:lnTo>
                  <a:lnTo>
                    <a:pt x="14120" y="27376"/>
                  </a:lnTo>
                  <a:lnTo>
                    <a:pt x="14812" y="27318"/>
                  </a:lnTo>
                  <a:lnTo>
                    <a:pt x="14812" y="27318"/>
                  </a:lnTo>
                  <a:lnTo>
                    <a:pt x="14350" y="21324"/>
                  </a:lnTo>
                  <a:lnTo>
                    <a:pt x="13889" y="15792"/>
                  </a:lnTo>
                  <a:lnTo>
                    <a:pt x="13544" y="10374"/>
                  </a:lnTo>
                  <a:lnTo>
                    <a:pt x="13544" y="10374"/>
                  </a:lnTo>
                  <a:lnTo>
                    <a:pt x="13140" y="10663"/>
                  </a:lnTo>
                  <a:lnTo>
                    <a:pt x="12737" y="10893"/>
                  </a:lnTo>
                  <a:lnTo>
                    <a:pt x="11988" y="11527"/>
                  </a:lnTo>
                  <a:lnTo>
                    <a:pt x="11988" y="11527"/>
                  </a:lnTo>
                  <a:lnTo>
                    <a:pt x="11699" y="11758"/>
                  </a:lnTo>
                  <a:lnTo>
                    <a:pt x="11411" y="12046"/>
                  </a:lnTo>
                  <a:lnTo>
                    <a:pt x="11181" y="12334"/>
                  </a:lnTo>
                  <a:lnTo>
                    <a:pt x="11008" y="12680"/>
                  </a:lnTo>
                  <a:lnTo>
                    <a:pt x="11008" y="12680"/>
                  </a:lnTo>
                  <a:lnTo>
                    <a:pt x="10950" y="13141"/>
                  </a:lnTo>
                  <a:lnTo>
                    <a:pt x="10950" y="13544"/>
                  </a:lnTo>
                  <a:lnTo>
                    <a:pt x="11065" y="13890"/>
                  </a:lnTo>
                  <a:lnTo>
                    <a:pt x="11238" y="14236"/>
                  </a:lnTo>
                  <a:lnTo>
                    <a:pt x="11642" y="14927"/>
                  </a:lnTo>
                  <a:lnTo>
                    <a:pt x="12045" y="15619"/>
                  </a:lnTo>
                  <a:lnTo>
                    <a:pt x="12045" y="15619"/>
                  </a:lnTo>
                  <a:lnTo>
                    <a:pt x="12333" y="16138"/>
                  </a:lnTo>
                  <a:lnTo>
                    <a:pt x="12506" y="16656"/>
                  </a:lnTo>
                  <a:lnTo>
                    <a:pt x="12622" y="17233"/>
                  </a:lnTo>
                  <a:lnTo>
                    <a:pt x="12622" y="17751"/>
                  </a:lnTo>
                  <a:lnTo>
                    <a:pt x="12622" y="17751"/>
                  </a:lnTo>
                  <a:lnTo>
                    <a:pt x="12564" y="18039"/>
                  </a:lnTo>
                  <a:lnTo>
                    <a:pt x="12506" y="18328"/>
                  </a:lnTo>
                  <a:lnTo>
                    <a:pt x="12391" y="18558"/>
                  </a:lnTo>
                  <a:lnTo>
                    <a:pt x="12218" y="18789"/>
                  </a:lnTo>
                  <a:lnTo>
                    <a:pt x="11988" y="19019"/>
                  </a:lnTo>
                  <a:lnTo>
                    <a:pt x="11757" y="19134"/>
                  </a:lnTo>
                  <a:lnTo>
                    <a:pt x="11527" y="19250"/>
                  </a:lnTo>
                  <a:lnTo>
                    <a:pt x="11238" y="19307"/>
                  </a:lnTo>
                  <a:lnTo>
                    <a:pt x="11238" y="19307"/>
                  </a:lnTo>
                  <a:lnTo>
                    <a:pt x="11123" y="19307"/>
                  </a:lnTo>
                  <a:lnTo>
                    <a:pt x="11123" y="19307"/>
                  </a:lnTo>
                  <a:lnTo>
                    <a:pt x="10835" y="19307"/>
                  </a:lnTo>
                  <a:lnTo>
                    <a:pt x="10547" y="19192"/>
                  </a:lnTo>
                  <a:lnTo>
                    <a:pt x="10259" y="19019"/>
                  </a:lnTo>
                  <a:lnTo>
                    <a:pt x="10028" y="18846"/>
                  </a:lnTo>
                  <a:lnTo>
                    <a:pt x="10028" y="18846"/>
                  </a:lnTo>
                  <a:lnTo>
                    <a:pt x="9798" y="18616"/>
                  </a:lnTo>
                  <a:lnTo>
                    <a:pt x="9625" y="18328"/>
                  </a:lnTo>
                  <a:lnTo>
                    <a:pt x="9337" y="17694"/>
                  </a:lnTo>
                  <a:lnTo>
                    <a:pt x="9337" y="17694"/>
                  </a:lnTo>
                  <a:lnTo>
                    <a:pt x="9164" y="17233"/>
                  </a:lnTo>
                  <a:lnTo>
                    <a:pt x="9048" y="16772"/>
                  </a:lnTo>
                  <a:lnTo>
                    <a:pt x="8933" y="16310"/>
                  </a:lnTo>
                  <a:lnTo>
                    <a:pt x="8933" y="15849"/>
                  </a:lnTo>
                  <a:lnTo>
                    <a:pt x="8933" y="15388"/>
                  </a:lnTo>
                  <a:lnTo>
                    <a:pt x="8933" y="14927"/>
                  </a:lnTo>
                  <a:lnTo>
                    <a:pt x="9164" y="14005"/>
                  </a:lnTo>
                  <a:lnTo>
                    <a:pt x="9452" y="13083"/>
                  </a:lnTo>
                  <a:lnTo>
                    <a:pt x="9855" y="12219"/>
                  </a:lnTo>
                  <a:lnTo>
                    <a:pt x="10374" y="11469"/>
                  </a:lnTo>
                  <a:lnTo>
                    <a:pt x="11008" y="10720"/>
                  </a:lnTo>
                  <a:lnTo>
                    <a:pt x="11008" y="10720"/>
                  </a:lnTo>
                  <a:lnTo>
                    <a:pt x="11584" y="10144"/>
                  </a:lnTo>
                  <a:lnTo>
                    <a:pt x="12160" y="9625"/>
                  </a:lnTo>
                  <a:lnTo>
                    <a:pt x="12794" y="9164"/>
                  </a:lnTo>
                  <a:lnTo>
                    <a:pt x="13486" y="8761"/>
                  </a:lnTo>
                  <a:lnTo>
                    <a:pt x="13486" y="8761"/>
                  </a:lnTo>
                  <a:lnTo>
                    <a:pt x="13313" y="4381"/>
                  </a:lnTo>
                  <a:lnTo>
                    <a:pt x="13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10;p72"/>
            <p:cNvSpPr/>
            <p:nvPr/>
          </p:nvSpPr>
          <p:spPr>
            <a:xfrm>
              <a:off x="4574325" y="3161500"/>
              <a:ext cx="256500" cy="446675"/>
            </a:xfrm>
            <a:custGeom>
              <a:avLst/>
              <a:gdLst/>
              <a:ahLst/>
              <a:cxnLst/>
              <a:rect l="l" t="t" r="r" b="b"/>
              <a:pathLst>
                <a:path w="10260" h="17867" fill="none" extrusionOk="0">
                  <a:moveTo>
                    <a:pt x="980" y="17866"/>
                  </a:moveTo>
                  <a:lnTo>
                    <a:pt x="980" y="17866"/>
                  </a:lnTo>
                  <a:lnTo>
                    <a:pt x="2018" y="17578"/>
                  </a:lnTo>
                  <a:lnTo>
                    <a:pt x="3170" y="17232"/>
                  </a:lnTo>
                  <a:lnTo>
                    <a:pt x="4496" y="16656"/>
                  </a:lnTo>
                  <a:lnTo>
                    <a:pt x="5188" y="16310"/>
                  </a:lnTo>
                  <a:lnTo>
                    <a:pt x="5879" y="15907"/>
                  </a:lnTo>
                  <a:lnTo>
                    <a:pt x="6571" y="15503"/>
                  </a:lnTo>
                  <a:lnTo>
                    <a:pt x="7262" y="14985"/>
                  </a:lnTo>
                  <a:lnTo>
                    <a:pt x="7896" y="14408"/>
                  </a:lnTo>
                  <a:lnTo>
                    <a:pt x="8473" y="13832"/>
                  </a:lnTo>
                  <a:lnTo>
                    <a:pt x="8934" y="13140"/>
                  </a:lnTo>
                  <a:lnTo>
                    <a:pt x="9337" y="12391"/>
                  </a:lnTo>
                  <a:lnTo>
                    <a:pt x="9337" y="12391"/>
                  </a:lnTo>
                  <a:lnTo>
                    <a:pt x="9798" y="11354"/>
                  </a:lnTo>
                  <a:lnTo>
                    <a:pt x="10086" y="10259"/>
                  </a:lnTo>
                  <a:lnTo>
                    <a:pt x="10259" y="9221"/>
                  </a:lnTo>
                  <a:lnTo>
                    <a:pt x="10259" y="8184"/>
                  </a:lnTo>
                  <a:lnTo>
                    <a:pt x="10201" y="7204"/>
                  </a:lnTo>
                  <a:lnTo>
                    <a:pt x="9971" y="6282"/>
                  </a:lnTo>
                  <a:lnTo>
                    <a:pt x="9625" y="5360"/>
                  </a:lnTo>
                  <a:lnTo>
                    <a:pt x="9222" y="4496"/>
                  </a:lnTo>
                  <a:lnTo>
                    <a:pt x="8703" y="3689"/>
                  </a:lnTo>
                  <a:lnTo>
                    <a:pt x="8069" y="2940"/>
                  </a:lnTo>
                  <a:lnTo>
                    <a:pt x="7378" y="2306"/>
                  </a:lnTo>
                  <a:lnTo>
                    <a:pt x="6571" y="1672"/>
                  </a:lnTo>
                  <a:lnTo>
                    <a:pt x="5706" y="1153"/>
                  </a:lnTo>
                  <a:lnTo>
                    <a:pt x="4726" y="750"/>
                  </a:lnTo>
                  <a:lnTo>
                    <a:pt x="3689" y="404"/>
                  </a:lnTo>
                  <a:lnTo>
                    <a:pt x="2594" y="173"/>
                  </a:lnTo>
                  <a:lnTo>
                    <a:pt x="2594" y="173"/>
                  </a:lnTo>
                  <a:lnTo>
                    <a:pt x="1787" y="58"/>
                  </a:lnTo>
                  <a:lnTo>
                    <a:pt x="980" y="0"/>
                  </a:lnTo>
                  <a:lnTo>
                    <a:pt x="980" y="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980" y="17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11;p72"/>
            <p:cNvSpPr/>
            <p:nvPr/>
          </p:nvSpPr>
          <p:spPr>
            <a:xfrm>
              <a:off x="4042675" y="2465600"/>
              <a:ext cx="909175" cy="1703050"/>
            </a:xfrm>
            <a:custGeom>
              <a:avLst/>
              <a:gdLst/>
              <a:ahLst/>
              <a:cxnLst/>
              <a:rect l="l" t="t" r="r" b="b"/>
              <a:pathLst>
                <a:path w="36367" h="68122" fill="none" extrusionOk="0">
                  <a:moveTo>
                    <a:pt x="24148" y="0"/>
                  </a:moveTo>
                  <a:lnTo>
                    <a:pt x="24148" y="0"/>
                  </a:lnTo>
                  <a:lnTo>
                    <a:pt x="23745" y="0"/>
                  </a:lnTo>
                  <a:lnTo>
                    <a:pt x="23341" y="58"/>
                  </a:lnTo>
                  <a:lnTo>
                    <a:pt x="22880" y="115"/>
                  </a:lnTo>
                  <a:lnTo>
                    <a:pt x="22477" y="231"/>
                  </a:lnTo>
                  <a:lnTo>
                    <a:pt x="21670" y="576"/>
                  </a:lnTo>
                  <a:lnTo>
                    <a:pt x="20921" y="1095"/>
                  </a:lnTo>
                  <a:lnTo>
                    <a:pt x="20172" y="1671"/>
                  </a:lnTo>
                  <a:lnTo>
                    <a:pt x="19480" y="2421"/>
                  </a:lnTo>
                  <a:lnTo>
                    <a:pt x="18846" y="3285"/>
                  </a:lnTo>
                  <a:lnTo>
                    <a:pt x="18212" y="4265"/>
                  </a:lnTo>
                  <a:lnTo>
                    <a:pt x="18212" y="4265"/>
                  </a:lnTo>
                  <a:lnTo>
                    <a:pt x="17809" y="5072"/>
                  </a:lnTo>
                  <a:lnTo>
                    <a:pt x="17405" y="5879"/>
                  </a:lnTo>
                  <a:lnTo>
                    <a:pt x="17117" y="6743"/>
                  </a:lnTo>
                  <a:lnTo>
                    <a:pt x="16829" y="7665"/>
                  </a:lnTo>
                  <a:lnTo>
                    <a:pt x="16541" y="8587"/>
                  </a:lnTo>
                  <a:lnTo>
                    <a:pt x="16368" y="9452"/>
                  </a:lnTo>
                  <a:lnTo>
                    <a:pt x="16253" y="10374"/>
                  </a:lnTo>
                  <a:lnTo>
                    <a:pt x="16195" y="11238"/>
                  </a:lnTo>
                  <a:lnTo>
                    <a:pt x="16137" y="11988"/>
                  </a:lnTo>
                  <a:lnTo>
                    <a:pt x="16137" y="11988"/>
                  </a:lnTo>
                  <a:lnTo>
                    <a:pt x="16022" y="14235"/>
                  </a:lnTo>
                  <a:lnTo>
                    <a:pt x="16022" y="14235"/>
                  </a:lnTo>
                  <a:lnTo>
                    <a:pt x="14408" y="14984"/>
                  </a:lnTo>
                  <a:lnTo>
                    <a:pt x="14408" y="14984"/>
                  </a:lnTo>
                  <a:lnTo>
                    <a:pt x="12046" y="16137"/>
                  </a:lnTo>
                  <a:lnTo>
                    <a:pt x="10951" y="16771"/>
                  </a:lnTo>
                  <a:lnTo>
                    <a:pt x="9856" y="17405"/>
                  </a:lnTo>
                  <a:lnTo>
                    <a:pt x="9856" y="17405"/>
                  </a:lnTo>
                  <a:lnTo>
                    <a:pt x="8933" y="18039"/>
                  </a:lnTo>
                  <a:lnTo>
                    <a:pt x="8069" y="18731"/>
                  </a:lnTo>
                  <a:lnTo>
                    <a:pt x="7205" y="19480"/>
                  </a:lnTo>
                  <a:lnTo>
                    <a:pt x="6398" y="20229"/>
                  </a:lnTo>
                  <a:lnTo>
                    <a:pt x="5648" y="21036"/>
                  </a:lnTo>
                  <a:lnTo>
                    <a:pt x="4957" y="21900"/>
                  </a:lnTo>
                  <a:lnTo>
                    <a:pt x="4265" y="22765"/>
                  </a:lnTo>
                  <a:lnTo>
                    <a:pt x="3631" y="23687"/>
                  </a:lnTo>
                  <a:lnTo>
                    <a:pt x="2997" y="24609"/>
                  </a:lnTo>
                  <a:lnTo>
                    <a:pt x="2479" y="25589"/>
                  </a:lnTo>
                  <a:lnTo>
                    <a:pt x="1960" y="26568"/>
                  </a:lnTo>
                  <a:lnTo>
                    <a:pt x="1557" y="27548"/>
                  </a:lnTo>
                  <a:lnTo>
                    <a:pt x="1153" y="28586"/>
                  </a:lnTo>
                  <a:lnTo>
                    <a:pt x="807" y="29623"/>
                  </a:lnTo>
                  <a:lnTo>
                    <a:pt x="519" y="30718"/>
                  </a:lnTo>
                  <a:lnTo>
                    <a:pt x="289" y="31755"/>
                  </a:lnTo>
                  <a:lnTo>
                    <a:pt x="289" y="31755"/>
                  </a:lnTo>
                  <a:lnTo>
                    <a:pt x="173" y="32677"/>
                  </a:lnTo>
                  <a:lnTo>
                    <a:pt x="58" y="33600"/>
                  </a:lnTo>
                  <a:lnTo>
                    <a:pt x="1" y="34522"/>
                  </a:lnTo>
                  <a:lnTo>
                    <a:pt x="1" y="35386"/>
                  </a:lnTo>
                  <a:lnTo>
                    <a:pt x="1" y="36308"/>
                  </a:lnTo>
                  <a:lnTo>
                    <a:pt x="58" y="37230"/>
                  </a:lnTo>
                  <a:lnTo>
                    <a:pt x="173" y="38095"/>
                  </a:lnTo>
                  <a:lnTo>
                    <a:pt x="346" y="38959"/>
                  </a:lnTo>
                  <a:lnTo>
                    <a:pt x="519" y="39824"/>
                  </a:lnTo>
                  <a:lnTo>
                    <a:pt x="807" y="40688"/>
                  </a:lnTo>
                  <a:lnTo>
                    <a:pt x="1096" y="41495"/>
                  </a:lnTo>
                  <a:lnTo>
                    <a:pt x="1384" y="42302"/>
                  </a:lnTo>
                  <a:lnTo>
                    <a:pt x="1729" y="43109"/>
                  </a:lnTo>
                  <a:lnTo>
                    <a:pt x="2133" y="43916"/>
                  </a:lnTo>
                  <a:lnTo>
                    <a:pt x="2594" y="44665"/>
                  </a:lnTo>
                  <a:lnTo>
                    <a:pt x="3113" y="45414"/>
                  </a:lnTo>
                  <a:lnTo>
                    <a:pt x="3113" y="45414"/>
                  </a:lnTo>
                  <a:lnTo>
                    <a:pt x="3574" y="46106"/>
                  </a:lnTo>
                  <a:lnTo>
                    <a:pt x="4150" y="46740"/>
                  </a:lnTo>
                  <a:lnTo>
                    <a:pt x="4669" y="47374"/>
                  </a:lnTo>
                  <a:lnTo>
                    <a:pt x="5303" y="47950"/>
                  </a:lnTo>
                  <a:lnTo>
                    <a:pt x="5879" y="48526"/>
                  </a:lnTo>
                  <a:lnTo>
                    <a:pt x="6571" y="49103"/>
                  </a:lnTo>
                  <a:lnTo>
                    <a:pt x="7205" y="49564"/>
                  </a:lnTo>
                  <a:lnTo>
                    <a:pt x="7896" y="50082"/>
                  </a:lnTo>
                  <a:lnTo>
                    <a:pt x="7896" y="50082"/>
                  </a:lnTo>
                  <a:lnTo>
                    <a:pt x="7147" y="50601"/>
                  </a:lnTo>
                  <a:lnTo>
                    <a:pt x="6398" y="51177"/>
                  </a:lnTo>
                  <a:lnTo>
                    <a:pt x="5764" y="51927"/>
                  </a:lnTo>
                  <a:lnTo>
                    <a:pt x="5187" y="52733"/>
                  </a:lnTo>
                  <a:lnTo>
                    <a:pt x="5187" y="52733"/>
                  </a:lnTo>
                  <a:lnTo>
                    <a:pt x="4842" y="53310"/>
                  </a:lnTo>
                  <a:lnTo>
                    <a:pt x="4611" y="53828"/>
                  </a:lnTo>
                  <a:lnTo>
                    <a:pt x="4381" y="54405"/>
                  </a:lnTo>
                  <a:lnTo>
                    <a:pt x="4150" y="55039"/>
                  </a:lnTo>
                  <a:lnTo>
                    <a:pt x="3977" y="55615"/>
                  </a:lnTo>
                  <a:lnTo>
                    <a:pt x="3862" y="56249"/>
                  </a:lnTo>
                  <a:lnTo>
                    <a:pt x="3804" y="56883"/>
                  </a:lnTo>
                  <a:lnTo>
                    <a:pt x="3747" y="57459"/>
                  </a:lnTo>
                  <a:lnTo>
                    <a:pt x="3747" y="58093"/>
                  </a:lnTo>
                  <a:lnTo>
                    <a:pt x="3747" y="58727"/>
                  </a:lnTo>
                  <a:lnTo>
                    <a:pt x="3862" y="59361"/>
                  </a:lnTo>
                  <a:lnTo>
                    <a:pt x="3977" y="59995"/>
                  </a:lnTo>
                  <a:lnTo>
                    <a:pt x="4092" y="60629"/>
                  </a:lnTo>
                  <a:lnTo>
                    <a:pt x="4265" y="61205"/>
                  </a:lnTo>
                  <a:lnTo>
                    <a:pt x="4496" y="61782"/>
                  </a:lnTo>
                  <a:lnTo>
                    <a:pt x="4784" y="62358"/>
                  </a:lnTo>
                  <a:lnTo>
                    <a:pt x="4784" y="62358"/>
                  </a:lnTo>
                  <a:lnTo>
                    <a:pt x="5130" y="63050"/>
                  </a:lnTo>
                  <a:lnTo>
                    <a:pt x="5533" y="63683"/>
                  </a:lnTo>
                  <a:lnTo>
                    <a:pt x="5937" y="64260"/>
                  </a:lnTo>
                  <a:lnTo>
                    <a:pt x="6340" y="64836"/>
                  </a:lnTo>
                  <a:lnTo>
                    <a:pt x="6859" y="65355"/>
                  </a:lnTo>
                  <a:lnTo>
                    <a:pt x="7320" y="65816"/>
                  </a:lnTo>
                  <a:lnTo>
                    <a:pt x="7838" y="66219"/>
                  </a:lnTo>
                  <a:lnTo>
                    <a:pt x="8415" y="66623"/>
                  </a:lnTo>
                  <a:lnTo>
                    <a:pt x="8933" y="66968"/>
                  </a:lnTo>
                  <a:lnTo>
                    <a:pt x="9567" y="67257"/>
                  </a:lnTo>
                  <a:lnTo>
                    <a:pt x="10144" y="67545"/>
                  </a:lnTo>
                  <a:lnTo>
                    <a:pt x="10778" y="67718"/>
                  </a:lnTo>
                  <a:lnTo>
                    <a:pt x="11412" y="67891"/>
                  </a:lnTo>
                  <a:lnTo>
                    <a:pt x="12046" y="68006"/>
                  </a:lnTo>
                  <a:lnTo>
                    <a:pt x="12737" y="68121"/>
                  </a:lnTo>
                  <a:lnTo>
                    <a:pt x="13429" y="68121"/>
                  </a:lnTo>
                  <a:lnTo>
                    <a:pt x="13429" y="68121"/>
                  </a:lnTo>
                  <a:lnTo>
                    <a:pt x="14351" y="68064"/>
                  </a:lnTo>
                  <a:lnTo>
                    <a:pt x="15331" y="67948"/>
                  </a:lnTo>
                  <a:lnTo>
                    <a:pt x="16253" y="67718"/>
                  </a:lnTo>
                  <a:lnTo>
                    <a:pt x="17117" y="67372"/>
                  </a:lnTo>
                  <a:lnTo>
                    <a:pt x="17924" y="67026"/>
                  </a:lnTo>
                  <a:lnTo>
                    <a:pt x="18731" y="66507"/>
                  </a:lnTo>
                  <a:lnTo>
                    <a:pt x="19480" y="65989"/>
                  </a:lnTo>
                  <a:lnTo>
                    <a:pt x="20229" y="65412"/>
                  </a:lnTo>
                  <a:lnTo>
                    <a:pt x="20863" y="64721"/>
                  </a:lnTo>
                  <a:lnTo>
                    <a:pt x="21440" y="63972"/>
                  </a:lnTo>
                  <a:lnTo>
                    <a:pt x="21958" y="63222"/>
                  </a:lnTo>
                  <a:lnTo>
                    <a:pt x="22419" y="62358"/>
                  </a:lnTo>
                  <a:lnTo>
                    <a:pt x="22823" y="61493"/>
                  </a:lnTo>
                  <a:lnTo>
                    <a:pt x="23168" y="60571"/>
                  </a:lnTo>
                  <a:lnTo>
                    <a:pt x="23399" y="59592"/>
                  </a:lnTo>
                  <a:lnTo>
                    <a:pt x="23572" y="58554"/>
                  </a:lnTo>
                  <a:lnTo>
                    <a:pt x="23572" y="58554"/>
                  </a:lnTo>
                  <a:lnTo>
                    <a:pt x="23572" y="58554"/>
                  </a:lnTo>
                  <a:lnTo>
                    <a:pt x="23572" y="58554"/>
                  </a:lnTo>
                  <a:lnTo>
                    <a:pt x="23802" y="55269"/>
                  </a:lnTo>
                  <a:lnTo>
                    <a:pt x="23918" y="51811"/>
                  </a:lnTo>
                  <a:lnTo>
                    <a:pt x="23918" y="51811"/>
                  </a:lnTo>
                  <a:lnTo>
                    <a:pt x="25013" y="51408"/>
                  </a:lnTo>
                  <a:lnTo>
                    <a:pt x="26050" y="50889"/>
                  </a:lnTo>
                  <a:lnTo>
                    <a:pt x="27030" y="50370"/>
                  </a:lnTo>
                  <a:lnTo>
                    <a:pt x="28010" y="49794"/>
                  </a:lnTo>
                  <a:lnTo>
                    <a:pt x="28989" y="49218"/>
                  </a:lnTo>
                  <a:lnTo>
                    <a:pt x="29854" y="48526"/>
                  </a:lnTo>
                  <a:lnTo>
                    <a:pt x="30718" y="47835"/>
                  </a:lnTo>
                  <a:lnTo>
                    <a:pt x="31525" y="47143"/>
                  </a:lnTo>
                  <a:lnTo>
                    <a:pt x="32274" y="46336"/>
                  </a:lnTo>
                  <a:lnTo>
                    <a:pt x="32966" y="45529"/>
                  </a:lnTo>
                  <a:lnTo>
                    <a:pt x="33657" y="44723"/>
                  </a:lnTo>
                  <a:lnTo>
                    <a:pt x="34234" y="43858"/>
                  </a:lnTo>
                  <a:lnTo>
                    <a:pt x="34752" y="42994"/>
                  </a:lnTo>
                  <a:lnTo>
                    <a:pt x="35214" y="42129"/>
                  </a:lnTo>
                  <a:lnTo>
                    <a:pt x="35559" y="41207"/>
                  </a:lnTo>
                  <a:lnTo>
                    <a:pt x="35905" y="40285"/>
                  </a:lnTo>
                  <a:lnTo>
                    <a:pt x="35905" y="40285"/>
                  </a:lnTo>
                  <a:lnTo>
                    <a:pt x="36136" y="39132"/>
                  </a:lnTo>
                  <a:lnTo>
                    <a:pt x="36251" y="38556"/>
                  </a:lnTo>
                  <a:lnTo>
                    <a:pt x="36366" y="37922"/>
                  </a:lnTo>
                  <a:lnTo>
                    <a:pt x="36366" y="37230"/>
                  </a:lnTo>
                  <a:lnTo>
                    <a:pt x="36366" y="36539"/>
                  </a:lnTo>
                  <a:lnTo>
                    <a:pt x="36309" y="35847"/>
                  </a:lnTo>
                  <a:lnTo>
                    <a:pt x="36251" y="35098"/>
                  </a:lnTo>
                  <a:lnTo>
                    <a:pt x="36078" y="34349"/>
                  </a:lnTo>
                  <a:lnTo>
                    <a:pt x="35905" y="33600"/>
                  </a:lnTo>
                  <a:lnTo>
                    <a:pt x="35617" y="32850"/>
                  </a:lnTo>
                  <a:lnTo>
                    <a:pt x="35271" y="32043"/>
                  </a:lnTo>
                  <a:lnTo>
                    <a:pt x="34868" y="31237"/>
                  </a:lnTo>
                  <a:lnTo>
                    <a:pt x="34349" y="30430"/>
                  </a:lnTo>
                  <a:lnTo>
                    <a:pt x="33773" y="29565"/>
                  </a:lnTo>
                  <a:lnTo>
                    <a:pt x="33081" y="28758"/>
                  </a:lnTo>
                  <a:lnTo>
                    <a:pt x="33081" y="28758"/>
                  </a:lnTo>
                  <a:lnTo>
                    <a:pt x="32678" y="28297"/>
                  </a:lnTo>
                  <a:lnTo>
                    <a:pt x="32159" y="27836"/>
                  </a:lnTo>
                  <a:lnTo>
                    <a:pt x="31640" y="27375"/>
                  </a:lnTo>
                  <a:lnTo>
                    <a:pt x="31122" y="26972"/>
                  </a:lnTo>
                  <a:lnTo>
                    <a:pt x="30545" y="26626"/>
                  </a:lnTo>
                  <a:lnTo>
                    <a:pt x="29911" y="26223"/>
                  </a:lnTo>
                  <a:lnTo>
                    <a:pt x="29277" y="25935"/>
                  </a:lnTo>
                  <a:lnTo>
                    <a:pt x="28644" y="25646"/>
                  </a:lnTo>
                  <a:lnTo>
                    <a:pt x="27952" y="25358"/>
                  </a:lnTo>
                  <a:lnTo>
                    <a:pt x="27260" y="25128"/>
                  </a:lnTo>
                  <a:lnTo>
                    <a:pt x="26569" y="24955"/>
                  </a:lnTo>
                  <a:lnTo>
                    <a:pt x="25820" y="24782"/>
                  </a:lnTo>
                  <a:lnTo>
                    <a:pt x="25070" y="24667"/>
                  </a:lnTo>
                  <a:lnTo>
                    <a:pt x="24321" y="24551"/>
                  </a:lnTo>
                  <a:lnTo>
                    <a:pt x="23572" y="24494"/>
                  </a:lnTo>
                  <a:lnTo>
                    <a:pt x="22765" y="24494"/>
                  </a:lnTo>
                  <a:lnTo>
                    <a:pt x="22765" y="24494"/>
                  </a:lnTo>
                  <a:lnTo>
                    <a:pt x="22362" y="17808"/>
                  </a:lnTo>
                  <a:lnTo>
                    <a:pt x="22362" y="17808"/>
                  </a:lnTo>
                  <a:lnTo>
                    <a:pt x="25128" y="15503"/>
                  </a:lnTo>
                  <a:lnTo>
                    <a:pt x="25128" y="15503"/>
                  </a:lnTo>
                  <a:lnTo>
                    <a:pt x="25647" y="15042"/>
                  </a:lnTo>
                  <a:lnTo>
                    <a:pt x="26108" y="14581"/>
                  </a:lnTo>
                  <a:lnTo>
                    <a:pt x="26569" y="14062"/>
                  </a:lnTo>
                  <a:lnTo>
                    <a:pt x="27030" y="13486"/>
                  </a:lnTo>
                  <a:lnTo>
                    <a:pt x="27491" y="12852"/>
                  </a:lnTo>
                  <a:lnTo>
                    <a:pt x="27894" y="12276"/>
                  </a:lnTo>
                  <a:lnTo>
                    <a:pt x="28298" y="11584"/>
                  </a:lnTo>
                  <a:lnTo>
                    <a:pt x="28644" y="10950"/>
                  </a:lnTo>
                  <a:lnTo>
                    <a:pt x="28989" y="10259"/>
                  </a:lnTo>
                  <a:lnTo>
                    <a:pt x="29277" y="9509"/>
                  </a:lnTo>
                  <a:lnTo>
                    <a:pt x="29508" y="8818"/>
                  </a:lnTo>
                  <a:lnTo>
                    <a:pt x="29739" y="8069"/>
                  </a:lnTo>
                  <a:lnTo>
                    <a:pt x="29854" y="7377"/>
                  </a:lnTo>
                  <a:lnTo>
                    <a:pt x="29969" y="6685"/>
                  </a:lnTo>
                  <a:lnTo>
                    <a:pt x="29969" y="5936"/>
                  </a:lnTo>
                  <a:lnTo>
                    <a:pt x="29969" y="5245"/>
                  </a:lnTo>
                  <a:lnTo>
                    <a:pt x="29969" y="5245"/>
                  </a:lnTo>
                  <a:lnTo>
                    <a:pt x="29854" y="4553"/>
                  </a:lnTo>
                  <a:lnTo>
                    <a:pt x="29681" y="3861"/>
                  </a:lnTo>
                  <a:lnTo>
                    <a:pt x="29393" y="3227"/>
                  </a:lnTo>
                  <a:lnTo>
                    <a:pt x="29047" y="2594"/>
                  </a:lnTo>
                  <a:lnTo>
                    <a:pt x="28644" y="2075"/>
                  </a:lnTo>
                  <a:lnTo>
                    <a:pt x="28182" y="1614"/>
                  </a:lnTo>
                  <a:lnTo>
                    <a:pt x="27606" y="1153"/>
                  </a:lnTo>
                  <a:lnTo>
                    <a:pt x="27030" y="749"/>
                  </a:lnTo>
                  <a:lnTo>
                    <a:pt x="27030" y="749"/>
                  </a:lnTo>
                  <a:lnTo>
                    <a:pt x="26338" y="404"/>
                  </a:lnTo>
                  <a:lnTo>
                    <a:pt x="25589" y="173"/>
                  </a:lnTo>
                  <a:lnTo>
                    <a:pt x="24897" y="0"/>
                  </a:lnTo>
                  <a:lnTo>
                    <a:pt x="24148" y="0"/>
                  </a:lnTo>
                  <a:lnTo>
                    <a:pt x="24148" y="0"/>
                  </a:lnTo>
                  <a:lnTo>
                    <a:pt x="24148" y="0"/>
                  </a:lnTo>
                  <a:lnTo>
                    <a:pt x="24148" y="0"/>
                  </a:lnTo>
                  <a:lnTo>
                    <a:pt x="241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12;p72"/>
            <p:cNvSpPr/>
            <p:nvPr/>
          </p:nvSpPr>
          <p:spPr>
            <a:xfrm>
              <a:off x="4601700" y="2647125"/>
              <a:ext cx="34600" cy="73500"/>
            </a:xfrm>
            <a:custGeom>
              <a:avLst/>
              <a:gdLst/>
              <a:ahLst/>
              <a:cxnLst/>
              <a:rect l="l" t="t" r="r" b="b"/>
              <a:pathLst>
                <a:path w="1384" h="2940" fill="none" extrusionOk="0">
                  <a:moveTo>
                    <a:pt x="1" y="2940"/>
                  </a:moveTo>
                  <a:lnTo>
                    <a:pt x="1" y="2940"/>
                  </a:lnTo>
                  <a:lnTo>
                    <a:pt x="174" y="2133"/>
                  </a:lnTo>
                  <a:lnTo>
                    <a:pt x="346" y="1442"/>
                  </a:lnTo>
                  <a:lnTo>
                    <a:pt x="635" y="865"/>
                  </a:lnTo>
                  <a:lnTo>
                    <a:pt x="980" y="404"/>
                  </a:lnTo>
                  <a:lnTo>
                    <a:pt x="1038" y="347"/>
                  </a:lnTo>
                  <a:lnTo>
                    <a:pt x="1096" y="289"/>
                  </a:lnTo>
                  <a:lnTo>
                    <a:pt x="1096" y="289"/>
                  </a:lnTo>
                  <a:lnTo>
                    <a:pt x="1211" y="116"/>
                  </a:lnTo>
                  <a:lnTo>
                    <a:pt x="1326" y="1"/>
                  </a:lnTo>
                  <a:lnTo>
                    <a:pt x="1326" y="1"/>
                  </a:lnTo>
                  <a:lnTo>
                    <a:pt x="1384" y="231"/>
                  </a:lnTo>
                  <a:lnTo>
                    <a:pt x="1384" y="635"/>
                  </a:lnTo>
                  <a:lnTo>
                    <a:pt x="1326" y="865"/>
                  </a:lnTo>
                  <a:lnTo>
                    <a:pt x="1211" y="1211"/>
                  </a:lnTo>
                  <a:lnTo>
                    <a:pt x="1038" y="1557"/>
                  </a:lnTo>
                  <a:lnTo>
                    <a:pt x="807" y="1903"/>
                  </a:lnTo>
                  <a:lnTo>
                    <a:pt x="807" y="1903"/>
                  </a:lnTo>
                  <a:lnTo>
                    <a:pt x="404" y="2479"/>
                  </a:lnTo>
                  <a:lnTo>
                    <a:pt x="1" y="2940"/>
                  </a:lnTo>
                  <a:lnTo>
                    <a:pt x="1" y="2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13;p72"/>
            <p:cNvSpPr/>
            <p:nvPr/>
          </p:nvSpPr>
          <p:spPr>
            <a:xfrm>
              <a:off x="4196850" y="2998675"/>
              <a:ext cx="280975" cy="574925"/>
            </a:xfrm>
            <a:custGeom>
              <a:avLst/>
              <a:gdLst/>
              <a:ahLst/>
              <a:cxnLst/>
              <a:rect l="l" t="t" r="r" b="b"/>
              <a:pathLst>
                <a:path w="11239" h="22997" fill="none" extrusionOk="0">
                  <a:moveTo>
                    <a:pt x="10547" y="22996"/>
                  </a:moveTo>
                  <a:lnTo>
                    <a:pt x="10547" y="22996"/>
                  </a:lnTo>
                  <a:lnTo>
                    <a:pt x="9740" y="22996"/>
                  </a:lnTo>
                  <a:lnTo>
                    <a:pt x="8933" y="22938"/>
                  </a:lnTo>
                  <a:lnTo>
                    <a:pt x="8069" y="22823"/>
                  </a:lnTo>
                  <a:lnTo>
                    <a:pt x="7262" y="22650"/>
                  </a:lnTo>
                  <a:lnTo>
                    <a:pt x="6455" y="22420"/>
                  </a:lnTo>
                  <a:lnTo>
                    <a:pt x="5648" y="22132"/>
                  </a:lnTo>
                  <a:lnTo>
                    <a:pt x="4841" y="21786"/>
                  </a:lnTo>
                  <a:lnTo>
                    <a:pt x="4092" y="21325"/>
                  </a:lnTo>
                  <a:lnTo>
                    <a:pt x="3400" y="20806"/>
                  </a:lnTo>
                  <a:lnTo>
                    <a:pt x="2709" y="20230"/>
                  </a:lnTo>
                  <a:lnTo>
                    <a:pt x="2075" y="19481"/>
                  </a:lnTo>
                  <a:lnTo>
                    <a:pt x="1556" y="18674"/>
                  </a:lnTo>
                  <a:lnTo>
                    <a:pt x="1038" y="17752"/>
                  </a:lnTo>
                  <a:lnTo>
                    <a:pt x="634" y="16714"/>
                  </a:lnTo>
                  <a:lnTo>
                    <a:pt x="346" y="15562"/>
                  </a:lnTo>
                  <a:lnTo>
                    <a:pt x="115" y="14294"/>
                  </a:lnTo>
                  <a:lnTo>
                    <a:pt x="115" y="14294"/>
                  </a:lnTo>
                  <a:lnTo>
                    <a:pt x="0" y="13256"/>
                  </a:lnTo>
                  <a:lnTo>
                    <a:pt x="58" y="12277"/>
                  </a:lnTo>
                  <a:lnTo>
                    <a:pt x="173" y="11354"/>
                  </a:lnTo>
                  <a:lnTo>
                    <a:pt x="346" y="10375"/>
                  </a:lnTo>
                  <a:lnTo>
                    <a:pt x="634" y="9453"/>
                  </a:lnTo>
                  <a:lnTo>
                    <a:pt x="980" y="8588"/>
                  </a:lnTo>
                  <a:lnTo>
                    <a:pt x="1441" y="7724"/>
                  </a:lnTo>
                  <a:lnTo>
                    <a:pt x="1902" y="6917"/>
                  </a:lnTo>
                  <a:lnTo>
                    <a:pt x="2421" y="6110"/>
                  </a:lnTo>
                  <a:lnTo>
                    <a:pt x="3055" y="5303"/>
                  </a:lnTo>
                  <a:lnTo>
                    <a:pt x="3631" y="4612"/>
                  </a:lnTo>
                  <a:lnTo>
                    <a:pt x="4265" y="3920"/>
                  </a:lnTo>
                  <a:lnTo>
                    <a:pt x="4956" y="3286"/>
                  </a:lnTo>
                  <a:lnTo>
                    <a:pt x="5648" y="2652"/>
                  </a:lnTo>
                  <a:lnTo>
                    <a:pt x="6340" y="2133"/>
                  </a:lnTo>
                  <a:lnTo>
                    <a:pt x="6974" y="1615"/>
                  </a:lnTo>
                  <a:lnTo>
                    <a:pt x="7031" y="1615"/>
                  </a:lnTo>
                  <a:lnTo>
                    <a:pt x="7031" y="1615"/>
                  </a:lnTo>
                  <a:lnTo>
                    <a:pt x="7031" y="1615"/>
                  </a:lnTo>
                  <a:lnTo>
                    <a:pt x="7665" y="1154"/>
                  </a:lnTo>
                  <a:lnTo>
                    <a:pt x="8357" y="750"/>
                  </a:lnTo>
                  <a:lnTo>
                    <a:pt x="9798" y="1"/>
                  </a:lnTo>
                  <a:lnTo>
                    <a:pt x="9798" y="1"/>
                  </a:lnTo>
                  <a:lnTo>
                    <a:pt x="9970" y="5073"/>
                  </a:lnTo>
                  <a:lnTo>
                    <a:pt x="9970" y="5073"/>
                  </a:lnTo>
                  <a:lnTo>
                    <a:pt x="9452" y="5418"/>
                  </a:lnTo>
                  <a:lnTo>
                    <a:pt x="8933" y="5879"/>
                  </a:lnTo>
                  <a:lnTo>
                    <a:pt x="8414" y="6283"/>
                  </a:lnTo>
                  <a:lnTo>
                    <a:pt x="7953" y="6802"/>
                  </a:lnTo>
                  <a:lnTo>
                    <a:pt x="7953" y="6802"/>
                  </a:lnTo>
                  <a:lnTo>
                    <a:pt x="7550" y="7263"/>
                  </a:lnTo>
                  <a:lnTo>
                    <a:pt x="7146" y="7781"/>
                  </a:lnTo>
                  <a:lnTo>
                    <a:pt x="6801" y="8358"/>
                  </a:lnTo>
                  <a:lnTo>
                    <a:pt x="6513" y="8876"/>
                  </a:lnTo>
                  <a:lnTo>
                    <a:pt x="6224" y="9453"/>
                  </a:lnTo>
                  <a:lnTo>
                    <a:pt x="5994" y="9971"/>
                  </a:lnTo>
                  <a:lnTo>
                    <a:pt x="5821" y="10548"/>
                  </a:lnTo>
                  <a:lnTo>
                    <a:pt x="5648" y="11124"/>
                  </a:lnTo>
                  <a:lnTo>
                    <a:pt x="5590" y="11700"/>
                  </a:lnTo>
                  <a:lnTo>
                    <a:pt x="5475" y="12277"/>
                  </a:lnTo>
                  <a:lnTo>
                    <a:pt x="5475" y="12853"/>
                  </a:lnTo>
                  <a:lnTo>
                    <a:pt x="5475" y="13372"/>
                  </a:lnTo>
                  <a:lnTo>
                    <a:pt x="5533" y="13948"/>
                  </a:lnTo>
                  <a:lnTo>
                    <a:pt x="5648" y="14524"/>
                  </a:lnTo>
                  <a:lnTo>
                    <a:pt x="5821" y="15043"/>
                  </a:lnTo>
                  <a:lnTo>
                    <a:pt x="5994" y="15562"/>
                  </a:lnTo>
                  <a:lnTo>
                    <a:pt x="5994" y="15562"/>
                  </a:lnTo>
                  <a:lnTo>
                    <a:pt x="6224" y="16080"/>
                  </a:lnTo>
                  <a:lnTo>
                    <a:pt x="6513" y="16541"/>
                  </a:lnTo>
                  <a:lnTo>
                    <a:pt x="6801" y="16945"/>
                  </a:lnTo>
                  <a:lnTo>
                    <a:pt x="7089" y="17348"/>
                  </a:lnTo>
                  <a:lnTo>
                    <a:pt x="7089" y="17348"/>
                  </a:lnTo>
                  <a:lnTo>
                    <a:pt x="7608" y="17752"/>
                  </a:lnTo>
                  <a:lnTo>
                    <a:pt x="8184" y="18040"/>
                  </a:lnTo>
                  <a:lnTo>
                    <a:pt x="8818" y="18213"/>
                  </a:lnTo>
                  <a:lnTo>
                    <a:pt x="9394" y="18270"/>
                  </a:lnTo>
                  <a:lnTo>
                    <a:pt x="9394" y="18270"/>
                  </a:lnTo>
                  <a:lnTo>
                    <a:pt x="9682" y="18270"/>
                  </a:lnTo>
                  <a:lnTo>
                    <a:pt x="9682" y="18270"/>
                  </a:lnTo>
                  <a:lnTo>
                    <a:pt x="10259" y="18155"/>
                  </a:lnTo>
                  <a:lnTo>
                    <a:pt x="10835" y="17925"/>
                  </a:lnTo>
                  <a:lnTo>
                    <a:pt x="10835" y="17925"/>
                  </a:lnTo>
                  <a:lnTo>
                    <a:pt x="11238" y="22996"/>
                  </a:lnTo>
                  <a:lnTo>
                    <a:pt x="11238" y="22996"/>
                  </a:lnTo>
                  <a:lnTo>
                    <a:pt x="10547" y="22996"/>
                  </a:lnTo>
                  <a:lnTo>
                    <a:pt x="10547" y="229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14;p72"/>
            <p:cNvSpPr/>
            <p:nvPr/>
          </p:nvSpPr>
          <p:spPr>
            <a:xfrm>
              <a:off x="4620425" y="3206150"/>
              <a:ext cx="167175" cy="344375"/>
            </a:xfrm>
            <a:custGeom>
              <a:avLst/>
              <a:gdLst/>
              <a:ahLst/>
              <a:cxnLst/>
              <a:rect l="l" t="t" r="r" b="b"/>
              <a:pathLst>
                <a:path w="6687" h="13775" fill="none" extrusionOk="0">
                  <a:moveTo>
                    <a:pt x="750" y="13775"/>
                  </a:moveTo>
                  <a:lnTo>
                    <a:pt x="750" y="13775"/>
                  </a:lnTo>
                  <a:lnTo>
                    <a:pt x="1" y="1"/>
                  </a:lnTo>
                  <a:lnTo>
                    <a:pt x="1" y="1"/>
                  </a:lnTo>
                  <a:lnTo>
                    <a:pt x="462" y="59"/>
                  </a:lnTo>
                  <a:lnTo>
                    <a:pt x="462" y="59"/>
                  </a:lnTo>
                  <a:lnTo>
                    <a:pt x="1384" y="289"/>
                  </a:lnTo>
                  <a:lnTo>
                    <a:pt x="2249" y="577"/>
                  </a:lnTo>
                  <a:lnTo>
                    <a:pt x="3055" y="923"/>
                  </a:lnTo>
                  <a:lnTo>
                    <a:pt x="3747" y="1326"/>
                  </a:lnTo>
                  <a:lnTo>
                    <a:pt x="4439" y="1845"/>
                  </a:lnTo>
                  <a:lnTo>
                    <a:pt x="5015" y="2421"/>
                  </a:lnTo>
                  <a:lnTo>
                    <a:pt x="5534" y="3055"/>
                  </a:lnTo>
                  <a:lnTo>
                    <a:pt x="5995" y="3747"/>
                  </a:lnTo>
                  <a:lnTo>
                    <a:pt x="5995" y="3747"/>
                  </a:lnTo>
                  <a:lnTo>
                    <a:pt x="6283" y="4439"/>
                  </a:lnTo>
                  <a:lnTo>
                    <a:pt x="6513" y="5188"/>
                  </a:lnTo>
                  <a:lnTo>
                    <a:pt x="6629" y="5937"/>
                  </a:lnTo>
                  <a:lnTo>
                    <a:pt x="6686" y="6686"/>
                  </a:lnTo>
                  <a:lnTo>
                    <a:pt x="6629" y="7493"/>
                  </a:lnTo>
                  <a:lnTo>
                    <a:pt x="6513" y="8300"/>
                  </a:lnTo>
                  <a:lnTo>
                    <a:pt x="6283" y="9107"/>
                  </a:lnTo>
                  <a:lnTo>
                    <a:pt x="5937" y="9914"/>
                  </a:lnTo>
                  <a:lnTo>
                    <a:pt x="5937" y="9914"/>
                  </a:lnTo>
                  <a:lnTo>
                    <a:pt x="5764" y="10259"/>
                  </a:lnTo>
                  <a:lnTo>
                    <a:pt x="5534" y="10605"/>
                  </a:lnTo>
                  <a:lnTo>
                    <a:pt x="5015" y="11239"/>
                  </a:lnTo>
                  <a:lnTo>
                    <a:pt x="4439" y="11816"/>
                  </a:lnTo>
                  <a:lnTo>
                    <a:pt x="3747" y="12277"/>
                  </a:lnTo>
                  <a:lnTo>
                    <a:pt x="2998" y="12738"/>
                  </a:lnTo>
                  <a:lnTo>
                    <a:pt x="2249" y="13141"/>
                  </a:lnTo>
                  <a:lnTo>
                    <a:pt x="1499" y="13487"/>
                  </a:lnTo>
                  <a:lnTo>
                    <a:pt x="750" y="13775"/>
                  </a:lnTo>
                  <a:lnTo>
                    <a:pt x="750" y="13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15;p72"/>
            <p:cNvSpPr/>
            <p:nvPr/>
          </p:nvSpPr>
          <p:spPr>
            <a:xfrm>
              <a:off x="4266000" y="3818500"/>
              <a:ext cx="187325" cy="213275"/>
            </a:xfrm>
            <a:custGeom>
              <a:avLst/>
              <a:gdLst/>
              <a:ahLst/>
              <a:cxnLst/>
              <a:rect l="l" t="t" r="r" b="b"/>
              <a:pathLst>
                <a:path w="7493" h="8531" fill="none" extrusionOk="0">
                  <a:moveTo>
                    <a:pt x="5303" y="8530"/>
                  </a:moveTo>
                  <a:lnTo>
                    <a:pt x="5303" y="8530"/>
                  </a:lnTo>
                  <a:lnTo>
                    <a:pt x="4842" y="8472"/>
                  </a:lnTo>
                  <a:lnTo>
                    <a:pt x="4380" y="8415"/>
                  </a:lnTo>
                  <a:lnTo>
                    <a:pt x="3977" y="8300"/>
                  </a:lnTo>
                  <a:lnTo>
                    <a:pt x="3516" y="8127"/>
                  </a:lnTo>
                  <a:lnTo>
                    <a:pt x="3113" y="7954"/>
                  </a:lnTo>
                  <a:lnTo>
                    <a:pt x="2709" y="7723"/>
                  </a:lnTo>
                  <a:lnTo>
                    <a:pt x="2306" y="7435"/>
                  </a:lnTo>
                  <a:lnTo>
                    <a:pt x="1902" y="7147"/>
                  </a:lnTo>
                  <a:lnTo>
                    <a:pt x="1557" y="6801"/>
                  </a:lnTo>
                  <a:lnTo>
                    <a:pt x="1211" y="6455"/>
                  </a:lnTo>
                  <a:lnTo>
                    <a:pt x="923" y="6052"/>
                  </a:lnTo>
                  <a:lnTo>
                    <a:pt x="692" y="5648"/>
                  </a:lnTo>
                  <a:lnTo>
                    <a:pt x="462" y="5245"/>
                  </a:lnTo>
                  <a:lnTo>
                    <a:pt x="289" y="4842"/>
                  </a:lnTo>
                  <a:lnTo>
                    <a:pt x="116" y="4438"/>
                  </a:lnTo>
                  <a:lnTo>
                    <a:pt x="58" y="3977"/>
                  </a:lnTo>
                  <a:lnTo>
                    <a:pt x="58" y="3977"/>
                  </a:lnTo>
                  <a:lnTo>
                    <a:pt x="0" y="3516"/>
                  </a:lnTo>
                  <a:lnTo>
                    <a:pt x="0" y="3113"/>
                  </a:lnTo>
                  <a:lnTo>
                    <a:pt x="58" y="2652"/>
                  </a:lnTo>
                  <a:lnTo>
                    <a:pt x="116" y="2248"/>
                  </a:lnTo>
                  <a:lnTo>
                    <a:pt x="289" y="1845"/>
                  </a:lnTo>
                  <a:lnTo>
                    <a:pt x="462" y="1499"/>
                  </a:lnTo>
                  <a:lnTo>
                    <a:pt x="692" y="1153"/>
                  </a:lnTo>
                  <a:lnTo>
                    <a:pt x="923" y="865"/>
                  </a:lnTo>
                  <a:lnTo>
                    <a:pt x="923" y="865"/>
                  </a:lnTo>
                  <a:lnTo>
                    <a:pt x="1326" y="519"/>
                  </a:lnTo>
                  <a:lnTo>
                    <a:pt x="1729" y="231"/>
                  </a:lnTo>
                  <a:lnTo>
                    <a:pt x="2133" y="58"/>
                  </a:lnTo>
                  <a:lnTo>
                    <a:pt x="2479" y="1"/>
                  </a:lnTo>
                  <a:lnTo>
                    <a:pt x="2479" y="1"/>
                  </a:lnTo>
                  <a:lnTo>
                    <a:pt x="2594" y="1"/>
                  </a:lnTo>
                  <a:lnTo>
                    <a:pt x="2594" y="1"/>
                  </a:lnTo>
                  <a:lnTo>
                    <a:pt x="2652" y="116"/>
                  </a:lnTo>
                  <a:lnTo>
                    <a:pt x="2709" y="346"/>
                  </a:lnTo>
                  <a:lnTo>
                    <a:pt x="2709" y="519"/>
                  </a:lnTo>
                  <a:lnTo>
                    <a:pt x="2652" y="750"/>
                  </a:lnTo>
                  <a:lnTo>
                    <a:pt x="2652" y="750"/>
                  </a:lnTo>
                  <a:lnTo>
                    <a:pt x="2306" y="1211"/>
                  </a:lnTo>
                  <a:lnTo>
                    <a:pt x="2306" y="1211"/>
                  </a:lnTo>
                  <a:lnTo>
                    <a:pt x="1902" y="1787"/>
                  </a:lnTo>
                  <a:lnTo>
                    <a:pt x="1729" y="2133"/>
                  </a:lnTo>
                  <a:lnTo>
                    <a:pt x="1499" y="2536"/>
                  </a:lnTo>
                  <a:lnTo>
                    <a:pt x="1499" y="2536"/>
                  </a:lnTo>
                  <a:lnTo>
                    <a:pt x="1384" y="2940"/>
                  </a:lnTo>
                  <a:lnTo>
                    <a:pt x="1326" y="3286"/>
                  </a:lnTo>
                  <a:lnTo>
                    <a:pt x="1268" y="3689"/>
                  </a:lnTo>
                  <a:lnTo>
                    <a:pt x="1268" y="4035"/>
                  </a:lnTo>
                  <a:lnTo>
                    <a:pt x="1268" y="4438"/>
                  </a:lnTo>
                  <a:lnTo>
                    <a:pt x="1384" y="4842"/>
                  </a:lnTo>
                  <a:lnTo>
                    <a:pt x="1441" y="5187"/>
                  </a:lnTo>
                  <a:lnTo>
                    <a:pt x="1614" y="5533"/>
                  </a:lnTo>
                  <a:lnTo>
                    <a:pt x="1787" y="5879"/>
                  </a:lnTo>
                  <a:lnTo>
                    <a:pt x="1960" y="6225"/>
                  </a:lnTo>
                  <a:lnTo>
                    <a:pt x="2190" y="6513"/>
                  </a:lnTo>
                  <a:lnTo>
                    <a:pt x="2479" y="6801"/>
                  </a:lnTo>
                  <a:lnTo>
                    <a:pt x="2767" y="7089"/>
                  </a:lnTo>
                  <a:lnTo>
                    <a:pt x="3055" y="7320"/>
                  </a:lnTo>
                  <a:lnTo>
                    <a:pt x="3401" y="7550"/>
                  </a:lnTo>
                  <a:lnTo>
                    <a:pt x="3747" y="7723"/>
                  </a:lnTo>
                  <a:lnTo>
                    <a:pt x="3747" y="7723"/>
                  </a:lnTo>
                  <a:lnTo>
                    <a:pt x="4150" y="7839"/>
                  </a:lnTo>
                  <a:lnTo>
                    <a:pt x="4553" y="7954"/>
                  </a:lnTo>
                  <a:lnTo>
                    <a:pt x="5014" y="8011"/>
                  </a:lnTo>
                  <a:lnTo>
                    <a:pt x="5418" y="8069"/>
                  </a:lnTo>
                  <a:lnTo>
                    <a:pt x="5418" y="8069"/>
                  </a:lnTo>
                  <a:lnTo>
                    <a:pt x="5937" y="8011"/>
                  </a:lnTo>
                  <a:lnTo>
                    <a:pt x="6455" y="7896"/>
                  </a:lnTo>
                  <a:lnTo>
                    <a:pt x="6974" y="7781"/>
                  </a:lnTo>
                  <a:lnTo>
                    <a:pt x="7493" y="7550"/>
                  </a:lnTo>
                  <a:lnTo>
                    <a:pt x="7493" y="7550"/>
                  </a:lnTo>
                  <a:lnTo>
                    <a:pt x="7032" y="7954"/>
                  </a:lnTo>
                  <a:lnTo>
                    <a:pt x="6513" y="8300"/>
                  </a:lnTo>
                  <a:lnTo>
                    <a:pt x="5937" y="8472"/>
                  </a:lnTo>
                  <a:lnTo>
                    <a:pt x="5303" y="8530"/>
                  </a:lnTo>
                  <a:lnTo>
                    <a:pt x="5303" y="8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929469" y="342900"/>
            <a:ext cx="11202106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Biểu diễn bài hát Con đường học trò bằng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 hình thức đã học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840007" y="3179718"/>
            <a:ext cx="11226635" cy="5549932"/>
            <a:chOff x="468076" y="868066"/>
            <a:chExt cx="9752355" cy="4036666"/>
          </a:xfrm>
        </p:grpSpPr>
        <p:grpSp>
          <p:nvGrpSpPr>
            <p:cNvPr id="36" name="Group 35"/>
            <p:cNvGrpSpPr/>
            <p:nvPr/>
          </p:nvGrpSpPr>
          <p:grpSpPr>
            <a:xfrm>
              <a:off x="2185859" y="868066"/>
              <a:ext cx="5381405" cy="1595308"/>
              <a:chOff x="1812973" y="2335710"/>
              <a:chExt cx="5381405" cy="159530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812973" y="2335710"/>
                <a:ext cx="1191926" cy="1511394"/>
                <a:chOff x="1981200" y="1809750"/>
                <a:chExt cx="1191926" cy="1511394"/>
              </a:xfrm>
            </p:grpSpPr>
            <p:grpSp>
              <p:nvGrpSpPr>
                <p:cNvPr id="50" name="Google Shape;551;p41"/>
                <p:cNvGrpSpPr/>
                <p:nvPr/>
              </p:nvGrpSpPr>
              <p:grpSpPr>
                <a:xfrm>
                  <a:off x="2593735" y="1832264"/>
                  <a:ext cx="579391" cy="1488880"/>
                  <a:chOff x="3384375" y="2267500"/>
                  <a:chExt cx="203375" cy="507825"/>
                </a:xfrm>
              </p:grpSpPr>
              <p:sp>
                <p:nvSpPr>
                  <p:cNvPr id="54" name="Google Shape;552;p41"/>
                  <p:cNvSpPr/>
                  <p:nvPr/>
                </p:nvSpPr>
                <p:spPr>
                  <a:xfrm>
                    <a:off x="3384375" y="2373425"/>
                    <a:ext cx="203375" cy="401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5" h="16076" fill="none" extrusionOk="0">
                        <a:moveTo>
                          <a:pt x="4896" y="1"/>
                        </a:moveTo>
                        <a:lnTo>
                          <a:pt x="4896" y="1"/>
                        </a:lnTo>
                        <a:lnTo>
                          <a:pt x="4701" y="74"/>
                        </a:lnTo>
                        <a:lnTo>
                          <a:pt x="4506" y="147"/>
                        </a:lnTo>
                        <a:lnTo>
                          <a:pt x="4287" y="196"/>
                        </a:lnTo>
                        <a:lnTo>
                          <a:pt x="4068" y="196"/>
                        </a:lnTo>
                        <a:lnTo>
                          <a:pt x="4068" y="196"/>
                        </a:lnTo>
                        <a:lnTo>
                          <a:pt x="3848" y="196"/>
                        </a:lnTo>
                        <a:lnTo>
                          <a:pt x="3654" y="147"/>
                        </a:lnTo>
                        <a:lnTo>
                          <a:pt x="3434" y="98"/>
                        </a:lnTo>
                        <a:lnTo>
                          <a:pt x="3240" y="1"/>
                        </a:lnTo>
                        <a:lnTo>
                          <a:pt x="3240" y="1"/>
                        </a:lnTo>
                        <a:lnTo>
                          <a:pt x="2996" y="50"/>
                        </a:lnTo>
                        <a:lnTo>
                          <a:pt x="2777" y="98"/>
                        </a:lnTo>
                        <a:lnTo>
                          <a:pt x="2558" y="171"/>
                        </a:lnTo>
                        <a:lnTo>
                          <a:pt x="2363" y="269"/>
                        </a:lnTo>
                        <a:lnTo>
                          <a:pt x="2168" y="366"/>
                        </a:lnTo>
                        <a:lnTo>
                          <a:pt x="1973" y="464"/>
                        </a:lnTo>
                        <a:lnTo>
                          <a:pt x="1803" y="585"/>
                        </a:lnTo>
                        <a:lnTo>
                          <a:pt x="1632" y="731"/>
                        </a:lnTo>
                        <a:lnTo>
                          <a:pt x="1486" y="878"/>
                        </a:lnTo>
                        <a:lnTo>
                          <a:pt x="1340" y="1024"/>
                        </a:lnTo>
                        <a:lnTo>
                          <a:pt x="1072" y="1365"/>
                        </a:lnTo>
                        <a:lnTo>
                          <a:pt x="853" y="1779"/>
                        </a:lnTo>
                        <a:lnTo>
                          <a:pt x="658" y="2193"/>
                        </a:lnTo>
                        <a:lnTo>
                          <a:pt x="488" y="2680"/>
                        </a:lnTo>
                        <a:lnTo>
                          <a:pt x="341" y="3167"/>
                        </a:lnTo>
                        <a:lnTo>
                          <a:pt x="244" y="3727"/>
                        </a:lnTo>
                        <a:lnTo>
                          <a:pt x="147" y="4287"/>
                        </a:lnTo>
                        <a:lnTo>
                          <a:pt x="73" y="4896"/>
                        </a:lnTo>
                        <a:lnTo>
                          <a:pt x="49" y="5529"/>
                        </a:lnTo>
                        <a:lnTo>
                          <a:pt x="25" y="6187"/>
                        </a:lnTo>
                        <a:lnTo>
                          <a:pt x="0" y="6869"/>
                        </a:lnTo>
                        <a:lnTo>
                          <a:pt x="0" y="6869"/>
                        </a:lnTo>
                        <a:lnTo>
                          <a:pt x="25" y="7015"/>
                        </a:lnTo>
                        <a:lnTo>
                          <a:pt x="49" y="7161"/>
                        </a:lnTo>
                        <a:lnTo>
                          <a:pt x="98" y="7307"/>
                        </a:lnTo>
                        <a:lnTo>
                          <a:pt x="171" y="7405"/>
                        </a:lnTo>
                        <a:lnTo>
                          <a:pt x="268" y="7502"/>
                        </a:lnTo>
                        <a:lnTo>
                          <a:pt x="390" y="7575"/>
                        </a:lnTo>
                        <a:lnTo>
                          <a:pt x="512" y="7624"/>
                        </a:lnTo>
                        <a:lnTo>
                          <a:pt x="658" y="7648"/>
                        </a:lnTo>
                        <a:lnTo>
                          <a:pt x="658" y="7648"/>
                        </a:lnTo>
                        <a:lnTo>
                          <a:pt x="804" y="7624"/>
                        </a:lnTo>
                        <a:lnTo>
                          <a:pt x="926" y="7575"/>
                        </a:lnTo>
                        <a:lnTo>
                          <a:pt x="1048" y="7502"/>
                        </a:lnTo>
                        <a:lnTo>
                          <a:pt x="1145" y="7405"/>
                        </a:lnTo>
                        <a:lnTo>
                          <a:pt x="1218" y="7307"/>
                        </a:lnTo>
                        <a:lnTo>
                          <a:pt x="1267" y="7161"/>
                        </a:lnTo>
                        <a:lnTo>
                          <a:pt x="1291" y="7015"/>
                        </a:lnTo>
                        <a:lnTo>
                          <a:pt x="1316" y="6869"/>
                        </a:lnTo>
                        <a:lnTo>
                          <a:pt x="1316" y="6869"/>
                        </a:lnTo>
                        <a:lnTo>
                          <a:pt x="1340" y="6260"/>
                        </a:lnTo>
                        <a:lnTo>
                          <a:pt x="1413" y="5554"/>
                        </a:lnTo>
                        <a:lnTo>
                          <a:pt x="1510" y="4847"/>
                        </a:lnTo>
                        <a:lnTo>
                          <a:pt x="1632" y="4141"/>
                        </a:lnTo>
                        <a:lnTo>
                          <a:pt x="1754" y="3532"/>
                        </a:lnTo>
                        <a:lnTo>
                          <a:pt x="1876" y="3021"/>
                        </a:lnTo>
                        <a:lnTo>
                          <a:pt x="1998" y="2680"/>
                        </a:lnTo>
                        <a:lnTo>
                          <a:pt x="2046" y="2607"/>
                        </a:lnTo>
                        <a:lnTo>
                          <a:pt x="2095" y="2582"/>
                        </a:lnTo>
                        <a:lnTo>
                          <a:pt x="2095" y="2582"/>
                        </a:lnTo>
                        <a:lnTo>
                          <a:pt x="2095" y="2631"/>
                        </a:lnTo>
                        <a:lnTo>
                          <a:pt x="2119" y="2729"/>
                        </a:lnTo>
                        <a:lnTo>
                          <a:pt x="2119" y="3143"/>
                        </a:lnTo>
                        <a:lnTo>
                          <a:pt x="2071" y="4555"/>
                        </a:lnTo>
                        <a:lnTo>
                          <a:pt x="1949" y="6577"/>
                        </a:lnTo>
                        <a:lnTo>
                          <a:pt x="1827" y="8842"/>
                        </a:lnTo>
                        <a:lnTo>
                          <a:pt x="1535" y="13128"/>
                        </a:lnTo>
                        <a:lnTo>
                          <a:pt x="1389" y="15077"/>
                        </a:lnTo>
                        <a:lnTo>
                          <a:pt x="1389" y="15077"/>
                        </a:lnTo>
                        <a:lnTo>
                          <a:pt x="1389" y="15247"/>
                        </a:lnTo>
                        <a:lnTo>
                          <a:pt x="1413" y="15418"/>
                        </a:lnTo>
                        <a:lnTo>
                          <a:pt x="1462" y="15564"/>
                        </a:lnTo>
                        <a:lnTo>
                          <a:pt x="1559" y="15710"/>
                        </a:lnTo>
                        <a:lnTo>
                          <a:pt x="1657" y="15856"/>
                        </a:lnTo>
                        <a:lnTo>
                          <a:pt x="1778" y="15953"/>
                        </a:lnTo>
                        <a:lnTo>
                          <a:pt x="1924" y="16026"/>
                        </a:lnTo>
                        <a:lnTo>
                          <a:pt x="2095" y="16075"/>
                        </a:lnTo>
                        <a:lnTo>
                          <a:pt x="2095" y="16075"/>
                        </a:lnTo>
                        <a:lnTo>
                          <a:pt x="2217" y="16075"/>
                        </a:lnTo>
                        <a:lnTo>
                          <a:pt x="2217" y="16075"/>
                        </a:lnTo>
                        <a:lnTo>
                          <a:pt x="2387" y="16075"/>
                        </a:lnTo>
                        <a:lnTo>
                          <a:pt x="2509" y="16026"/>
                        </a:lnTo>
                        <a:lnTo>
                          <a:pt x="2655" y="15953"/>
                        </a:lnTo>
                        <a:lnTo>
                          <a:pt x="2777" y="15880"/>
                        </a:lnTo>
                        <a:lnTo>
                          <a:pt x="2874" y="15758"/>
                        </a:lnTo>
                        <a:lnTo>
                          <a:pt x="2947" y="15637"/>
                        </a:lnTo>
                        <a:lnTo>
                          <a:pt x="3020" y="15491"/>
                        </a:lnTo>
                        <a:lnTo>
                          <a:pt x="3045" y="15344"/>
                        </a:lnTo>
                        <a:lnTo>
                          <a:pt x="3702" y="8525"/>
                        </a:lnTo>
                        <a:lnTo>
                          <a:pt x="3702" y="8525"/>
                        </a:lnTo>
                        <a:lnTo>
                          <a:pt x="3727" y="8452"/>
                        </a:lnTo>
                        <a:lnTo>
                          <a:pt x="3775" y="8330"/>
                        </a:lnTo>
                        <a:lnTo>
                          <a:pt x="3824" y="8282"/>
                        </a:lnTo>
                        <a:lnTo>
                          <a:pt x="3873" y="8208"/>
                        </a:lnTo>
                        <a:lnTo>
                          <a:pt x="3970" y="8184"/>
                        </a:lnTo>
                        <a:lnTo>
                          <a:pt x="4068" y="8160"/>
                        </a:lnTo>
                        <a:lnTo>
                          <a:pt x="4068" y="8160"/>
                        </a:lnTo>
                        <a:lnTo>
                          <a:pt x="4165" y="8184"/>
                        </a:lnTo>
                        <a:lnTo>
                          <a:pt x="4263" y="8208"/>
                        </a:lnTo>
                        <a:lnTo>
                          <a:pt x="4311" y="8282"/>
                        </a:lnTo>
                        <a:lnTo>
                          <a:pt x="4360" y="8330"/>
                        </a:lnTo>
                        <a:lnTo>
                          <a:pt x="4409" y="8452"/>
                        </a:lnTo>
                        <a:lnTo>
                          <a:pt x="4433" y="8525"/>
                        </a:lnTo>
                        <a:lnTo>
                          <a:pt x="5091" y="15344"/>
                        </a:lnTo>
                        <a:lnTo>
                          <a:pt x="5091" y="15344"/>
                        </a:lnTo>
                        <a:lnTo>
                          <a:pt x="5115" y="15491"/>
                        </a:lnTo>
                        <a:lnTo>
                          <a:pt x="5188" y="15637"/>
                        </a:lnTo>
                        <a:lnTo>
                          <a:pt x="5261" y="15758"/>
                        </a:lnTo>
                        <a:lnTo>
                          <a:pt x="5358" y="15880"/>
                        </a:lnTo>
                        <a:lnTo>
                          <a:pt x="5480" y="15953"/>
                        </a:lnTo>
                        <a:lnTo>
                          <a:pt x="5626" y="16026"/>
                        </a:lnTo>
                        <a:lnTo>
                          <a:pt x="5748" y="16075"/>
                        </a:lnTo>
                        <a:lnTo>
                          <a:pt x="5919" y="16075"/>
                        </a:lnTo>
                        <a:lnTo>
                          <a:pt x="5919" y="16075"/>
                        </a:lnTo>
                        <a:lnTo>
                          <a:pt x="6040" y="16075"/>
                        </a:lnTo>
                        <a:lnTo>
                          <a:pt x="6040" y="16075"/>
                        </a:lnTo>
                        <a:lnTo>
                          <a:pt x="6211" y="16026"/>
                        </a:lnTo>
                        <a:lnTo>
                          <a:pt x="6357" y="15953"/>
                        </a:lnTo>
                        <a:lnTo>
                          <a:pt x="6479" y="15856"/>
                        </a:lnTo>
                        <a:lnTo>
                          <a:pt x="6576" y="15710"/>
                        </a:lnTo>
                        <a:lnTo>
                          <a:pt x="6674" y="15564"/>
                        </a:lnTo>
                        <a:lnTo>
                          <a:pt x="6722" y="15418"/>
                        </a:lnTo>
                        <a:lnTo>
                          <a:pt x="6747" y="15247"/>
                        </a:lnTo>
                        <a:lnTo>
                          <a:pt x="6747" y="15077"/>
                        </a:lnTo>
                        <a:lnTo>
                          <a:pt x="6747" y="15077"/>
                        </a:lnTo>
                        <a:lnTo>
                          <a:pt x="6601" y="13128"/>
                        </a:lnTo>
                        <a:lnTo>
                          <a:pt x="6333" y="8890"/>
                        </a:lnTo>
                        <a:lnTo>
                          <a:pt x="6187" y="6601"/>
                        </a:lnTo>
                        <a:lnTo>
                          <a:pt x="6089" y="4604"/>
                        </a:lnTo>
                        <a:lnTo>
                          <a:pt x="6040" y="3167"/>
                        </a:lnTo>
                        <a:lnTo>
                          <a:pt x="6040" y="2753"/>
                        </a:lnTo>
                        <a:lnTo>
                          <a:pt x="6040" y="2582"/>
                        </a:lnTo>
                        <a:lnTo>
                          <a:pt x="6040" y="2582"/>
                        </a:lnTo>
                        <a:lnTo>
                          <a:pt x="6065" y="2582"/>
                        </a:lnTo>
                        <a:lnTo>
                          <a:pt x="6089" y="2582"/>
                        </a:lnTo>
                        <a:lnTo>
                          <a:pt x="6138" y="2680"/>
                        </a:lnTo>
                        <a:lnTo>
                          <a:pt x="6235" y="2996"/>
                        </a:lnTo>
                        <a:lnTo>
                          <a:pt x="6381" y="3484"/>
                        </a:lnTo>
                        <a:lnTo>
                          <a:pt x="6503" y="4117"/>
                        </a:lnTo>
                        <a:lnTo>
                          <a:pt x="6625" y="4823"/>
                        </a:lnTo>
                        <a:lnTo>
                          <a:pt x="6722" y="5554"/>
                        </a:lnTo>
                        <a:lnTo>
                          <a:pt x="6795" y="6260"/>
                        </a:lnTo>
                        <a:lnTo>
                          <a:pt x="6820" y="6869"/>
                        </a:lnTo>
                        <a:lnTo>
                          <a:pt x="6820" y="6869"/>
                        </a:lnTo>
                        <a:lnTo>
                          <a:pt x="6844" y="7015"/>
                        </a:lnTo>
                        <a:lnTo>
                          <a:pt x="6869" y="7161"/>
                        </a:lnTo>
                        <a:lnTo>
                          <a:pt x="6917" y="7307"/>
                        </a:lnTo>
                        <a:lnTo>
                          <a:pt x="6990" y="7405"/>
                        </a:lnTo>
                        <a:lnTo>
                          <a:pt x="7088" y="7502"/>
                        </a:lnTo>
                        <a:lnTo>
                          <a:pt x="7209" y="7575"/>
                        </a:lnTo>
                        <a:lnTo>
                          <a:pt x="7331" y="7624"/>
                        </a:lnTo>
                        <a:lnTo>
                          <a:pt x="7477" y="7648"/>
                        </a:lnTo>
                        <a:lnTo>
                          <a:pt x="7477" y="7648"/>
                        </a:lnTo>
                        <a:lnTo>
                          <a:pt x="7624" y="7624"/>
                        </a:lnTo>
                        <a:lnTo>
                          <a:pt x="7745" y="7575"/>
                        </a:lnTo>
                        <a:lnTo>
                          <a:pt x="7867" y="7502"/>
                        </a:lnTo>
                        <a:lnTo>
                          <a:pt x="7964" y="7405"/>
                        </a:lnTo>
                        <a:lnTo>
                          <a:pt x="8038" y="7307"/>
                        </a:lnTo>
                        <a:lnTo>
                          <a:pt x="8086" y="7161"/>
                        </a:lnTo>
                        <a:lnTo>
                          <a:pt x="8111" y="7015"/>
                        </a:lnTo>
                        <a:lnTo>
                          <a:pt x="8135" y="6869"/>
                        </a:lnTo>
                        <a:lnTo>
                          <a:pt x="8135" y="6869"/>
                        </a:lnTo>
                        <a:lnTo>
                          <a:pt x="8111" y="5505"/>
                        </a:lnTo>
                        <a:lnTo>
                          <a:pt x="8086" y="4872"/>
                        </a:lnTo>
                        <a:lnTo>
                          <a:pt x="8038" y="4287"/>
                        </a:lnTo>
                        <a:lnTo>
                          <a:pt x="7964" y="3703"/>
                        </a:lnTo>
                        <a:lnTo>
                          <a:pt x="7867" y="3167"/>
                        </a:lnTo>
                        <a:lnTo>
                          <a:pt x="7745" y="2656"/>
                        </a:lnTo>
                        <a:lnTo>
                          <a:pt x="7599" y="2168"/>
                        </a:lnTo>
                        <a:lnTo>
                          <a:pt x="7404" y="1754"/>
                        </a:lnTo>
                        <a:lnTo>
                          <a:pt x="7185" y="1365"/>
                        </a:lnTo>
                        <a:lnTo>
                          <a:pt x="7063" y="1170"/>
                        </a:lnTo>
                        <a:lnTo>
                          <a:pt x="6917" y="999"/>
                        </a:lnTo>
                        <a:lnTo>
                          <a:pt x="6771" y="853"/>
                        </a:lnTo>
                        <a:lnTo>
                          <a:pt x="6625" y="707"/>
                        </a:lnTo>
                        <a:lnTo>
                          <a:pt x="6454" y="561"/>
                        </a:lnTo>
                        <a:lnTo>
                          <a:pt x="6260" y="439"/>
                        </a:lnTo>
                        <a:lnTo>
                          <a:pt x="6065" y="342"/>
                        </a:lnTo>
                        <a:lnTo>
                          <a:pt x="5870" y="244"/>
                        </a:lnTo>
                        <a:lnTo>
                          <a:pt x="5651" y="171"/>
                        </a:lnTo>
                        <a:lnTo>
                          <a:pt x="5407" y="98"/>
                        </a:lnTo>
                        <a:lnTo>
                          <a:pt x="5164" y="50"/>
                        </a:lnTo>
                        <a:lnTo>
                          <a:pt x="4896" y="1"/>
                        </a:lnTo>
                        <a:lnTo>
                          <a:pt x="4896" y="1"/>
                        </a:lnTo>
                        <a:close/>
                      </a:path>
                    </a:pathLst>
                  </a:custGeom>
                  <a:noFill/>
                  <a:ln w="28575" cap="rnd" cmpd="sng">
                    <a:solidFill>
                      <a:schemeClr val="tx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0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55" name="Google Shape;553;p41"/>
                  <p:cNvSpPr/>
                  <p:nvPr/>
                </p:nvSpPr>
                <p:spPr>
                  <a:xfrm>
                    <a:off x="3443425" y="2267500"/>
                    <a:ext cx="85275" cy="9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1" h="3751" fill="none" extrusionOk="0">
                        <a:moveTo>
                          <a:pt x="1" y="1705"/>
                        </a:moveTo>
                        <a:lnTo>
                          <a:pt x="1" y="1705"/>
                        </a:lnTo>
                        <a:lnTo>
                          <a:pt x="1" y="1510"/>
                        </a:lnTo>
                        <a:lnTo>
                          <a:pt x="25" y="1315"/>
                        </a:lnTo>
                        <a:lnTo>
                          <a:pt x="74" y="1145"/>
                        </a:lnTo>
                        <a:lnTo>
                          <a:pt x="123" y="999"/>
                        </a:lnTo>
                        <a:lnTo>
                          <a:pt x="196" y="852"/>
                        </a:lnTo>
                        <a:lnTo>
                          <a:pt x="293" y="706"/>
                        </a:lnTo>
                        <a:lnTo>
                          <a:pt x="391" y="585"/>
                        </a:lnTo>
                        <a:lnTo>
                          <a:pt x="488" y="463"/>
                        </a:lnTo>
                        <a:lnTo>
                          <a:pt x="610" y="341"/>
                        </a:lnTo>
                        <a:lnTo>
                          <a:pt x="756" y="268"/>
                        </a:lnTo>
                        <a:lnTo>
                          <a:pt x="902" y="171"/>
                        </a:lnTo>
                        <a:lnTo>
                          <a:pt x="1048" y="122"/>
                        </a:lnTo>
                        <a:lnTo>
                          <a:pt x="1194" y="49"/>
                        </a:lnTo>
                        <a:lnTo>
                          <a:pt x="1365" y="24"/>
                        </a:lnTo>
                        <a:lnTo>
                          <a:pt x="1535" y="0"/>
                        </a:lnTo>
                        <a:lnTo>
                          <a:pt x="1706" y="0"/>
                        </a:lnTo>
                        <a:lnTo>
                          <a:pt x="1706" y="0"/>
                        </a:lnTo>
                        <a:lnTo>
                          <a:pt x="1876" y="0"/>
                        </a:lnTo>
                        <a:lnTo>
                          <a:pt x="2047" y="24"/>
                        </a:lnTo>
                        <a:lnTo>
                          <a:pt x="2217" y="49"/>
                        </a:lnTo>
                        <a:lnTo>
                          <a:pt x="2363" y="122"/>
                        </a:lnTo>
                        <a:lnTo>
                          <a:pt x="2509" y="171"/>
                        </a:lnTo>
                        <a:lnTo>
                          <a:pt x="2656" y="268"/>
                        </a:lnTo>
                        <a:lnTo>
                          <a:pt x="2802" y="341"/>
                        </a:lnTo>
                        <a:lnTo>
                          <a:pt x="2923" y="463"/>
                        </a:lnTo>
                        <a:lnTo>
                          <a:pt x="3021" y="585"/>
                        </a:lnTo>
                        <a:lnTo>
                          <a:pt x="3118" y="706"/>
                        </a:lnTo>
                        <a:lnTo>
                          <a:pt x="3216" y="852"/>
                        </a:lnTo>
                        <a:lnTo>
                          <a:pt x="3289" y="999"/>
                        </a:lnTo>
                        <a:lnTo>
                          <a:pt x="3337" y="1145"/>
                        </a:lnTo>
                        <a:lnTo>
                          <a:pt x="3386" y="1315"/>
                        </a:lnTo>
                        <a:lnTo>
                          <a:pt x="3411" y="1510"/>
                        </a:lnTo>
                        <a:lnTo>
                          <a:pt x="3411" y="1705"/>
                        </a:lnTo>
                        <a:lnTo>
                          <a:pt x="3411" y="1705"/>
                        </a:lnTo>
                        <a:lnTo>
                          <a:pt x="3411" y="1900"/>
                        </a:lnTo>
                        <a:lnTo>
                          <a:pt x="3386" y="2095"/>
                        </a:lnTo>
                        <a:lnTo>
                          <a:pt x="3337" y="2265"/>
                        </a:lnTo>
                        <a:lnTo>
                          <a:pt x="3289" y="2460"/>
                        </a:lnTo>
                        <a:lnTo>
                          <a:pt x="3216" y="2630"/>
                        </a:lnTo>
                        <a:lnTo>
                          <a:pt x="3118" y="2801"/>
                        </a:lnTo>
                        <a:lnTo>
                          <a:pt x="3021" y="2971"/>
                        </a:lnTo>
                        <a:lnTo>
                          <a:pt x="2923" y="3117"/>
                        </a:lnTo>
                        <a:lnTo>
                          <a:pt x="2802" y="3264"/>
                        </a:lnTo>
                        <a:lnTo>
                          <a:pt x="2656" y="3385"/>
                        </a:lnTo>
                        <a:lnTo>
                          <a:pt x="2509" y="3483"/>
                        </a:lnTo>
                        <a:lnTo>
                          <a:pt x="2363" y="3580"/>
                        </a:lnTo>
                        <a:lnTo>
                          <a:pt x="2217" y="3653"/>
                        </a:lnTo>
                        <a:lnTo>
                          <a:pt x="2047" y="3702"/>
                        </a:lnTo>
                        <a:lnTo>
                          <a:pt x="1876" y="3751"/>
                        </a:lnTo>
                        <a:lnTo>
                          <a:pt x="1706" y="3751"/>
                        </a:lnTo>
                        <a:lnTo>
                          <a:pt x="1706" y="3751"/>
                        </a:lnTo>
                        <a:lnTo>
                          <a:pt x="1535" y="3751"/>
                        </a:lnTo>
                        <a:lnTo>
                          <a:pt x="1365" y="3702"/>
                        </a:lnTo>
                        <a:lnTo>
                          <a:pt x="1194" y="3653"/>
                        </a:lnTo>
                        <a:lnTo>
                          <a:pt x="1048" y="3580"/>
                        </a:lnTo>
                        <a:lnTo>
                          <a:pt x="902" y="3483"/>
                        </a:lnTo>
                        <a:lnTo>
                          <a:pt x="756" y="3385"/>
                        </a:lnTo>
                        <a:lnTo>
                          <a:pt x="610" y="3264"/>
                        </a:lnTo>
                        <a:lnTo>
                          <a:pt x="488" y="3117"/>
                        </a:lnTo>
                        <a:lnTo>
                          <a:pt x="391" y="2971"/>
                        </a:lnTo>
                        <a:lnTo>
                          <a:pt x="293" y="2801"/>
                        </a:lnTo>
                        <a:lnTo>
                          <a:pt x="196" y="2630"/>
                        </a:lnTo>
                        <a:lnTo>
                          <a:pt x="123" y="2460"/>
                        </a:lnTo>
                        <a:lnTo>
                          <a:pt x="74" y="2265"/>
                        </a:lnTo>
                        <a:lnTo>
                          <a:pt x="25" y="2095"/>
                        </a:lnTo>
                        <a:lnTo>
                          <a:pt x="1" y="1900"/>
                        </a:lnTo>
                        <a:lnTo>
                          <a:pt x="1" y="1705"/>
                        </a:lnTo>
                        <a:lnTo>
                          <a:pt x="1" y="1705"/>
                        </a:lnTo>
                        <a:close/>
                      </a:path>
                    </a:pathLst>
                  </a:custGeom>
                  <a:noFill/>
                  <a:ln w="28575" cap="rnd" cmpd="sng">
                    <a:solidFill>
                      <a:schemeClr val="tx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00"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51" name="Google Shape;551;p41"/>
                <p:cNvGrpSpPr/>
                <p:nvPr/>
              </p:nvGrpSpPr>
              <p:grpSpPr>
                <a:xfrm>
                  <a:off x="1981200" y="1809750"/>
                  <a:ext cx="579391" cy="1488880"/>
                  <a:chOff x="3384375" y="2267500"/>
                  <a:chExt cx="203375" cy="507825"/>
                </a:xfrm>
              </p:grpSpPr>
              <p:sp>
                <p:nvSpPr>
                  <p:cNvPr id="52" name="Google Shape;552;p41"/>
                  <p:cNvSpPr/>
                  <p:nvPr/>
                </p:nvSpPr>
                <p:spPr>
                  <a:xfrm>
                    <a:off x="3384375" y="2373425"/>
                    <a:ext cx="203375" cy="401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5" h="16076" fill="none" extrusionOk="0">
                        <a:moveTo>
                          <a:pt x="4896" y="1"/>
                        </a:moveTo>
                        <a:lnTo>
                          <a:pt x="4896" y="1"/>
                        </a:lnTo>
                        <a:lnTo>
                          <a:pt x="4701" y="74"/>
                        </a:lnTo>
                        <a:lnTo>
                          <a:pt x="4506" y="147"/>
                        </a:lnTo>
                        <a:lnTo>
                          <a:pt x="4287" y="196"/>
                        </a:lnTo>
                        <a:lnTo>
                          <a:pt x="4068" y="196"/>
                        </a:lnTo>
                        <a:lnTo>
                          <a:pt x="4068" y="196"/>
                        </a:lnTo>
                        <a:lnTo>
                          <a:pt x="3848" y="196"/>
                        </a:lnTo>
                        <a:lnTo>
                          <a:pt x="3654" y="147"/>
                        </a:lnTo>
                        <a:lnTo>
                          <a:pt x="3434" y="98"/>
                        </a:lnTo>
                        <a:lnTo>
                          <a:pt x="3240" y="1"/>
                        </a:lnTo>
                        <a:lnTo>
                          <a:pt x="3240" y="1"/>
                        </a:lnTo>
                        <a:lnTo>
                          <a:pt x="2996" y="50"/>
                        </a:lnTo>
                        <a:lnTo>
                          <a:pt x="2777" y="98"/>
                        </a:lnTo>
                        <a:lnTo>
                          <a:pt x="2558" y="171"/>
                        </a:lnTo>
                        <a:lnTo>
                          <a:pt x="2363" y="269"/>
                        </a:lnTo>
                        <a:lnTo>
                          <a:pt x="2168" y="366"/>
                        </a:lnTo>
                        <a:lnTo>
                          <a:pt x="1973" y="464"/>
                        </a:lnTo>
                        <a:lnTo>
                          <a:pt x="1803" y="585"/>
                        </a:lnTo>
                        <a:lnTo>
                          <a:pt x="1632" y="731"/>
                        </a:lnTo>
                        <a:lnTo>
                          <a:pt x="1486" y="878"/>
                        </a:lnTo>
                        <a:lnTo>
                          <a:pt x="1340" y="1024"/>
                        </a:lnTo>
                        <a:lnTo>
                          <a:pt x="1072" y="1365"/>
                        </a:lnTo>
                        <a:lnTo>
                          <a:pt x="853" y="1779"/>
                        </a:lnTo>
                        <a:lnTo>
                          <a:pt x="658" y="2193"/>
                        </a:lnTo>
                        <a:lnTo>
                          <a:pt x="488" y="2680"/>
                        </a:lnTo>
                        <a:lnTo>
                          <a:pt x="341" y="3167"/>
                        </a:lnTo>
                        <a:lnTo>
                          <a:pt x="244" y="3727"/>
                        </a:lnTo>
                        <a:lnTo>
                          <a:pt x="147" y="4287"/>
                        </a:lnTo>
                        <a:lnTo>
                          <a:pt x="73" y="4896"/>
                        </a:lnTo>
                        <a:lnTo>
                          <a:pt x="49" y="5529"/>
                        </a:lnTo>
                        <a:lnTo>
                          <a:pt x="25" y="6187"/>
                        </a:lnTo>
                        <a:lnTo>
                          <a:pt x="0" y="6869"/>
                        </a:lnTo>
                        <a:lnTo>
                          <a:pt x="0" y="6869"/>
                        </a:lnTo>
                        <a:lnTo>
                          <a:pt x="25" y="7015"/>
                        </a:lnTo>
                        <a:lnTo>
                          <a:pt x="49" y="7161"/>
                        </a:lnTo>
                        <a:lnTo>
                          <a:pt x="98" y="7307"/>
                        </a:lnTo>
                        <a:lnTo>
                          <a:pt x="171" y="7405"/>
                        </a:lnTo>
                        <a:lnTo>
                          <a:pt x="268" y="7502"/>
                        </a:lnTo>
                        <a:lnTo>
                          <a:pt x="390" y="7575"/>
                        </a:lnTo>
                        <a:lnTo>
                          <a:pt x="512" y="7624"/>
                        </a:lnTo>
                        <a:lnTo>
                          <a:pt x="658" y="7648"/>
                        </a:lnTo>
                        <a:lnTo>
                          <a:pt x="658" y="7648"/>
                        </a:lnTo>
                        <a:lnTo>
                          <a:pt x="804" y="7624"/>
                        </a:lnTo>
                        <a:lnTo>
                          <a:pt x="926" y="7575"/>
                        </a:lnTo>
                        <a:lnTo>
                          <a:pt x="1048" y="7502"/>
                        </a:lnTo>
                        <a:lnTo>
                          <a:pt x="1145" y="7405"/>
                        </a:lnTo>
                        <a:lnTo>
                          <a:pt x="1218" y="7307"/>
                        </a:lnTo>
                        <a:lnTo>
                          <a:pt x="1267" y="7161"/>
                        </a:lnTo>
                        <a:lnTo>
                          <a:pt x="1291" y="7015"/>
                        </a:lnTo>
                        <a:lnTo>
                          <a:pt x="1316" y="6869"/>
                        </a:lnTo>
                        <a:lnTo>
                          <a:pt x="1316" y="6869"/>
                        </a:lnTo>
                        <a:lnTo>
                          <a:pt x="1340" y="6260"/>
                        </a:lnTo>
                        <a:lnTo>
                          <a:pt x="1413" y="5554"/>
                        </a:lnTo>
                        <a:lnTo>
                          <a:pt x="1510" y="4847"/>
                        </a:lnTo>
                        <a:lnTo>
                          <a:pt x="1632" y="4141"/>
                        </a:lnTo>
                        <a:lnTo>
                          <a:pt x="1754" y="3532"/>
                        </a:lnTo>
                        <a:lnTo>
                          <a:pt x="1876" y="3021"/>
                        </a:lnTo>
                        <a:lnTo>
                          <a:pt x="1998" y="2680"/>
                        </a:lnTo>
                        <a:lnTo>
                          <a:pt x="2046" y="2607"/>
                        </a:lnTo>
                        <a:lnTo>
                          <a:pt x="2095" y="2582"/>
                        </a:lnTo>
                        <a:lnTo>
                          <a:pt x="2095" y="2582"/>
                        </a:lnTo>
                        <a:lnTo>
                          <a:pt x="2095" y="2631"/>
                        </a:lnTo>
                        <a:lnTo>
                          <a:pt x="2119" y="2729"/>
                        </a:lnTo>
                        <a:lnTo>
                          <a:pt x="2119" y="3143"/>
                        </a:lnTo>
                        <a:lnTo>
                          <a:pt x="2071" y="4555"/>
                        </a:lnTo>
                        <a:lnTo>
                          <a:pt x="1949" y="6577"/>
                        </a:lnTo>
                        <a:lnTo>
                          <a:pt x="1827" y="8842"/>
                        </a:lnTo>
                        <a:lnTo>
                          <a:pt x="1535" y="13128"/>
                        </a:lnTo>
                        <a:lnTo>
                          <a:pt x="1389" y="15077"/>
                        </a:lnTo>
                        <a:lnTo>
                          <a:pt x="1389" y="15077"/>
                        </a:lnTo>
                        <a:lnTo>
                          <a:pt x="1389" y="15247"/>
                        </a:lnTo>
                        <a:lnTo>
                          <a:pt x="1413" y="15418"/>
                        </a:lnTo>
                        <a:lnTo>
                          <a:pt x="1462" y="15564"/>
                        </a:lnTo>
                        <a:lnTo>
                          <a:pt x="1559" y="15710"/>
                        </a:lnTo>
                        <a:lnTo>
                          <a:pt x="1657" y="15856"/>
                        </a:lnTo>
                        <a:lnTo>
                          <a:pt x="1778" y="15953"/>
                        </a:lnTo>
                        <a:lnTo>
                          <a:pt x="1924" y="16026"/>
                        </a:lnTo>
                        <a:lnTo>
                          <a:pt x="2095" y="16075"/>
                        </a:lnTo>
                        <a:lnTo>
                          <a:pt x="2095" y="16075"/>
                        </a:lnTo>
                        <a:lnTo>
                          <a:pt x="2217" y="16075"/>
                        </a:lnTo>
                        <a:lnTo>
                          <a:pt x="2217" y="16075"/>
                        </a:lnTo>
                        <a:lnTo>
                          <a:pt x="2387" y="16075"/>
                        </a:lnTo>
                        <a:lnTo>
                          <a:pt x="2509" y="16026"/>
                        </a:lnTo>
                        <a:lnTo>
                          <a:pt x="2655" y="15953"/>
                        </a:lnTo>
                        <a:lnTo>
                          <a:pt x="2777" y="15880"/>
                        </a:lnTo>
                        <a:lnTo>
                          <a:pt x="2874" y="15758"/>
                        </a:lnTo>
                        <a:lnTo>
                          <a:pt x="2947" y="15637"/>
                        </a:lnTo>
                        <a:lnTo>
                          <a:pt x="3020" y="15491"/>
                        </a:lnTo>
                        <a:lnTo>
                          <a:pt x="3045" y="15344"/>
                        </a:lnTo>
                        <a:lnTo>
                          <a:pt x="3702" y="8525"/>
                        </a:lnTo>
                        <a:lnTo>
                          <a:pt x="3702" y="8525"/>
                        </a:lnTo>
                        <a:lnTo>
                          <a:pt x="3727" y="8452"/>
                        </a:lnTo>
                        <a:lnTo>
                          <a:pt x="3775" y="8330"/>
                        </a:lnTo>
                        <a:lnTo>
                          <a:pt x="3824" y="8282"/>
                        </a:lnTo>
                        <a:lnTo>
                          <a:pt x="3873" y="8208"/>
                        </a:lnTo>
                        <a:lnTo>
                          <a:pt x="3970" y="8184"/>
                        </a:lnTo>
                        <a:lnTo>
                          <a:pt x="4068" y="8160"/>
                        </a:lnTo>
                        <a:lnTo>
                          <a:pt x="4068" y="8160"/>
                        </a:lnTo>
                        <a:lnTo>
                          <a:pt x="4165" y="8184"/>
                        </a:lnTo>
                        <a:lnTo>
                          <a:pt x="4263" y="8208"/>
                        </a:lnTo>
                        <a:lnTo>
                          <a:pt x="4311" y="8282"/>
                        </a:lnTo>
                        <a:lnTo>
                          <a:pt x="4360" y="8330"/>
                        </a:lnTo>
                        <a:lnTo>
                          <a:pt x="4409" y="8452"/>
                        </a:lnTo>
                        <a:lnTo>
                          <a:pt x="4433" y="8525"/>
                        </a:lnTo>
                        <a:lnTo>
                          <a:pt x="5091" y="15344"/>
                        </a:lnTo>
                        <a:lnTo>
                          <a:pt x="5091" y="15344"/>
                        </a:lnTo>
                        <a:lnTo>
                          <a:pt x="5115" y="15491"/>
                        </a:lnTo>
                        <a:lnTo>
                          <a:pt x="5188" y="15637"/>
                        </a:lnTo>
                        <a:lnTo>
                          <a:pt x="5261" y="15758"/>
                        </a:lnTo>
                        <a:lnTo>
                          <a:pt x="5358" y="15880"/>
                        </a:lnTo>
                        <a:lnTo>
                          <a:pt x="5480" y="15953"/>
                        </a:lnTo>
                        <a:lnTo>
                          <a:pt x="5626" y="16026"/>
                        </a:lnTo>
                        <a:lnTo>
                          <a:pt x="5748" y="16075"/>
                        </a:lnTo>
                        <a:lnTo>
                          <a:pt x="5919" y="16075"/>
                        </a:lnTo>
                        <a:lnTo>
                          <a:pt x="5919" y="16075"/>
                        </a:lnTo>
                        <a:lnTo>
                          <a:pt x="6040" y="16075"/>
                        </a:lnTo>
                        <a:lnTo>
                          <a:pt x="6040" y="16075"/>
                        </a:lnTo>
                        <a:lnTo>
                          <a:pt x="6211" y="16026"/>
                        </a:lnTo>
                        <a:lnTo>
                          <a:pt x="6357" y="15953"/>
                        </a:lnTo>
                        <a:lnTo>
                          <a:pt x="6479" y="15856"/>
                        </a:lnTo>
                        <a:lnTo>
                          <a:pt x="6576" y="15710"/>
                        </a:lnTo>
                        <a:lnTo>
                          <a:pt x="6674" y="15564"/>
                        </a:lnTo>
                        <a:lnTo>
                          <a:pt x="6722" y="15418"/>
                        </a:lnTo>
                        <a:lnTo>
                          <a:pt x="6747" y="15247"/>
                        </a:lnTo>
                        <a:lnTo>
                          <a:pt x="6747" y="15077"/>
                        </a:lnTo>
                        <a:lnTo>
                          <a:pt x="6747" y="15077"/>
                        </a:lnTo>
                        <a:lnTo>
                          <a:pt x="6601" y="13128"/>
                        </a:lnTo>
                        <a:lnTo>
                          <a:pt x="6333" y="8890"/>
                        </a:lnTo>
                        <a:lnTo>
                          <a:pt x="6187" y="6601"/>
                        </a:lnTo>
                        <a:lnTo>
                          <a:pt x="6089" y="4604"/>
                        </a:lnTo>
                        <a:lnTo>
                          <a:pt x="6040" y="3167"/>
                        </a:lnTo>
                        <a:lnTo>
                          <a:pt x="6040" y="2753"/>
                        </a:lnTo>
                        <a:lnTo>
                          <a:pt x="6040" y="2582"/>
                        </a:lnTo>
                        <a:lnTo>
                          <a:pt x="6040" y="2582"/>
                        </a:lnTo>
                        <a:lnTo>
                          <a:pt x="6065" y="2582"/>
                        </a:lnTo>
                        <a:lnTo>
                          <a:pt x="6089" y="2582"/>
                        </a:lnTo>
                        <a:lnTo>
                          <a:pt x="6138" y="2680"/>
                        </a:lnTo>
                        <a:lnTo>
                          <a:pt x="6235" y="2996"/>
                        </a:lnTo>
                        <a:lnTo>
                          <a:pt x="6381" y="3484"/>
                        </a:lnTo>
                        <a:lnTo>
                          <a:pt x="6503" y="4117"/>
                        </a:lnTo>
                        <a:lnTo>
                          <a:pt x="6625" y="4823"/>
                        </a:lnTo>
                        <a:lnTo>
                          <a:pt x="6722" y="5554"/>
                        </a:lnTo>
                        <a:lnTo>
                          <a:pt x="6795" y="6260"/>
                        </a:lnTo>
                        <a:lnTo>
                          <a:pt x="6820" y="6869"/>
                        </a:lnTo>
                        <a:lnTo>
                          <a:pt x="6820" y="6869"/>
                        </a:lnTo>
                        <a:lnTo>
                          <a:pt x="6844" y="7015"/>
                        </a:lnTo>
                        <a:lnTo>
                          <a:pt x="6869" y="7161"/>
                        </a:lnTo>
                        <a:lnTo>
                          <a:pt x="6917" y="7307"/>
                        </a:lnTo>
                        <a:lnTo>
                          <a:pt x="6990" y="7405"/>
                        </a:lnTo>
                        <a:lnTo>
                          <a:pt x="7088" y="7502"/>
                        </a:lnTo>
                        <a:lnTo>
                          <a:pt x="7209" y="7575"/>
                        </a:lnTo>
                        <a:lnTo>
                          <a:pt x="7331" y="7624"/>
                        </a:lnTo>
                        <a:lnTo>
                          <a:pt x="7477" y="7648"/>
                        </a:lnTo>
                        <a:lnTo>
                          <a:pt x="7477" y="7648"/>
                        </a:lnTo>
                        <a:lnTo>
                          <a:pt x="7624" y="7624"/>
                        </a:lnTo>
                        <a:lnTo>
                          <a:pt x="7745" y="7575"/>
                        </a:lnTo>
                        <a:lnTo>
                          <a:pt x="7867" y="7502"/>
                        </a:lnTo>
                        <a:lnTo>
                          <a:pt x="7964" y="7405"/>
                        </a:lnTo>
                        <a:lnTo>
                          <a:pt x="8038" y="7307"/>
                        </a:lnTo>
                        <a:lnTo>
                          <a:pt x="8086" y="7161"/>
                        </a:lnTo>
                        <a:lnTo>
                          <a:pt x="8111" y="7015"/>
                        </a:lnTo>
                        <a:lnTo>
                          <a:pt x="8135" y="6869"/>
                        </a:lnTo>
                        <a:lnTo>
                          <a:pt x="8135" y="6869"/>
                        </a:lnTo>
                        <a:lnTo>
                          <a:pt x="8111" y="5505"/>
                        </a:lnTo>
                        <a:lnTo>
                          <a:pt x="8086" y="4872"/>
                        </a:lnTo>
                        <a:lnTo>
                          <a:pt x="8038" y="4287"/>
                        </a:lnTo>
                        <a:lnTo>
                          <a:pt x="7964" y="3703"/>
                        </a:lnTo>
                        <a:lnTo>
                          <a:pt x="7867" y="3167"/>
                        </a:lnTo>
                        <a:lnTo>
                          <a:pt x="7745" y="2656"/>
                        </a:lnTo>
                        <a:lnTo>
                          <a:pt x="7599" y="2168"/>
                        </a:lnTo>
                        <a:lnTo>
                          <a:pt x="7404" y="1754"/>
                        </a:lnTo>
                        <a:lnTo>
                          <a:pt x="7185" y="1365"/>
                        </a:lnTo>
                        <a:lnTo>
                          <a:pt x="7063" y="1170"/>
                        </a:lnTo>
                        <a:lnTo>
                          <a:pt x="6917" y="999"/>
                        </a:lnTo>
                        <a:lnTo>
                          <a:pt x="6771" y="853"/>
                        </a:lnTo>
                        <a:lnTo>
                          <a:pt x="6625" y="707"/>
                        </a:lnTo>
                        <a:lnTo>
                          <a:pt x="6454" y="561"/>
                        </a:lnTo>
                        <a:lnTo>
                          <a:pt x="6260" y="439"/>
                        </a:lnTo>
                        <a:lnTo>
                          <a:pt x="6065" y="342"/>
                        </a:lnTo>
                        <a:lnTo>
                          <a:pt x="5870" y="244"/>
                        </a:lnTo>
                        <a:lnTo>
                          <a:pt x="5651" y="171"/>
                        </a:lnTo>
                        <a:lnTo>
                          <a:pt x="5407" y="98"/>
                        </a:lnTo>
                        <a:lnTo>
                          <a:pt x="5164" y="50"/>
                        </a:lnTo>
                        <a:lnTo>
                          <a:pt x="4896" y="1"/>
                        </a:lnTo>
                        <a:lnTo>
                          <a:pt x="4896" y="1"/>
                        </a:lnTo>
                        <a:close/>
                      </a:path>
                    </a:pathLst>
                  </a:custGeom>
                  <a:noFill/>
                  <a:ln w="28575" cap="rnd" cmpd="sng">
                    <a:solidFill>
                      <a:schemeClr val="tx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0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53" name="Google Shape;553;p41"/>
                  <p:cNvSpPr/>
                  <p:nvPr/>
                </p:nvSpPr>
                <p:spPr>
                  <a:xfrm>
                    <a:off x="3443425" y="2267500"/>
                    <a:ext cx="85275" cy="9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1" h="3751" fill="none" extrusionOk="0">
                        <a:moveTo>
                          <a:pt x="1" y="1705"/>
                        </a:moveTo>
                        <a:lnTo>
                          <a:pt x="1" y="1705"/>
                        </a:lnTo>
                        <a:lnTo>
                          <a:pt x="1" y="1510"/>
                        </a:lnTo>
                        <a:lnTo>
                          <a:pt x="25" y="1315"/>
                        </a:lnTo>
                        <a:lnTo>
                          <a:pt x="74" y="1145"/>
                        </a:lnTo>
                        <a:lnTo>
                          <a:pt x="123" y="999"/>
                        </a:lnTo>
                        <a:lnTo>
                          <a:pt x="196" y="852"/>
                        </a:lnTo>
                        <a:lnTo>
                          <a:pt x="293" y="706"/>
                        </a:lnTo>
                        <a:lnTo>
                          <a:pt x="391" y="585"/>
                        </a:lnTo>
                        <a:lnTo>
                          <a:pt x="488" y="463"/>
                        </a:lnTo>
                        <a:lnTo>
                          <a:pt x="610" y="341"/>
                        </a:lnTo>
                        <a:lnTo>
                          <a:pt x="756" y="268"/>
                        </a:lnTo>
                        <a:lnTo>
                          <a:pt x="902" y="171"/>
                        </a:lnTo>
                        <a:lnTo>
                          <a:pt x="1048" y="122"/>
                        </a:lnTo>
                        <a:lnTo>
                          <a:pt x="1194" y="49"/>
                        </a:lnTo>
                        <a:lnTo>
                          <a:pt x="1365" y="24"/>
                        </a:lnTo>
                        <a:lnTo>
                          <a:pt x="1535" y="0"/>
                        </a:lnTo>
                        <a:lnTo>
                          <a:pt x="1706" y="0"/>
                        </a:lnTo>
                        <a:lnTo>
                          <a:pt x="1706" y="0"/>
                        </a:lnTo>
                        <a:lnTo>
                          <a:pt x="1876" y="0"/>
                        </a:lnTo>
                        <a:lnTo>
                          <a:pt x="2047" y="24"/>
                        </a:lnTo>
                        <a:lnTo>
                          <a:pt x="2217" y="49"/>
                        </a:lnTo>
                        <a:lnTo>
                          <a:pt x="2363" y="122"/>
                        </a:lnTo>
                        <a:lnTo>
                          <a:pt x="2509" y="171"/>
                        </a:lnTo>
                        <a:lnTo>
                          <a:pt x="2656" y="268"/>
                        </a:lnTo>
                        <a:lnTo>
                          <a:pt x="2802" y="341"/>
                        </a:lnTo>
                        <a:lnTo>
                          <a:pt x="2923" y="463"/>
                        </a:lnTo>
                        <a:lnTo>
                          <a:pt x="3021" y="585"/>
                        </a:lnTo>
                        <a:lnTo>
                          <a:pt x="3118" y="706"/>
                        </a:lnTo>
                        <a:lnTo>
                          <a:pt x="3216" y="852"/>
                        </a:lnTo>
                        <a:lnTo>
                          <a:pt x="3289" y="999"/>
                        </a:lnTo>
                        <a:lnTo>
                          <a:pt x="3337" y="1145"/>
                        </a:lnTo>
                        <a:lnTo>
                          <a:pt x="3386" y="1315"/>
                        </a:lnTo>
                        <a:lnTo>
                          <a:pt x="3411" y="1510"/>
                        </a:lnTo>
                        <a:lnTo>
                          <a:pt x="3411" y="1705"/>
                        </a:lnTo>
                        <a:lnTo>
                          <a:pt x="3411" y="1705"/>
                        </a:lnTo>
                        <a:lnTo>
                          <a:pt x="3411" y="1900"/>
                        </a:lnTo>
                        <a:lnTo>
                          <a:pt x="3386" y="2095"/>
                        </a:lnTo>
                        <a:lnTo>
                          <a:pt x="3337" y="2265"/>
                        </a:lnTo>
                        <a:lnTo>
                          <a:pt x="3289" y="2460"/>
                        </a:lnTo>
                        <a:lnTo>
                          <a:pt x="3216" y="2630"/>
                        </a:lnTo>
                        <a:lnTo>
                          <a:pt x="3118" y="2801"/>
                        </a:lnTo>
                        <a:lnTo>
                          <a:pt x="3021" y="2971"/>
                        </a:lnTo>
                        <a:lnTo>
                          <a:pt x="2923" y="3117"/>
                        </a:lnTo>
                        <a:lnTo>
                          <a:pt x="2802" y="3264"/>
                        </a:lnTo>
                        <a:lnTo>
                          <a:pt x="2656" y="3385"/>
                        </a:lnTo>
                        <a:lnTo>
                          <a:pt x="2509" y="3483"/>
                        </a:lnTo>
                        <a:lnTo>
                          <a:pt x="2363" y="3580"/>
                        </a:lnTo>
                        <a:lnTo>
                          <a:pt x="2217" y="3653"/>
                        </a:lnTo>
                        <a:lnTo>
                          <a:pt x="2047" y="3702"/>
                        </a:lnTo>
                        <a:lnTo>
                          <a:pt x="1876" y="3751"/>
                        </a:lnTo>
                        <a:lnTo>
                          <a:pt x="1706" y="3751"/>
                        </a:lnTo>
                        <a:lnTo>
                          <a:pt x="1706" y="3751"/>
                        </a:lnTo>
                        <a:lnTo>
                          <a:pt x="1535" y="3751"/>
                        </a:lnTo>
                        <a:lnTo>
                          <a:pt x="1365" y="3702"/>
                        </a:lnTo>
                        <a:lnTo>
                          <a:pt x="1194" y="3653"/>
                        </a:lnTo>
                        <a:lnTo>
                          <a:pt x="1048" y="3580"/>
                        </a:lnTo>
                        <a:lnTo>
                          <a:pt x="902" y="3483"/>
                        </a:lnTo>
                        <a:lnTo>
                          <a:pt x="756" y="3385"/>
                        </a:lnTo>
                        <a:lnTo>
                          <a:pt x="610" y="3264"/>
                        </a:lnTo>
                        <a:lnTo>
                          <a:pt x="488" y="3117"/>
                        </a:lnTo>
                        <a:lnTo>
                          <a:pt x="391" y="2971"/>
                        </a:lnTo>
                        <a:lnTo>
                          <a:pt x="293" y="2801"/>
                        </a:lnTo>
                        <a:lnTo>
                          <a:pt x="196" y="2630"/>
                        </a:lnTo>
                        <a:lnTo>
                          <a:pt x="123" y="2460"/>
                        </a:lnTo>
                        <a:lnTo>
                          <a:pt x="74" y="2265"/>
                        </a:lnTo>
                        <a:lnTo>
                          <a:pt x="25" y="2095"/>
                        </a:lnTo>
                        <a:lnTo>
                          <a:pt x="1" y="1900"/>
                        </a:lnTo>
                        <a:lnTo>
                          <a:pt x="1" y="1705"/>
                        </a:lnTo>
                        <a:lnTo>
                          <a:pt x="1" y="1705"/>
                        </a:lnTo>
                        <a:close/>
                      </a:path>
                    </a:pathLst>
                  </a:custGeom>
                  <a:noFill/>
                  <a:ln w="28575" cap="rnd" cmpd="sng">
                    <a:solidFill>
                      <a:schemeClr val="tx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0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6097777" y="2442138"/>
                <a:ext cx="1096601" cy="1488880"/>
                <a:chOff x="3794862" y="1832264"/>
                <a:chExt cx="1096601" cy="1488880"/>
              </a:xfrm>
            </p:grpSpPr>
            <p:grpSp>
              <p:nvGrpSpPr>
                <p:cNvPr id="44" name="Google Shape;551;p41"/>
                <p:cNvGrpSpPr/>
                <p:nvPr/>
              </p:nvGrpSpPr>
              <p:grpSpPr>
                <a:xfrm>
                  <a:off x="4312072" y="1832264"/>
                  <a:ext cx="579391" cy="1488880"/>
                  <a:chOff x="3987537" y="2267500"/>
                  <a:chExt cx="203375" cy="507825"/>
                </a:xfrm>
              </p:grpSpPr>
              <p:sp>
                <p:nvSpPr>
                  <p:cNvPr id="48" name="Google Shape;552;p41"/>
                  <p:cNvSpPr/>
                  <p:nvPr/>
                </p:nvSpPr>
                <p:spPr>
                  <a:xfrm>
                    <a:off x="3987537" y="2373425"/>
                    <a:ext cx="203375" cy="401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5" h="16076" fill="none" extrusionOk="0">
                        <a:moveTo>
                          <a:pt x="4896" y="1"/>
                        </a:moveTo>
                        <a:lnTo>
                          <a:pt x="4896" y="1"/>
                        </a:lnTo>
                        <a:lnTo>
                          <a:pt x="4701" y="74"/>
                        </a:lnTo>
                        <a:lnTo>
                          <a:pt x="4506" y="147"/>
                        </a:lnTo>
                        <a:lnTo>
                          <a:pt x="4287" y="196"/>
                        </a:lnTo>
                        <a:lnTo>
                          <a:pt x="4068" y="196"/>
                        </a:lnTo>
                        <a:lnTo>
                          <a:pt x="4068" y="196"/>
                        </a:lnTo>
                        <a:lnTo>
                          <a:pt x="3848" y="196"/>
                        </a:lnTo>
                        <a:lnTo>
                          <a:pt x="3654" y="147"/>
                        </a:lnTo>
                        <a:lnTo>
                          <a:pt x="3434" y="98"/>
                        </a:lnTo>
                        <a:lnTo>
                          <a:pt x="3240" y="1"/>
                        </a:lnTo>
                        <a:lnTo>
                          <a:pt x="3240" y="1"/>
                        </a:lnTo>
                        <a:lnTo>
                          <a:pt x="2996" y="50"/>
                        </a:lnTo>
                        <a:lnTo>
                          <a:pt x="2777" y="98"/>
                        </a:lnTo>
                        <a:lnTo>
                          <a:pt x="2558" y="171"/>
                        </a:lnTo>
                        <a:lnTo>
                          <a:pt x="2363" y="269"/>
                        </a:lnTo>
                        <a:lnTo>
                          <a:pt x="2168" y="366"/>
                        </a:lnTo>
                        <a:lnTo>
                          <a:pt x="1973" y="464"/>
                        </a:lnTo>
                        <a:lnTo>
                          <a:pt x="1803" y="585"/>
                        </a:lnTo>
                        <a:lnTo>
                          <a:pt x="1632" y="731"/>
                        </a:lnTo>
                        <a:lnTo>
                          <a:pt x="1486" y="878"/>
                        </a:lnTo>
                        <a:lnTo>
                          <a:pt x="1340" y="1024"/>
                        </a:lnTo>
                        <a:lnTo>
                          <a:pt x="1072" y="1365"/>
                        </a:lnTo>
                        <a:lnTo>
                          <a:pt x="853" y="1779"/>
                        </a:lnTo>
                        <a:lnTo>
                          <a:pt x="658" y="2193"/>
                        </a:lnTo>
                        <a:lnTo>
                          <a:pt x="488" y="2680"/>
                        </a:lnTo>
                        <a:lnTo>
                          <a:pt x="341" y="3167"/>
                        </a:lnTo>
                        <a:lnTo>
                          <a:pt x="244" y="3727"/>
                        </a:lnTo>
                        <a:lnTo>
                          <a:pt x="147" y="4287"/>
                        </a:lnTo>
                        <a:lnTo>
                          <a:pt x="73" y="4896"/>
                        </a:lnTo>
                        <a:lnTo>
                          <a:pt x="49" y="5529"/>
                        </a:lnTo>
                        <a:lnTo>
                          <a:pt x="25" y="6187"/>
                        </a:lnTo>
                        <a:lnTo>
                          <a:pt x="0" y="6869"/>
                        </a:lnTo>
                        <a:lnTo>
                          <a:pt x="0" y="6869"/>
                        </a:lnTo>
                        <a:lnTo>
                          <a:pt x="25" y="7015"/>
                        </a:lnTo>
                        <a:lnTo>
                          <a:pt x="49" y="7161"/>
                        </a:lnTo>
                        <a:lnTo>
                          <a:pt x="98" y="7307"/>
                        </a:lnTo>
                        <a:lnTo>
                          <a:pt x="171" y="7405"/>
                        </a:lnTo>
                        <a:lnTo>
                          <a:pt x="268" y="7502"/>
                        </a:lnTo>
                        <a:lnTo>
                          <a:pt x="390" y="7575"/>
                        </a:lnTo>
                        <a:lnTo>
                          <a:pt x="512" y="7624"/>
                        </a:lnTo>
                        <a:lnTo>
                          <a:pt x="658" y="7648"/>
                        </a:lnTo>
                        <a:lnTo>
                          <a:pt x="658" y="7648"/>
                        </a:lnTo>
                        <a:lnTo>
                          <a:pt x="804" y="7624"/>
                        </a:lnTo>
                        <a:lnTo>
                          <a:pt x="926" y="7575"/>
                        </a:lnTo>
                        <a:lnTo>
                          <a:pt x="1048" y="7502"/>
                        </a:lnTo>
                        <a:lnTo>
                          <a:pt x="1145" y="7405"/>
                        </a:lnTo>
                        <a:lnTo>
                          <a:pt x="1218" y="7307"/>
                        </a:lnTo>
                        <a:lnTo>
                          <a:pt x="1267" y="7161"/>
                        </a:lnTo>
                        <a:lnTo>
                          <a:pt x="1291" y="7015"/>
                        </a:lnTo>
                        <a:lnTo>
                          <a:pt x="1316" y="6869"/>
                        </a:lnTo>
                        <a:lnTo>
                          <a:pt x="1316" y="6869"/>
                        </a:lnTo>
                        <a:lnTo>
                          <a:pt x="1340" y="6260"/>
                        </a:lnTo>
                        <a:lnTo>
                          <a:pt x="1413" y="5554"/>
                        </a:lnTo>
                        <a:lnTo>
                          <a:pt x="1510" y="4847"/>
                        </a:lnTo>
                        <a:lnTo>
                          <a:pt x="1632" y="4141"/>
                        </a:lnTo>
                        <a:lnTo>
                          <a:pt x="1754" y="3532"/>
                        </a:lnTo>
                        <a:lnTo>
                          <a:pt x="1876" y="3021"/>
                        </a:lnTo>
                        <a:lnTo>
                          <a:pt x="1998" y="2680"/>
                        </a:lnTo>
                        <a:lnTo>
                          <a:pt x="2046" y="2607"/>
                        </a:lnTo>
                        <a:lnTo>
                          <a:pt x="2095" y="2582"/>
                        </a:lnTo>
                        <a:lnTo>
                          <a:pt x="2095" y="2582"/>
                        </a:lnTo>
                        <a:lnTo>
                          <a:pt x="2095" y="2631"/>
                        </a:lnTo>
                        <a:lnTo>
                          <a:pt x="2119" y="2729"/>
                        </a:lnTo>
                        <a:lnTo>
                          <a:pt x="2119" y="3143"/>
                        </a:lnTo>
                        <a:lnTo>
                          <a:pt x="2071" y="4555"/>
                        </a:lnTo>
                        <a:lnTo>
                          <a:pt x="1949" y="6577"/>
                        </a:lnTo>
                        <a:lnTo>
                          <a:pt x="1827" y="8842"/>
                        </a:lnTo>
                        <a:lnTo>
                          <a:pt x="1535" y="13128"/>
                        </a:lnTo>
                        <a:lnTo>
                          <a:pt x="1389" y="15077"/>
                        </a:lnTo>
                        <a:lnTo>
                          <a:pt x="1389" y="15077"/>
                        </a:lnTo>
                        <a:lnTo>
                          <a:pt x="1389" y="15247"/>
                        </a:lnTo>
                        <a:lnTo>
                          <a:pt x="1413" y="15418"/>
                        </a:lnTo>
                        <a:lnTo>
                          <a:pt x="1462" y="15564"/>
                        </a:lnTo>
                        <a:lnTo>
                          <a:pt x="1559" y="15710"/>
                        </a:lnTo>
                        <a:lnTo>
                          <a:pt x="1657" y="15856"/>
                        </a:lnTo>
                        <a:lnTo>
                          <a:pt x="1778" y="15953"/>
                        </a:lnTo>
                        <a:lnTo>
                          <a:pt x="1924" y="16026"/>
                        </a:lnTo>
                        <a:lnTo>
                          <a:pt x="2095" y="16075"/>
                        </a:lnTo>
                        <a:lnTo>
                          <a:pt x="2095" y="16075"/>
                        </a:lnTo>
                        <a:lnTo>
                          <a:pt x="2217" y="16075"/>
                        </a:lnTo>
                        <a:lnTo>
                          <a:pt x="2217" y="16075"/>
                        </a:lnTo>
                        <a:lnTo>
                          <a:pt x="2387" y="16075"/>
                        </a:lnTo>
                        <a:lnTo>
                          <a:pt x="2509" y="16026"/>
                        </a:lnTo>
                        <a:lnTo>
                          <a:pt x="2655" y="15953"/>
                        </a:lnTo>
                        <a:lnTo>
                          <a:pt x="2777" y="15880"/>
                        </a:lnTo>
                        <a:lnTo>
                          <a:pt x="2874" y="15758"/>
                        </a:lnTo>
                        <a:lnTo>
                          <a:pt x="2947" y="15637"/>
                        </a:lnTo>
                        <a:lnTo>
                          <a:pt x="3020" y="15491"/>
                        </a:lnTo>
                        <a:lnTo>
                          <a:pt x="3045" y="15344"/>
                        </a:lnTo>
                        <a:lnTo>
                          <a:pt x="3702" y="8525"/>
                        </a:lnTo>
                        <a:lnTo>
                          <a:pt x="3702" y="8525"/>
                        </a:lnTo>
                        <a:lnTo>
                          <a:pt x="3727" y="8452"/>
                        </a:lnTo>
                        <a:lnTo>
                          <a:pt x="3775" y="8330"/>
                        </a:lnTo>
                        <a:lnTo>
                          <a:pt x="3824" y="8282"/>
                        </a:lnTo>
                        <a:lnTo>
                          <a:pt x="3873" y="8208"/>
                        </a:lnTo>
                        <a:lnTo>
                          <a:pt x="3970" y="8184"/>
                        </a:lnTo>
                        <a:lnTo>
                          <a:pt x="4068" y="8160"/>
                        </a:lnTo>
                        <a:lnTo>
                          <a:pt x="4068" y="8160"/>
                        </a:lnTo>
                        <a:lnTo>
                          <a:pt x="4165" y="8184"/>
                        </a:lnTo>
                        <a:lnTo>
                          <a:pt x="4263" y="8208"/>
                        </a:lnTo>
                        <a:lnTo>
                          <a:pt x="4311" y="8282"/>
                        </a:lnTo>
                        <a:lnTo>
                          <a:pt x="4360" y="8330"/>
                        </a:lnTo>
                        <a:lnTo>
                          <a:pt x="4409" y="8452"/>
                        </a:lnTo>
                        <a:lnTo>
                          <a:pt x="4433" y="8525"/>
                        </a:lnTo>
                        <a:lnTo>
                          <a:pt x="5091" y="15344"/>
                        </a:lnTo>
                        <a:lnTo>
                          <a:pt x="5091" y="15344"/>
                        </a:lnTo>
                        <a:lnTo>
                          <a:pt x="5115" y="15491"/>
                        </a:lnTo>
                        <a:lnTo>
                          <a:pt x="5188" y="15637"/>
                        </a:lnTo>
                        <a:lnTo>
                          <a:pt x="5261" y="15758"/>
                        </a:lnTo>
                        <a:lnTo>
                          <a:pt x="5358" y="15880"/>
                        </a:lnTo>
                        <a:lnTo>
                          <a:pt x="5480" y="15953"/>
                        </a:lnTo>
                        <a:lnTo>
                          <a:pt x="5626" y="16026"/>
                        </a:lnTo>
                        <a:lnTo>
                          <a:pt x="5748" y="16075"/>
                        </a:lnTo>
                        <a:lnTo>
                          <a:pt x="5919" y="16075"/>
                        </a:lnTo>
                        <a:lnTo>
                          <a:pt x="5919" y="16075"/>
                        </a:lnTo>
                        <a:lnTo>
                          <a:pt x="6040" y="16075"/>
                        </a:lnTo>
                        <a:lnTo>
                          <a:pt x="6040" y="16075"/>
                        </a:lnTo>
                        <a:lnTo>
                          <a:pt x="6211" y="16026"/>
                        </a:lnTo>
                        <a:lnTo>
                          <a:pt x="6357" y="15953"/>
                        </a:lnTo>
                        <a:lnTo>
                          <a:pt x="6479" y="15856"/>
                        </a:lnTo>
                        <a:lnTo>
                          <a:pt x="6576" y="15710"/>
                        </a:lnTo>
                        <a:lnTo>
                          <a:pt x="6674" y="15564"/>
                        </a:lnTo>
                        <a:lnTo>
                          <a:pt x="6722" y="15418"/>
                        </a:lnTo>
                        <a:lnTo>
                          <a:pt x="6747" y="15247"/>
                        </a:lnTo>
                        <a:lnTo>
                          <a:pt x="6747" y="15077"/>
                        </a:lnTo>
                        <a:lnTo>
                          <a:pt x="6747" y="15077"/>
                        </a:lnTo>
                        <a:lnTo>
                          <a:pt x="6601" y="13128"/>
                        </a:lnTo>
                        <a:lnTo>
                          <a:pt x="6333" y="8890"/>
                        </a:lnTo>
                        <a:lnTo>
                          <a:pt x="6187" y="6601"/>
                        </a:lnTo>
                        <a:lnTo>
                          <a:pt x="6089" y="4604"/>
                        </a:lnTo>
                        <a:lnTo>
                          <a:pt x="6040" y="3167"/>
                        </a:lnTo>
                        <a:lnTo>
                          <a:pt x="6040" y="2753"/>
                        </a:lnTo>
                        <a:lnTo>
                          <a:pt x="6040" y="2582"/>
                        </a:lnTo>
                        <a:lnTo>
                          <a:pt x="6040" y="2582"/>
                        </a:lnTo>
                        <a:lnTo>
                          <a:pt x="6065" y="2582"/>
                        </a:lnTo>
                        <a:lnTo>
                          <a:pt x="6089" y="2582"/>
                        </a:lnTo>
                        <a:lnTo>
                          <a:pt x="6138" y="2680"/>
                        </a:lnTo>
                        <a:lnTo>
                          <a:pt x="6235" y="2996"/>
                        </a:lnTo>
                        <a:lnTo>
                          <a:pt x="6381" y="3484"/>
                        </a:lnTo>
                        <a:lnTo>
                          <a:pt x="6503" y="4117"/>
                        </a:lnTo>
                        <a:lnTo>
                          <a:pt x="6625" y="4823"/>
                        </a:lnTo>
                        <a:lnTo>
                          <a:pt x="6722" y="5554"/>
                        </a:lnTo>
                        <a:lnTo>
                          <a:pt x="6795" y="6260"/>
                        </a:lnTo>
                        <a:lnTo>
                          <a:pt x="6820" y="6869"/>
                        </a:lnTo>
                        <a:lnTo>
                          <a:pt x="6820" y="6869"/>
                        </a:lnTo>
                        <a:lnTo>
                          <a:pt x="6844" y="7015"/>
                        </a:lnTo>
                        <a:lnTo>
                          <a:pt x="6869" y="7161"/>
                        </a:lnTo>
                        <a:lnTo>
                          <a:pt x="6917" y="7307"/>
                        </a:lnTo>
                        <a:lnTo>
                          <a:pt x="6990" y="7405"/>
                        </a:lnTo>
                        <a:lnTo>
                          <a:pt x="7088" y="7502"/>
                        </a:lnTo>
                        <a:lnTo>
                          <a:pt x="7209" y="7575"/>
                        </a:lnTo>
                        <a:lnTo>
                          <a:pt x="7331" y="7624"/>
                        </a:lnTo>
                        <a:lnTo>
                          <a:pt x="7477" y="7648"/>
                        </a:lnTo>
                        <a:lnTo>
                          <a:pt x="7477" y="7648"/>
                        </a:lnTo>
                        <a:lnTo>
                          <a:pt x="7624" y="7624"/>
                        </a:lnTo>
                        <a:lnTo>
                          <a:pt x="7745" y="7575"/>
                        </a:lnTo>
                        <a:lnTo>
                          <a:pt x="7867" y="7502"/>
                        </a:lnTo>
                        <a:lnTo>
                          <a:pt x="7964" y="7405"/>
                        </a:lnTo>
                        <a:lnTo>
                          <a:pt x="8038" y="7307"/>
                        </a:lnTo>
                        <a:lnTo>
                          <a:pt x="8086" y="7161"/>
                        </a:lnTo>
                        <a:lnTo>
                          <a:pt x="8111" y="7015"/>
                        </a:lnTo>
                        <a:lnTo>
                          <a:pt x="8135" y="6869"/>
                        </a:lnTo>
                        <a:lnTo>
                          <a:pt x="8135" y="6869"/>
                        </a:lnTo>
                        <a:lnTo>
                          <a:pt x="8111" y="5505"/>
                        </a:lnTo>
                        <a:lnTo>
                          <a:pt x="8086" y="4872"/>
                        </a:lnTo>
                        <a:lnTo>
                          <a:pt x="8038" y="4287"/>
                        </a:lnTo>
                        <a:lnTo>
                          <a:pt x="7964" y="3703"/>
                        </a:lnTo>
                        <a:lnTo>
                          <a:pt x="7867" y="3167"/>
                        </a:lnTo>
                        <a:lnTo>
                          <a:pt x="7745" y="2656"/>
                        </a:lnTo>
                        <a:lnTo>
                          <a:pt x="7599" y="2168"/>
                        </a:lnTo>
                        <a:lnTo>
                          <a:pt x="7404" y="1754"/>
                        </a:lnTo>
                        <a:lnTo>
                          <a:pt x="7185" y="1365"/>
                        </a:lnTo>
                        <a:lnTo>
                          <a:pt x="7063" y="1170"/>
                        </a:lnTo>
                        <a:lnTo>
                          <a:pt x="6917" y="999"/>
                        </a:lnTo>
                        <a:lnTo>
                          <a:pt x="6771" y="853"/>
                        </a:lnTo>
                        <a:lnTo>
                          <a:pt x="6625" y="707"/>
                        </a:lnTo>
                        <a:lnTo>
                          <a:pt x="6454" y="561"/>
                        </a:lnTo>
                        <a:lnTo>
                          <a:pt x="6260" y="439"/>
                        </a:lnTo>
                        <a:lnTo>
                          <a:pt x="6065" y="342"/>
                        </a:lnTo>
                        <a:lnTo>
                          <a:pt x="5870" y="244"/>
                        </a:lnTo>
                        <a:lnTo>
                          <a:pt x="5651" y="171"/>
                        </a:lnTo>
                        <a:lnTo>
                          <a:pt x="5407" y="98"/>
                        </a:lnTo>
                        <a:lnTo>
                          <a:pt x="5164" y="50"/>
                        </a:lnTo>
                        <a:lnTo>
                          <a:pt x="4896" y="1"/>
                        </a:lnTo>
                        <a:lnTo>
                          <a:pt x="4896" y="1"/>
                        </a:lnTo>
                        <a:close/>
                      </a:path>
                    </a:pathLst>
                  </a:custGeom>
                  <a:noFill/>
                  <a:ln w="28575" cap="rnd" cmpd="sng">
                    <a:solidFill>
                      <a:schemeClr val="tx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0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9" name="Google Shape;553;p41"/>
                  <p:cNvSpPr/>
                  <p:nvPr/>
                </p:nvSpPr>
                <p:spPr>
                  <a:xfrm>
                    <a:off x="4046587" y="2267500"/>
                    <a:ext cx="85275" cy="9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1" h="3751" fill="none" extrusionOk="0">
                        <a:moveTo>
                          <a:pt x="1" y="1705"/>
                        </a:moveTo>
                        <a:lnTo>
                          <a:pt x="1" y="1705"/>
                        </a:lnTo>
                        <a:lnTo>
                          <a:pt x="1" y="1510"/>
                        </a:lnTo>
                        <a:lnTo>
                          <a:pt x="25" y="1315"/>
                        </a:lnTo>
                        <a:lnTo>
                          <a:pt x="74" y="1145"/>
                        </a:lnTo>
                        <a:lnTo>
                          <a:pt x="123" y="999"/>
                        </a:lnTo>
                        <a:lnTo>
                          <a:pt x="196" y="852"/>
                        </a:lnTo>
                        <a:lnTo>
                          <a:pt x="293" y="706"/>
                        </a:lnTo>
                        <a:lnTo>
                          <a:pt x="391" y="585"/>
                        </a:lnTo>
                        <a:lnTo>
                          <a:pt x="488" y="463"/>
                        </a:lnTo>
                        <a:lnTo>
                          <a:pt x="610" y="341"/>
                        </a:lnTo>
                        <a:lnTo>
                          <a:pt x="756" y="268"/>
                        </a:lnTo>
                        <a:lnTo>
                          <a:pt x="902" y="171"/>
                        </a:lnTo>
                        <a:lnTo>
                          <a:pt x="1048" y="122"/>
                        </a:lnTo>
                        <a:lnTo>
                          <a:pt x="1194" y="49"/>
                        </a:lnTo>
                        <a:lnTo>
                          <a:pt x="1365" y="24"/>
                        </a:lnTo>
                        <a:lnTo>
                          <a:pt x="1535" y="0"/>
                        </a:lnTo>
                        <a:lnTo>
                          <a:pt x="1706" y="0"/>
                        </a:lnTo>
                        <a:lnTo>
                          <a:pt x="1706" y="0"/>
                        </a:lnTo>
                        <a:lnTo>
                          <a:pt x="1876" y="0"/>
                        </a:lnTo>
                        <a:lnTo>
                          <a:pt x="2047" y="24"/>
                        </a:lnTo>
                        <a:lnTo>
                          <a:pt x="2217" y="49"/>
                        </a:lnTo>
                        <a:lnTo>
                          <a:pt x="2363" y="122"/>
                        </a:lnTo>
                        <a:lnTo>
                          <a:pt x="2509" y="171"/>
                        </a:lnTo>
                        <a:lnTo>
                          <a:pt x="2656" y="268"/>
                        </a:lnTo>
                        <a:lnTo>
                          <a:pt x="2802" y="341"/>
                        </a:lnTo>
                        <a:lnTo>
                          <a:pt x="2923" y="463"/>
                        </a:lnTo>
                        <a:lnTo>
                          <a:pt x="3021" y="585"/>
                        </a:lnTo>
                        <a:lnTo>
                          <a:pt x="3118" y="706"/>
                        </a:lnTo>
                        <a:lnTo>
                          <a:pt x="3216" y="852"/>
                        </a:lnTo>
                        <a:lnTo>
                          <a:pt x="3289" y="999"/>
                        </a:lnTo>
                        <a:lnTo>
                          <a:pt x="3337" y="1145"/>
                        </a:lnTo>
                        <a:lnTo>
                          <a:pt x="3386" y="1315"/>
                        </a:lnTo>
                        <a:lnTo>
                          <a:pt x="3411" y="1510"/>
                        </a:lnTo>
                        <a:lnTo>
                          <a:pt x="3411" y="1705"/>
                        </a:lnTo>
                        <a:lnTo>
                          <a:pt x="3411" y="1705"/>
                        </a:lnTo>
                        <a:lnTo>
                          <a:pt x="3411" y="1900"/>
                        </a:lnTo>
                        <a:lnTo>
                          <a:pt x="3386" y="2095"/>
                        </a:lnTo>
                        <a:lnTo>
                          <a:pt x="3337" y="2265"/>
                        </a:lnTo>
                        <a:lnTo>
                          <a:pt x="3289" y="2460"/>
                        </a:lnTo>
                        <a:lnTo>
                          <a:pt x="3216" y="2630"/>
                        </a:lnTo>
                        <a:lnTo>
                          <a:pt x="3118" y="2801"/>
                        </a:lnTo>
                        <a:lnTo>
                          <a:pt x="3021" y="2971"/>
                        </a:lnTo>
                        <a:lnTo>
                          <a:pt x="2923" y="3117"/>
                        </a:lnTo>
                        <a:lnTo>
                          <a:pt x="2802" y="3264"/>
                        </a:lnTo>
                        <a:lnTo>
                          <a:pt x="2656" y="3385"/>
                        </a:lnTo>
                        <a:lnTo>
                          <a:pt x="2509" y="3483"/>
                        </a:lnTo>
                        <a:lnTo>
                          <a:pt x="2363" y="3580"/>
                        </a:lnTo>
                        <a:lnTo>
                          <a:pt x="2217" y="3653"/>
                        </a:lnTo>
                        <a:lnTo>
                          <a:pt x="2047" y="3702"/>
                        </a:lnTo>
                        <a:lnTo>
                          <a:pt x="1876" y="3751"/>
                        </a:lnTo>
                        <a:lnTo>
                          <a:pt x="1706" y="3751"/>
                        </a:lnTo>
                        <a:lnTo>
                          <a:pt x="1706" y="3751"/>
                        </a:lnTo>
                        <a:lnTo>
                          <a:pt x="1535" y="3751"/>
                        </a:lnTo>
                        <a:lnTo>
                          <a:pt x="1365" y="3702"/>
                        </a:lnTo>
                        <a:lnTo>
                          <a:pt x="1194" y="3653"/>
                        </a:lnTo>
                        <a:lnTo>
                          <a:pt x="1048" y="3580"/>
                        </a:lnTo>
                        <a:lnTo>
                          <a:pt x="902" y="3483"/>
                        </a:lnTo>
                        <a:lnTo>
                          <a:pt x="756" y="3385"/>
                        </a:lnTo>
                        <a:lnTo>
                          <a:pt x="610" y="3264"/>
                        </a:lnTo>
                        <a:lnTo>
                          <a:pt x="488" y="3117"/>
                        </a:lnTo>
                        <a:lnTo>
                          <a:pt x="391" y="2971"/>
                        </a:lnTo>
                        <a:lnTo>
                          <a:pt x="293" y="2801"/>
                        </a:lnTo>
                        <a:lnTo>
                          <a:pt x="196" y="2630"/>
                        </a:lnTo>
                        <a:lnTo>
                          <a:pt x="123" y="2460"/>
                        </a:lnTo>
                        <a:lnTo>
                          <a:pt x="74" y="2265"/>
                        </a:lnTo>
                        <a:lnTo>
                          <a:pt x="25" y="2095"/>
                        </a:lnTo>
                        <a:lnTo>
                          <a:pt x="1" y="1900"/>
                        </a:lnTo>
                        <a:lnTo>
                          <a:pt x="1" y="1705"/>
                        </a:lnTo>
                        <a:lnTo>
                          <a:pt x="1" y="1705"/>
                        </a:lnTo>
                        <a:close/>
                      </a:path>
                    </a:pathLst>
                  </a:custGeom>
                  <a:noFill/>
                  <a:ln w="28575" cap="rnd" cmpd="sng">
                    <a:solidFill>
                      <a:schemeClr val="tx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00">
                      <a:solidFill>
                        <a:srgbClr val="002060"/>
                      </a:solidFill>
                    </a:endParaRPr>
                  </a:p>
                </p:txBody>
              </p:sp>
            </p:grpSp>
            <p:grpSp>
              <p:nvGrpSpPr>
                <p:cNvPr id="45" name="Google Shape;551;p41"/>
                <p:cNvGrpSpPr/>
                <p:nvPr/>
              </p:nvGrpSpPr>
              <p:grpSpPr>
                <a:xfrm>
                  <a:off x="3794862" y="1845374"/>
                  <a:ext cx="579391" cy="1453258"/>
                  <a:chOff x="4020998" y="2279650"/>
                  <a:chExt cx="203375" cy="495675"/>
                </a:xfrm>
              </p:grpSpPr>
              <p:sp>
                <p:nvSpPr>
                  <p:cNvPr id="46" name="Google Shape;552;p41"/>
                  <p:cNvSpPr/>
                  <p:nvPr/>
                </p:nvSpPr>
                <p:spPr>
                  <a:xfrm>
                    <a:off x="4020998" y="2373425"/>
                    <a:ext cx="203375" cy="401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5" h="16076" fill="none" extrusionOk="0">
                        <a:moveTo>
                          <a:pt x="4896" y="1"/>
                        </a:moveTo>
                        <a:lnTo>
                          <a:pt x="4896" y="1"/>
                        </a:lnTo>
                        <a:lnTo>
                          <a:pt x="4701" y="74"/>
                        </a:lnTo>
                        <a:lnTo>
                          <a:pt x="4506" y="147"/>
                        </a:lnTo>
                        <a:lnTo>
                          <a:pt x="4287" y="196"/>
                        </a:lnTo>
                        <a:lnTo>
                          <a:pt x="4068" y="196"/>
                        </a:lnTo>
                        <a:lnTo>
                          <a:pt x="4068" y="196"/>
                        </a:lnTo>
                        <a:lnTo>
                          <a:pt x="3848" y="196"/>
                        </a:lnTo>
                        <a:lnTo>
                          <a:pt x="3654" y="147"/>
                        </a:lnTo>
                        <a:lnTo>
                          <a:pt x="3434" y="98"/>
                        </a:lnTo>
                        <a:lnTo>
                          <a:pt x="3240" y="1"/>
                        </a:lnTo>
                        <a:lnTo>
                          <a:pt x="3240" y="1"/>
                        </a:lnTo>
                        <a:lnTo>
                          <a:pt x="2996" y="50"/>
                        </a:lnTo>
                        <a:lnTo>
                          <a:pt x="2777" y="98"/>
                        </a:lnTo>
                        <a:lnTo>
                          <a:pt x="2558" y="171"/>
                        </a:lnTo>
                        <a:lnTo>
                          <a:pt x="2363" y="269"/>
                        </a:lnTo>
                        <a:lnTo>
                          <a:pt x="2168" y="366"/>
                        </a:lnTo>
                        <a:lnTo>
                          <a:pt x="1973" y="464"/>
                        </a:lnTo>
                        <a:lnTo>
                          <a:pt x="1803" y="585"/>
                        </a:lnTo>
                        <a:lnTo>
                          <a:pt x="1632" y="731"/>
                        </a:lnTo>
                        <a:lnTo>
                          <a:pt x="1486" y="878"/>
                        </a:lnTo>
                        <a:lnTo>
                          <a:pt x="1340" y="1024"/>
                        </a:lnTo>
                        <a:lnTo>
                          <a:pt x="1072" y="1365"/>
                        </a:lnTo>
                        <a:lnTo>
                          <a:pt x="853" y="1779"/>
                        </a:lnTo>
                        <a:lnTo>
                          <a:pt x="658" y="2193"/>
                        </a:lnTo>
                        <a:lnTo>
                          <a:pt x="488" y="2680"/>
                        </a:lnTo>
                        <a:lnTo>
                          <a:pt x="341" y="3167"/>
                        </a:lnTo>
                        <a:lnTo>
                          <a:pt x="244" y="3727"/>
                        </a:lnTo>
                        <a:lnTo>
                          <a:pt x="147" y="4287"/>
                        </a:lnTo>
                        <a:lnTo>
                          <a:pt x="73" y="4896"/>
                        </a:lnTo>
                        <a:lnTo>
                          <a:pt x="49" y="5529"/>
                        </a:lnTo>
                        <a:lnTo>
                          <a:pt x="25" y="6187"/>
                        </a:lnTo>
                        <a:lnTo>
                          <a:pt x="0" y="6869"/>
                        </a:lnTo>
                        <a:lnTo>
                          <a:pt x="0" y="6869"/>
                        </a:lnTo>
                        <a:lnTo>
                          <a:pt x="25" y="7015"/>
                        </a:lnTo>
                        <a:lnTo>
                          <a:pt x="49" y="7161"/>
                        </a:lnTo>
                        <a:lnTo>
                          <a:pt x="98" y="7307"/>
                        </a:lnTo>
                        <a:lnTo>
                          <a:pt x="171" y="7405"/>
                        </a:lnTo>
                        <a:lnTo>
                          <a:pt x="268" y="7502"/>
                        </a:lnTo>
                        <a:lnTo>
                          <a:pt x="390" y="7575"/>
                        </a:lnTo>
                        <a:lnTo>
                          <a:pt x="512" y="7624"/>
                        </a:lnTo>
                        <a:lnTo>
                          <a:pt x="658" y="7648"/>
                        </a:lnTo>
                        <a:lnTo>
                          <a:pt x="658" y="7648"/>
                        </a:lnTo>
                        <a:lnTo>
                          <a:pt x="804" y="7624"/>
                        </a:lnTo>
                        <a:lnTo>
                          <a:pt x="926" y="7575"/>
                        </a:lnTo>
                        <a:lnTo>
                          <a:pt x="1048" y="7502"/>
                        </a:lnTo>
                        <a:lnTo>
                          <a:pt x="1145" y="7405"/>
                        </a:lnTo>
                        <a:lnTo>
                          <a:pt x="1218" y="7307"/>
                        </a:lnTo>
                        <a:lnTo>
                          <a:pt x="1267" y="7161"/>
                        </a:lnTo>
                        <a:lnTo>
                          <a:pt x="1291" y="7015"/>
                        </a:lnTo>
                        <a:lnTo>
                          <a:pt x="1316" y="6869"/>
                        </a:lnTo>
                        <a:lnTo>
                          <a:pt x="1316" y="6869"/>
                        </a:lnTo>
                        <a:lnTo>
                          <a:pt x="1340" y="6260"/>
                        </a:lnTo>
                        <a:lnTo>
                          <a:pt x="1413" y="5554"/>
                        </a:lnTo>
                        <a:lnTo>
                          <a:pt x="1510" y="4847"/>
                        </a:lnTo>
                        <a:lnTo>
                          <a:pt x="1632" y="4141"/>
                        </a:lnTo>
                        <a:lnTo>
                          <a:pt x="1754" y="3532"/>
                        </a:lnTo>
                        <a:lnTo>
                          <a:pt x="1876" y="3021"/>
                        </a:lnTo>
                        <a:lnTo>
                          <a:pt x="1998" y="2680"/>
                        </a:lnTo>
                        <a:lnTo>
                          <a:pt x="2046" y="2607"/>
                        </a:lnTo>
                        <a:lnTo>
                          <a:pt x="2095" y="2582"/>
                        </a:lnTo>
                        <a:lnTo>
                          <a:pt x="2095" y="2582"/>
                        </a:lnTo>
                        <a:lnTo>
                          <a:pt x="2095" y="2631"/>
                        </a:lnTo>
                        <a:lnTo>
                          <a:pt x="2119" y="2729"/>
                        </a:lnTo>
                        <a:lnTo>
                          <a:pt x="2119" y="3143"/>
                        </a:lnTo>
                        <a:lnTo>
                          <a:pt x="2071" y="4555"/>
                        </a:lnTo>
                        <a:lnTo>
                          <a:pt x="1949" y="6577"/>
                        </a:lnTo>
                        <a:lnTo>
                          <a:pt x="1827" y="8842"/>
                        </a:lnTo>
                        <a:lnTo>
                          <a:pt x="1535" y="13128"/>
                        </a:lnTo>
                        <a:lnTo>
                          <a:pt x="1389" y="15077"/>
                        </a:lnTo>
                        <a:lnTo>
                          <a:pt x="1389" y="15077"/>
                        </a:lnTo>
                        <a:lnTo>
                          <a:pt x="1389" y="15247"/>
                        </a:lnTo>
                        <a:lnTo>
                          <a:pt x="1413" y="15418"/>
                        </a:lnTo>
                        <a:lnTo>
                          <a:pt x="1462" y="15564"/>
                        </a:lnTo>
                        <a:lnTo>
                          <a:pt x="1559" y="15710"/>
                        </a:lnTo>
                        <a:lnTo>
                          <a:pt x="1657" y="15856"/>
                        </a:lnTo>
                        <a:lnTo>
                          <a:pt x="1778" y="15953"/>
                        </a:lnTo>
                        <a:lnTo>
                          <a:pt x="1924" y="16026"/>
                        </a:lnTo>
                        <a:lnTo>
                          <a:pt x="2095" y="16075"/>
                        </a:lnTo>
                        <a:lnTo>
                          <a:pt x="2095" y="16075"/>
                        </a:lnTo>
                        <a:lnTo>
                          <a:pt x="2217" y="16075"/>
                        </a:lnTo>
                        <a:lnTo>
                          <a:pt x="2217" y="16075"/>
                        </a:lnTo>
                        <a:lnTo>
                          <a:pt x="2387" y="16075"/>
                        </a:lnTo>
                        <a:lnTo>
                          <a:pt x="2509" y="16026"/>
                        </a:lnTo>
                        <a:lnTo>
                          <a:pt x="2655" y="15953"/>
                        </a:lnTo>
                        <a:lnTo>
                          <a:pt x="2777" y="15880"/>
                        </a:lnTo>
                        <a:lnTo>
                          <a:pt x="2874" y="15758"/>
                        </a:lnTo>
                        <a:lnTo>
                          <a:pt x="2947" y="15637"/>
                        </a:lnTo>
                        <a:lnTo>
                          <a:pt x="3020" y="15491"/>
                        </a:lnTo>
                        <a:lnTo>
                          <a:pt x="3045" y="15344"/>
                        </a:lnTo>
                        <a:lnTo>
                          <a:pt x="3702" y="8525"/>
                        </a:lnTo>
                        <a:lnTo>
                          <a:pt x="3702" y="8525"/>
                        </a:lnTo>
                        <a:lnTo>
                          <a:pt x="3727" y="8452"/>
                        </a:lnTo>
                        <a:lnTo>
                          <a:pt x="3775" y="8330"/>
                        </a:lnTo>
                        <a:lnTo>
                          <a:pt x="3824" y="8282"/>
                        </a:lnTo>
                        <a:lnTo>
                          <a:pt x="3873" y="8208"/>
                        </a:lnTo>
                        <a:lnTo>
                          <a:pt x="3970" y="8184"/>
                        </a:lnTo>
                        <a:lnTo>
                          <a:pt x="4068" y="8160"/>
                        </a:lnTo>
                        <a:lnTo>
                          <a:pt x="4068" y="8160"/>
                        </a:lnTo>
                        <a:lnTo>
                          <a:pt x="4165" y="8184"/>
                        </a:lnTo>
                        <a:lnTo>
                          <a:pt x="4263" y="8208"/>
                        </a:lnTo>
                        <a:lnTo>
                          <a:pt x="4311" y="8282"/>
                        </a:lnTo>
                        <a:lnTo>
                          <a:pt x="4360" y="8330"/>
                        </a:lnTo>
                        <a:lnTo>
                          <a:pt x="4409" y="8452"/>
                        </a:lnTo>
                        <a:lnTo>
                          <a:pt x="4433" y="8525"/>
                        </a:lnTo>
                        <a:lnTo>
                          <a:pt x="5091" y="15344"/>
                        </a:lnTo>
                        <a:lnTo>
                          <a:pt x="5091" y="15344"/>
                        </a:lnTo>
                        <a:lnTo>
                          <a:pt x="5115" y="15491"/>
                        </a:lnTo>
                        <a:lnTo>
                          <a:pt x="5188" y="15637"/>
                        </a:lnTo>
                        <a:lnTo>
                          <a:pt x="5261" y="15758"/>
                        </a:lnTo>
                        <a:lnTo>
                          <a:pt x="5358" y="15880"/>
                        </a:lnTo>
                        <a:lnTo>
                          <a:pt x="5480" y="15953"/>
                        </a:lnTo>
                        <a:lnTo>
                          <a:pt x="5626" y="16026"/>
                        </a:lnTo>
                        <a:lnTo>
                          <a:pt x="5748" y="16075"/>
                        </a:lnTo>
                        <a:lnTo>
                          <a:pt x="5919" y="16075"/>
                        </a:lnTo>
                        <a:lnTo>
                          <a:pt x="5919" y="16075"/>
                        </a:lnTo>
                        <a:lnTo>
                          <a:pt x="6040" y="16075"/>
                        </a:lnTo>
                        <a:lnTo>
                          <a:pt x="6040" y="16075"/>
                        </a:lnTo>
                        <a:lnTo>
                          <a:pt x="6211" y="16026"/>
                        </a:lnTo>
                        <a:lnTo>
                          <a:pt x="6357" y="15953"/>
                        </a:lnTo>
                        <a:lnTo>
                          <a:pt x="6479" y="15856"/>
                        </a:lnTo>
                        <a:lnTo>
                          <a:pt x="6576" y="15710"/>
                        </a:lnTo>
                        <a:lnTo>
                          <a:pt x="6674" y="15564"/>
                        </a:lnTo>
                        <a:lnTo>
                          <a:pt x="6722" y="15418"/>
                        </a:lnTo>
                        <a:lnTo>
                          <a:pt x="6747" y="15247"/>
                        </a:lnTo>
                        <a:lnTo>
                          <a:pt x="6747" y="15077"/>
                        </a:lnTo>
                        <a:lnTo>
                          <a:pt x="6747" y="15077"/>
                        </a:lnTo>
                        <a:lnTo>
                          <a:pt x="6601" y="13128"/>
                        </a:lnTo>
                        <a:lnTo>
                          <a:pt x="6333" y="8890"/>
                        </a:lnTo>
                        <a:lnTo>
                          <a:pt x="6187" y="6601"/>
                        </a:lnTo>
                        <a:lnTo>
                          <a:pt x="6089" y="4604"/>
                        </a:lnTo>
                        <a:lnTo>
                          <a:pt x="6040" y="3167"/>
                        </a:lnTo>
                        <a:lnTo>
                          <a:pt x="6040" y="2753"/>
                        </a:lnTo>
                        <a:lnTo>
                          <a:pt x="6040" y="2582"/>
                        </a:lnTo>
                        <a:lnTo>
                          <a:pt x="6040" y="2582"/>
                        </a:lnTo>
                        <a:lnTo>
                          <a:pt x="6065" y="2582"/>
                        </a:lnTo>
                        <a:lnTo>
                          <a:pt x="6089" y="2582"/>
                        </a:lnTo>
                        <a:lnTo>
                          <a:pt x="6138" y="2680"/>
                        </a:lnTo>
                        <a:lnTo>
                          <a:pt x="6235" y="2996"/>
                        </a:lnTo>
                        <a:lnTo>
                          <a:pt x="6381" y="3484"/>
                        </a:lnTo>
                        <a:lnTo>
                          <a:pt x="6503" y="4117"/>
                        </a:lnTo>
                        <a:lnTo>
                          <a:pt x="6625" y="4823"/>
                        </a:lnTo>
                        <a:lnTo>
                          <a:pt x="6722" y="5554"/>
                        </a:lnTo>
                        <a:lnTo>
                          <a:pt x="6795" y="6260"/>
                        </a:lnTo>
                        <a:lnTo>
                          <a:pt x="6820" y="6869"/>
                        </a:lnTo>
                        <a:lnTo>
                          <a:pt x="6820" y="6869"/>
                        </a:lnTo>
                        <a:lnTo>
                          <a:pt x="6844" y="7015"/>
                        </a:lnTo>
                        <a:lnTo>
                          <a:pt x="6869" y="7161"/>
                        </a:lnTo>
                        <a:lnTo>
                          <a:pt x="6917" y="7307"/>
                        </a:lnTo>
                        <a:lnTo>
                          <a:pt x="6990" y="7405"/>
                        </a:lnTo>
                        <a:lnTo>
                          <a:pt x="7088" y="7502"/>
                        </a:lnTo>
                        <a:lnTo>
                          <a:pt x="7209" y="7575"/>
                        </a:lnTo>
                        <a:lnTo>
                          <a:pt x="7331" y="7624"/>
                        </a:lnTo>
                        <a:lnTo>
                          <a:pt x="7477" y="7648"/>
                        </a:lnTo>
                        <a:lnTo>
                          <a:pt x="7477" y="7648"/>
                        </a:lnTo>
                        <a:lnTo>
                          <a:pt x="7624" y="7624"/>
                        </a:lnTo>
                        <a:lnTo>
                          <a:pt x="7745" y="7575"/>
                        </a:lnTo>
                        <a:lnTo>
                          <a:pt x="7867" y="7502"/>
                        </a:lnTo>
                        <a:lnTo>
                          <a:pt x="7964" y="7405"/>
                        </a:lnTo>
                        <a:lnTo>
                          <a:pt x="8038" y="7307"/>
                        </a:lnTo>
                        <a:lnTo>
                          <a:pt x="8086" y="7161"/>
                        </a:lnTo>
                        <a:lnTo>
                          <a:pt x="8111" y="7015"/>
                        </a:lnTo>
                        <a:lnTo>
                          <a:pt x="8135" y="6869"/>
                        </a:lnTo>
                        <a:lnTo>
                          <a:pt x="8135" y="6869"/>
                        </a:lnTo>
                        <a:lnTo>
                          <a:pt x="8111" y="5505"/>
                        </a:lnTo>
                        <a:lnTo>
                          <a:pt x="8086" y="4872"/>
                        </a:lnTo>
                        <a:lnTo>
                          <a:pt x="8038" y="4287"/>
                        </a:lnTo>
                        <a:lnTo>
                          <a:pt x="7964" y="3703"/>
                        </a:lnTo>
                        <a:lnTo>
                          <a:pt x="7867" y="3167"/>
                        </a:lnTo>
                        <a:lnTo>
                          <a:pt x="7745" y="2656"/>
                        </a:lnTo>
                        <a:lnTo>
                          <a:pt x="7599" y="2168"/>
                        </a:lnTo>
                        <a:lnTo>
                          <a:pt x="7404" y="1754"/>
                        </a:lnTo>
                        <a:lnTo>
                          <a:pt x="7185" y="1365"/>
                        </a:lnTo>
                        <a:lnTo>
                          <a:pt x="7063" y="1170"/>
                        </a:lnTo>
                        <a:lnTo>
                          <a:pt x="6917" y="999"/>
                        </a:lnTo>
                        <a:lnTo>
                          <a:pt x="6771" y="853"/>
                        </a:lnTo>
                        <a:lnTo>
                          <a:pt x="6625" y="707"/>
                        </a:lnTo>
                        <a:lnTo>
                          <a:pt x="6454" y="561"/>
                        </a:lnTo>
                        <a:lnTo>
                          <a:pt x="6260" y="439"/>
                        </a:lnTo>
                        <a:lnTo>
                          <a:pt x="6065" y="342"/>
                        </a:lnTo>
                        <a:lnTo>
                          <a:pt x="5870" y="244"/>
                        </a:lnTo>
                        <a:lnTo>
                          <a:pt x="5651" y="171"/>
                        </a:lnTo>
                        <a:lnTo>
                          <a:pt x="5407" y="98"/>
                        </a:lnTo>
                        <a:lnTo>
                          <a:pt x="5164" y="50"/>
                        </a:lnTo>
                        <a:lnTo>
                          <a:pt x="4896" y="1"/>
                        </a:lnTo>
                        <a:lnTo>
                          <a:pt x="4896" y="1"/>
                        </a:lnTo>
                        <a:close/>
                      </a:path>
                    </a:pathLst>
                  </a:custGeom>
                  <a:noFill/>
                  <a:ln w="28575" cap="rnd" cmpd="sng">
                    <a:solidFill>
                      <a:schemeClr val="tx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0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7" name="Google Shape;553;p41"/>
                  <p:cNvSpPr/>
                  <p:nvPr/>
                </p:nvSpPr>
                <p:spPr>
                  <a:xfrm>
                    <a:off x="4080048" y="2279650"/>
                    <a:ext cx="85275" cy="9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1" h="3751" fill="none" extrusionOk="0">
                        <a:moveTo>
                          <a:pt x="1" y="1705"/>
                        </a:moveTo>
                        <a:lnTo>
                          <a:pt x="1" y="1705"/>
                        </a:lnTo>
                        <a:lnTo>
                          <a:pt x="1" y="1510"/>
                        </a:lnTo>
                        <a:lnTo>
                          <a:pt x="25" y="1315"/>
                        </a:lnTo>
                        <a:lnTo>
                          <a:pt x="74" y="1145"/>
                        </a:lnTo>
                        <a:lnTo>
                          <a:pt x="123" y="999"/>
                        </a:lnTo>
                        <a:lnTo>
                          <a:pt x="196" y="852"/>
                        </a:lnTo>
                        <a:lnTo>
                          <a:pt x="293" y="706"/>
                        </a:lnTo>
                        <a:lnTo>
                          <a:pt x="391" y="585"/>
                        </a:lnTo>
                        <a:lnTo>
                          <a:pt x="488" y="463"/>
                        </a:lnTo>
                        <a:lnTo>
                          <a:pt x="610" y="341"/>
                        </a:lnTo>
                        <a:lnTo>
                          <a:pt x="756" y="268"/>
                        </a:lnTo>
                        <a:lnTo>
                          <a:pt x="902" y="171"/>
                        </a:lnTo>
                        <a:lnTo>
                          <a:pt x="1048" y="122"/>
                        </a:lnTo>
                        <a:lnTo>
                          <a:pt x="1194" y="49"/>
                        </a:lnTo>
                        <a:lnTo>
                          <a:pt x="1365" y="24"/>
                        </a:lnTo>
                        <a:lnTo>
                          <a:pt x="1535" y="0"/>
                        </a:lnTo>
                        <a:lnTo>
                          <a:pt x="1706" y="0"/>
                        </a:lnTo>
                        <a:lnTo>
                          <a:pt x="1706" y="0"/>
                        </a:lnTo>
                        <a:lnTo>
                          <a:pt x="1876" y="0"/>
                        </a:lnTo>
                        <a:lnTo>
                          <a:pt x="2047" y="24"/>
                        </a:lnTo>
                        <a:lnTo>
                          <a:pt x="2217" y="49"/>
                        </a:lnTo>
                        <a:lnTo>
                          <a:pt x="2363" y="122"/>
                        </a:lnTo>
                        <a:lnTo>
                          <a:pt x="2509" y="171"/>
                        </a:lnTo>
                        <a:lnTo>
                          <a:pt x="2656" y="268"/>
                        </a:lnTo>
                        <a:lnTo>
                          <a:pt x="2802" y="341"/>
                        </a:lnTo>
                        <a:lnTo>
                          <a:pt x="2923" y="463"/>
                        </a:lnTo>
                        <a:lnTo>
                          <a:pt x="3021" y="585"/>
                        </a:lnTo>
                        <a:lnTo>
                          <a:pt x="3118" y="706"/>
                        </a:lnTo>
                        <a:lnTo>
                          <a:pt x="3216" y="852"/>
                        </a:lnTo>
                        <a:lnTo>
                          <a:pt x="3289" y="999"/>
                        </a:lnTo>
                        <a:lnTo>
                          <a:pt x="3337" y="1145"/>
                        </a:lnTo>
                        <a:lnTo>
                          <a:pt x="3386" y="1315"/>
                        </a:lnTo>
                        <a:lnTo>
                          <a:pt x="3411" y="1510"/>
                        </a:lnTo>
                        <a:lnTo>
                          <a:pt x="3411" y="1705"/>
                        </a:lnTo>
                        <a:lnTo>
                          <a:pt x="3411" y="1705"/>
                        </a:lnTo>
                        <a:lnTo>
                          <a:pt x="3411" y="1900"/>
                        </a:lnTo>
                        <a:lnTo>
                          <a:pt x="3386" y="2095"/>
                        </a:lnTo>
                        <a:lnTo>
                          <a:pt x="3337" y="2265"/>
                        </a:lnTo>
                        <a:lnTo>
                          <a:pt x="3289" y="2460"/>
                        </a:lnTo>
                        <a:lnTo>
                          <a:pt x="3216" y="2630"/>
                        </a:lnTo>
                        <a:lnTo>
                          <a:pt x="3118" y="2801"/>
                        </a:lnTo>
                        <a:lnTo>
                          <a:pt x="3021" y="2971"/>
                        </a:lnTo>
                        <a:lnTo>
                          <a:pt x="2923" y="3117"/>
                        </a:lnTo>
                        <a:lnTo>
                          <a:pt x="2802" y="3264"/>
                        </a:lnTo>
                        <a:lnTo>
                          <a:pt x="2656" y="3385"/>
                        </a:lnTo>
                        <a:lnTo>
                          <a:pt x="2509" y="3483"/>
                        </a:lnTo>
                        <a:lnTo>
                          <a:pt x="2363" y="3580"/>
                        </a:lnTo>
                        <a:lnTo>
                          <a:pt x="2217" y="3653"/>
                        </a:lnTo>
                        <a:lnTo>
                          <a:pt x="2047" y="3702"/>
                        </a:lnTo>
                        <a:lnTo>
                          <a:pt x="1876" y="3751"/>
                        </a:lnTo>
                        <a:lnTo>
                          <a:pt x="1706" y="3751"/>
                        </a:lnTo>
                        <a:lnTo>
                          <a:pt x="1706" y="3751"/>
                        </a:lnTo>
                        <a:lnTo>
                          <a:pt x="1535" y="3751"/>
                        </a:lnTo>
                        <a:lnTo>
                          <a:pt x="1365" y="3702"/>
                        </a:lnTo>
                        <a:lnTo>
                          <a:pt x="1194" y="3653"/>
                        </a:lnTo>
                        <a:lnTo>
                          <a:pt x="1048" y="3580"/>
                        </a:lnTo>
                        <a:lnTo>
                          <a:pt x="902" y="3483"/>
                        </a:lnTo>
                        <a:lnTo>
                          <a:pt x="756" y="3385"/>
                        </a:lnTo>
                        <a:lnTo>
                          <a:pt x="610" y="3264"/>
                        </a:lnTo>
                        <a:lnTo>
                          <a:pt x="488" y="3117"/>
                        </a:lnTo>
                        <a:lnTo>
                          <a:pt x="391" y="2971"/>
                        </a:lnTo>
                        <a:lnTo>
                          <a:pt x="293" y="2801"/>
                        </a:lnTo>
                        <a:lnTo>
                          <a:pt x="196" y="2630"/>
                        </a:lnTo>
                        <a:lnTo>
                          <a:pt x="123" y="2460"/>
                        </a:lnTo>
                        <a:lnTo>
                          <a:pt x="74" y="2265"/>
                        </a:lnTo>
                        <a:lnTo>
                          <a:pt x="25" y="2095"/>
                        </a:lnTo>
                        <a:lnTo>
                          <a:pt x="1" y="1900"/>
                        </a:lnTo>
                        <a:lnTo>
                          <a:pt x="1" y="1705"/>
                        </a:lnTo>
                        <a:lnTo>
                          <a:pt x="1" y="1705"/>
                        </a:lnTo>
                        <a:close/>
                      </a:path>
                    </a:pathLst>
                  </a:custGeom>
                  <a:noFill/>
                  <a:ln w="28575" cap="rnd" cmpd="sng">
                    <a:solidFill>
                      <a:schemeClr val="tx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20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sp>
          <p:nvSpPr>
            <p:cNvPr id="37" name="TextBox 36"/>
            <p:cNvSpPr txBox="1"/>
            <p:nvPr/>
          </p:nvSpPr>
          <p:spPr>
            <a:xfrm>
              <a:off x="468076" y="2550694"/>
              <a:ext cx="425789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NHÓM 1</a:t>
              </a:r>
            </a:p>
            <a:p>
              <a:pPr algn="ctr"/>
              <a:r>
                <a:rPr lang="en-US" sz="32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Con đường… giòn tan</a:t>
              </a:r>
              <a:endPara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59423" y="2545603"/>
              <a:ext cx="546495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NHÓM 2</a:t>
              </a:r>
            </a:p>
            <a:p>
              <a:pPr algn="ctr"/>
              <a:r>
                <a:rPr lang="en-US" sz="32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Em qua… bước chân học trò</a:t>
              </a:r>
              <a:endPara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966620" y="3319997"/>
              <a:ext cx="1070253" cy="90477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6470664" y="3291840"/>
              <a:ext cx="928374" cy="96108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185859" y="4319957"/>
              <a:ext cx="80345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Hòa giọng: Con đường học trò… tươi hồng</a:t>
              </a:r>
              <a:endPara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441650" y="2460209"/>
            <a:ext cx="7438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Hát lĩnh xướng, nối tiếp, hòa giọng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108"/>
            <a:ext cx="6477001" cy="10276892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51305" r="74364"/>
          <a:stretch>
            <a:fillRect/>
          </a:stretch>
        </p:blipFill>
        <p:spPr>
          <a:xfrm>
            <a:off x="16078200" y="7849877"/>
            <a:ext cx="2209801" cy="2371449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790786" flipH="1">
            <a:off x="4185381" y="8033146"/>
            <a:ext cx="2144836" cy="7399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658274" flipH="1">
            <a:off x="5363630" y="3236167"/>
            <a:ext cx="2144836" cy="739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068" y="48208"/>
            <a:ext cx="136227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7603" y="419100"/>
            <a:ext cx="11202106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Biểu diễn bài hát Con đường học trò bằng 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 hình thức đã học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50" y="3413771"/>
            <a:ext cx="9224350" cy="562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53107" y="2515386"/>
            <a:ext cx="6227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Hát kết hợp vận động cơ thể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" y="0"/>
            <a:ext cx="4012163" cy="10287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97200" y="0"/>
            <a:ext cx="2603240" cy="1790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772400" y="8267700"/>
            <a:ext cx="3962400" cy="1593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755016" y="8267700"/>
            <a:ext cx="4343400" cy="16043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7200" y="530597"/>
            <a:ext cx="10603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nl-NL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Trò </a:t>
            </a:r>
            <a:r>
              <a:rPr lang="nl-NL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 âm nhạc: Nhịp điệu đến trường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97634"/>
            <a:ext cx="6298197" cy="3999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6" y="4197634"/>
            <a:ext cx="5896160" cy="39996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800" y="1516224"/>
            <a:ext cx="12969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Bước 1</a:t>
            </a:r>
            <a:r>
              <a:rPr lang="nl-NL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Cả lớp xếp thành hình vòng tròn, cùng vỗ tay luyện tiết tấu trong sách giáo khoa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Bước </a:t>
            </a:r>
            <a:r>
              <a:rPr lang="nl-NL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nl-NL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HS ứng tác lời theo chủ đề: Tuổi học trò trên nền tiết tấu 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6972300"/>
            <a:ext cx="2238375" cy="29573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0200" y="723899"/>
            <a:ext cx="9273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Giới thiệu tranh vẽ theo chủ đề: Tuổi học trò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33" y="4533900"/>
            <a:ext cx="9145119" cy="5476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89500"/>
            <a:ext cx="4356100" cy="539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16" y="1638300"/>
            <a:ext cx="3237084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23900"/>
            <a:ext cx="2826204" cy="25398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00600" y="1334006"/>
            <a:ext cx="1066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 nhóm trưng </a:t>
            </a:r>
            <a:r>
              <a:rPr lang="nl-NL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bày và giới thiệu tranh đã vẽ theo chủ đề tuổi học trò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sinh chia </a:t>
            </a:r>
            <a:r>
              <a:rPr lang="nl-NL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sẻ cảm xúc của mình với sản phẩm tranh vẽ được giới thiệu.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7611046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6700"/>
            <a:ext cx="4310742" cy="20220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4305300"/>
            <a:ext cx="114300" cy="52169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>
            <a:off x="1600200" y="2645229"/>
            <a:ext cx="7620000" cy="1371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870856" y="4460234"/>
            <a:ext cx="8882744" cy="1371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Ôn luyện bài hát Con đường học trò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900402" y="6210300"/>
            <a:ext cx="8853197" cy="1371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Ôn bài tập đọc nhạc số 1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900402" y="7976118"/>
            <a:ext cx="8700797" cy="1371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nl-NL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nl-NL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hiểu </a:t>
            </a:r>
            <a:r>
              <a:rPr lang="nl-NL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nội dung chủ đề 2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16961168" y="9443646"/>
            <a:ext cx="1097400" cy="78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399" y="4316419"/>
            <a:ext cx="12137105" cy="2263761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 ƠN CÁC EM ĐÃ LẮNG NGHE</a:t>
            </a:r>
          </a:p>
          <a:p>
            <a:pPr algn="ctr">
              <a:lnSpc>
                <a:spcPct val="150000"/>
              </a:lnSpc>
            </a:pPr>
            <a:r>
              <a:rPr lang="en-US" sz="4800" b="1" u="sng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HẸN GẶP LẠI CÁC EM Ở TIẾT HỌC SAU</a:t>
            </a:r>
            <a:endParaRPr lang="en-US" sz="4800" b="1" u="sng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824774">
            <a:off x="619667" y="2405862"/>
            <a:ext cx="3391561" cy="32004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78000" y="3527107"/>
            <a:ext cx="3429000" cy="2623185"/>
          </a:xfrm>
          <a:prstGeom prst="rect">
            <a:avLst/>
          </a:prstGeom>
        </p:spPr>
      </p:pic>
      <p:pic>
        <p:nvPicPr>
          <p:cNvPr id="8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40184"/>
            <a:ext cx="6746518" cy="4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263</Words>
  <Application>Microsoft Office PowerPoint</Application>
  <PresentationFormat>Custom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HDLAPTOP</cp:lastModifiedBy>
  <cp:revision>16</cp:revision>
  <dcterms:created xsi:type="dcterms:W3CDTF">2006-08-16T00:00:00Z</dcterms:created>
  <dcterms:modified xsi:type="dcterms:W3CDTF">2021-08-16T05:13:34Z</dcterms:modified>
  <dc:identifier>DAEnOY7h5rU</dc:identifier>
</cp:coreProperties>
</file>