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8"/>
  </p:notesMasterIdLst>
  <p:sldIdLst>
    <p:sldId id="256" r:id="rId2"/>
    <p:sldId id="257" r:id="rId3"/>
    <p:sldId id="260" r:id="rId4"/>
    <p:sldId id="261" r:id="rId5"/>
    <p:sldId id="263" r:id="rId6"/>
    <p:sldId id="264" r:id="rId7"/>
    <p:sldId id="266" r:id="rId8"/>
    <p:sldId id="297" r:id="rId9"/>
    <p:sldId id="295" r:id="rId10"/>
    <p:sldId id="298" r:id="rId11"/>
    <p:sldId id="296" r:id="rId12"/>
    <p:sldId id="267" r:id="rId13"/>
    <p:sldId id="269" r:id="rId14"/>
    <p:sldId id="270" r:id="rId15"/>
    <p:sldId id="271" r:id="rId16"/>
    <p:sldId id="272" r:id="rId17"/>
  </p:sldIdLst>
  <p:sldSz cx="9144000" cy="5143500" type="screen16x9"/>
  <p:notesSz cx="6858000" cy="9144000"/>
  <p:embeddedFontLst>
    <p:embeddedFont>
      <p:font typeface="Damion" panose="020B0604020202020204" charset="0"/>
      <p:regular r:id="rId19"/>
    </p:embeddedFont>
    <p:embeddedFont>
      <p:font typeface="Inria Sans" panose="020B0604020202020204" charset="0"/>
      <p:regular r:id="rId20"/>
      <p:bold r:id="rId21"/>
      <p:italic r:id="rId22"/>
      <p:boldItalic r:id="rId23"/>
    </p:embeddedFont>
    <p:embeddedFont>
      <p:font typeface="Inria Sans Light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EF74FF8-E034-4DB7-BE06-887B1C85FB4F}">
  <a:tblStyle styleId="{4EF74FF8-E034-4DB7-BE06-887B1C85FB4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E6136F5-39C5-4167-BACB-785AFB5643D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136D97-24F7-474D-AD96-8C63B08A8243}" type="doc">
      <dgm:prSet loTypeId="urn:microsoft.com/office/officeart/2005/8/layout/orgChart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EFEA74D-16FE-49C9-89A6-23831D8083FF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400" b="1"/>
            <a:t>HOẠT ĐỘNG NHÓM</a:t>
          </a:r>
        </a:p>
      </dgm:t>
    </dgm:pt>
    <dgm:pt modelId="{F93F6076-0452-4F41-825E-0A03B201E0DF}" type="parTrans" cxnId="{E668687D-EB35-4A06-86A8-F63AE386DD67}">
      <dgm:prSet/>
      <dgm:spPr/>
      <dgm:t>
        <a:bodyPr/>
        <a:lstStyle/>
        <a:p>
          <a:endParaRPr lang="en-US"/>
        </a:p>
      </dgm:t>
    </dgm:pt>
    <dgm:pt modelId="{14BF3D3E-96BB-49ED-B999-DDA853A2EE0E}" type="sibTrans" cxnId="{E668687D-EB35-4A06-86A8-F63AE386DD67}">
      <dgm:prSet/>
      <dgm:spPr/>
      <dgm:t>
        <a:bodyPr/>
        <a:lstStyle/>
        <a:p>
          <a:endParaRPr lang="en-US"/>
        </a:p>
      </dgm:t>
    </dgm:pt>
    <dgm:pt modelId="{33FDEB9F-E6D3-451C-A262-B3619FB0420C}">
      <dgm:prSet phldrT="[Text]" custT="1"/>
      <dgm:spPr>
        <a:solidFill>
          <a:srgbClr val="00B0F0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2000" b="1"/>
            <a:t>Nhóm 1+ 2: Xuất xứ cây đàn </a:t>
          </a:r>
        </a:p>
      </dgm:t>
    </dgm:pt>
    <dgm:pt modelId="{D5BADD50-9C27-4C3A-B9D6-954A341FB82F}" type="parTrans" cxnId="{D837F297-A27B-4894-A4A7-70DF00967DBD}">
      <dgm:prSet/>
      <dgm:spPr/>
      <dgm:t>
        <a:bodyPr/>
        <a:lstStyle/>
        <a:p>
          <a:endParaRPr lang="en-US"/>
        </a:p>
      </dgm:t>
    </dgm:pt>
    <dgm:pt modelId="{22FF59B4-0174-4B09-B00A-C3C21B4EB012}" type="sibTrans" cxnId="{D837F297-A27B-4894-A4A7-70DF00967DBD}">
      <dgm:prSet/>
      <dgm:spPr/>
      <dgm:t>
        <a:bodyPr/>
        <a:lstStyle/>
        <a:p>
          <a:endParaRPr lang="en-US"/>
        </a:p>
      </dgm:t>
    </dgm:pt>
    <dgm:pt modelId="{5679FF5E-F85C-472F-A20E-6F4EAB6B5A69}">
      <dgm:prSet phldrT="[Text]" custT="1"/>
      <dgm:spPr>
        <a:solidFill>
          <a:srgbClr val="00B0F0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2000" b="1"/>
            <a:t>Nhóm 3 + 4: Cấu tạo và cách tạo ra âm thanh</a:t>
          </a:r>
        </a:p>
      </dgm:t>
    </dgm:pt>
    <dgm:pt modelId="{F3A5D822-CB30-4DF8-B9AD-79246068E74C}" type="parTrans" cxnId="{638BB5A7-1D90-42AA-8D1D-C030C451E2A3}">
      <dgm:prSet/>
      <dgm:spPr/>
      <dgm:t>
        <a:bodyPr/>
        <a:lstStyle/>
        <a:p>
          <a:endParaRPr lang="en-US"/>
        </a:p>
      </dgm:t>
    </dgm:pt>
    <dgm:pt modelId="{CE8D1F9F-B83F-4FA4-A6AE-BCCCCD026A33}" type="sibTrans" cxnId="{638BB5A7-1D90-42AA-8D1D-C030C451E2A3}">
      <dgm:prSet/>
      <dgm:spPr/>
      <dgm:t>
        <a:bodyPr/>
        <a:lstStyle/>
        <a:p>
          <a:endParaRPr lang="en-US"/>
        </a:p>
      </dgm:t>
    </dgm:pt>
    <dgm:pt modelId="{D579D9F8-49C7-4B50-9520-065B083ED874}" type="pres">
      <dgm:prSet presAssocID="{34136D97-24F7-474D-AD96-8C63B08A824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C5639CD-63AE-4B25-9774-AB2F1804A94B}" type="pres">
      <dgm:prSet presAssocID="{AEFEA74D-16FE-49C9-89A6-23831D8083FF}" presName="hierRoot1" presStyleCnt="0">
        <dgm:presLayoutVars>
          <dgm:hierBranch val="init"/>
        </dgm:presLayoutVars>
      </dgm:prSet>
      <dgm:spPr/>
    </dgm:pt>
    <dgm:pt modelId="{B71D600E-A991-483A-AFFF-2A8DEE9EB65D}" type="pres">
      <dgm:prSet presAssocID="{AEFEA74D-16FE-49C9-89A6-23831D8083FF}" presName="rootComposite1" presStyleCnt="0"/>
      <dgm:spPr/>
    </dgm:pt>
    <dgm:pt modelId="{5C2A7EDC-AABA-49E6-A6A5-EF287CF68C2B}" type="pres">
      <dgm:prSet presAssocID="{AEFEA74D-16FE-49C9-89A6-23831D8083FF}" presName="rootText1" presStyleLbl="node0" presStyleIdx="0" presStyleCnt="1" custScaleX="171023">
        <dgm:presLayoutVars>
          <dgm:chPref val="3"/>
        </dgm:presLayoutVars>
      </dgm:prSet>
      <dgm:spPr/>
    </dgm:pt>
    <dgm:pt modelId="{1CB12184-E52A-4918-9C63-113D7F1C3829}" type="pres">
      <dgm:prSet presAssocID="{AEFEA74D-16FE-49C9-89A6-23831D8083FF}" presName="rootConnector1" presStyleLbl="node1" presStyleIdx="0" presStyleCnt="0"/>
      <dgm:spPr/>
    </dgm:pt>
    <dgm:pt modelId="{64249C2D-2EF8-40CE-BB81-21E1A2FE55C3}" type="pres">
      <dgm:prSet presAssocID="{AEFEA74D-16FE-49C9-89A6-23831D8083FF}" presName="hierChild2" presStyleCnt="0"/>
      <dgm:spPr/>
    </dgm:pt>
    <dgm:pt modelId="{7A55E550-04DD-4919-887D-20A17F68320C}" type="pres">
      <dgm:prSet presAssocID="{D5BADD50-9C27-4C3A-B9D6-954A341FB82F}" presName="Name37" presStyleLbl="parChTrans1D2" presStyleIdx="0" presStyleCnt="2"/>
      <dgm:spPr/>
    </dgm:pt>
    <dgm:pt modelId="{36ED54EF-5B18-425F-BE4D-0836D4B12D34}" type="pres">
      <dgm:prSet presAssocID="{33FDEB9F-E6D3-451C-A262-B3619FB0420C}" presName="hierRoot2" presStyleCnt="0">
        <dgm:presLayoutVars>
          <dgm:hierBranch val="init"/>
        </dgm:presLayoutVars>
      </dgm:prSet>
      <dgm:spPr/>
    </dgm:pt>
    <dgm:pt modelId="{267C05C1-7FAC-401E-A98D-1B5E924ED9A7}" type="pres">
      <dgm:prSet presAssocID="{33FDEB9F-E6D3-451C-A262-B3619FB0420C}" presName="rootComposite" presStyleCnt="0"/>
      <dgm:spPr/>
    </dgm:pt>
    <dgm:pt modelId="{B38210B2-565E-4767-A1AD-FCFF3F6AB08C}" type="pres">
      <dgm:prSet presAssocID="{33FDEB9F-E6D3-451C-A262-B3619FB0420C}" presName="rootText" presStyleLbl="node2" presStyleIdx="0" presStyleCnt="2" custScaleY="197019">
        <dgm:presLayoutVars>
          <dgm:chPref val="3"/>
        </dgm:presLayoutVars>
      </dgm:prSet>
      <dgm:spPr/>
    </dgm:pt>
    <dgm:pt modelId="{C40C6C47-53EA-4646-AFE0-C283A92B0EF5}" type="pres">
      <dgm:prSet presAssocID="{33FDEB9F-E6D3-451C-A262-B3619FB0420C}" presName="rootConnector" presStyleLbl="node2" presStyleIdx="0" presStyleCnt="2"/>
      <dgm:spPr/>
    </dgm:pt>
    <dgm:pt modelId="{828BF1F4-1519-42C4-AEF6-8FDB49D39B1D}" type="pres">
      <dgm:prSet presAssocID="{33FDEB9F-E6D3-451C-A262-B3619FB0420C}" presName="hierChild4" presStyleCnt="0"/>
      <dgm:spPr/>
    </dgm:pt>
    <dgm:pt modelId="{4600CAE8-6724-4B1E-8376-18F134C1B293}" type="pres">
      <dgm:prSet presAssocID="{33FDEB9F-E6D3-451C-A262-B3619FB0420C}" presName="hierChild5" presStyleCnt="0"/>
      <dgm:spPr/>
    </dgm:pt>
    <dgm:pt modelId="{4AFA8957-3EA0-4261-ACEC-C15E7476AF91}" type="pres">
      <dgm:prSet presAssocID="{F3A5D822-CB30-4DF8-B9AD-79246068E74C}" presName="Name37" presStyleLbl="parChTrans1D2" presStyleIdx="1" presStyleCnt="2"/>
      <dgm:spPr/>
    </dgm:pt>
    <dgm:pt modelId="{DABC8E60-67B3-4DE0-8054-9049154DC00A}" type="pres">
      <dgm:prSet presAssocID="{5679FF5E-F85C-472F-A20E-6F4EAB6B5A69}" presName="hierRoot2" presStyleCnt="0">
        <dgm:presLayoutVars>
          <dgm:hierBranch val="init"/>
        </dgm:presLayoutVars>
      </dgm:prSet>
      <dgm:spPr/>
    </dgm:pt>
    <dgm:pt modelId="{7F20AD07-EC7C-4D91-9309-415AFF534E9C}" type="pres">
      <dgm:prSet presAssocID="{5679FF5E-F85C-472F-A20E-6F4EAB6B5A69}" presName="rootComposite" presStyleCnt="0"/>
      <dgm:spPr/>
    </dgm:pt>
    <dgm:pt modelId="{1DEEFCBC-7E2C-4F5F-A308-0623ED83E611}" type="pres">
      <dgm:prSet presAssocID="{5679FF5E-F85C-472F-A20E-6F4EAB6B5A69}" presName="rootText" presStyleLbl="node2" presStyleIdx="1" presStyleCnt="2" custScaleY="197019">
        <dgm:presLayoutVars>
          <dgm:chPref val="3"/>
        </dgm:presLayoutVars>
      </dgm:prSet>
      <dgm:spPr/>
    </dgm:pt>
    <dgm:pt modelId="{F4788D8B-8834-40DC-B9C4-450928DE4322}" type="pres">
      <dgm:prSet presAssocID="{5679FF5E-F85C-472F-A20E-6F4EAB6B5A69}" presName="rootConnector" presStyleLbl="node2" presStyleIdx="1" presStyleCnt="2"/>
      <dgm:spPr/>
    </dgm:pt>
    <dgm:pt modelId="{DF88FACC-307C-41D6-9DA4-9ACBB5A1DA1C}" type="pres">
      <dgm:prSet presAssocID="{5679FF5E-F85C-472F-A20E-6F4EAB6B5A69}" presName="hierChild4" presStyleCnt="0"/>
      <dgm:spPr/>
    </dgm:pt>
    <dgm:pt modelId="{20411452-050E-4151-A7BE-147F0A52B26C}" type="pres">
      <dgm:prSet presAssocID="{5679FF5E-F85C-472F-A20E-6F4EAB6B5A69}" presName="hierChild5" presStyleCnt="0"/>
      <dgm:spPr/>
    </dgm:pt>
    <dgm:pt modelId="{5C160747-4EF9-4435-9DD7-3AC0908150FB}" type="pres">
      <dgm:prSet presAssocID="{AEFEA74D-16FE-49C9-89A6-23831D8083FF}" presName="hierChild3" presStyleCnt="0"/>
      <dgm:spPr/>
    </dgm:pt>
  </dgm:ptLst>
  <dgm:cxnLst>
    <dgm:cxn modelId="{AC530036-64F3-43FB-8F8C-FC6A21B32B29}" type="presOf" srcId="{F3A5D822-CB30-4DF8-B9AD-79246068E74C}" destId="{4AFA8957-3EA0-4261-ACEC-C15E7476AF91}" srcOrd="0" destOrd="0" presId="urn:microsoft.com/office/officeart/2005/8/layout/orgChart1"/>
    <dgm:cxn modelId="{6E39A377-3216-4B35-871D-034A6DB4F499}" type="presOf" srcId="{33FDEB9F-E6D3-451C-A262-B3619FB0420C}" destId="{C40C6C47-53EA-4646-AFE0-C283A92B0EF5}" srcOrd="1" destOrd="0" presId="urn:microsoft.com/office/officeart/2005/8/layout/orgChart1"/>
    <dgm:cxn modelId="{E668687D-EB35-4A06-86A8-F63AE386DD67}" srcId="{34136D97-24F7-474D-AD96-8C63B08A8243}" destId="{AEFEA74D-16FE-49C9-89A6-23831D8083FF}" srcOrd="0" destOrd="0" parTransId="{F93F6076-0452-4F41-825E-0A03B201E0DF}" sibTransId="{14BF3D3E-96BB-49ED-B999-DDA853A2EE0E}"/>
    <dgm:cxn modelId="{D837F297-A27B-4894-A4A7-70DF00967DBD}" srcId="{AEFEA74D-16FE-49C9-89A6-23831D8083FF}" destId="{33FDEB9F-E6D3-451C-A262-B3619FB0420C}" srcOrd="0" destOrd="0" parTransId="{D5BADD50-9C27-4C3A-B9D6-954A341FB82F}" sibTransId="{22FF59B4-0174-4B09-B00A-C3C21B4EB012}"/>
    <dgm:cxn modelId="{638BB5A7-1D90-42AA-8D1D-C030C451E2A3}" srcId="{AEFEA74D-16FE-49C9-89A6-23831D8083FF}" destId="{5679FF5E-F85C-472F-A20E-6F4EAB6B5A69}" srcOrd="1" destOrd="0" parTransId="{F3A5D822-CB30-4DF8-B9AD-79246068E74C}" sibTransId="{CE8D1F9F-B83F-4FA4-A6AE-BCCCCD026A33}"/>
    <dgm:cxn modelId="{3797C1AC-5E46-4E53-B503-5BD41F3EB397}" type="presOf" srcId="{34136D97-24F7-474D-AD96-8C63B08A8243}" destId="{D579D9F8-49C7-4B50-9520-065B083ED874}" srcOrd="0" destOrd="0" presId="urn:microsoft.com/office/officeart/2005/8/layout/orgChart1"/>
    <dgm:cxn modelId="{463260AE-DD25-4513-9366-F768B798ADCE}" type="presOf" srcId="{AEFEA74D-16FE-49C9-89A6-23831D8083FF}" destId="{1CB12184-E52A-4918-9C63-113D7F1C3829}" srcOrd="1" destOrd="0" presId="urn:microsoft.com/office/officeart/2005/8/layout/orgChart1"/>
    <dgm:cxn modelId="{13A75CC6-BEE8-4188-B536-D09AA8DBA420}" type="presOf" srcId="{D5BADD50-9C27-4C3A-B9D6-954A341FB82F}" destId="{7A55E550-04DD-4919-887D-20A17F68320C}" srcOrd="0" destOrd="0" presId="urn:microsoft.com/office/officeart/2005/8/layout/orgChart1"/>
    <dgm:cxn modelId="{354174CB-BE46-4D6E-89B8-109EFAFD73BB}" type="presOf" srcId="{33FDEB9F-E6D3-451C-A262-B3619FB0420C}" destId="{B38210B2-565E-4767-A1AD-FCFF3F6AB08C}" srcOrd="0" destOrd="0" presId="urn:microsoft.com/office/officeart/2005/8/layout/orgChart1"/>
    <dgm:cxn modelId="{8A9041CE-4593-4922-A726-9952A7932E0B}" type="presOf" srcId="{AEFEA74D-16FE-49C9-89A6-23831D8083FF}" destId="{5C2A7EDC-AABA-49E6-A6A5-EF287CF68C2B}" srcOrd="0" destOrd="0" presId="urn:microsoft.com/office/officeart/2005/8/layout/orgChart1"/>
    <dgm:cxn modelId="{EACE13F5-E545-41C0-8D29-2AF6CD986179}" type="presOf" srcId="{5679FF5E-F85C-472F-A20E-6F4EAB6B5A69}" destId="{1DEEFCBC-7E2C-4F5F-A308-0623ED83E611}" srcOrd="0" destOrd="0" presId="urn:microsoft.com/office/officeart/2005/8/layout/orgChart1"/>
    <dgm:cxn modelId="{1B7A05F7-CC38-47DE-81E8-245834947B02}" type="presOf" srcId="{5679FF5E-F85C-472F-A20E-6F4EAB6B5A69}" destId="{F4788D8B-8834-40DC-B9C4-450928DE4322}" srcOrd="1" destOrd="0" presId="urn:microsoft.com/office/officeart/2005/8/layout/orgChart1"/>
    <dgm:cxn modelId="{0A7290B4-1F0B-467D-A7B4-61AFCE859BC0}" type="presParOf" srcId="{D579D9F8-49C7-4B50-9520-065B083ED874}" destId="{FC5639CD-63AE-4B25-9774-AB2F1804A94B}" srcOrd="0" destOrd="0" presId="urn:microsoft.com/office/officeart/2005/8/layout/orgChart1"/>
    <dgm:cxn modelId="{C131AB5B-1CAC-4274-A126-B337814F453E}" type="presParOf" srcId="{FC5639CD-63AE-4B25-9774-AB2F1804A94B}" destId="{B71D600E-A991-483A-AFFF-2A8DEE9EB65D}" srcOrd="0" destOrd="0" presId="urn:microsoft.com/office/officeart/2005/8/layout/orgChart1"/>
    <dgm:cxn modelId="{E77AF3D9-234C-4836-BC9C-50B898F686A6}" type="presParOf" srcId="{B71D600E-A991-483A-AFFF-2A8DEE9EB65D}" destId="{5C2A7EDC-AABA-49E6-A6A5-EF287CF68C2B}" srcOrd="0" destOrd="0" presId="urn:microsoft.com/office/officeart/2005/8/layout/orgChart1"/>
    <dgm:cxn modelId="{FBCBD111-8375-4BD6-B94B-426E11F93AF5}" type="presParOf" srcId="{B71D600E-A991-483A-AFFF-2A8DEE9EB65D}" destId="{1CB12184-E52A-4918-9C63-113D7F1C3829}" srcOrd="1" destOrd="0" presId="urn:microsoft.com/office/officeart/2005/8/layout/orgChart1"/>
    <dgm:cxn modelId="{B0151F26-91D8-4008-B5A9-55D080036AF9}" type="presParOf" srcId="{FC5639CD-63AE-4B25-9774-AB2F1804A94B}" destId="{64249C2D-2EF8-40CE-BB81-21E1A2FE55C3}" srcOrd="1" destOrd="0" presId="urn:microsoft.com/office/officeart/2005/8/layout/orgChart1"/>
    <dgm:cxn modelId="{8F3F0A23-C230-4CAF-8A20-D9AD65969885}" type="presParOf" srcId="{64249C2D-2EF8-40CE-BB81-21E1A2FE55C3}" destId="{7A55E550-04DD-4919-887D-20A17F68320C}" srcOrd="0" destOrd="0" presId="urn:microsoft.com/office/officeart/2005/8/layout/orgChart1"/>
    <dgm:cxn modelId="{1CD619CF-6CEC-47AF-AC93-5296038D1032}" type="presParOf" srcId="{64249C2D-2EF8-40CE-BB81-21E1A2FE55C3}" destId="{36ED54EF-5B18-425F-BE4D-0836D4B12D34}" srcOrd="1" destOrd="0" presId="urn:microsoft.com/office/officeart/2005/8/layout/orgChart1"/>
    <dgm:cxn modelId="{1DA1C663-AA53-4F63-BDC8-AFFD307793A1}" type="presParOf" srcId="{36ED54EF-5B18-425F-BE4D-0836D4B12D34}" destId="{267C05C1-7FAC-401E-A98D-1B5E924ED9A7}" srcOrd="0" destOrd="0" presId="urn:microsoft.com/office/officeart/2005/8/layout/orgChart1"/>
    <dgm:cxn modelId="{560CCC4E-826F-4BDB-AD5D-9A1A3C12198B}" type="presParOf" srcId="{267C05C1-7FAC-401E-A98D-1B5E924ED9A7}" destId="{B38210B2-565E-4767-A1AD-FCFF3F6AB08C}" srcOrd="0" destOrd="0" presId="urn:microsoft.com/office/officeart/2005/8/layout/orgChart1"/>
    <dgm:cxn modelId="{7AFC4152-A97E-4603-A4B4-B58343A936AB}" type="presParOf" srcId="{267C05C1-7FAC-401E-A98D-1B5E924ED9A7}" destId="{C40C6C47-53EA-4646-AFE0-C283A92B0EF5}" srcOrd="1" destOrd="0" presId="urn:microsoft.com/office/officeart/2005/8/layout/orgChart1"/>
    <dgm:cxn modelId="{8E44395F-63C2-4EE6-ABB7-23C656BE6DE6}" type="presParOf" srcId="{36ED54EF-5B18-425F-BE4D-0836D4B12D34}" destId="{828BF1F4-1519-42C4-AEF6-8FDB49D39B1D}" srcOrd="1" destOrd="0" presId="urn:microsoft.com/office/officeart/2005/8/layout/orgChart1"/>
    <dgm:cxn modelId="{AB015A78-2556-40DA-8CC8-E007521CF684}" type="presParOf" srcId="{36ED54EF-5B18-425F-BE4D-0836D4B12D34}" destId="{4600CAE8-6724-4B1E-8376-18F134C1B293}" srcOrd="2" destOrd="0" presId="urn:microsoft.com/office/officeart/2005/8/layout/orgChart1"/>
    <dgm:cxn modelId="{9E16D35E-D198-4F28-9907-DCAD28EF6B4E}" type="presParOf" srcId="{64249C2D-2EF8-40CE-BB81-21E1A2FE55C3}" destId="{4AFA8957-3EA0-4261-ACEC-C15E7476AF91}" srcOrd="2" destOrd="0" presId="urn:microsoft.com/office/officeart/2005/8/layout/orgChart1"/>
    <dgm:cxn modelId="{1D407492-1D9D-4936-A3F5-CCFF6934CA82}" type="presParOf" srcId="{64249C2D-2EF8-40CE-BB81-21E1A2FE55C3}" destId="{DABC8E60-67B3-4DE0-8054-9049154DC00A}" srcOrd="3" destOrd="0" presId="urn:microsoft.com/office/officeart/2005/8/layout/orgChart1"/>
    <dgm:cxn modelId="{96D75750-5D08-4255-9CB8-002ED79649B1}" type="presParOf" srcId="{DABC8E60-67B3-4DE0-8054-9049154DC00A}" destId="{7F20AD07-EC7C-4D91-9309-415AFF534E9C}" srcOrd="0" destOrd="0" presId="urn:microsoft.com/office/officeart/2005/8/layout/orgChart1"/>
    <dgm:cxn modelId="{99C086CE-8FD3-473C-A95B-D59B80C59250}" type="presParOf" srcId="{7F20AD07-EC7C-4D91-9309-415AFF534E9C}" destId="{1DEEFCBC-7E2C-4F5F-A308-0623ED83E611}" srcOrd="0" destOrd="0" presId="urn:microsoft.com/office/officeart/2005/8/layout/orgChart1"/>
    <dgm:cxn modelId="{8C61F317-7BB3-4D6C-AD4D-9480805AABFD}" type="presParOf" srcId="{7F20AD07-EC7C-4D91-9309-415AFF534E9C}" destId="{F4788D8B-8834-40DC-B9C4-450928DE4322}" srcOrd="1" destOrd="0" presId="urn:microsoft.com/office/officeart/2005/8/layout/orgChart1"/>
    <dgm:cxn modelId="{FE909452-025D-493C-941E-6A7580A09EC9}" type="presParOf" srcId="{DABC8E60-67B3-4DE0-8054-9049154DC00A}" destId="{DF88FACC-307C-41D6-9DA4-9ACBB5A1DA1C}" srcOrd="1" destOrd="0" presId="urn:microsoft.com/office/officeart/2005/8/layout/orgChart1"/>
    <dgm:cxn modelId="{4A1B8FBA-931D-4021-97DD-3290565FA5A6}" type="presParOf" srcId="{DABC8E60-67B3-4DE0-8054-9049154DC00A}" destId="{20411452-050E-4151-A7BE-147F0A52B26C}" srcOrd="2" destOrd="0" presId="urn:microsoft.com/office/officeart/2005/8/layout/orgChart1"/>
    <dgm:cxn modelId="{DE47F34C-7032-4D4F-9078-346B8E3B671D}" type="presParOf" srcId="{FC5639CD-63AE-4B25-9774-AB2F1804A94B}" destId="{5C160747-4EF9-4435-9DD7-3AC0908150F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BCE1AF-5148-4156-B23B-BF1F463A576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BD01A8-4BF0-4EDD-85F9-43B2A6F8AFCA}">
      <dgm:prSet phldrT="[Text]" custT="1"/>
      <dgm:spPr/>
      <dgm:t>
        <a:bodyPr/>
        <a:lstStyle/>
        <a:p>
          <a:r>
            <a:rPr lang="en-US" sz="2000" b="1"/>
            <a:t>1. Ôn luyện lại bài hát: Con đường học trò</a:t>
          </a:r>
        </a:p>
      </dgm:t>
    </dgm:pt>
    <dgm:pt modelId="{B6D3BCFB-59C7-4D3F-A2C8-80D017506E0C}" type="parTrans" cxnId="{A2F986A8-AAC5-405B-A7A2-729AB57CA600}">
      <dgm:prSet/>
      <dgm:spPr/>
      <dgm:t>
        <a:bodyPr/>
        <a:lstStyle/>
        <a:p>
          <a:endParaRPr lang="en-US"/>
        </a:p>
      </dgm:t>
    </dgm:pt>
    <dgm:pt modelId="{E531E04E-A99F-45D2-9637-23CC62B5131A}" type="sibTrans" cxnId="{A2F986A8-AAC5-405B-A7A2-729AB57CA600}">
      <dgm:prSet/>
      <dgm:spPr/>
      <dgm:t>
        <a:bodyPr/>
        <a:lstStyle/>
        <a:p>
          <a:endParaRPr lang="en-US"/>
        </a:p>
      </dgm:t>
    </dgm:pt>
    <dgm:pt modelId="{AEF0CF3F-E182-4E82-A5C5-D79C637D62A0}">
      <dgm:prSet phldrT="[Text]" custT="1"/>
      <dgm:spPr/>
      <dgm:t>
        <a:bodyPr/>
        <a:lstStyle/>
        <a:p>
          <a:r>
            <a:rPr lang="en-US" sz="2000" b="1"/>
            <a:t>2. Tìm hiểu trước bài đọc nhạc số 1</a:t>
          </a:r>
        </a:p>
      </dgm:t>
    </dgm:pt>
    <dgm:pt modelId="{8B7CA105-DAD9-4C4A-9608-880C07AAC8EC}" type="parTrans" cxnId="{9215A1BD-444E-420C-830A-FDAA55E85D73}">
      <dgm:prSet/>
      <dgm:spPr/>
      <dgm:t>
        <a:bodyPr/>
        <a:lstStyle/>
        <a:p>
          <a:endParaRPr lang="en-US"/>
        </a:p>
      </dgm:t>
    </dgm:pt>
    <dgm:pt modelId="{3E2B8D4D-4E55-4715-922A-358F357AD1A4}" type="sibTrans" cxnId="{9215A1BD-444E-420C-830A-FDAA55E85D73}">
      <dgm:prSet/>
      <dgm:spPr/>
      <dgm:t>
        <a:bodyPr/>
        <a:lstStyle/>
        <a:p>
          <a:endParaRPr lang="en-US"/>
        </a:p>
      </dgm:t>
    </dgm:pt>
    <dgm:pt modelId="{1904D211-C2AB-4457-9717-C07E1EB0C75C}" type="pres">
      <dgm:prSet presAssocID="{35BCE1AF-5148-4156-B23B-BF1F463A576E}" presName="linear" presStyleCnt="0">
        <dgm:presLayoutVars>
          <dgm:dir/>
          <dgm:animLvl val="lvl"/>
          <dgm:resizeHandles val="exact"/>
        </dgm:presLayoutVars>
      </dgm:prSet>
      <dgm:spPr/>
    </dgm:pt>
    <dgm:pt modelId="{F916A181-5E39-4FF2-AE13-51E401C7A63A}" type="pres">
      <dgm:prSet presAssocID="{1FBD01A8-4BF0-4EDD-85F9-43B2A6F8AFCA}" presName="parentLin" presStyleCnt="0"/>
      <dgm:spPr/>
    </dgm:pt>
    <dgm:pt modelId="{474AAB05-ABCA-4A77-81F0-8D5AE3C0DAF4}" type="pres">
      <dgm:prSet presAssocID="{1FBD01A8-4BF0-4EDD-85F9-43B2A6F8AFCA}" presName="parentLeftMargin" presStyleLbl="node1" presStyleIdx="0" presStyleCnt="2"/>
      <dgm:spPr/>
    </dgm:pt>
    <dgm:pt modelId="{F470C9C4-7C14-4284-877D-A2111E87ACAC}" type="pres">
      <dgm:prSet presAssocID="{1FBD01A8-4BF0-4EDD-85F9-43B2A6F8AFCA}" presName="parentText" presStyleLbl="node1" presStyleIdx="0" presStyleCnt="2" custScaleX="128743" custScaleY="69520">
        <dgm:presLayoutVars>
          <dgm:chMax val="0"/>
          <dgm:bulletEnabled val="1"/>
        </dgm:presLayoutVars>
      </dgm:prSet>
      <dgm:spPr/>
    </dgm:pt>
    <dgm:pt modelId="{DECD93D2-61FB-4D98-8E8D-FFCC88CA7EA8}" type="pres">
      <dgm:prSet presAssocID="{1FBD01A8-4BF0-4EDD-85F9-43B2A6F8AFCA}" presName="negativeSpace" presStyleCnt="0"/>
      <dgm:spPr/>
    </dgm:pt>
    <dgm:pt modelId="{A7014F71-5340-490F-BEA9-7CF2087608D5}" type="pres">
      <dgm:prSet presAssocID="{1FBD01A8-4BF0-4EDD-85F9-43B2A6F8AFCA}" presName="childText" presStyleLbl="conFgAcc1" presStyleIdx="0" presStyleCnt="2" custScaleY="83490">
        <dgm:presLayoutVars>
          <dgm:bulletEnabled val="1"/>
        </dgm:presLayoutVars>
      </dgm:prSet>
      <dgm:spPr/>
    </dgm:pt>
    <dgm:pt modelId="{1EB5BC50-FB71-4FBA-89C1-D2D3F0E8252A}" type="pres">
      <dgm:prSet presAssocID="{E531E04E-A99F-45D2-9637-23CC62B5131A}" presName="spaceBetweenRectangles" presStyleCnt="0"/>
      <dgm:spPr/>
    </dgm:pt>
    <dgm:pt modelId="{B6DB1555-C73B-4DEA-9195-2A6AAF7DF210}" type="pres">
      <dgm:prSet presAssocID="{AEF0CF3F-E182-4E82-A5C5-D79C637D62A0}" presName="parentLin" presStyleCnt="0"/>
      <dgm:spPr/>
    </dgm:pt>
    <dgm:pt modelId="{F21C66EB-A7B6-473C-A86A-5905348DC910}" type="pres">
      <dgm:prSet presAssocID="{AEF0CF3F-E182-4E82-A5C5-D79C637D62A0}" presName="parentLeftMargin" presStyleLbl="node1" presStyleIdx="0" presStyleCnt="2"/>
      <dgm:spPr/>
    </dgm:pt>
    <dgm:pt modelId="{2DA92AAB-0A9D-41CB-8808-0F11DC0B1E31}" type="pres">
      <dgm:prSet presAssocID="{AEF0CF3F-E182-4E82-A5C5-D79C637D62A0}" presName="parentText" presStyleLbl="node1" presStyleIdx="1" presStyleCnt="2" custScaleX="131164" custScaleY="62763">
        <dgm:presLayoutVars>
          <dgm:chMax val="0"/>
          <dgm:bulletEnabled val="1"/>
        </dgm:presLayoutVars>
      </dgm:prSet>
      <dgm:spPr/>
    </dgm:pt>
    <dgm:pt modelId="{83B958C3-BF3A-4182-9928-2F3BB9E8DB69}" type="pres">
      <dgm:prSet presAssocID="{AEF0CF3F-E182-4E82-A5C5-D79C637D62A0}" presName="negativeSpace" presStyleCnt="0"/>
      <dgm:spPr/>
    </dgm:pt>
    <dgm:pt modelId="{BDF6CAAB-1C12-4CA8-8AFD-FAFB5EC97F16}" type="pres">
      <dgm:prSet presAssocID="{AEF0CF3F-E182-4E82-A5C5-D79C637D62A0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B0E8A5B-E32B-4F24-8EA0-ECD3547C4230}" type="presOf" srcId="{AEF0CF3F-E182-4E82-A5C5-D79C637D62A0}" destId="{2DA92AAB-0A9D-41CB-8808-0F11DC0B1E31}" srcOrd="1" destOrd="0" presId="urn:microsoft.com/office/officeart/2005/8/layout/list1"/>
    <dgm:cxn modelId="{6BD6BC63-FCE4-4B42-A313-467025E0B5F8}" type="presOf" srcId="{35BCE1AF-5148-4156-B23B-BF1F463A576E}" destId="{1904D211-C2AB-4457-9717-C07E1EB0C75C}" srcOrd="0" destOrd="0" presId="urn:microsoft.com/office/officeart/2005/8/layout/list1"/>
    <dgm:cxn modelId="{EB75CE9C-A83B-43DF-982C-3D9F405B9BFD}" type="presOf" srcId="{AEF0CF3F-E182-4E82-A5C5-D79C637D62A0}" destId="{F21C66EB-A7B6-473C-A86A-5905348DC910}" srcOrd="0" destOrd="0" presId="urn:microsoft.com/office/officeart/2005/8/layout/list1"/>
    <dgm:cxn modelId="{A2F986A8-AAC5-405B-A7A2-729AB57CA600}" srcId="{35BCE1AF-5148-4156-B23B-BF1F463A576E}" destId="{1FBD01A8-4BF0-4EDD-85F9-43B2A6F8AFCA}" srcOrd="0" destOrd="0" parTransId="{B6D3BCFB-59C7-4D3F-A2C8-80D017506E0C}" sibTransId="{E531E04E-A99F-45D2-9637-23CC62B5131A}"/>
    <dgm:cxn modelId="{9215A1BD-444E-420C-830A-FDAA55E85D73}" srcId="{35BCE1AF-5148-4156-B23B-BF1F463A576E}" destId="{AEF0CF3F-E182-4E82-A5C5-D79C637D62A0}" srcOrd="1" destOrd="0" parTransId="{8B7CA105-DAD9-4C4A-9608-880C07AAC8EC}" sibTransId="{3E2B8D4D-4E55-4715-922A-358F357AD1A4}"/>
    <dgm:cxn modelId="{42A90DC0-9C82-497C-B7D4-91EF181D030F}" type="presOf" srcId="{1FBD01A8-4BF0-4EDD-85F9-43B2A6F8AFCA}" destId="{F470C9C4-7C14-4284-877D-A2111E87ACAC}" srcOrd="1" destOrd="0" presId="urn:microsoft.com/office/officeart/2005/8/layout/list1"/>
    <dgm:cxn modelId="{14E64FCB-0A07-4B1B-B60C-77E874275F12}" type="presOf" srcId="{1FBD01A8-4BF0-4EDD-85F9-43B2A6F8AFCA}" destId="{474AAB05-ABCA-4A77-81F0-8D5AE3C0DAF4}" srcOrd="0" destOrd="0" presId="urn:microsoft.com/office/officeart/2005/8/layout/list1"/>
    <dgm:cxn modelId="{3FD1FA2D-7FE3-4172-91AC-A348F0CEC84B}" type="presParOf" srcId="{1904D211-C2AB-4457-9717-C07E1EB0C75C}" destId="{F916A181-5E39-4FF2-AE13-51E401C7A63A}" srcOrd="0" destOrd="0" presId="urn:microsoft.com/office/officeart/2005/8/layout/list1"/>
    <dgm:cxn modelId="{B4E02271-4A6A-416F-8D94-6DB93F795625}" type="presParOf" srcId="{F916A181-5E39-4FF2-AE13-51E401C7A63A}" destId="{474AAB05-ABCA-4A77-81F0-8D5AE3C0DAF4}" srcOrd="0" destOrd="0" presId="urn:microsoft.com/office/officeart/2005/8/layout/list1"/>
    <dgm:cxn modelId="{5AB7AC5D-A70C-4DCC-A14F-F2141B3F1151}" type="presParOf" srcId="{F916A181-5E39-4FF2-AE13-51E401C7A63A}" destId="{F470C9C4-7C14-4284-877D-A2111E87ACAC}" srcOrd="1" destOrd="0" presId="urn:microsoft.com/office/officeart/2005/8/layout/list1"/>
    <dgm:cxn modelId="{ED31D2E1-2909-4B87-BE17-A06ACDC177E9}" type="presParOf" srcId="{1904D211-C2AB-4457-9717-C07E1EB0C75C}" destId="{DECD93D2-61FB-4D98-8E8D-FFCC88CA7EA8}" srcOrd="1" destOrd="0" presId="urn:microsoft.com/office/officeart/2005/8/layout/list1"/>
    <dgm:cxn modelId="{55D34800-6C46-4174-B06E-E280CA8D099F}" type="presParOf" srcId="{1904D211-C2AB-4457-9717-C07E1EB0C75C}" destId="{A7014F71-5340-490F-BEA9-7CF2087608D5}" srcOrd="2" destOrd="0" presId="urn:microsoft.com/office/officeart/2005/8/layout/list1"/>
    <dgm:cxn modelId="{D0710E0C-0940-4787-912B-BEA37BFCD418}" type="presParOf" srcId="{1904D211-C2AB-4457-9717-C07E1EB0C75C}" destId="{1EB5BC50-FB71-4FBA-89C1-D2D3F0E8252A}" srcOrd="3" destOrd="0" presId="urn:microsoft.com/office/officeart/2005/8/layout/list1"/>
    <dgm:cxn modelId="{E9C84B3E-A11C-4B16-8A8A-8E9F3BC18179}" type="presParOf" srcId="{1904D211-C2AB-4457-9717-C07E1EB0C75C}" destId="{B6DB1555-C73B-4DEA-9195-2A6AAF7DF210}" srcOrd="4" destOrd="0" presId="urn:microsoft.com/office/officeart/2005/8/layout/list1"/>
    <dgm:cxn modelId="{74FCD4DC-3AEE-452C-A6B1-C3AE2C2A32C7}" type="presParOf" srcId="{B6DB1555-C73B-4DEA-9195-2A6AAF7DF210}" destId="{F21C66EB-A7B6-473C-A86A-5905348DC910}" srcOrd="0" destOrd="0" presId="urn:microsoft.com/office/officeart/2005/8/layout/list1"/>
    <dgm:cxn modelId="{727F86CB-A834-4FE9-B058-CD59273502BB}" type="presParOf" srcId="{B6DB1555-C73B-4DEA-9195-2A6AAF7DF210}" destId="{2DA92AAB-0A9D-41CB-8808-0F11DC0B1E31}" srcOrd="1" destOrd="0" presId="urn:microsoft.com/office/officeart/2005/8/layout/list1"/>
    <dgm:cxn modelId="{6AD683C1-EBAC-4A71-A078-099E8519395A}" type="presParOf" srcId="{1904D211-C2AB-4457-9717-C07E1EB0C75C}" destId="{83B958C3-BF3A-4182-9928-2F3BB9E8DB69}" srcOrd="5" destOrd="0" presId="urn:microsoft.com/office/officeart/2005/8/layout/list1"/>
    <dgm:cxn modelId="{245C607C-C36D-4AA8-B241-507D9464D0CB}" type="presParOf" srcId="{1904D211-C2AB-4457-9717-C07E1EB0C75C}" destId="{BDF6CAAB-1C12-4CA8-8AFD-FAFB5EC97F1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A8957-3EA0-4261-ACEC-C15E7476AF91}">
      <dsp:nvSpPr>
        <dsp:cNvPr id="0" name=""/>
        <dsp:cNvSpPr/>
      </dsp:nvSpPr>
      <dsp:spPr>
        <a:xfrm>
          <a:off x="3048000" y="1132270"/>
          <a:ext cx="1368623" cy="4750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529"/>
              </a:lnTo>
              <a:lnTo>
                <a:pt x="1368623" y="237529"/>
              </a:lnTo>
              <a:lnTo>
                <a:pt x="1368623" y="47505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55E550-04DD-4919-887D-20A17F68320C}">
      <dsp:nvSpPr>
        <dsp:cNvPr id="0" name=""/>
        <dsp:cNvSpPr/>
      </dsp:nvSpPr>
      <dsp:spPr>
        <a:xfrm>
          <a:off x="1679376" y="1132270"/>
          <a:ext cx="1368623" cy="475059"/>
        </a:xfrm>
        <a:custGeom>
          <a:avLst/>
          <a:gdLst/>
          <a:ahLst/>
          <a:cxnLst/>
          <a:rect l="0" t="0" r="0" b="0"/>
          <a:pathLst>
            <a:path>
              <a:moveTo>
                <a:pt x="1368623" y="0"/>
              </a:moveTo>
              <a:lnTo>
                <a:pt x="1368623" y="237529"/>
              </a:lnTo>
              <a:lnTo>
                <a:pt x="0" y="237529"/>
              </a:lnTo>
              <a:lnTo>
                <a:pt x="0" y="47505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2A7EDC-AABA-49E6-A6A5-EF287CF68C2B}">
      <dsp:nvSpPr>
        <dsp:cNvPr id="0" name=""/>
        <dsp:cNvSpPr/>
      </dsp:nvSpPr>
      <dsp:spPr>
        <a:xfrm>
          <a:off x="1113569" y="1177"/>
          <a:ext cx="3868860" cy="1131093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HOẠT ĐỘNG NHÓM</a:t>
          </a:r>
        </a:p>
      </dsp:txBody>
      <dsp:txXfrm>
        <a:off x="1113569" y="1177"/>
        <a:ext cx="3868860" cy="1131093"/>
      </dsp:txXfrm>
    </dsp:sp>
    <dsp:sp modelId="{B38210B2-565E-4767-A1AD-FCFF3F6AB08C}">
      <dsp:nvSpPr>
        <dsp:cNvPr id="0" name=""/>
        <dsp:cNvSpPr/>
      </dsp:nvSpPr>
      <dsp:spPr>
        <a:xfrm>
          <a:off x="548282" y="1607330"/>
          <a:ext cx="2262187" cy="2228469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Nhóm 1+ 2: Xuất xứ cây đàn </a:t>
          </a:r>
        </a:p>
      </dsp:txBody>
      <dsp:txXfrm>
        <a:off x="548282" y="1607330"/>
        <a:ext cx="2262187" cy="2228469"/>
      </dsp:txXfrm>
    </dsp:sp>
    <dsp:sp modelId="{1DEEFCBC-7E2C-4F5F-A308-0623ED83E611}">
      <dsp:nvSpPr>
        <dsp:cNvPr id="0" name=""/>
        <dsp:cNvSpPr/>
      </dsp:nvSpPr>
      <dsp:spPr>
        <a:xfrm>
          <a:off x="3285529" y="1607330"/>
          <a:ext cx="2262187" cy="2228469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Nhóm 3 + 4: Cấu tạo và cách tạo ra âm thanh</a:t>
          </a:r>
        </a:p>
      </dsp:txBody>
      <dsp:txXfrm>
        <a:off x="3285529" y="1607330"/>
        <a:ext cx="2262187" cy="22284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14F71-5340-490F-BEA9-7CF2087608D5}">
      <dsp:nvSpPr>
        <dsp:cNvPr id="0" name=""/>
        <dsp:cNvSpPr/>
      </dsp:nvSpPr>
      <dsp:spPr>
        <a:xfrm>
          <a:off x="0" y="209560"/>
          <a:ext cx="6096000" cy="69430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0C9C4-7C14-4284-877D-A2111E87ACAC}">
      <dsp:nvSpPr>
        <dsp:cNvPr id="0" name=""/>
        <dsp:cNvSpPr/>
      </dsp:nvSpPr>
      <dsp:spPr>
        <a:xfrm>
          <a:off x="304800" y="19404"/>
          <a:ext cx="5493721" cy="6772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1. Ôn luyện lại bài hát: Con đường học trò</a:t>
          </a:r>
        </a:p>
      </dsp:txBody>
      <dsp:txXfrm>
        <a:off x="337860" y="52464"/>
        <a:ext cx="5427601" cy="611116"/>
      </dsp:txXfrm>
    </dsp:sp>
    <dsp:sp modelId="{BDF6CAAB-1C12-4CA8-8AFD-FAFB5EC97F16}">
      <dsp:nvSpPr>
        <dsp:cNvPr id="0" name=""/>
        <dsp:cNvSpPr/>
      </dsp:nvSpPr>
      <dsp:spPr>
        <a:xfrm>
          <a:off x="0" y="1206395"/>
          <a:ext cx="60960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92AAB-0A9D-41CB-8808-0F11DC0B1E31}">
      <dsp:nvSpPr>
        <dsp:cNvPr id="0" name=""/>
        <dsp:cNvSpPr/>
      </dsp:nvSpPr>
      <dsp:spPr>
        <a:xfrm>
          <a:off x="304800" y="1082063"/>
          <a:ext cx="5597030" cy="611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2. Tìm hiểu trước bài đọc nhạc số 1</a:t>
          </a:r>
        </a:p>
      </dsp:txBody>
      <dsp:txXfrm>
        <a:off x="334647" y="1111910"/>
        <a:ext cx="5537336" cy="551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2804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2952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3614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52400"/>
            <a:ext cx="9144000" cy="48577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756850" y="1419375"/>
            <a:ext cx="3512100" cy="230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448050"/>
            <a:ext cx="9144000" cy="16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609963"/>
            <a:ext cx="9144000" cy="14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855275" y="1201550"/>
            <a:ext cx="3473100" cy="24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4815599" y="1201550"/>
            <a:ext cx="3473100" cy="24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771850"/>
            <a:ext cx="9144000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855300" y="1201550"/>
            <a:ext cx="2315700" cy="262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3414200" y="1201550"/>
            <a:ext cx="2315700" cy="262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3"/>
          </p:nvPr>
        </p:nvSpPr>
        <p:spPr>
          <a:xfrm>
            <a:off x="5973099" y="1201550"/>
            <a:ext cx="2315700" cy="262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3771850"/>
            <a:ext cx="9144000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3648013"/>
            <a:ext cx="9144000" cy="141922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1821800" y="4440459"/>
            <a:ext cx="3902700" cy="2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" name="Google Shape;4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3448050"/>
            <a:ext cx="9144000" cy="16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ouble scribble">
  <p:cSld name="BLANK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" name="Google Shape;51;p11"/>
          <p:cNvGrpSpPr/>
          <p:nvPr/>
        </p:nvGrpSpPr>
        <p:grpSpPr>
          <a:xfrm>
            <a:off x="0" y="76197"/>
            <a:ext cx="9136444" cy="808889"/>
            <a:chOff x="0" y="1979997"/>
            <a:chExt cx="9136444" cy="808889"/>
          </a:xfrm>
        </p:grpSpPr>
        <p:pic>
          <p:nvPicPr>
            <p:cNvPr id="52" name="Google Shape;52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979997"/>
              <a:ext cx="4568501" cy="6924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>
              <a:off x="4567943" y="2096469"/>
              <a:ext cx="4568501" cy="6924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" name="Google Shape;54;p11"/>
          <p:cNvGrpSpPr/>
          <p:nvPr/>
        </p:nvGrpSpPr>
        <p:grpSpPr>
          <a:xfrm>
            <a:off x="7" y="4246796"/>
            <a:ext cx="9136432" cy="820516"/>
            <a:chOff x="7" y="3167771"/>
            <a:chExt cx="9136432" cy="820516"/>
          </a:xfrm>
        </p:grpSpPr>
        <p:pic>
          <p:nvPicPr>
            <p:cNvPr id="55" name="Google Shape;55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67938" y="3167771"/>
              <a:ext cx="4568501" cy="5448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7" y="3443262"/>
              <a:ext cx="4569624" cy="545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lt1"/>
            </a:gs>
            <a:gs pos="50000">
              <a:schemeClr val="lt1"/>
            </a:gs>
            <a:gs pos="100000">
              <a:schemeClr val="l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nria Sans Light"/>
              <a:buChar char="●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nria Sans Light"/>
              <a:buChar char="○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nria Sans Light"/>
              <a:buChar char="■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1pPr>
            <a:lvl2pPr lvl="1" algn="r" rtl="0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2pPr>
            <a:lvl3pPr lvl="2" algn="r" rtl="0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3pPr>
            <a:lvl4pPr lvl="3" algn="r" rtl="0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4pPr>
            <a:lvl5pPr lvl="4" algn="r" rtl="0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5pPr>
            <a:lvl6pPr lvl="5" algn="r" rtl="0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6pPr>
            <a:lvl7pPr lvl="6" algn="r" rtl="0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7pPr>
            <a:lvl8pPr lvl="7" algn="r" rtl="0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8pPr>
            <a:lvl9pPr lvl="8" algn="r" rtl="0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www.slidescarnival.com/extra-free-resources-icons-and-maps/?utm_source=template" TargetMode="External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9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ctrTitle"/>
          </p:nvPr>
        </p:nvSpPr>
        <p:spPr>
          <a:xfrm>
            <a:off x="2756850" y="1419375"/>
            <a:ext cx="3512100" cy="230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002060"/>
                </a:solidFill>
                <a:latin typeface="+mj-lt"/>
              </a:rPr>
              <a:t>Chào mừng các em đến với tiết học hôm nay!</a:t>
            </a:r>
            <a:endParaRPr sz="3400" b="1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title" idx="4294967295"/>
          </p:nvPr>
        </p:nvSpPr>
        <p:spPr>
          <a:xfrm>
            <a:off x="2293950" y="3919975"/>
            <a:ext cx="4556100" cy="31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0">
                <a:solidFill>
                  <a:schemeClr val="dk1"/>
                </a:solidFill>
              </a:rPr>
              <a:t>Want big impact?</a:t>
            </a:r>
            <a:r>
              <a:rPr lang="en" sz="2300">
                <a:solidFill>
                  <a:schemeClr val="dk1"/>
                </a:solidFill>
              </a:rPr>
              <a:t> Use big image.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47" name="Google Shape;147;p22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66800" y="133350"/>
            <a:ext cx="7010400" cy="1752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1100" y="201735"/>
            <a:ext cx="68961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u="sng" dirty="0" err="1"/>
              <a:t>Cấu</a:t>
            </a:r>
            <a:r>
              <a:rPr lang="en-US" sz="1800" b="1" u="sng" dirty="0"/>
              <a:t> </a:t>
            </a:r>
            <a:r>
              <a:rPr lang="en-US" sz="1800" b="1" u="sng" dirty="0" err="1"/>
              <a:t>tạo</a:t>
            </a:r>
            <a:r>
              <a:rPr lang="en-US" sz="1800" b="1" u="sng" dirty="0"/>
              <a:t> </a:t>
            </a:r>
            <a:r>
              <a:rPr lang="en-US" sz="1800" b="1" u="sng" dirty="0" err="1"/>
              <a:t>và</a:t>
            </a:r>
            <a:r>
              <a:rPr lang="en-US" sz="1800" b="1" u="sng" dirty="0"/>
              <a:t> </a:t>
            </a:r>
            <a:r>
              <a:rPr lang="en-US" sz="1800" b="1" u="sng" dirty="0" err="1"/>
              <a:t>cách</a:t>
            </a:r>
            <a:r>
              <a:rPr lang="en-US" sz="1800" b="1" u="sng" dirty="0"/>
              <a:t> </a:t>
            </a:r>
            <a:r>
              <a:rPr lang="en-US" sz="1800" b="1" u="sng" dirty="0" err="1"/>
              <a:t>tạo</a:t>
            </a:r>
            <a:r>
              <a:rPr lang="en-US" sz="1800" b="1" u="sng" dirty="0"/>
              <a:t> </a:t>
            </a:r>
            <a:r>
              <a:rPr lang="en-US" sz="1800" b="1" u="sng" dirty="0" err="1"/>
              <a:t>âm</a:t>
            </a:r>
            <a:r>
              <a:rPr lang="en-US" sz="1800" b="1" u="sng" dirty="0"/>
              <a:t> </a:t>
            </a:r>
            <a:r>
              <a:rPr lang="en-US" sz="1800" b="1" u="sng" dirty="0" err="1"/>
              <a:t>thanh</a:t>
            </a:r>
            <a:r>
              <a:rPr lang="en-US" sz="1800" b="1" dirty="0"/>
              <a:t>: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800" dirty="0" err="1"/>
              <a:t>Hàng</a:t>
            </a:r>
            <a:r>
              <a:rPr lang="en-US" sz="1800" dirty="0"/>
              <a:t> </a:t>
            </a:r>
            <a:r>
              <a:rPr lang="en-US" sz="1800" dirty="0" err="1"/>
              <a:t>phím</a:t>
            </a:r>
            <a:r>
              <a:rPr lang="en-US" sz="1800" dirty="0"/>
              <a:t> (88 </a:t>
            </a:r>
            <a:r>
              <a:rPr lang="en-US" sz="1800" dirty="0" err="1"/>
              <a:t>phím</a:t>
            </a:r>
            <a:r>
              <a:rPr lang="en-US" sz="1800" dirty="0"/>
              <a:t> </a:t>
            </a:r>
            <a:r>
              <a:rPr lang="en-US" sz="1800" dirty="0" err="1"/>
              <a:t>đen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trắng</a:t>
            </a:r>
            <a:r>
              <a:rPr lang="en-US" sz="1800" dirty="0"/>
              <a:t>), </a:t>
            </a:r>
            <a:r>
              <a:rPr lang="en-US" sz="1800" dirty="0" err="1"/>
              <a:t>búa</a:t>
            </a:r>
            <a:r>
              <a:rPr lang="en-US" sz="1800" dirty="0"/>
              <a:t> </a:t>
            </a:r>
            <a:r>
              <a:rPr lang="en-US" sz="1800" dirty="0" err="1"/>
              <a:t>gỗ</a:t>
            </a:r>
            <a:r>
              <a:rPr lang="en-US" sz="1800" dirty="0"/>
              <a:t>, </a:t>
            </a:r>
            <a:r>
              <a:rPr lang="en-US" sz="1800" dirty="0" err="1"/>
              <a:t>dây</a:t>
            </a:r>
            <a:r>
              <a:rPr lang="en-US" sz="1800" dirty="0"/>
              <a:t> </a:t>
            </a:r>
            <a:r>
              <a:rPr lang="en-US" sz="1800" dirty="0" err="1"/>
              <a:t>đàn</a:t>
            </a:r>
            <a:endParaRPr lang="en-US" sz="18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800" dirty="0" err="1"/>
              <a:t>Âm</a:t>
            </a:r>
            <a:r>
              <a:rPr lang="en-US" sz="1800" dirty="0"/>
              <a:t> </a:t>
            </a:r>
            <a:r>
              <a:rPr lang="en-US" sz="1800" dirty="0" err="1"/>
              <a:t>thanh</a:t>
            </a:r>
            <a:r>
              <a:rPr lang="en-US" sz="1800" dirty="0"/>
              <a:t>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nên</a:t>
            </a:r>
            <a:r>
              <a:rPr lang="en-US" sz="1800" dirty="0"/>
              <a:t> do </a:t>
            </a:r>
            <a:r>
              <a:rPr lang="en-US" sz="1800" dirty="0" err="1"/>
              <a:t>tác</a:t>
            </a:r>
            <a:r>
              <a:rPr lang="en-US" sz="1800" dirty="0"/>
              <a:t> </a:t>
            </a:r>
            <a:r>
              <a:rPr lang="en-US" sz="1800" dirty="0" err="1"/>
              <a:t>động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hàng</a:t>
            </a:r>
            <a:r>
              <a:rPr lang="en-US" sz="1800" dirty="0"/>
              <a:t> </a:t>
            </a:r>
            <a:r>
              <a:rPr lang="en-US" sz="1800" dirty="0" err="1"/>
              <a:t>phím</a:t>
            </a:r>
            <a:r>
              <a:rPr lang="en-US" sz="1800" dirty="0"/>
              <a:t>, </a:t>
            </a:r>
            <a:r>
              <a:rPr lang="en-US" sz="1800" dirty="0" err="1"/>
              <a:t>kết</a:t>
            </a:r>
            <a:r>
              <a:rPr lang="en-US" sz="1800" dirty="0"/>
              <a:t> </a:t>
            </a:r>
            <a:r>
              <a:rPr lang="en-US" sz="1800" dirty="0" err="1"/>
              <a:t>nối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búa</a:t>
            </a:r>
            <a:r>
              <a:rPr lang="en-US" sz="1800" dirty="0"/>
              <a:t> </a:t>
            </a:r>
            <a:r>
              <a:rPr lang="en-US" sz="1800" dirty="0" err="1"/>
              <a:t>gỗ</a:t>
            </a:r>
            <a:r>
              <a:rPr lang="en-US" sz="1800" dirty="0"/>
              <a:t> </a:t>
            </a:r>
            <a:r>
              <a:rPr lang="en-US" sz="1800" dirty="0" err="1"/>
              <a:t>gõ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hệ</a:t>
            </a:r>
            <a:r>
              <a:rPr lang="en-US" sz="1800" dirty="0"/>
              <a:t> </a:t>
            </a:r>
            <a:r>
              <a:rPr lang="en-US" sz="1800" dirty="0" err="1"/>
              <a:t>thống</a:t>
            </a:r>
            <a:r>
              <a:rPr lang="en-US" sz="1800" dirty="0"/>
              <a:t> </a:t>
            </a:r>
            <a:r>
              <a:rPr lang="en-US" sz="1800" dirty="0" err="1"/>
              <a:t>dây</a:t>
            </a:r>
            <a:r>
              <a:rPr lang="en-US" sz="1800" dirty="0"/>
              <a:t> </a:t>
            </a:r>
            <a:r>
              <a:rPr lang="en-US" sz="1800" dirty="0" err="1"/>
              <a:t>đàn</a:t>
            </a:r>
            <a:r>
              <a:rPr lang="en-US" sz="18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000250"/>
            <a:ext cx="4191000" cy="300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4" y="2000250"/>
            <a:ext cx="4371976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title" idx="4294967295"/>
          </p:nvPr>
        </p:nvSpPr>
        <p:spPr>
          <a:xfrm>
            <a:off x="2293950" y="3919975"/>
            <a:ext cx="4556100" cy="31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0">
                <a:solidFill>
                  <a:schemeClr val="dk1"/>
                </a:solidFill>
              </a:rPr>
              <a:t>Want big impact?</a:t>
            </a:r>
            <a:r>
              <a:rPr lang="en" sz="2300">
                <a:solidFill>
                  <a:schemeClr val="dk1"/>
                </a:solidFill>
              </a:rPr>
              <a:t> Use big image.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47" name="Google Shape;147;p22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67000" y="104775"/>
            <a:ext cx="3810000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b="1">
                <a:solidFill>
                  <a:srgbClr val="002060"/>
                </a:solidFill>
              </a:rPr>
              <a:t>Một số tác phẩm Piano tiêu biểu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42950"/>
            <a:ext cx="3810000" cy="3943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42950"/>
            <a:ext cx="3857625" cy="39433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773163" y="4713383"/>
            <a:ext cx="1787669" cy="381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73165" y="4722908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b="1"/>
              <a:t>"Clair de lune"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091112" y="4728742"/>
            <a:ext cx="3124200" cy="381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002060"/>
                </a:solidFill>
              </a:rPr>
              <a:t>“Moonlight Sonata”</a:t>
            </a:r>
          </a:p>
        </p:txBody>
      </p:sp>
    </p:spTree>
    <p:extLst>
      <p:ext uri="{BB962C8B-B14F-4D97-AF65-F5344CB8AC3E}">
        <p14:creationId xmlns:p14="http://schemas.microsoft.com/office/powerpoint/2010/main" val="258386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>
            <a:spLocks noGrp="1"/>
          </p:cNvSpPr>
          <p:nvPr>
            <p:ph type="body" idx="1"/>
          </p:nvPr>
        </p:nvSpPr>
        <p:spPr>
          <a:xfrm>
            <a:off x="1821800" y="4440459"/>
            <a:ext cx="3902700" cy="2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/>
              <a:t>You can insert graphs from Excel or Google Sheets</a:t>
            </a:r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cxnSp>
        <p:nvCxnSpPr>
          <p:cNvPr id="154" name="Google Shape;154;p23"/>
          <p:cNvCxnSpPr/>
          <p:nvPr/>
        </p:nvCxnSpPr>
        <p:spPr>
          <a:xfrm>
            <a:off x="952500" y="693701"/>
            <a:ext cx="7239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" name="Google Shape;155;p23"/>
          <p:cNvCxnSpPr/>
          <p:nvPr/>
        </p:nvCxnSpPr>
        <p:spPr>
          <a:xfrm>
            <a:off x="952500" y="1403183"/>
            <a:ext cx="7239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" name="Google Shape;156;p23"/>
          <p:cNvCxnSpPr/>
          <p:nvPr/>
        </p:nvCxnSpPr>
        <p:spPr>
          <a:xfrm>
            <a:off x="952500" y="2112664"/>
            <a:ext cx="7239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" name="Google Shape;157;p23"/>
          <p:cNvCxnSpPr/>
          <p:nvPr/>
        </p:nvCxnSpPr>
        <p:spPr>
          <a:xfrm>
            <a:off x="952500" y="2822146"/>
            <a:ext cx="7239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" name="Google Shape;158;p23"/>
          <p:cNvCxnSpPr/>
          <p:nvPr/>
        </p:nvCxnSpPr>
        <p:spPr>
          <a:xfrm>
            <a:off x="952500" y="3553526"/>
            <a:ext cx="7239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" name="Google Shape;159;p23"/>
          <p:cNvSpPr txBox="1"/>
          <p:nvPr/>
        </p:nvSpPr>
        <p:spPr>
          <a:xfrm>
            <a:off x="952500" y="534950"/>
            <a:ext cx="364500" cy="30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Inria Sans"/>
                <a:ea typeface="Inria Sans"/>
                <a:cs typeface="Inria Sans"/>
                <a:sym typeface="Inria Sans"/>
              </a:rPr>
              <a:t>4000</a:t>
            </a:r>
            <a:endParaRPr sz="1000">
              <a:solidFill>
                <a:schemeClr val="dk2"/>
              </a:solidFill>
              <a:latin typeface="Inria Sans"/>
              <a:ea typeface="Inria Sans"/>
              <a:cs typeface="Inria Sans"/>
              <a:sym typeface="Inria Sans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Inria Sans"/>
                <a:ea typeface="Inria Sans"/>
                <a:cs typeface="Inria Sans"/>
                <a:sym typeface="Inria Sans"/>
              </a:rPr>
              <a:t>3000</a:t>
            </a:r>
            <a:endParaRPr sz="1000">
              <a:solidFill>
                <a:schemeClr val="dk2"/>
              </a:solidFill>
              <a:latin typeface="Inria Sans"/>
              <a:ea typeface="Inria Sans"/>
              <a:cs typeface="Inria Sans"/>
              <a:sym typeface="Inria Sans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Inria Sans"/>
                <a:ea typeface="Inria Sans"/>
                <a:cs typeface="Inria Sans"/>
                <a:sym typeface="Inria Sans"/>
              </a:rPr>
              <a:t>2000</a:t>
            </a:r>
            <a:endParaRPr sz="1000">
              <a:solidFill>
                <a:schemeClr val="dk2"/>
              </a:solidFill>
              <a:latin typeface="Inria Sans"/>
              <a:ea typeface="Inria Sans"/>
              <a:cs typeface="Inria Sans"/>
              <a:sym typeface="Inria Sans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Inria Sans"/>
                <a:ea typeface="Inria Sans"/>
                <a:cs typeface="Inria Sans"/>
                <a:sym typeface="Inria Sans"/>
              </a:rPr>
              <a:t>1000</a:t>
            </a:r>
            <a:endParaRPr sz="1000">
              <a:solidFill>
                <a:schemeClr val="dk2"/>
              </a:solidFill>
              <a:latin typeface="Inria Sans"/>
              <a:ea typeface="Inria Sans"/>
              <a:cs typeface="Inria Sans"/>
              <a:sym typeface="Inria Sans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4400"/>
              </a:spcAft>
              <a:buNone/>
            </a:pPr>
            <a:r>
              <a:rPr lang="en" sz="1000">
                <a:solidFill>
                  <a:schemeClr val="dk2"/>
                </a:solidFill>
                <a:latin typeface="Inria Sans"/>
                <a:ea typeface="Inria Sans"/>
                <a:cs typeface="Inria Sans"/>
                <a:sym typeface="Inria Sans"/>
              </a:rPr>
              <a:t>0</a:t>
            </a:r>
            <a:endParaRPr sz="1000">
              <a:solidFill>
                <a:schemeClr val="dk2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60" name="Google Shape;160;p23"/>
          <p:cNvSpPr/>
          <p:nvPr/>
        </p:nvSpPr>
        <p:spPr>
          <a:xfrm>
            <a:off x="1572782" y="1999937"/>
            <a:ext cx="233700" cy="15537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1887026" y="1605874"/>
            <a:ext cx="233700" cy="1947900"/>
          </a:xfrm>
          <a:prstGeom prst="rect">
            <a:avLst/>
          </a:prstGeom>
          <a:gradFill>
            <a:gsLst>
              <a:gs pos="0">
                <a:srgbClr val="D8DF4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/>
          <p:nvPr/>
        </p:nvSpPr>
        <p:spPr>
          <a:xfrm>
            <a:off x="2201270" y="2112664"/>
            <a:ext cx="233700" cy="14412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3"/>
          <p:cNvSpPr/>
          <p:nvPr/>
        </p:nvSpPr>
        <p:spPr>
          <a:xfrm>
            <a:off x="3325786" y="2313727"/>
            <a:ext cx="233700" cy="12399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3"/>
          <p:cNvSpPr/>
          <p:nvPr/>
        </p:nvSpPr>
        <p:spPr>
          <a:xfrm>
            <a:off x="3640031" y="1715344"/>
            <a:ext cx="233700" cy="1838400"/>
          </a:xfrm>
          <a:prstGeom prst="rect">
            <a:avLst/>
          </a:prstGeom>
          <a:gradFill>
            <a:gsLst>
              <a:gs pos="0">
                <a:srgbClr val="D8DF4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3"/>
          <p:cNvSpPr/>
          <p:nvPr/>
        </p:nvSpPr>
        <p:spPr>
          <a:xfrm>
            <a:off x="3954275" y="848025"/>
            <a:ext cx="233700" cy="2706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3"/>
          <p:cNvSpPr/>
          <p:nvPr/>
        </p:nvSpPr>
        <p:spPr>
          <a:xfrm>
            <a:off x="5078791" y="1759120"/>
            <a:ext cx="233700" cy="17946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3"/>
          <p:cNvSpPr/>
          <p:nvPr/>
        </p:nvSpPr>
        <p:spPr>
          <a:xfrm>
            <a:off x="5393035" y="693577"/>
            <a:ext cx="233700" cy="2860200"/>
          </a:xfrm>
          <a:prstGeom prst="rect">
            <a:avLst/>
          </a:prstGeom>
          <a:gradFill>
            <a:gsLst>
              <a:gs pos="0">
                <a:srgbClr val="D8DF4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3"/>
          <p:cNvSpPr/>
          <p:nvPr/>
        </p:nvSpPr>
        <p:spPr>
          <a:xfrm>
            <a:off x="5707280" y="1941562"/>
            <a:ext cx="233700" cy="16119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3"/>
          <p:cNvSpPr/>
          <p:nvPr/>
        </p:nvSpPr>
        <p:spPr>
          <a:xfrm>
            <a:off x="6831796" y="2372101"/>
            <a:ext cx="233700" cy="11814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3"/>
          <p:cNvSpPr/>
          <p:nvPr/>
        </p:nvSpPr>
        <p:spPr>
          <a:xfrm>
            <a:off x="7146040" y="912620"/>
            <a:ext cx="233700" cy="2641200"/>
          </a:xfrm>
          <a:prstGeom prst="rect">
            <a:avLst/>
          </a:prstGeom>
          <a:gradFill>
            <a:gsLst>
              <a:gs pos="0">
                <a:srgbClr val="D8DF4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3"/>
          <p:cNvSpPr/>
          <p:nvPr/>
        </p:nvSpPr>
        <p:spPr>
          <a:xfrm>
            <a:off x="7460284" y="1226410"/>
            <a:ext cx="233700" cy="23274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6" y="-16150"/>
            <a:ext cx="9150036" cy="5159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3260" y="9453"/>
            <a:ext cx="5646097" cy="1050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LUYỆN TẬP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ÔN TẬP BÀI HÁT: CON ĐƯỜNG ĐI HỌC TRÒ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87" y="1219264"/>
            <a:ext cx="4422624" cy="2305674"/>
          </a:xfrm>
          <a:prstGeom prst="rect">
            <a:avLst/>
          </a:prstGeom>
        </p:spPr>
      </p:pic>
      <p:grpSp>
        <p:nvGrpSpPr>
          <p:cNvPr id="62" name="Google Shape;8234;p63"/>
          <p:cNvGrpSpPr/>
          <p:nvPr/>
        </p:nvGrpSpPr>
        <p:grpSpPr>
          <a:xfrm>
            <a:off x="5394239" y="3553461"/>
            <a:ext cx="1674234" cy="843243"/>
            <a:chOff x="712664" y="3693287"/>
            <a:chExt cx="1460738" cy="698160"/>
          </a:xfrm>
        </p:grpSpPr>
        <p:grpSp>
          <p:nvGrpSpPr>
            <p:cNvPr id="63" name="Google Shape;8235;p63"/>
            <p:cNvGrpSpPr/>
            <p:nvPr/>
          </p:nvGrpSpPr>
          <p:grpSpPr>
            <a:xfrm>
              <a:off x="1380079" y="4133090"/>
              <a:ext cx="234048" cy="258099"/>
              <a:chOff x="1380079" y="4133090"/>
              <a:chExt cx="234048" cy="258099"/>
            </a:xfrm>
          </p:grpSpPr>
          <p:sp>
            <p:nvSpPr>
              <p:cNvPr id="75" name="Google Shape;8236;p63"/>
              <p:cNvSpPr/>
              <p:nvPr/>
            </p:nvSpPr>
            <p:spPr>
              <a:xfrm>
                <a:off x="1380079" y="4323114"/>
                <a:ext cx="13614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7160" h="13581" extrusionOk="0">
                    <a:moveTo>
                      <a:pt x="13580" y="1"/>
                    </a:moveTo>
                    <a:cubicBezTo>
                      <a:pt x="6083" y="1"/>
                      <a:pt x="0" y="6077"/>
                      <a:pt x="0" y="13580"/>
                    </a:cubicBezTo>
                    <a:lnTo>
                      <a:pt x="27159" y="13580"/>
                    </a:lnTo>
                    <a:cubicBezTo>
                      <a:pt x="27159" y="6077"/>
                      <a:pt x="21083" y="1"/>
                      <a:pt x="135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237;p63"/>
              <p:cNvSpPr/>
              <p:nvPr/>
            </p:nvSpPr>
            <p:spPr>
              <a:xfrm>
                <a:off x="1432589" y="4133090"/>
                <a:ext cx="29529" cy="191793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38263" extrusionOk="0">
                    <a:moveTo>
                      <a:pt x="3276" y="0"/>
                    </a:moveTo>
                    <a:lnTo>
                      <a:pt x="0" y="38263"/>
                    </a:lnTo>
                    <a:lnTo>
                      <a:pt x="5890" y="38194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rgbClr val="00B0F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238;p63"/>
              <p:cNvSpPr/>
              <p:nvPr/>
            </p:nvSpPr>
            <p:spPr>
              <a:xfrm>
                <a:off x="1492085" y="4253278"/>
                <a:ext cx="122041" cy="92186"/>
              </a:xfrm>
              <a:custGeom>
                <a:avLst/>
                <a:gdLst/>
                <a:ahLst/>
                <a:cxnLst/>
                <a:rect l="l" t="t" r="r" b="b"/>
                <a:pathLst>
                  <a:path w="33574" h="25222" extrusionOk="0">
                    <a:moveTo>
                      <a:pt x="32291" y="1"/>
                    </a:moveTo>
                    <a:lnTo>
                      <a:pt x="1" y="23463"/>
                    </a:lnTo>
                    <a:lnTo>
                      <a:pt x="1277" y="25222"/>
                    </a:lnTo>
                    <a:lnTo>
                      <a:pt x="33574" y="1759"/>
                    </a:lnTo>
                    <a:lnTo>
                      <a:pt x="32291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solidFill>
                  <a:srgbClr val="00B0F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" name="Google Shape;8239;p63"/>
            <p:cNvGrpSpPr/>
            <p:nvPr/>
          </p:nvGrpSpPr>
          <p:grpSpPr>
            <a:xfrm>
              <a:off x="884610" y="3864082"/>
              <a:ext cx="1118566" cy="527275"/>
              <a:chOff x="890961" y="3865463"/>
              <a:chExt cx="1115221" cy="525698"/>
            </a:xfrm>
          </p:grpSpPr>
          <p:sp>
            <p:nvSpPr>
              <p:cNvPr id="72" name="Google Shape;8240;p63"/>
              <p:cNvSpPr/>
              <p:nvPr/>
            </p:nvSpPr>
            <p:spPr>
              <a:xfrm>
                <a:off x="1070568" y="3865463"/>
                <a:ext cx="756474" cy="330074"/>
              </a:xfrm>
              <a:custGeom>
                <a:avLst/>
                <a:gdLst/>
                <a:ahLst/>
                <a:cxnLst/>
                <a:rect l="l" t="t" r="r" b="b"/>
                <a:pathLst>
                  <a:path w="148183" h="64657" extrusionOk="0">
                    <a:moveTo>
                      <a:pt x="74043" y="1"/>
                    </a:moveTo>
                    <a:cubicBezTo>
                      <a:pt x="45518" y="1"/>
                      <a:pt x="19504" y="10966"/>
                      <a:pt x="0" y="28932"/>
                    </a:cubicBezTo>
                    <a:lnTo>
                      <a:pt x="35732" y="64657"/>
                    </a:lnTo>
                    <a:cubicBezTo>
                      <a:pt x="45553" y="54774"/>
                      <a:pt x="59167" y="48663"/>
                      <a:pt x="74208" y="48663"/>
                    </a:cubicBezTo>
                    <a:cubicBezTo>
                      <a:pt x="89215" y="48663"/>
                      <a:pt x="102788" y="54739"/>
                      <a:pt x="112623" y="64567"/>
                    </a:cubicBezTo>
                    <a:lnTo>
                      <a:pt x="148182" y="29008"/>
                    </a:lnTo>
                    <a:cubicBezTo>
                      <a:pt x="128671" y="11008"/>
                      <a:pt x="102623" y="1"/>
                      <a:pt x="7404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241;p63"/>
              <p:cNvSpPr/>
              <p:nvPr/>
            </p:nvSpPr>
            <p:spPr>
              <a:xfrm>
                <a:off x="890961" y="4013171"/>
                <a:ext cx="362006" cy="377990"/>
              </a:xfrm>
              <a:custGeom>
                <a:avLst/>
                <a:gdLst/>
                <a:ahLst/>
                <a:cxnLst/>
                <a:rect l="l" t="t" r="r" b="b"/>
                <a:pathLst>
                  <a:path w="70912" h="74043" extrusionOk="0">
                    <a:moveTo>
                      <a:pt x="35180" y="0"/>
                    </a:moveTo>
                    <a:cubicBezTo>
                      <a:pt x="14925" y="18642"/>
                      <a:pt x="1697" y="44814"/>
                      <a:pt x="0" y="74042"/>
                    </a:cubicBezTo>
                    <a:lnTo>
                      <a:pt x="55077" y="74042"/>
                    </a:lnTo>
                    <a:cubicBezTo>
                      <a:pt x="55077" y="59084"/>
                      <a:pt x="61118" y="45545"/>
                      <a:pt x="70912" y="35725"/>
                    </a:cubicBezTo>
                    <a:lnTo>
                      <a:pt x="3518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242;p63"/>
              <p:cNvSpPr/>
              <p:nvPr/>
            </p:nvSpPr>
            <p:spPr>
              <a:xfrm>
                <a:off x="1645508" y="4013554"/>
                <a:ext cx="360673" cy="377607"/>
              </a:xfrm>
              <a:custGeom>
                <a:avLst/>
                <a:gdLst/>
                <a:ahLst/>
                <a:cxnLst/>
                <a:rect l="l" t="t" r="r" b="b"/>
                <a:pathLst>
                  <a:path w="70651" h="73968" extrusionOk="0">
                    <a:moveTo>
                      <a:pt x="35567" y="1"/>
                    </a:moveTo>
                    <a:lnTo>
                      <a:pt x="1" y="35560"/>
                    </a:lnTo>
                    <a:cubicBezTo>
                      <a:pt x="9836" y="45388"/>
                      <a:pt x="15912" y="58967"/>
                      <a:pt x="15912" y="73967"/>
                    </a:cubicBezTo>
                    <a:lnTo>
                      <a:pt x="70650" y="73967"/>
                    </a:lnTo>
                    <a:cubicBezTo>
                      <a:pt x="68954" y="44795"/>
                      <a:pt x="55767" y="18643"/>
                      <a:pt x="3556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8243;p63"/>
            <p:cNvGrpSpPr/>
            <p:nvPr/>
          </p:nvGrpSpPr>
          <p:grpSpPr>
            <a:xfrm>
              <a:off x="712664" y="3693287"/>
              <a:ext cx="1460738" cy="698160"/>
              <a:chOff x="712664" y="3693025"/>
              <a:chExt cx="1460738" cy="698160"/>
            </a:xfrm>
          </p:grpSpPr>
          <p:sp>
            <p:nvSpPr>
              <p:cNvPr id="66" name="Google Shape;8244;p63"/>
              <p:cNvSpPr/>
              <p:nvPr/>
            </p:nvSpPr>
            <p:spPr>
              <a:xfrm>
                <a:off x="1940752" y="4098034"/>
                <a:ext cx="232651" cy="293151"/>
              </a:xfrm>
              <a:custGeom>
                <a:avLst/>
                <a:gdLst/>
                <a:ahLst/>
                <a:cxnLst/>
                <a:rect l="l" t="t" r="r" b="b"/>
                <a:pathLst>
                  <a:path w="45484" h="57312" extrusionOk="0">
                    <a:moveTo>
                      <a:pt x="30704" y="0"/>
                    </a:moveTo>
                    <a:lnTo>
                      <a:pt x="0" y="13745"/>
                    </a:lnTo>
                    <a:cubicBezTo>
                      <a:pt x="6979" y="27270"/>
                      <a:pt x="11042" y="42111"/>
                      <a:pt x="11917" y="57311"/>
                    </a:cubicBezTo>
                    <a:lnTo>
                      <a:pt x="45484" y="57311"/>
                    </a:lnTo>
                    <a:cubicBezTo>
                      <a:pt x="44594" y="37118"/>
                      <a:pt x="39525" y="17683"/>
                      <a:pt x="3070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245;p63"/>
              <p:cNvSpPr/>
              <p:nvPr/>
            </p:nvSpPr>
            <p:spPr>
              <a:xfrm>
                <a:off x="1736852" y="3804671"/>
                <a:ext cx="360950" cy="363671"/>
              </a:xfrm>
              <a:custGeom>
                <a:avLst/>
                <a:gdLst/>
                <a:ahLst/>
                <a:cxnLst/>
                <a:rect l="l" t="t" r="r" b="b"/>
                <a:pathLst>
                  <a:path w="70567" h="71099" extrusionOk="0">
                    <a:moveTo>
                      <a:pt x="18573" y="1"/>
                    </a:moveTo>
                    <a:lnTo>
                      <a:pt x="0" y="28008"/>
                    </a:lnTo>
                    <a:cubicBezTo>
                      <a:pt x="16938" y="38505"/>
                      <a:pt x="30711" y="53395"/>
                      <a:pt x="39863" y="71098"/>
                    </a:cubicBezTo>
                    <a:lnTo>
                      <a:pt x="70567" y="57353"/>
                    </a:lnTo>
                    <a:cubicBezTo>
                      <a:pt x="63753" y="43719"/>
                      <a:pt x="54712" y="31125"/>
                      <a:pt x="43629" y="20042"/>
                    </a:cubicBezTo>
                    <a:cubicBezTo>
                      <a:pt x="36049" y="12449"/>
                      <a:pt x="27642" y="5725"/>
                      <a:pt x="185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246;p63"/>
              <p:cNvSpPr/>
              <p:nvPr/>
            </p:nvSpPr>
            <p:spPr>
              <a:xfrm>
                <a:off x="1443914" y="3693025"/>
                <a:ext cx="387937" cy="254911"/>
              </a:xfrm>
              <a:custGeom>
                <a:avLst/>
                <a:gdLst/>
                <a:ahLst/>
                <a:cxnLst/>
                <a:rect l="l" t="t" r="r" b="b"/>
                <a:pathLst>
                  <a:path w="75843" h="49836" extrusionOk="0">
                    <a:moveTo>
                      <a:pt x="0" y="0"/>
                    </a:moveTo>
                    <a:lnTo>
                      <a:pt x="0" y="33518"/>
                    </a:lnTo>
                    <a:cubicBezTo>
                      <a:pt x="20987" y="33552"/>
                      <a:pt x="40615" y="39518"/>
                      <a:pt x="57270" y="49835"/>
                    </a:cubicBezTo>
                    <a:lnTo>
                      <a:pt x="75843" y="21828"/>
                    </a:lnTo>
                    <a:cubicBezTo>
                      <a:pt x="53339" y="7641"/>
                      <a:pt x="27256" y="28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247;p63"/>
              <p:cNvSpPr/>
              <p:nvPr/>
            </p:nvSpPr>
            <p:spPr>
              <a:xfrm>
                <a:off x="1054844" y="3693025"/>
                <a:ext cx="389072" cy="254558"/>
              </a:xfrm>
              <a:custGeom>
                <a:avLst/>
                <a:gdLst/>
                <a:ahLst/>
                <a:cxnLst/>
                <a:rect l="l" t="t" r="r" b="b"/>
                <a:pathLst>
                  <a:path w="76065" h="49767" extrusionOk="0">
                    <a:moveTo>
                      <a:pt x="75892" y="0"/>
                    </a:moveTo>
                    <a:cubicBezTo>
                      <a:pt x="48629" y="0"/>
                      <a:pt x="22525" y="7579"/>
                      <a:pt x="1" y="21745"/>
                    </a:cubicBezTo>
                    <a:lnTo>
                      <a:pt x="18574" y="49766"/>
                    </a:lnTo>
                    <a:cubicBezTo>
                      <a:pt x="35250" y="39463"/>
                      <a:pt x="54898" y="33518"/>
                      <a:pt x="75892" y="33518"/>
                    </a:cubicBezTo>
                    <a:lnTo>
                      <a:pt x="76064" y="33518"/>
                    </a:lnTo>
                    <a:lnTo>
                      <a:pt x="760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248;p63"/>
              <p:cNvSpPr/>
              <p:nvPr/>
            </p:nvSpPr>
            <p:spPr>
              <a:xfrm>
                <a:off x="788438" y="3804252"/>
                <a:ext cx="361411" cy="363809"/>
              </a:xfrm>
              <a:custGeom>
                <a:avLst/>
                <a:gdLst/>
                <a:ahLst/>
                <a:cxnLst/>
                <a:rect l="l" t="t" r="r" b="b"/>
                <a:pathLst>
                  <a:path w="70657" h="71126" extrusionOk="0">
                    <a:moveTo>
                      <a:pt x="52084" y="0"/>
                    </a:moveTo>
                    <a:cubicBezTo>
                      <a:pt x="42959" y="5745"/>
                      <a:pt x="34518" y="12490"/>
                      <a:pt x="26904" y="20124"/>
                    </a:cubicBezTo>
                    <a:cubicBezTo>
                      <a:pt x="15828" y="31194"/>
                      <a:pt x="6800" y="43759"/>
                      <a:pt x="0" y="57373"/>
                    </a:cubicBezTo>
                    <a:lnTo>
                      <a:pt x="30704" y="71125"/>
                    </a:lnTo>
                    <a:cubicBezTo>
                      <a:pt x="39870" y="53401"/>
                      <a:pt x="53677" y="38504"/>
                      <a:pt x="70657" y="28021"/>
                    </a:cubicBezTo>
                    <a:lnTo>
                      <a:pt x="5208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249;p63"/>
              <p:cNvSpPr/>
              <p:nvPr/>
            </p:nvSpPr>
            <p:spPr>
              <a:xfrm>
                <a:off x="712664" y="4097717"/>
                <a:ext cx="232830" cy="293432"/>
              </a:xfrm>
              <a:custGeom>
                <a:avLst/>
                <a:gdLst/>
                <a:ahLst/>
                <a:cxnLst/>
                <a:rect l="l" t="t" r="r" b="b"/>
                <a:pathLst>
                  <a:path w="45519" h="57367" extrusionOk="0">
                    <a:moveTo>
                      <a:pt x="14814" y="0"/>
                    </a:moveTo>
                    <a:cubicBezTo>
                      <a:pt x="5966" y="17697"/>
                      <a:pt x="890" y="37152"/>
                      <a:pt x="0" y="57366"/>
                    </a:cubicBezTo>
                    <a:lnTo>
                      <a:pt x="33566" y="57366"/>
                    </a:lnTo>
                    <a:cubicBezTo>
                      <a:pt x="34442" y="42152"/>
                      <a:pt x="38511" y="27283"/>
                      <a:pt x="45518" y="13745"/>
                    </a:cubicBezTo>
                    <a:lnTo>
                      <a:pt x="148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ConDuongHocTro-LyndaTrangDai_3f9s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2900" y="92161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tables to compare data</a:t>
            </a:r>
            <a:endParaRPr/>
          </a:p>
        </p:txBody>
      </p:sp>
      <p:graphicFrame>
        <p:nvGraphicFramePr>
          <p:cNvPr id="204" name="Google Shape;204;p25"/>
          <p:cNvGraphicFramePr/>
          <p:nvPr/>
        </p:nvGraphicFramePr>
        <p:xfrm>
          <a:off x="855300" y="1319406"/>
          <a:ext cx="7433400" cy="2329985"/>
        </p:xfrm>
        <a:graphic>
          <a:graphicData uri="http://schemas.openxmlformats.org/drawingml/2006/table">
            <a:tbl>
              <a:tblPr>
                <a:noFill/>
                <a:tableStyleId>{4EF74FF8-E034-4DB7-BE06-887B1C85FB4F}</a:tableStyleId>
              </a:tblPr>
              <a:tblGrid>
                <a:gridCol w="185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8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8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3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Inria Sans"/>
                        <a:ea typeface="Inria Sans"/>
                        <a:cs typeface="Inria Sans"/>
                        <a:sym typeface="Inria Sans"/>
                      </a:endParaRPr>
                    </a:p>
                  </a:txBody>
                  <a:tcPr marL="91425" marR="91425" marT="68575" marB="68575" anchor="ctr">
                    <a:lnL w="3810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Inria Sans"/>
                          <a:ea typeface="Inria Sans"/>
                          <a:cs typeface="Inria Sans"/>
                          <a:sym typeface="Inria Sans"/>
                        </a:rPr>
                        <a:t>A</a:t>
                      </a:r>
                      <a:endParaRPr sz="1100">
                        <a:solidFill>
                          <a:schemeClr val="dk2"/>
                        </a:solidFill>
                        <a:latin typeface="Inria Sans"/>
                        <a:ea typeface="Inria Sans"/>
                        <a:cs typeface="Inria Sans"/>
                        <a:sym typeface="Inria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Inria Sans"/>
                          <a:ea typeface="Inria Sans"/>
                          <a:cs typeface="Inria Sans"/>
                          <a:sym typeface="Inria Sans"/>
                        </a:rPr>
                        <a:t>B</a:t>
                      </a:r>
                      <a:endParaRPr sz="1100">
                        <a:solidFill>
                          <a:schemeClr val="dk2"/>
                        </a:solidFill>
                        <a:latin typeface="Inria Sans"/>
                        <a:ea typeface="Inria Sans"/>
                        <a:cs typeface="Inria Sans"/>
                        <a:sym typeface="Inria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Inria Sans"/>
                          <a:ea typeface="Inria Sans"/>
                          <a:cs typeface="Inria Sans"/>
                          <a:sym typeface="Inria Sans"/>
                        </a:rPr>
                        <a:t>C</a:t>
                      </a:r>
                      <a:endParaRPr sz="1100">
                        <a:solidFill>
                          <a:schemeClr val="dk2"/>
                        </a:solidFill>
                        <a:latin typeface="Inria Sans"/>
                        <a:ea typeface="Inria Sans"/>
                        <a:cs typeface="Inria Sans"/>
                        <a:sym typeface="Inria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8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Inria Sans"/>
                          <a:ea typeface="Inria Sans"/>
                          <a:cs typeface="Inria Sans"/>
                          <a:sym typeface="Inria Sans"/>
                        </a:rPr>
                        <a:t>Yellow</a:t>
                      </a:r>
                      <a:endParaRPr sz="1100">
                        <a:solidFill>
                          <a:schemeClr val="dk2"/>
                        </a:solidFill>
                        <a:latin typeface="Inria Sans"/>
                        <a:ea typeface="Inria Sans"/>
                        <a:cs typeface="Inria Sans"/>
                        <a:sym typeface="Inria Sans"/>
                      </a:endParaRPr>
                    </a:p>
                  </a:txBody>
                  <a:tcPr marL="91425" marR="91425" marT="68575" marB="68575" anchor="ctr">
                    <a:lnL w="3810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Inria Sans"/>
                          <a:ea typeface="Inria Sans"/>
                          <a:cs typeface="Inria Sans"/>
                          <a:sym typeface="Inria Sans"/>
                        </a:rPr>
                        <a:t>10</a:t>
                      </a:r>
                      <a:endParaRPr sz="1800">
                        <a:solidFill>
                          <a:schemeClr val="dk1"/>
                        </a:solidFill>
                        <a:latin typeface="Inria Sans"/>
                        <a:ea typeface="Inria Sans"/>
                        <a:cs typeface="Inria Sans"/>
                        <a:sym typeface="Inria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Inria Sans"/>
                          <a:ea typeface="Inria Sans"/>
                          <a:cs typeface="Inria Sans"/>
                          <a:sym typeface="Inria Sans"/>
                        </a:rPr>
                        <a:t>20</a:t>
                      </a:r>
                      <a:endParaRPr sz="1800">
                        <a:solidFill>
                          <a:schemeClr val="dk1"/>
                        </a:solidFill>
                        <a:latin typeface="Inria Sans"/>
                        <a:ea typeface="Inria Sans"/>
                        <a:cs typeface="Inria Sans"/>
                        <a:sym typeface="Inria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Inria Sans"/>
                          <a:ea typeface="Inria Sans"/>
                          <a:cs typeface="Inria Sans"/>
                          <a:sym typeface="Inria Sans"/>
                        </a:rPr>
                        <a:t>7</a:t>
                      </a:r>
                      <a:endParaRPr sz="1800">
                        <a:solidFill>
                          <a:schemeClr val="dk1"/>
                        </a:solidFill>
                        <a:latin typeface="Inria Sans"/>
                        <a:ea typeface="Inria Sans"/>
                        <a:cs typeface="Inria Sans"/>
                        <a:sym typeface="Inria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8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Inria Sans"/>
                          <a:ea typeface="Inria Sans"/>
                          <a:cs typeface="Inria Sans"/>
                          <a:sym typeface="Inria Sans"/>
                        </a:rPr>
                        <a:t>Blue</a:t>
                      </a:r>
                      <a:endParaRPr sz="1100">
                        <a:solidFill>
                          <a:schemeClr val="dk2"/>
                        </a:solidFill>
                        <a:latin typeface="Inria Sans"/>
                        <a:ea typeface="Inria Sans"/>
                        <a:cs typeface="Inria Sans"/>
                        <a:sym typeface="Inria Sans"/>
                      </a:endParaRPr>
                    </a:p>
                  </a:txBody>
                  <a:tcPr marL="91425" marR="91425" marT="68575" marB="68575" anchor="ctr">
                    <a:lnL w="3810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Inria Sans"/>
                          <a:ea typeface="Inria Sans"/>
                          <a:cs typeface="Inria Sans"/>
                          <a:sym typeface="Inria Sans"/>
                        </a:rPr>
                        <a:t>30</a:t>
                      </a:r>
                      <a:endParaRPr sz="1800">
                        <a:solidFill>
                          <a:schemeClr val="dk1"/>
                        </a:solidFill>
                        <a:latin typeface="Inria Sans"/>
                        <a:ea typeface="Inria Sans"/>
                        <a:cs typeface="Inria Sans"/>
                        <a:sym typeface="Inria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Inria Sans"/>
                          <a:ea typeface="Inria Sans"/>
                          <a:cs typeface="Inria Sans"/>
                          <a:sym typeface="Inria Sans"/>
                        </a:rPr>
                        <a:t>15</a:t>
                      </a:r>
                      <a:endParaRPr sz="1800">
                        <a:solidFill>
                          <a:schemeClr val="dk1"/>
                        </a:solidFill>
                        <a:latin typeface="Inria Sans"/>
                        <a:ea typeface="Inria Sans"/>
                        <a:cs typeface="Inria Sans"/>
                        <a:sym typeface="Inria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Inria Sans"/>
                          <a:ea typeface="Inria Sans"/>
                          <a:cs typeface="Inria Sans"/>
                          <a:sym typeface="Inria Sans"/>
                        </a:rPr>
                        <a:t>10</a:t>
                      </a:r>
                      <a:endParaRPr sz="1800">
                        <a:solidFill>
                          <a:schemeClr val="dk1"/>
                        </a:solidFill>
                        <a:latin typeface="Inria Sans"/>
                        <a:ea typeface="Inria Sans"/>
                        <a:cs typeface="Inria Sans"/>
                        <a:sym typeface="Inria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8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Inria Sans"/>
                          <a:ea typeface="Inria Sans"/>
                          <a:cs typeface="Inria Sans"/>
                          <a:sym typeface="Inria Sans"/>
                        </a:rPr>
                        <a:t>Orange</a:t>
                      </a:r>
                      <a:endParaRPr sz="1100">
                        <a:solidFill>
                          <a:schemeClr val="dk2"/>
                        </a:solidFill>
                        <a:latin typeface="Inria Sans"/>
                        <a:ea typeface="Inria Sans"/>
                        <a:cs typeface="Inria Sans"/>
                        <a:sym typeface="Inria Sans"/>
                      </a:endParaRPr>
                    </a:p>
                  </a:txBody>
                  <a:tcPr marL="91425" marR="91425" marT="68575" marB="68575" anchor="ctr">
                    <a:lnL w="3810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Inria Sans"/>
                          <a:ea typeface="Inria Sans"/>
                          <a:cs typeface="Inria Sans"/>
                          <a:sym typeface="Inria Sans"/>
                        </a:rPr>
                        <a:t>5</a:t>
                      </a:r>
                      <a:endParaRPr sz="1800">
                        <a:solidFill>
                          <a:schemeClr val="dk1"/>
                        </a:solidFill>
                        <a:latin typeface="Inria Sans"/>
                        <a:ea typeface="Inria Sans"/>
                        <a:cs typeface="Inria Sans"/>
                        <a:sym typeface="Inria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Inria Sans"/>
                          <a:ea typeface="Inria Sans"/>
                          <a:cs typeface="Inria Sans"/>
                          <a:sym typeface="Inria Sans"/>
                        </a:rPr>
                        <a:t>24</a:t>
                      </a:r>
                      <a:endParaRPr sz="1800">
                        <a:solidFill>
                          <a:schemeClr val="dk1"/>
                        </a:solidFill>
                        <a:latin typeface="Inria Sans"/>
                        <a:ea typeface="Inria Sans"/>
                        <a:cs typeface="Inria Sans"/>
                        <a:sym typeface="Inria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Inria Sans"/>
                          <a:ea typeface="Inria Sans"/>
                          <a:cs typeface="Inria Sans"/>
                          <a:sym typeface="Inria Sans"/>
                        </a:rPr>
                        <a:t>16</a:t>
                      </a:r>
                      <a:endParaRPr sz="1800">
                        <a:solidFill>
                          <a:schemeClr val="dk1"/>
                        </a:solidFill>
                        <a:latin typeface="Inria Sans"/>
                        <a:ea typeface="Inria Sans"/>
                        <a:cs typeface="Inria Sans"/>
                        <a:sym typeface="Inria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5" name="Google Shape;205;p25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5" name="Google Shape;2480;p41"/>
          <p:cNvGrpSpPr/>
          <p:nvPr/>
        </p:nvGrpSpPr>
        <p:grpSpPr>
          <a:xfrm flipH="1">
            <a:off x="511794" y="1865244"/>
            <a:ext cx="2181402" cy="2697063"/>
            <a:chOff x="3590095" y="2019600"/>
            <a:chExt cx="1910494" cy="2362115"/>
          </a:xfrm>
        </p:grpSpPr>
        <p:sp>
          <p:nvSpPr>
            <p:cNvPr id="66" name="Google Shape;2481;p41"/>
            <p:cNvSpPr/>
            <p:nvPr/>
          </p:nvSpPr>
          <p:spPr>
            <a:xfrm>
              <a:off x="3807457" y="2136115"/>
              <a:ext cx="1693132" cy="1337734"/>
            </a:xfrm>
            <a:custGeom>
              <a:avLst/>
              <a:gdLst/>
              <a:ahLst/>
              <a:cxnLst/>
              <a:rect l="l" t="t" r="r" b="b"/>
              <a:pathLst>
                <a:path w="53810" h="42515" extrusionOk="0">
                  <a:moveTo>
                    <a:pt x="20870" y="0"/>
                  </a:moveTo>
                  <a:cubicBezTo>
                    <a:pt x="17069" y="0"/>
                    <a:pt x="12625" y="704"/>
                    <a:pt x="10175" y="1329"/>
                  </a:cubicBezTo>
                  <a:cubicBezTo>
                    <a:pt x="8947" y="1655"/>
                    <a:pt x="7494" y="5164"/>
                    <a:pt x="7193" y="6392"/>
                  </a:cubicBezTo>
                  <a:cubicBezTo>
                    <a:pt x="6717" y="8472"/>
                    <a:pt x="6040" y="11805"/>
                    <a:pt x="5915" y="14387"/>
                  </a:cubicBezTo>
                  <a:cubicBezTo>
                    <a:pt x="5689" y="18472"/>
                    <a:pt x="0" y="27695"/>
                    <a:pt x="5063" y="32833"/>
                  </a:cubicBezTo>
                  <a:cubicBezTo>
                    <a:pt x="6310" y="34104"/>
                    <a:pt x="8063" y="34535"/>
                    <a:pt x="10074" y="34535"/>
                  </a:cubicBezTo>
                  <a:cubicBezTo>
                    <a:pt x="12185" y="34535"/>
                    <a:pt x="14580" y="34060"/>
                    <a:pt x="16968" y="33585"/>
                  </a:cubicBezTo>
                  <a:cubicBezTo>
                    <a:pt x="19344" y="33099"/>
                    <a:pt x="21714" y="32620"/>
                    <a:pt x="23777" y="32620"/>
                  </a:cubicBezTo>
                  <a:cubicBezTo>
                    <a:pt x="25653" y="32620"/>
                    <a:pt x="27276" y="33016"/>
                    <a:pt x="28421" y="34162"/>
                  </a:cubicBezTo>
                  <a:cubicBezTo>
                    <a:pt x="34636" y="40355"/>
                    <a:pt x="39740" y="42515"/>
                    <a:pt x="43671" y="42515"/>
                  </a:cubicBezTo>
                  <a:cubicBezTo>
                    <a:pt x="49300" y="42515"/>
                    <a:pt x="52524" y="38088"/>
                    <a:pt x="53158" y="34738"/>
                  </a:cubicBezTo>
                  <a:cubicBezTo>
                    <a:pt x="53810" y="31254"/>
                    <a:pt x="52983" y="24537"/>
                    <a:pt x="44512" y="21279"/>
                  </a:cubicBezTo>
                  <a:cubicBezTo>
                    <a:pt x="36040" y="18046"/>
                    <a:pt x="28747" y="5640"/>
                    <a:pt x="27619" y="2181"/>
                  </a:cubicBezTo>
                  <a:cubicBezTo>
                    <a:pt x="27079" y="548"/>
                    <a:pt x="24224" y="0"/>
                    <a:pt x="20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482;p41"/>
            <p:cNvSpPr/>
            <p:nvPr/>
          </p:nvSpPr>
          <p:spPr>
            <a:xfrm>
              <a:off x="4618127" y="3168420"/>
              <a:ext cx="312322" cy="225573"/>
            </a:xfrm>
            <a:custGeom>
              <a:avLst/>
              <a:gdLst/>
              <a:ahLst/>
              <a:cxnLst/>
              <a:rect l="l" t="t" r="r" b="b"/>
              <a:pathLst>
                <a:path w="9926" h="7169" extrusionOk="0">
                  <a:moveTo>
                    <a:pt x="1" y="0"/>
                  </a:moveTo>
                  <a:cubicBezTo>
                    <a:pt x="1" y="25"/>
                    <a:pt x="1" y="50"/>
                    <a:pt x="1" y="50"/>
                  </a:cubicBezTo>
                  <a:cubicBezTo>
                    <a:pt x="126" y="75"/>
                    <a:pt x="251" y="75"/>
                    <a:pt x="351" y="75"/>
                  </a:cubicBezTo>
                  <a:lnTo>
                    <a:pt x="376" y="75"/>
                  </a:lnTo>
                  <a:cubicBezTo>
                    <a:pt x="251" y="50"/>
                    <a:pt x="126" y="25"/>
                    <a:pt x="1" y="0"/>
                  </a:cubicBezTo>
                  <a:close/>
                  <a:moveTo>
                    <a:pt x="4938" y="3509"/>
                  </a:moveTo>
                  <a:lnTo>
                    <a:pt x="4938" y="3509"/>
                  </a:lnTo>
                  <a:cubicBezTo>
                    <a:pt x="6266" y="4887"/>
                    <a:pt x="7795" y="6341"/>
                    <a:pt x="9925" y="7168"/>
                  </a:cubicBezTo>
                  <a:cubicBezTo>
                    <a:pt x="8372" y="6241"/>
                    <a:pt x="6692" y="5038"/>
                    <a:pt x="4938" y="3509"/>
                  </a:cubicBezTo>
                  <a:close/>
                </a:path>
              </a:pathLst>
            </a:custGeom>
            <a:solidFill>
              <a:srgbClr val="F57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483;p41"/>
            <p:cNvSpPr/>
            <p:nvPr/>
          </p:nvSpPr>
          <p:spPr>
            <a:xfrm>
              <a:off x="4005373" y="2472067"/>
              <a:ext cx="1392704" cy="943981"/>
            </a:xfrm>
            <a:custGeom>
              <a:avLst/>
              <a:gdLst/>
              <a:ahLst/>
              <a:cxnLst/>
              <a:rect l="l" t="t" r="r" b="b"/>
              <a:pathLst>
                <a:path w="44262" h="30001" extrusionOk="0">
                  <a:moveTo>
                    <a:pt x="20477" y="1279"/>
                  </a:moveTo>
                  <a:cubicBezTo>
                    <a:pt x="20076" y="1605"/>
                    <a:pt x="19575" y="1705"/>
                    <a:pt x="19149" y="1705"/>
                  </a:cubicBezTo>
                  <a:cubicBezTo>
                    <a:pt x="18948" y="1705"/>
                    <a:pt x="18748" y="1680"/>
                    <a:pt x="18597" y="1630"/>
                  </a:cubicBezTo>
                  <a:lnTo>
                    <a:pt x="18572" y="1630"/>
                  </a:lnTo>
                  <a:cubicBezTo>
                    <a:pt x="18397" y="1931"/>
                    <a:pt x="18221" y="2206"/>
                    <a:pt x="18046" y="2482"/>
                  </a:cubicBezTo>
                  <a:cubicBezTo>
                    <a:pt x="16868" y="4186"/>
                    <a:pt x="15264" y="5239"/>
                    <a:pt x="13510" y="5665"/>
                  </a:cubicBezTo>
                  <a:lnTo>
                    <a:pt x="13384" y="7394"/>
                  </a:lnTo>
                  <a:cubicBezTo>
                    <a:pt x="13359" y="7845"/>
                    <a:pt x="13610" y="8271"/>
                    <a:pt x="14036" y="8422"/>
                  </a:cubicBezTo>
                  <a:cubicBezTo>
                    <a:pt x="14036" y="8397"/>
                    <a:pt x="14061" y="8372"/>
                    <a:pt x="14086" y="8372"/>
                  </a:cubicBezTo>
                  <a:cubicBezTo>
                    <a:pt x="14136" y="8397"/>
                    <a:pt x="14462" y="8447"/>
                    <a:pt x="14913" y="8497"/>
                  </a:cubicBezTo>
                  <a:cubicBezTo>
                    <a:pt x="17871" y="8021"/>
                    <a:pt x="20176" y="6692"/>
                    <a:pt x="22081" y="5264"/>
                  </a:cubicBezTo>
                  <a:cubicBezTo>
                    <a:pt x="22131" y="5364"/>
                    <a:pt x="22181" y="5439"/>
                    <a:pt x="22231" y="5514"/>
                  </a:cubicBezTo>
                  <a:lnTo>
                    <a:pt x="22282" y="5464"/>
                  </a:lnTo>
                  <a:cubicBezTo>
                    <a:pt x="21931" y="4988"/>
                    <a:pt x="21630" y="4512"/>
                    <a:pt x="21429" y="4036"/>
                  </a:cubicBezTo>
                  <a:cubicBezTo>
                    <a:pt x="21028" y="3134"/>
                    <a:pt x="20778" y="2181"/>
                    <a:pt x="20477" y="1279"/>
                  </a:cubicBezTo>
                  <a:close/>
                  <a:moveTo>
                    <a:pt x="2657" y="1"/>
                  </a:moveTo>
                  <a:cubicBezTo>
                    <a:pt x="2607" y="76"/>
                    <a:pt x="2582" y="126"/>
                    <a:pt x="2557" y="176"/>
                  </a:cubicBezTo>
                  <a:cubicBezTo>
                    <a:pt x="1154" y="2507"/>
                    <a:pt x="276" y="5840"/>
                    <a:pt x="1" y="9324"/>
                  </a:cubicBezTo>
                  <a:cubicBezTo>
                    <a:pt x="26" y="9299"/>
                    <a:pt x="26" y="9299"/>
                    <a:pt x="26" y="9299"/>
                  </a:cubicBezTo>
                  <a:cubicBezTo>
                    <a:pt x="1279" y="7996"/>
                    <a:pt x="3384" y="7570"/>
                    <a:pt x="3735" y="7494"/>
                  </a:cubicBezTo>
                  <a:cubicBezTo>
                    <a:pt x="4211" y="7319"/>
                    <a:pt x="5063" y="7244"/>
                    <a:pt x="5916" y="7244"/>
                  </a:cubicBezTo>
                  <a:cubicBezTo>
                    <a:pt x="6517" y="7244"/>
                    <a:pt x="7119" y="7294"/>
                    <a:pt x="7570" y="7394"/>
                  </a:cubicBezTo>
                  <a:cubicBezTo>
                    <a:pt x="7870" y="7219"/>
                    <a:pt x="8071" y="6918"/>
                    <a:pt x="8096" y="6567"/>
                  </a:cubicBezTo>
                  <a:lnTo>
                    <a:pt x="8146" y="5941"/>
                  </a:lnTo>
                  <a:lnTo>
                    <a:pt x="8121" y="5941"/>
                  </a:lnTo>
                  <a:lnTo>
                    <a:pt x="8196" y="5088"/>
                  </a:lnTo>
                  <a:cubicBezTo>
                    <a:pt x="6693" y="4362"/>
                    <a:pt x="5414" y="3108"/>
                    <a:pt x="4612" y="1354"/>
                  </a:cubicBezTo>
                  <a:cubicBezTo>
                    <a:pt x="4462" y="1053"/>
                    <a:pt x="4337" y="753"/>
                    <a:pt x="4236" y="452"/>
                  </a:cubicBezTo>
                  <a:lnTo>
                    <a:pt x="4011" y="452"/>
                  </a:lnTo>
                  <a:cubicBezTo>
                    <a:pt x="3610" y="452"/>
                    <a:pt x="3083" y="352"/>
                    <a:pt x="2657" y="1"/>
                  </a:cubicBezTo>
                  <a:close/>
                  <a:moveTo>
                    <a:pt x="25866" y="8647"/>
                  </a:moveTo>
                  <a:cubicBezTo>
                    <a:pt x="25790" y="8748"/>
                    <a:pt x="25715" y="8823"/>
                    <a:pt x="25665" y="8923"/>
                  </a:cubicBezTo>
                  <a:cubicBezTo>
                    <a:pt x="25765" y="8998"/>
                    <a:pt x="25840" y="9048"/>
                    <a:pt x="25840" y="9048"/>
                  </a:cubicBezTo>
                  <a:cubicBezTo>
                    <a:pt x="25840" y="9048"/>
                    <a:pt x="24011" y="11254"/>
                    <a:pt x="22708" y="12457"/>
                  </a:cubicBezTo>
                  <a:cubicBezTo>
                    <a:pt x="20602" y="14487"/>
                    <a:pt x="19249" y="16016"/>
                    <a:pt x="18221" y="16968"/>
                  </a:cubicBezTo>
                  <a:cubicBezTo>
                    <a:pt x="18372" y="17971"/>
                    <a:pt x="18597" y="19048"/>
                    <a:pt x="18898" y="20201"/>
                  </a:cubicBezTo>
                  <a:cubicBezTo>
                    <a:pt x="18898" y="20226"/>
                    <a:pt x="18898" y="20226"/>
                    <a:pt x="18898" y="20226"/>
                  </a:cubicBezTo>
                  <a:cubicBezTo>
                    <a:pt x="18898" y="20251"/>
                    <a:pt x="18898" y="20251"/>
                    <a:pt x="18898" y="20251"/>
                  </a:cubicBezTo>
                  <a:cubicBezTo>
                    <a:pt x="19048" y="20853"/>
                    <a:pt x="19249" y="21479"/>
                    <a:pt x="19475" y="22131"/>
                  </a:cubicBezTo>
                  <a:cubicBezTo>
                    <a:pt x="19600" y="22156"/>
                    <a:pt x="19725" y="22181"/>
                    <a:pt x="19850" y="22206"/>
                  </a:cubicBezTo>
                  <a:cubicBezTo>
                    <a:pt x="21505" y="22407"/>
                    <a:pt x="22808" y="23961"/>
                    <a:pt x="24412" y="25640"/>
                  </a:cubicBezTo>
                  <a:cubicBezTo>
                    <a:pt x="26166" y="27169"/>
                    <a:pt x="27846" y="28372"/>
                    <a:pt x="29399" y="29299"/>
                  </a:cubicBezTo>
                  <a:cubicBezTo>
                    <a:pt x="30477" y="29750"/>
                    <a:pt x="31730" y="30001"/>
                    <a:pt x="33184" y="30001"/>
                  </a:cubicBezTo>
                  <a:cubicBezTo>
                    <a:pt x="33359" y="30001"/>
                    <a:pt x="33585" y="30001"/>
                    <a:pt x="33785" y="29976"/>
                  </a:cubicBezTo>
                  <a:cubicBezTo>
                    <a:pt x="42257" y="29575"/>
                    <a:pt x="44262" y="16993"/>
                    <a:pt x="30076" y="10953"/>
                  </a:cubicBezTo>
                  <a:cubicBezTo>
                    <a:pt x="28848" y="10427"/>
                    <a:pt x="27319" y="9625"/>
                    <a:pt x="25866" y="86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484;p41"/>
            <p:cNvSpPr/>
            <p:nvPr/>
          </p:nvSpPr>
          <p:spPr>
            <a:xfrm>
              <a:off x="4182805" y="2502054"/>
              <a:ext cx="359645" cy="368298"/>
            </a:xfrm>
            <a:custGeom>
              <a:avLst/>
              <a:gdLst/>
              <a:ahLst/>
              <a:cxnLst/>
              <a:rect l="l" t="t" r="r" b="b"/>
              <a:pathLst>
                <a:path w="11430" h="11705" extrusionOk="0">
                  <a:moveTo>
                    <a:pt x="2858" y="0"/>
                  </a:moveTo>
                  <a:lnTo>
                    <a:pt x="2457" y="5614"/>
                  </a:lnTo>
                  <a:cubicBezTo>
                    <a:pt x="2411" y="6148"/>
                    <a:pt x="1955" y="6575"/>
                    <a:pt x="1410" y="6575"/>
                  </a:cubicBezTo>
                  <a:cubicBezTo>
                    <a:pt x="1367" y="6575"/>
                    <a:pt x="1323" y="6572"/>
                    <a:pt x="1279" y="6567"/>
                  </a:cubicBezTo>
                  <a:cubicBezTo>
                    <a:pt x="502" y="6466"/>
                    <a:pt x="1" y="6416"/>
                    <a:pt x="1" y="6416"/>
                  </a:cubicBezTo>
                  <a:lnTo>
                    <a:pt x="1" y="6416"/>
                  </a:lnTo>
                  <a:cubicBezTo>
                    <a:pt x="1" y="6416"/>
                    <a:pt x="1730" y="10702"/>
                    <a:pt x="1705" y="11028"/>
                  </a:cubicBezTo>
                  <a:cubicBezTo>
                    <a:pt x="1705" y="11353"/>
                    <a:pt x="5916" y="11704"/>
                    <a:pt x="5916" y="11704"/>
                  </a:cubicBezTo>
                  <a:cubicBezTo>
                    <a:pt x="5916" y="11704"/>
                    <a:pt x="11430" y="8271"/>
                    <a:pt x="10176" y="7870"/>
                  </a:cubicBezTo>
                  <a:cubicBezTo>
                    <a:pt x="9926" y="7770"/>
                    <a:pt x="9374" y="7669"/>
                    <a:pt x="8622" y="7544"/>
                  </a:cubicBezTo>
                  <a:cubicBezTo>
                    <a:pt x="8096" y="7469"/>
                    <a:pt x="7695" y="6968"/>
                    <a:pt x="7745" y="6441"/>
                  </a:cubicBezTo>
                  <a:lnTo>
                    <a:pt x="8196" y="376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485;p41"/>
            <p:cNvSpPr/>
            <p:nvPr/>
          </p:nvSpPr>
          <p:spPr>
            <a:xfrm>
              <a:off x="4260902" y="2632162"/>
              <a:ext cx="2391" cy="26840"/>
            </a:xfrm>
            <a:custGeom>
              <a:avLst/>
              <a:gdLst/>
              <a:ahLst/>
              <a:cxnLst/>
              <a:rect l="l" t="t" r="r" b="b"/>
              <a:pathLst>
                <a:path w="76" h="853" extrusionOk="0">
                  <a:moveTo>
                    <a:pt x="75" y="0"/>
                  </a:moveTo>
                  <a:lnTo>
                    <a:pt x="0" y="853"/>
                  </a:lnTo>
                  <a:lnTo>
                    <a:pt x="25" y="85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EE23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486;p41"/>
            <p:cNvSpPr/>
            <p:nvPr/>
          </p:nvSpPr>
          <p:spPr>
            <a:xfrm>
              <a:off x="4261689" y="2632162"/>
              <a:ext cx="168778" cy="52861"/>
            </a:xfrm>
            <a:custGeom>
              <a:avLst/>
              <a:gdLst/>
              <a:ahLst/>
              <a:cxnLst/>
              <a:rect l="l" t="t" r="r" b="b"/>
              <a:pathLst>
                <a:path w="5364" h="1680" extrusionOk="0">
                  <a:moveTo>
                    <a:pt x="50" y="0"/>
                  </a:moveTo>
                  <a:lnTo>
                    <a:pt x="0" y="853"/>
                  </a:lnTo>
                  <a:cubicBezTo>
                    <a:pt x="1078" y="1404"/>
                    <a:pt x="2281" y="1680"/>
                    <a:pt x="3484" y="1680"/>
                  </a:cubicBezTo>
                  <a:cubicBezTo>
                    <a:pt x="4085" y="1680"/>
                    <a:pt x="4687" y="1629"/>
                    <a:pt x="5288" y="1479"/>
                  </a:cubicBezTo>
                  <a:lnTo>
                    <a:pt x="5364" y="577"/>
                  </a:lnTo>
                  <a:lnTo>
                    <a:pt x="5364" y="577"/>
                  </a:lnTo>
                  <a:cubicBezTo>
                    <a:pt x="4737" y="752"/>
                    <a:pt x="4110" y="827"/>
                    <a:pt x="3484" y="827"/>
                  </a:cubicBezTo>
                  <a:cubicBezTo>
                    <a:pt x="2306" y="827"/>
                    <a:pt x="1128" y="552"/>
                    <a:pt x="50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487;p41"/>
            <p:cNvSpPr/>
            <p:nvPr/>
          </p:nvSpPr>
          <p:spPr>
            <a:xfrm>
              <a:off x="4636759" y="3960164"/>
              <a:ext cx="244127" cy="246534"/>
            </a:xfrm>
            <a:custGeom>
              <a:avLst/>
              <a:gdLst/>
              <a:ahLst/>
              <a:cxnLst/>
              <a:rect l="l" t="t" r="r" b="b"/>
              <a:pathLst>
                <a:path w="5445" h="5499" extrusionOk="0">
                  <a:moveTo>
                    <a:pt x="1929" y="0"/>
                  </a:moveTo>
                  <a:cubicBezTo>
                    <a:pt x="848" y="0"/>
                    <a:pt x="1" y="1257"/>
                    <a:pt x="658" y="2316"/>
                  </a:cubicBezTo>
                  <a:cubicBezTo>
                    <a:pt x="933" y="2792"/>
                    <a:pt x="1334" y="3343"/>
                    <a:pt x="1785" y="3870"/>
                  </a:cubicBezTo>
                  <a:cubicBezTo>
                    <a:pt x="2634" y="4840"/>
                    <a:pt x="3387" y="5499"/>
                    <a:pt x="4003" y="5499"/>
                  </a:cubicBezTo>
                  <a:cubicBezTo>
                    <a:pt x="4278" y="5499"/>
                    <a:pt x="4526" y="5367"/>
                    <a:pt x="4743" y="5073"/>
                  </a:cubicBezTo>
                  <a:cubicBezTo>
                    <a:pt x="5445" y="4120"/>
                    <a:pt x="4417" y="1439"/>
                    <a:pt x="2587" y="160"/>
                  </a:cubicBezTo>
                  <a:lnTo>
                    <a:pt x="2537" y="135"/>
                  </a:lnTo>
                  <a:cubicBezTo>
                    <a:pt x="2332" y="42"/>
                    <a:pt x="2126" y="0"/>
                    <a:pt x="19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488;p41"/>
            <p:cNvSpPr/>
            <p:nvPr/>
          </p:nvSpPr>
          <p:spPr>
            <a:xfrm>
              <a:off x="4274306" y="3417592"/>
              <a:ext cx="482642" cy="634460"/>
            </a:xfrm>
            <a:custGeom>
              <a:avLst/>
              <a:gdLst/>
              <a:ahLst/>
              <a:cxnLst/>
              <a:rect l="l" t="t" r="r" b="b"/>
              <a:pathLst>
                <a:path w="15339" h="20164" extrusionOk="0">
                  <a:moveTo>
                    <a:pt x="8948" y="1"/>
                  </a:moveTo>
                  <a:lnTo>
                    <a:pt x="0" y="6317"/>
                  </a:lnTo>
                  <a:cubicBezTo>
                    <a:pt x="0" y="6317"/>
                    <a:pt x="4286" y="9801"/>
                    <a:pt x="7494" y="13134"/>
                  </a:cubicBezTo>
                  <a:cubicBezTo>
                    <a:pt x="10301" y="16041"/>
                    <a:pt x="12807" y="18948"/>
                    <a:pt x="13384" y="19650"/>
                  </a:cubicBezTo>
                  <a:cubicBezTo>
                    <a:pt x="13419" y="19882"/>
                    <a:pt x="13518" y="20164"/>
                    <a:pt x="13851" y="20164"/>
                  </a:cubicBezTo>
                  <a:cubicBezTo>
                    <a:pt x="13987" y="20164"/>
                    <a:pt x="14161" y="20117"/>
                    <a:pt x="14386" y="20001"/>
                  </a:cubicBezTo>
                  <a:cubicBezTo>
                    <a:pt x="15339" y="19500"/>
                    <a:pt x="15288" y="18823"/>
                    <a:pt x="15288" y="18823"/>
                  </a:cubicBezTo>
                  <a:cubicBezTo>
                    <a:pt x="15263" y="18773"/>
                    <a:pt x="15213" y="18723"/>
                    <a:pt x="15138" y="18698"/>
                  </a:cubicBezTo>
                  <a:lnTo>
                    <a:pt x="15188" y="18673"/>
                  </a:lnTo>
                  <a:cubicBezTo>
                    <a:pt x="15188" y="18673"/>
                    <a:pt x="14085" y="12382"/>
                    <a:pt x="12080" y="6943"/>
                  </a:cubicBezTo>
                  <a:cubicBezTo>
                    <a:pt x="10075" y="1530"/>
                    <a:pt x="8948" y="1"/>
                    <a:pt x="8948" y="1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489;p41"/>
            <p:cNvSpPr/>
            <p:nvPr/>
          </p:nvSpPr>
          <p:spPr>
            <a:xfrm>
              <a:off x="4412313" y="3700715"/>
              <a:ext cx="330445" cy="350961"/>
            </a:xfrm>
            <a:custGeom>
              <a:avLst/>
              <a:gdLst/>
              <a:ahLst/>
              <a:cxnLst/>
              <a:rect l="l" t="t" r="r" b="b"/>
              <a:pathLst>
                <a:path w="10502" h="11154" extrusionOk="0">
                  <a:moveTo>
                    <a:pt x="2632" y="0"/>
                  </a:moveTo>
                  <a:cubicBezTo>
                    <a:pt x="2532" y="51"/>
                    <a:pt x="2456" y="76"/>
                    <a:pt x="2381" y="126"/>
                  </a:cubicBezTo>
                  <a:cubicBezTo>
                    <a:pt x="1529" y="477"/>
                    <a:pt x="752" y="828"/>
                    <a:pt x="0" y="1128"/>
                  </a:cubicBezTo>
                  <a:cubicBezTo>
                    <a:pt x="1028" y="2081"/>
                    <a:pt x="2130" y="3108"/>
                    <a:pt x="3108" y="4136"/>
                  </a:cubicBezTo>
                  <a:cubicBezTo>
                    <a:pt x="5915" y="7043"/>
                    <a:pt x="8421" y="9950"/>
                    <a:pt x="8998" y="10652"/>
                  </a:cubicBezTo>
                  <a:cubicBezTo>
                    <a:pt x="9048" y="10878"/>
                    <a:pt x="9123" y="11153"/>
                    <a:pt x="9474" y="11153"/>
                  </a:cubicBezTo>
                  <a:cubicBezTo>
                    <a:pt x="9599" y="11153"/>
                    <a:pt x="9775" y="11103"/>
                    <a:pt x="10000" y="11003"/>
                  </a:cubicBezTo>
                  <a:cubicBezTo>
                    <a:pt x="10226" y="10878"/>
                    <a:pt x="10376" y="10752"/>
                    <a:pt x="10501" y="10652"/>
                  </a:cubicBezTo>
                  <a:lnTo>
                    <a:pt x="10501" y="10652"/>
                  </a:lnTo>
                  <a:cubicBezTo>
                    <a:pt x="10376" y="10677"/>
                    <a:pt x="10301" y="10677"/>
                    <a:pt x="10201" y="10677"/>
                  </a:cubicBezTo>
                  <a:cubicBezTo>
                    <a:pt x="9800" y="10677"/>
                    <a:pt x="9725" y="10376"/>
                    <a:pt x="9725" y="10101"/>
                  </a:cubicBezTo>
                  <a:cubicBezTo>
                    <a:pt x="9248" y="9349"/>
                    <a:pt x="7168" y="6091"/>
                    <a:pt x="4787" y="2833"/>
                  </a:cubicBezTo>
                  <a:cubicBezTo>
                    <a:pt x="4110" y="1880"/>
                    <a:pt x="3359" y="928"/>
                    <a:pt x="2632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490;p41"/>
            <p:cNvSpPr/>
            <p:nvPr/>
          </p:nvSpPr>
          <p:spPr>
            <a:xfrm>
              <a:off x="4033523" y="4120111"/>
              <a:ext cx="161628" cy="261604"/>
            </a:xfrm>
            <a:custGeom>
              <a:avLst/>
              <a:gdLst/>
              <a:ahLst/>
              <a:cxnLst/>
              <a:rect l="l" t="t" r="r" b="b"/>
              <a:pathLst>
                <a:path w="3768" h="6098" extrusionOk="0">
                  <a:moveTo>
                    <a:pt x="2192" y="1"/>
                  </a:moveTo>
                  <a:cubicBezTo>
                    <a:pt x="1761" y="1"/>
                    <a:pt x="1329" y="185"/>
                    <a:pt x="1028" y="601"/>
                  </a:cubicBezTo>
                  <a:lnTo>
                    <a:pt x="978" y="651"/>
                  </a:lnTo>
                  <a:cubicBezTo>
                    <a:pt x="1" y="2656"/>
                    <a:pt x="427" y="5488"/>
                    <a:pt x="1504" y="5990"/>
                  </a:cubicBezTo>
                  <a:cubicBezTo>
                    <a:pt x="1670" y="6063"/>
                    <a:pt x="1822" y="6097"/>
                    <a:pt x="1962" y="6097"/>
                  </a:cubicBezTo>
                  <a:cubicBezTo>
                    <a:pt x="2740" y="6097"/>
                    <a:pt x="3166" y="5037"/>
                    <a:pt x="3484" y="3508"/>
                  </a:cubicBezTo>
                  <a:cubicBezTo>
                    <a:pt x="3635" y="2807"/>
                    <a:pt x="3710" y="2130"/>
                    <a:pt x="3735" y="1579"/>
                  </a:cubicBezTo>
                  <a:cubicBezTo>
                    <a:pt x="3768" y="622"/>
                    <a:pt x="2981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91;p41"/>
            <p:cNvSpPr/>
            <p:nvPr/>
          </p:nvSpPr>
          <p:spPr>
            <a:xfrm>
              <a:off x="3967520" y="3567429"/>
              <a:ext cx="350174" cy="633390"/>
            </a:xfrm>
            <a:custGeom>
              <a:avLst/>
              <a:gdLst/>
              <a:ahLst/>
              <a:cxnLst/>
              <a:rect l="l" t="t" r="r" b="b"/>
              <a:pathLst>
                <a:path w="11129" h="20130" extrusionOk="0">
                  <a:moveTo>
                    <a:pt x="251" y="1"/>
                  </a:moveTo>
                  <a:cubicBezTo>
                    <a:pt x="251" y="1"/>
                    <a:pt x="1" y="1906"/>
                    <a:pt x="878" y="7620"/>
                  </a:cubicBezTo>
                  <a:cubicBezTo>
                    <a:pt x="1780" y="13334"/>
                    <a:pt x="3885" y="19374"/>
                    <a:pt x="3885" y="19374"/>
                  </a:cubicBezTo>
                  <a:lnTo>
                    <a:pt x="3936" y="19374"/>
                  </a:lnTo>
                  <a:cubicBezTo>
                    <a:pt x="3911" y="19425"/>
                    <a:pt x="3885" y="19475"/>
                    <a:pt x="3860" y="19550"/>
                  </a:cubicBezTo>
                  <a:cubicBezTo>
                    <a:pt x="3860" y="19550"/>
                    <a:pt x="4138" y="20129"/>
                    <a:pt x="5118" y="20129"/>
                  </a:cubicBezTo>
                  <a:cubicBezTo>
                    <a:pt x="5157" y="20129"/>
                    <a:pt x="5197" y="20128"/>
                    <a:pt x="5239" y="20126"/>
                  </a:cubicBezTo>
                  <a:cubicBezTo>
                    <a:pt x="6091" y="20101"/>
                    <a:pt x="6041" y="19650"/>
                    <a:pt x="5916" y="19349"/>
                  </a:cubicBezTo>
                  <a:cubicBezTo>
                    <a:pt x="6091" y="18447"/>
                    <a:pt x="6868" y="14688"/>
                    <a:pt x="7896" y="10778"/>
                  </a:cubicBezTo>
                  <a:cubicBezTo>
                    <a:pt x="9099" y="6317"/>
                    <a:pt x="11129" y="1179"/>
                    <a:pt x="11129" y="1179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492;p41"/>
            <p:cNvSpPr/>
            <p:nvPr/>
          </p:nvSpPr>
          <p:spPr>
            <a:xfrm>
              <a:off x="3999867" y="3827676"/>
              <a:ext cx="122273" cy="373049"/>
            </a:xfrm>
            <a:custGeom>
              <a:avLst/>
              <a:gdLst/>
              <a:ahLst/>
              <a:cxnLst/>
              <a:rect l="l" t="t" r="r" b="b"/>
              <a:pathLst>
                <a:path w="3886" h="11856" extrusionOk="0">
                  <a:moveTo>
                    <a:pt x="1755" y="1"/>
                  </a:moveTo>
                  <a:cubicBezTo>
                    <a:pt x="1253" y="51"/>
                    <a:pt x="727" y="76"/>
                    <a:pt x="201" y="126"/>
                  </a:cubicBezTo>
                  <a:lnTo>
                    <a:pt x="0" y="126"/>
                  </a:lnTo>
                  <a:cubicBezTo>
                    <a:pt x="953" y="5615"/>
                    <a:pt x="2857" y="11103"/>
                    <a:pt x="2857" y="11103"/>
                  </a:cubicBezTo>
                  <a:lnTo>
                    <a:pt x="2908" y="11103"/>
                  </a:lnTo>
                  <a:cubicBezTo>
                    <a:pt x="2883" y="11154"/>
                    <a:pt x="2857" y="11204"/>
                    <a:pt x="2832" y="11279"/>
                  </a:cubicBezTo>
                  <a:cubicBezTo>
                    <a:pt x="2832" y="11279"/>
                    <a:pt x="3083" y="11755"/>
                    <a:pt x="3885" y="11855"/>
                  </a:cubicBezTo>
                  <a:cubicBezTo>
                    <a:pt x="3685" y="11680"/>
                    <a:pt x="3634" y="11529"/>
                    <a:pt x="3634" y="11529"/>
                  </a:cubicBezTo>
                  <a:cubicBezTo>
                    <a:pt x="3659" y="11454"/>
                    <a:pt x="3685" y="11404"/>
                    <a:pt x="3710" y="11354"/>
                  </a:cubicBezTo>
                  <a:lnTo>
                    <a:pt x="3685" y="11354"/>
                  </a:lnTo>
                  <a:cubicBezTo>
                    <a:pt x="3685" y="11354"/>
                    <a:pt x="2206" y="5590"/>
                    <a:pt x="1755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493;p41"/>
            <p:cNvSpPr/>
            <p:nvPr/>
          </p:nvSpPr>
          <p:spPr>
            <a:xfrm>
              <a:off x="3590095" y="2770167"/>
              <a:ext cx="557277" cy="563035"/>
            </a:xfrm>
            <a:custGeom>
              <a:avLst/>
              <a:gdLst/>
              <a:ahLst/>
              <a:cxnLst/>
              <a:rect l="l" t="t" r="r" b="b"/>
              <a:pathLst>
                <a:path w="17711" h="17894" extrusionOk="0">
                  <a:moveTo>
                    <a:pt x="14101" y="0"/>
                  </a:moveTo>
                  <a:cubicBezTo>
                    <a:pt x="9715" y="3434"/>
                    <a:pt x="5354" y="8146"/>
                    <a:pt x="3098" y="15013"/>
                  </a:cubicBezTo>
                  <a:cubicBezTo>
                    <a:pt x="3075" y="15010"/>
                    <a:pt x="3047" y="15008"/>
                    <a:pt x="3017" y="15008"/>
                  </a:cubicBezTo>
                  <a:cubicBezTo>
                    <a:pt x="2556" y="15008"/>
                    <a:pt x="1339" y="15358"/>
                    <a:pt x="893" y="16016"/>
                  </a:cubicBezTo>
                  <a:cubicBezTo>
                    <a:pt x="1" y="17312"/>
                    <a:pt x="891" y="17761"/>
                    <a:pt x="1458" y="17761"/>
                  </a:cubicBezTo>
                  <a:cubicBezTo>
                    <a:pt x="1560" y="17761"/>
                    <a:pt x="1651" y="17747"/>
                    <a:pt x="1720" y="17720"/>
                  </a:cubicBezTo>
                  <a:cubicBezTo>
                    <a:pt x="2148" y="17553"/>
                    <a:pt x="3254" y="16912"/>
                    <a:pt x="3430" y="16912"/>
                  </a:cubicBezTo>
                  <a:cubicBezTo>
                    <a:pt x="3439" y="16912"/>
                    <a:pt x="3446" y="16914"/>
                    <a:pt x="3449" y="16918"/>
                  </a:cubicBezTo>
                  <a:cubicBezTo>
                    <a:pt x="3550" y="16993"/>
                    <a:pt x="3374" y="17469"/>
                    <a:pt x="3550" y="17745"/>
                  </a:cubicBezTo>
                  <a:cubicBezTo>
                    <a:pt x="3617" y="17851"/>
                    <a:pt x="3692" y="17894"/>
                    <a:pt x="3756" y="17894"/>
                  </a:cubicBezTo>
                  <a:cubicBezTo>
                    <a:pt x="3858" y="17894"/>
                    <a:pt x="3931" y="17783"/>
                    <a:pt x="3900" y="17645"/>
                  </a:cubicBezTo>
                  <a:cubicBezTo>
                    <a:pt x="3850" y="17419"/>
                    <a:pt x="4051" y="16943"/>
                    <a:pt x="4101" y="16642"/>
                  </a:cubicBezTo>
                  <a:cubicBezTo>
                    <a:pt x="4151" y="16341"/>
                    <a:pt x="4001" y="15865"/>
                    <a:pt x="4001" y="15865"/>
                  </a:cubicBezTo>
                  <a:cubicBezTo>
                    <a:pt x="4001" y="15865"/>
                    <a:pt x="9464" y="10051"/>
                    <a:pt x="17159" y="5840"/>
                  </a:cubicBezTo>
                  <a:cubicBezTo>
                    <a:pt x="17710" y="4061"/>
                    <a:pt x="16482" y="1354"/>
                    <a:pt x="14101" y="0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494;p41"/>
            <p:cNvSpPr/>
            <p:nvPr/>
          </p:nvSpPr>
          <p:spPr>
            <a:xfrm>
              <a:off x="3707303" y="3023304"/>
              <a:ext cx="212924" cy="282367"/>
            </a:xfrm>
            <a:custGeom>
              <a:avLst/>
              <a:gdLst/>
              <a:ahLst/>
              <a:cxnLst/>
              <a:rect l="l" t="t" r="r" b="b"/>
              <a:pathLst>
                <a:path w="6767" h="8974" extrusionOk="0">
                  <a:moveTo>
                    <a:pt x="5489" y="1"/>
                  </a:moveTo>
                  <a:cubicBezTo>
                    <a:pt x="2005" y="3986"/>
                    <a:pt x="0" y="7219"/>
                    <a:pt x="0" y="7219"/>
                  </a:cubicBezTo>
                  <a:cubicBezTo>
                    <a:pt x="0" y="7219"/>
                    <a:pt x="226" y="7695"/>
                    <a:pt x="251" y="7971"/>
                  </a:cubicBezTo>
                  <a:cubicBezTo>
                    <a:pt x="276" y="8246"/>
                    <a:pt x="201" y="8747"/>
                    <a:pt x="276" y="8973"/>
                  </a:cubicBezTo>
                  <a:cubicBezTo>
                    <a:pt x="326" y="8823"/>
                    <a:pt x="351" y="8697"/>
                    <a:pt x="376" y="8597"/>
                  </a:cubicBezTo>
                  <a:cubicBezTo>
                    <a:pt x="376" y="8547"/>
                    <a:pt x="376" y="8497"/>
                    <a:pt x="376" y="8472"/>
                  </a:cubicBezTo>
                  <a:cubicBezTo>
                    <a:pt x="376" y="8171"/>
                    <a:pt x="276" y="7820"/>
                    <a:pt x="276" y="7820"/>
                  </a:cubicBezTo>
                  <a:cubicBezTo>
                    <a:pt x="276" y="7820"/>
                    <a:pt x="2757" y="5189"/>
                    <a:pt x="6692" y="2206"/>
                  </a:cubicBezTo>
                  <a:cubicBezTo>
                    <a:pt x="6717" y="2181"/>
                    <a:pt x="6742" y="2181"/>
                    <a:pt x="6767" y="2156"/>
                  </a:cubicBezTo>
                  <a:cubicBezTo>
                    <a:pt x="6642" y="1905"/>
                    <a:pt x="6165" y="1003"/>
                    <a:pt x="5489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495;p41"/>
            <p:cNvSpPr/>
            <p:nvPr/>
          </p:nvSpPr>
          <p:spPr>
            <a:xfrm>
              <a:off x="4498276" y="2389818"/>
              <a:ext cx="564388" cy="557025"/>
            </a:xfrm>
            <a:custGeom>
              <a:avLst/>
              <a:gdLst/>
              <a:ahLst/>
              <a:cxnLst/>
              <a:rect l="l" t="t" r="r" b="b"/>
              <a:pathLst>
                <a:path w="17937" h="17703" extrusionOk="0">
                  <a:moveTo>
                    <a:pt x="14189" y="1"/>
                  </a:moveTo>
                  <a:cubicBezTo>
                    <a:pt x="14098" y="1"/>
                    <a:pt x="14030" y="100"/>
                    <a:pt x="14060" y="234"/>
                  </a:cubicBezTo>
                  <a:cubicBezTo>
                    <a:pt x="14085" y="459"/>
                    <a:pt x="13885" y="935"/>
                    <a:pt x="13835" y="1236"/>
                  </a:cubicBezTo>
                  <a:cubicBezTo>
                    <a:pt x="13785" y="1537"/>
                    <a:pt x="13910" y="2038"/>
                    <a:pt x="13910" y="2038"/>
                  </a:cubicBezTo>
                  <a:cubicBezTo>
                    <a:pt x="13910" y="2038"/>
                    <a:pt x="8346" y="7727"/>
                    <a:pt x="576" y="11813"/>
                  </a:cubicBezTo>
                  <a:cubicBezTo>
                    <a:pt x="0" y="13592"/>
                    <a:pt x="1178" y="16324"/>
                    <a:pt x="3534" y="17702"/>
                  </a:cubicBezTo>
                  <a:cubicBezTo>
                    <a:pt x="7970" y="14344"/>
                    <a:pt x="12431" y="9707"/>
                    <a:pt x="14787" y="2890"/>
                  </a:cubicBezTo>
                  <a:cubicBezTo>
                    <a:pt x="14812" y="2894"/>
                    <a:pt x="14842" y="2895"/>
                    <a:pt x="14875" y="2895"/>
                  </a:cubicBezTo>
                  <a:cubicBezTo>
                    <a:pt x="15340" y="2895"/>
                    <a:pt x="16550" y="2569"/>
                    <a:pt x="17018" y="1938"/>
                  </a:cubicBezTo>
                  <a:cubicBezTo>
                    <a:pt x="17937" y="634"/>
                    <a:pt x="17033" y="169"/>
                    <a:pt x="16467" y="169"/>
                  </a:cubicBezTo>
                  <a:cubicBezTo>
                    <a:pt x="16370" y="169"/>
                    <a:pt x="16282" y="183"/>
                    <a:pt x="16216" y="209"/>
                  </a:cubicBezTo>
                  <a:cubicBezTo>
                    <a:pt x="15787" y="351"/>
                    <a:pt x="14659" y="991"/>
                    <a:pt x="14481" y="991"/>
                  </a:cubicBezTo>
                  <a:cubicBezTo>
                    <a:pt x="14472" y="991"/>
                    <a:pt x="14465" y="989"/>
                    <a:pt x="14461" y="986"/>
                  </a:cubicBezTo>
                  <a:cubicBezTo>
                    <a:pt x="14386" y="885"/>
                    <a:pt x="14561" y="409"/>
                    <a:pt x="14386" y="159"/>
                  </a:cubicBezTo>
                  <a:cubicBezTo>
                    <a:pt x="14325" y="47"/>
                    <a:pt x="14252" y="1"/>
                    <a:pt x="14189" y="1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496;p41"/>
            <p:cNvSpPr/>
            <p:nvPr/>
          </p:nvSpPr>
          <p:spPr>
            <a:xfrm>
              <a:off x="4741156" y="2398722"/>
              <a:ext cx="313895" cy="354139"/>
            </a:xfrm>
            <a:custGeom>
              <a:avLst/>
              <a:gdLst/>
              <a:ahLst/>
              <a:cxnLst/>
              <a:rect l="l" t="t" r="r" b="b"/>
              <a:pathLst>
                <a:path w="9976" h="11255" extrusionOk="0">
                  <a:moveTo>
                    <a:pt x="9249" y="1"/>
                  </a:moveTo>
                  <a:lnTo>
                    <a:pt x="9249" y="1"/>
                  </a:lnTo>
                  <a:cubicBezTo>
                    <a:pt x="9499" y="277"/>
                    <a:pt x="9524" y="753"/>
                    <a:pt x="8948" y="1454"/>
                  </a:cubicBezTo>
                  <a:cubicBezTo>
                    <a:pt x="8472" y="2031"/>
                    <a:pt x="7369" y="2282"/>
                    <a:pt x="6842" y="2282"/>
                  </a:cubicBezTo>
                  <a:cubicBezTo>
                    <a:pt x="6767" y="2282"/>
                    <a:pt x="6717" y="2256"/>
                    <a:pt x="6667" y="2256"/>
                  </a:cubicBezTo>
                  <a:cubicBezTo>
                    <a:pt x="4436" y="5439"/>
                    <a:pt x="2231" y="7545"/>
                    <a:pt x="0" y="9224"/>
                  </a:cubicBezTo>
                  <a:cubicBezTo>
                    <a:pt x="928" y="10201"/>
                    <a:pt x="1880" y="10953"/>
                    <a:pt x="2281" y="11254"/>
                  </a:cubicBezTo>
                  <a:cubicBezTo>
                    <a:pt x="3534" y="9675"/>
                    <a:pt x="4687" y="7921"/>
                    <a:pt x="5665" y="5941"/>
                  </a:cubicBezTo>
                  <a:cubicBezTo>
                    <a:pt x="6191" y="4888"/>
                    <a:pt x="6667" y="3785"/>
                    <a:pt x="7068" y="2607"/>
                  </a:cubicBezTo>
                  <a:lnTo>
                    <a:pt x="7168" y="2607"/>
                  </a:lnTo>
                  <a:cubicBezTo>
                    <a:pt x="7644" y="2607"/>
                    <a:pt x="8848" y="2282"/>
                    <a:pt x="9299" y="1655"/>
                  </a:cubicBezTo>
                  <a:cubicBezTo>
                    <a:pt x="9299" y="1655"/>
                    <a:pt x="9299" y="1630"/>
                    <a:pt x="9299" y="1630"/>
                  </a:cubicBezTo>
                  <a:cubicBezTo>
                    <a:pt x="9975" y="678"/>
                    <a:pt x="9675" y="176"/>
                    <a:pt x="9249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497;p41"/>
            <p:cNvSpPr/>
            <p:nvPr/>
          </p:nvSpPr>
          <p:spPr>
            <a:xfrm>
              <a:off x="3749089" y="2699906"/>
              <a:ext cx="1067010" cy="1132992"/>
            </a:xfrm>
            <a:custGeom>
              <a:avLst/>
              <a:gdLst/>
              <a:ahLst/>
              <a:cxnLst/>
              <a:rect l="l" t="t" r="r" b="b"/>
              <a:pathLst>
                <a:path w="33911" h="36008" extrusionOk="0">
                  <a:moveTo>
                    <a:pt x="14007" y="0"/>
                  </a:moveTo>
                  <a:cubicBezTo>
                    <a:pt x="12951" y="0"/>
                    <a:pt x="11901" y="145"/>
                    <a:pt x="11554" y="429"/>
                  </a:cubicBezTo>
                  <a:cubicBezTo>
                    <a:pt x="11003" y="855"/>
                    <a:pt x="10827" y="3537"/>
                    <a:pt x="10226" y="6218"/>
                  </a:cubicBezTo>
                  <a:cubicBezTo>
                    <a:pt x="9624" y="9025"/>
                    <a:pt x="8020" y="11682"/>
                    <a:pt x="6767" y="14238"/>
                  </a:cubicBezTo>
                  <a:cubicBezTo>
                    <a:pt x="4687" y="18574"/>
                    <a:pt x="2507" y="22860"/>
                    <a:pt x="1529" y="27597"/>
                  </a:cubicBezTo>
                  <a:cubicBezTo>
                    <a:pt x="1279" y="28750"/>
                    <a:pt x="0" y="33136"/>
                    <a:pt x="878" y="34214"/>
                  </a:cubicBezTo>
                  <a:cubicBezTo>
                    <a:pt x="878" y="34237"/>
                    <a:pt x="2327" y="36008"/>
                    <a:pt x="6937" y="36008"/>
                  </a:cubicBezTo>
                  <a:cubicBezTo>
                    <a:pt x="7325" y="36008"/>
                    <a:pt x="7736" y="35995"/>
                    <a:pt x="8171" y="35968"/>
                  </a:cubicBezTo>
                  <a:cubicBezTo>
                    <a:pt x="13785" y="35617"/>
                    <a:pt x="17294" y="34640"/>
                    <a:pt x="23459" y="31933"/>
                  </a:cubicBezTo>
                  <a:cubicBezTo>
                    <a:pt x="29193" y="29422"/>
                    <a:pt x="31832" y="28943"/>
                    <a:pt x="33011" y="28943"/>
                  </a:cubicBezTo>
                  <a:cubicBezTo>
                    <a:pt x="33739" y="28943"/>
                    <a:pt x="33910" y="29126"/>
                    <a:pt x="33910" y="29126"/>
                  </a:cubicBezTo>
                  <a:cubicBezTo>
                    <a:pt x="33910" y="29126"/>
                    <a:pt x="28572" y="18825"/>
                    <a:pt x="27043" y="13010"/>
                  </a:cubicBezTo>
                  <a:cubicBezTo>
                    <a:pt x="25514" y="7196"/>
                    <a:pt x="26266" y="3311"/>
                    <a:pt x="25790" y="2359"/>
                  </a:cubicBezTo>
                  <a:cubicBezTo>
                    <a:pt x="25339" y="1431"/>
                    <a:pt x="22381" y="1206"/>
                    <a:pt x="22231" y="1131"/>
                  </a:cubicBezTo>
                  <a:cubicBezTo>
                    <a:pt x="22229" y="1130"/>
                    <a:pt x="22228" y="1130"/>
                    <a:pt x="22226" y="1130"/>
                  </a:cubicBezTo>
                  <a:cubicBezTo>
                    <a:pt x="22148" y="1130"/>
                    <a:pt x="21971" y="1669"/>
                    <a:pt x="21529" y="2208"/>
                  </a:cubicBezTo>
                  <a:cubicBezTo>
                    <a:pt x="21094" y="2747"/>
                    <a:pt x="20384" y="3286"/>
                    <a:pt x="19230" y="3286"/>
                  </a:cubicBezTo>
                  <a:cubicBezTo>
                    <a:pt x="18989" y="3286"/>
                    <a:pt x="18728" y="3263"/>
                    <a:pt x="18447" y="3211"/>
                  </a:cubicBezTo>
                  <a:cubicBezTo>
                    <a:pt x="15464" y="2685"/>
                    <a:pt x="15740" y="153"/>
                    <a:pt x="15740" y="153"/>
                  </a:cubicBezTo>
                  <a:cubicBezTo>
                    <a:pt x="15256" y="51"/>
                    <a:pt x="14630" y="0"/>
                    <a:pt x="14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498;p41"/>
            <p:cNvSpPr/>
            <p:nvPr/>
          </p:nvSpPr>
          <p:spPr>
            <a:xfrm>
              <a:off x="4402842" y="2637668"/>
              <a:ext cx="415621" cy="399952"/>
            </a:xfrm>
            <a:custGeom>
              <a:avLst/>
              <a:gdLst/>
              <a:ahLst/>
              <a:cxnLst/>
              <a:rect l="l" t="t" r="r" b="b"/>
              <a:pathLst>
                <a:path w="13209" h="12711" extrusionOk="0">
                  <a:moveTo>
                    <a:pt x="9449" y="1"/>
                  </a:moveTo>
                  <a:cubicBezTo>
                    <a:pt x="7544" y="1429"/>
                    <a:pt x="5239" y="2758"/>
                    <a:pt x="2281" y="3234"/>
                  </a:cubicBezTo>
                  <a:cubicBezTo>
                    <a:pt x="351" y="3560"/>
                    <a:pt x="0" y="7971"/>
                    <a:pt x="0" y="7971"/>
                  </a:cubicBezTo>
                  <a:cubicBezTo>
                    <a:pt x="1935" y="11271"/>
                    <a:pt x="2826" y="12711"/>
                    <a:pt x="3841" y="12711"/>
                  </a:cubicBezTo>
                  <a:cubicBezTo>
                    <a:pt x="5062" y="12711"/>
                    <a:pt x="6463" y="10628"/>
                    <a:pt x="10076" y="7194"/>
                  </a:cubicBezTo>
                  <a:cubicBezTo>
                    <a:pt x="11379" y="5991"/>
                    <a:pt x="13208" y="3785"/>
                    <a:pt x="13208" y="3785"/>
                  </a:cubicBezTo>
                  <a:cubicBezTo>
                    <a:pt x="13208" y="3785"/>
                    <a:pt x="10727" y="2006"/>
                    <a:pt x="9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499;p41"/>
            <p:cNvSpPr/>
            <p:nvPr/>
          </p:nvSpPr>
          <p:spPr>
            <a:xfrm>
              <a:off x="3824794" y="2707866"/>
              <a:ext cx="368298" cy="384880"/>
            </a:xfrm>
            <a:custGeom>
              <a:avLst/>
              <a:gdLst/>
              <a:ahLst/>
              <a:cxnLst/>
              <a:rect l="l" t="t" r="r" b="b"/>
              <a:pathLst>
                <a:path w="11705" h="12232" extrusionOk="0">
                  <a:moveTo>
                    <a:pt x="9499" y="0"/>
                  </a:moveTo>
                  <a:cubicBezTo>
                    <a:pt x="9499" y="0"/>
                    <a:pt x="7143" y="402"/>
                    <a:pt x="5765" y="1805"/>
                  </a:cubicBezTo>
                  <a:cubicBezTo>
                    <a:pt x="4411" y="3208"/>
                    <a:pt x="1730" y="6266"/>
                    <a:pt x="0" y="7870"/>
                  </a:cubicBezTo>
                  <a:cubicBezTo>
                    <a:pt x="1730" y="9474"/>
                    <a:pt x="3058" y="12231"/>
                    <a:pt x="3058" y="12231"/>
                  </a:cubicBezTo>
                  <a:cubicBezTo>
                    <a:pt x="3058" y="12231"/>
                    <a:pt x="5589" y="10903"/>
                    <a:pt x="6968" y="9775"/>
                  </a:cubicBezTo>
                  <a:cubicBezTo>
                    <a:pt x="8346" y="8672"/>
                    <a:pt x="11705" y="3158"/>
                    <a:pt x="94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500;p41"/>
            <p:cNvSpPr/>
            <p:nvPr/>
          </p:nvSpPr>
          <p:spPr>
            <a:xfrm>
              <a:off x="4059997" y="2082499"/>
              <a:ext cx="623605" cy="575275"/>
            </a:xfrm>
            <a:custGeom>
              <a:avLst/>
              <a:gdLst/>
              <a:ahLst/>
              <a:cxnLst/>
              <a:rect l="l" t="t" r="r" b="b"/>
              <a:pathLst>
                <a:path w="19819" h="18283" extrusionOk="0">
                  <a:moveTo>
                    <a:pt x="9690" y="1"/>
                  </a:moveTo>
                  <a:cubicBezTo>
                    <a:pt x="5461" y="1"/>
                    <a:pt x="2034" y="3489"/>
                    <a:pt x="1849" y="8321"/>
                  </a:cubicBezTo>
                  <a:cubicBezTo>
                    <a:pt x="1824" y="8572"/>
                    <a:pt x="1824" y="8848"/>
                    <a:pt x="1824" y="9098"/>
                  </a:cubicBezTo>
                  <a:cubicBezTo>
                    <a:pt x="1673" y="9048"/>
                    <a:pt x="1498" y="9023"/>
                    <a:pt x="1247" y="8998"/>
                  </a:cubicBezTo>
                  <a:cubicBezTo>
                    <a:pt x="1215" y="8995"/>
                    <a:pt x="1183" y="8993"/>
                    <a:pt x="1152" y="8993"/>
                  </a:cubicBezTo>
                  <a:cubicBezTo>
                    <a:pt x="496" y="8993"/>
                    <a:pt x="1" y="9735"/>
                    <a:pt x="144" y="10978"/>
                  </a:cubicBezTo>
                  <a:cubicBezTo>
                    <a:pt x="329" y="12428"/>
                    <a:pt x="1527" y="12842"/>
                    <a:pt x="2284" y="12842"/>
                  </a:cubicBezTo>
                  <a:cubicBezTo>
                    <a:pt x="2352" y="12842"/>
                    <a:pt x="2416" y="12839"/>
                    <a:pt x="2475" y="12833"/>
                  </a:cubicBezTo>
                  <a:lnTo>
                    <a:pt x="2500" y="12833"/>
                  </a:lnTo>
                  <a:cubicBezTo>
                    <a:pt x="2601" y="13134"/>
                    <a:pt x="2726" y="13434"/>
                    <a:pt x="2876" y="13735"/>
                  </a:cubicBezTo>
                  <a:cubicBezTo>
                    <a:pt x="4245" y="16731"/>
                    <a:pt x="7059" y="18282"/>
                    <a:pt x="9897" y="18282"/>
                  </a:cubicBezTo>
                  <a:cubicBezTo>
                    <a:pt x="12306" y="18282"/>
                    <a:pt x="14733" y="17164"/>
                    <a:pt x="16310" y="14863"/>
                  </a:cubicBezTo>
                  <a:cubicBezTo>
                    <a:pt x="16485" y="14587"/>
                    <a:pt x="16661" y="14312"/>
                    <a:pt x="16836" y="14011"/>
                  </a:cubicBezTo>
                  <a:lnTo>
                    <a:pt x="16861" y="14011"/>
                  </a:lnTo>
                  <a:cubicBezTo>
                    <a:pt x="17014" y="14056"/>
                    <a:pt x="17206" y="14085"/>
                    <a:pt x="17417" y="14085"/>
                  </a:cubicBezTo>
                  <a:cubicBezTo>
                    <a:pt x="18143" y="14085"/>
                    <a:pt x="19093" y="13747"/>
                    <a:pt x="19443" y="12582"/>
                  </a:cubicBezTo>
                  <a:cubicBezTo>
                    <a:pt x="19819" y="11304"/>
                    <a:pt x="19393" y="10477"/>
                    <a:pt x="18666" y="10452"/>
                  </a:cubicBezTo>
                  <a:cubicBezTo>
                    <a:pt x="18553" y="10439"/>
                    <a:pt x="18453" y="10433"/>
                    <a:pt x="18359" y="10433"/>
                  </a:cubicBezTo>
                  <a:cubicBezTo>
                    <a:pt x="18265" y="10433"/>
                    <a:pt x="18177" y="10439"/>
                    <a:pt x="18089" y="10452"/>
                  </a:cubicBezTo>
                  <a:cubicBezTo>
                    <a:pt x="18140" y="10201"/>
                    <a:pt x="18190" y="9926"/>
                    <a:pt x="18215" y="9675"/>
                  </a:cubicBezTo>
                  <a:cubicBezTo>
                    <a:pt x="18866" y="4487"/>
                    <a:pt x="15508" y="201"/>
                    <a:pt x="10771" y="76"/>
                  </a:cubicBezTo>
                  <a:cubicBezTo>
                    <a:pt x="10406" y="25"/>
                    <a:pt x="10045" y="1"/>
                    <a:pt x="9690" y="1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501;p41"/>
            <p:cNvSpPr/>
            <p:nvPr/>
          </p:nvSpPr>
          <p:spPr>
            <a:xfrm>
              <a:off x="4649686" y="2476819"/>
              <a:ext cx="22875" cy="35493"/>
            </a:xfrm>
            <a:custGeom>
              <a:avLst/>
              <a:gdLst/>
              <a:ahLst/>
              <a:cxnLst/>
              <a:rect l="l" t="t" r="r" b="b"/>
              <a:pathLst>
                <a:path w="727" h="1128" extrusionOk="0">
                  <a:moveTo>
                    <a:pt x="0" y="1128"/>
                  </a:moveTo>
                  <a:lnTo>
                    <a:pt x="0" y="1128"/>
                  </a:lnTo>
                  <a:cubicBezTo>
                    <a:pt x="301" y="877"/>
                    <a:pt x="551" y="551"/>
                    <a:pt x="702" y="50"/>
                  </a:cubicBezTo>
                  <a:cubicBezTo>
                    <a:pt x="702" y="25"/>
                    <a:pt x="702" y="0"/>
                    <a:pt x="727" y="0"/>
                  </a:cubicBezTo>
                  <a:cubicBezTo>
                    <a:pt x="702" y="0"/>
                    <a:pt x="702" y="25"/>
                    <a:pt x="702" y="50"/>
                  </a:cubicBezTo>
                  <a:cubicBezTo>
                    <a:pt x="551" y="551"/>
                    <a:pt x="301" y="877"/>
                    <a:pt x="0" y="1128"/>
                  </a:cubicBezTo>
                  <a:close/>
                </a:path>
              </a:pathLst>
            </a:custGeom>
            <a:solidFill>
              <a:srgbClr val="EE2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502;p41"/>
            <p:cNvSpPr/>
            <p:nvPr/>
          </p:nvSpPr>
          <p:spPr>
            <a:xfrm>
              <a:off x="4672530" y="2476001"/>
              <a:ext cx="31" cy="85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1" y="26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6"/>
                  </a:cubicBez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2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503;p41"/>
            <p:cNvSpPr/>
            <p:nvPr/>
          </p:nvSpPr>
          <p:spPr>
            <a:xfrm>
              <a:off x="4062954" y="2387678"/>
              <a:ext cx="614354" cy="270536"/>
            </a:xfrm>
            <a:custGeom>
              <a:avLst/>
              <a:gdLst/>
              <a:ahLst/>
              <a:cxnLst/>
              <a:rect l="l" t="t" r="r" b="b"/>
              <a:pathLst>
                <a:path w="19525" h="8598" extrusionOk="0">
                  <a:moveTo>
                    <a:pt x="176" y="1"/>
                  </a:moveTo>
                  <a:cubicBezTo>
                    <a:pt x="50" y="327"/>
                    <a:pt x="0" y="753"/>
                    <a:pt x="50" y="1279"/>
                  </a:cubicBezTo>
                  <a:cubicBezTo>
                    <a:pt x="226" y="2733"/>
                    <a:pt x="1454" y="3134"/>
                    <a:pt x="2181" y="3134"/>
                  </a:cubicBezTo>
                  <a:lnTo>
                    <a:pt x="2406" y="3134"/>
                  </a:lnTo>
                  <a:cubicBezTo>
                    <a:pt x="2507" y="3435"/>
                    <a:pt x="2632" y="3735"/>
                    <a:pt x="2782" y="4036"/>
                  </a:cubicBezTo>
                  <a:cubicBezTo>
                    <a:pt x="4161" y="7044"/>
                    <a:pt x="6968" y="8597"/>
                    <a:pt x="9800" y="8597"/>
                  </a:cubicBezTo>
                  <a:cubicBezTo>
                    <a:pt x="12206" y="8597"/>
                    <a:pt x="14637" y="7470"/>
                    <a:pt x="16216" y="5164"/>
                  </a:cubicBezTo>
                  <a:cubicBezTo>
                    <a:pt x="16391" y="4888"/>
                    <a:pt x="16567" y="4613"/>
                    <a:pt x="16742" y="4312"/>
                  </a:cubicBezTo>
                  <a:lnTo>
                    <a:pt x="16767" y="4312"/>
                  </a:lnTo>
                  <a:cubicBezTo>
                    <a:pt x="16918" y="4362"/>
                    <a:pt x="17118" y="4387"/>
                    <a:pt x="17319" y="4387"/>
                  </a:cubicBezTo>
                  <a:cubicBezTo>
                    <a:pt x="17745" y="4387"/>
                    <a:pt x="18246" y="4287"/>
                    <a:pt x="18647" y="3961"/>
                  </a:cubicBezTo>
                  <a:cubicBezTo>
                    <a:pt x="18948" y="3710"/>
                    <a:pt x="19198" y="3384"/>
                    <a:pt x="19349" y="2883"/>
                  </a:cubicBezTo>
                  <a:cubicBezTo>
                    <a:pt x="19349" y="2858"/>
                    <a:pt x="19349" y="2833"/>
                    <a:pt x="19374" y="2833"/>
                  </a:cubicBezTo>
                  <a:cubicBezTo>
                    <a:pt x="19374" y="2808"/>
                    <a:pt x="19374" y="2808"/>
                    <a:pt x="19374" y="2808"/>
                  </a:cubicBezTo>
                  <a:cubicBezTo>
                    <a:pt x="19524" y="2232"/>
                    <a:pt x="19524" y="1755"/>
                    <a:pt x="19399" y="1404"/>
                  </a:cubicBezTo>
                  <a:lnTo>
                    <a:pt x="19399" y="1404"/>
                  </a:lnTo>
                  <a:cubicBezTo>
                    <a:pt x="19023" y="2507"/>
                    <a:pt x="18096" y="2833"/>
                    <a:pt x="17369" y="2833"/>
                  </a:cubicBezTo>
                  <a:cubicBezTo>
                    <a:pt x="17168" y="2833"/>
                    <a:pt x="16993" y="2808"/>
                    <a:pt x="16817" y="2758"/>
                  </a:cubicBezTo>
                  <a:lnTo>
                    <a:pt x="16792" y="2758"/>
                  </a:lnTo>
                  <a:cubicBezTo>
                    <a:pt x="16642" y="3059"/>
                    <a:pt x="16467" y="3334"/>
                    <a:pt x="16266" y="3610"/>
                  </a:cubicBezTo>
                  <a:cubicBezTo>
                    <a:pt x="14712" y="5916"/>
                    <a:pt x="12281" y="7019"/>
                    <a:pt x="9875" y="7019"/>
                  </a:cubicBezTo>
                  <a:cubicBezTo>
                    <a:pt x="7043" y="7019"/>
                    <a:pt x="4211" y="5490"/>
                    <a:pt x="2858" y="2482"/>
                  </a:cubicBezTo>
                  <a:cubicBezTo>
                    <a:pt x="2707" y="2181"/>
                    <a:pt x="2582" y="1881"/>
                    <a:pt x="2482" y="1580"/>
                  </a:cubicBezTo>
                  <a:lnTo>
                    <a:pt x="2256" y="1580"/>
                  </a:lnTo>
                  <a:cubicBezTo>
                    <a:pt x="1554" y="1580"/>
                    <a:pt x="451" y="1229"/>
                    <a:pt x="176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04;p41"/>
            <p:cNvSpPr/>
            <p:nvPr/>
          </p:nvSpPr>
          <p:spPr>
            <a:xfrm>
              <a:off x="4456458" y="2393940"/>
              <a:ext cx="72590" cy="35587"/>
            </a:xfrm>
            <a:custGeom>
              <a:avLst/>
              <a:gdLst/>
              <a:ahLst/>
              <a:cxnLst/>
              <a:rect l="l" t="t" r="r" b="b"/>
              <a:pathLst>
                <a:path w="2307" h="1131" extrusionOk="0">
                  <a:moveTo>
                    <a:pt x="1121" y="0"/>
                  </a:moveTo>
                  <a:cubicBezTo>
                    <a:pt x="843" y="0"/>
                    <a:pt x="589" y="167"/>
                    <a:pt x="402" y="378"/>
                  </a:cubicBezTo>
                  <a:cubicBezTo>
                    <a:pt x="301" y="479"/>
                    <a:pt x="251" y="604"/>
                    <a:pt x="176" y="704"/>
                  </a:cubicBezTo>
                  <a:cubicBezTo>
                    <a:pt x="101" y="830"/>
                    <a:pt x="51" y="980"/>
                    <a:pt x="1" y="1105"/>
                  </a:cubicBezTo>
                  <a:cubicBezTo>
                    <a:pt x="176" y="880"/>
                    <a:pt x="326" y="629"/>
                    <a:pt x="502" y="479"/>
                  </a:cubicBezTo>
                  <a:cubicBezTo>
                    <a:pt x="685" y="295"/>
                    <a:pt x="890" y="175"/>
                    <a:pt x="1115" y="175"/>
                  </a:cubicBezTo>
                  <a:cubicBezTo>
                    <a:pt x="1136" y="175"/>
                    <a:pt x="1157" y="176"/>
                    <a:pt x="1179" y="178"/>
                  </a:cubicBezTo>
                  <a:cubicBezTo>
                    <a:pt x="1429" y="178"/>
                    <a:pt x="1655" y="303"/>
                    <a:pt x="1855" y="479"/>
                  </a:cubicBezTo>
                  <a:cubicBezTo>
                    <a:pt x="2056" y="654"/>
                    <a:pt x="2231" y="880"/>
                    <a:pt x="2281" y="1130"/>
                  </a:cubicBezTo>
                  <a:cubicBezTo>
                    <a:pt x="2306" y="855"/>
                    <a:pt x="2131" y="579"/>
                    <a:pt x="1956" y="378"/>
                  </a:cubicBezTo>
                  <a:cubicBezTo>
                    <a:pt x="1755" y="178"/>
                    <a:pt x="1479" y="2"/>
                    <a:pt x="1179" y="2"/>
                  </a:cubicBezTo>
                  <a:cubicBezTo>
                    <a:pt x="1159" y="1"/>
                    <a:pt x="1140" y="0"/>
                    <a:pt x="1121" y="0"/>
                  </a:cubicBezTo>
                  <a:close/>
                </a:path>
              </a:pathLst>
            </a:custGeom>
            <a:solidFill>
              <a:srgbClr val="452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05;p41"/>
            <p:cNvSpPr/>
            <p:nvPr/>
          </p:nvSpPr>
          <p:spPr>
            <a:xfrm>
              <a:off x="4231702" y="2375784"/>
              <a:ext cx="72590" cy="36374"/>
            </a:xfrm>
            <a:custGeom>
              <a:avLst/>
              <a:gdLst/>
              <a:ahLst/>
              <a:cxnLst/>
              <a:rect l="l" t="t" r="r" b="b"/>
              <a:pathLst>
                <a:path w="2307" h="1156" extrusionOk="0">
                  <a:moveTo>
                    <a:pt x="1266" y="1"/>
                  </a:moveTo>
                  <a:cubicBezTo>
                    <a:pt x="1245" y="1"/>
                    <a:pt x="1225" y="1"/>
                    <a:pt x="1204" y="3"/>
                  </a:cubicBezTo>
                  <a:cubicBezTo>
                    <a:pt x="903" y="28"/>
                    <a:pt x="627" y="204"/>
                    <a:pt x="452" y="404"/>
                  </a:cubicBezTo>
                  <a:cubicBezTo>
                    <a:pt x="352" y="504"/>
                    <a:pt x="276" y="630"/>
                    <a:pt x="201" y="730"/>
                  </a:cubicBezTo>
                  <a:cubicBezTo>
                    <a:pt x="126" y="855"/>
                    <a:pt x="76" y="980"/>
                    <a:pt x="1" y="1106"/>
                  </a:cubicBezTo>
                  <a:cubicBezTo>
                    <a:pt x="201" y="905"/>
                    <a:pt x="352" y="680"/>
                    <a:pt x="552" y="504"/>
                  </a:cubicBezTo>
                  <a:cubicBezTo>
                    <a:pt x="753" y="329"/>
                    <a:pt x="978" y="204"/>
                    <a:pt x="1229" y="178"/>
                  </a:cubicBezTo>
                  <a:cubicBezTo>
                    <a:pt x="1245" y="177"/>
                    <a:pt x="1262" y="176"/>
                    <a:pt x="1279" y="176"/>
                  </a:cubicBezTo>
                  <a:cubicBezTo>
                    <a:pt x="1491" y="176"/>
                    <a:pt x="1718" y="317"/>
                    <a:pt x="1880" y="479"/>
                  </a:cubicBezTo>
                  <a:cubicBezTo>
                    <a:pt x="2081" y="655"/>
                    <a:pt x="2231" y="880"/>
                    <a:pt x="2281" y="1156"/>
                  </a:cubicBezTo>
                  <a:cubicBezTo>
                    <a:pt x="2307" y="855"/>
                    <a:pt x="2181" y="605"/>
                    <a:pt x="1981" y="379"/>
                  </a:cubicBezTo>
                  <a:cubicBezTo>
                    <a:pt x="1817" y="168"/>
                    <a:pt x="1565" y="1"/>
                    <a:pt x="1266" y="1"/>
                  </a:cubicBezTo>
                  <a:close/>
                </a:path>
              </a:pathLst>
            </a:custGeom>
            <a:solidFill>
              <a:srgbClr val="452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506;p41"/>
            <p:cNvSpPr/>
            <p:nvPr/>
          </p:nvSpPr>
          <p:spPr>
            <a:xfrm>
              <a:off x="4297150" y="2535155"/>
              <a:ext cx="115193" cy="26053"/>
            </a:xfrm>
            <a:custGeom>
              <a:avLst/>
              <a:gdLst/>
              <a:ahLst/>
              <a:cxnLst/>
              <a:rect l="l" t="t" r="r" b="b"/>
              <a:pathLst>
                <a:path w="3661" h="828" extrusionOk="0">
                  <a:moveTo>
                    <a:pt x="1" y="1"/>
                  </a:moveTo>
                  <a:lnTo>
                    <a:pt x="1" y="1"/>
                  </a:lnTo>
                  <a:cubicBezTo>
                    <a:pt x="227" y="251"/>
                    <a:pt x="502" y="427"/>
                    <a:pt x="803" y="577"/>
                  </a:cubicBezTo>
                  <a:cubicBezTo>
                    <a:pt x="1104" y="702"/>
                    <a:pt x="1430" y="778"/>
                    <a:pt x="1755" y="828"/>
                  </a:cubicBezTo>
                  <a:cubicBezTo>
                    <a:pt x="2106" y="828"/>
                    <a:pt x="2432" y="828"/>
                    <a:pt x="2758" y="753"/>
                  </a:cubicBezTo>
                  <a:cubicBezTo>
                    <a:pt x="2908" y="728"/>
                    <a:pt x="3059" y="652"/>
                    <a:pt x="3209" y="602"/>
                  </a:cubicBezTo>
                  <a:cubicBezTo>
                    <a:pt x="3359" y="552"/>
                    <a:pt x="3510" y="477"/>
                    <a:pt x="3660" y="427"/>
                  </a:cubicBezTo>
                  <a:lnTo>
                    <a:pt x="3660" y="427"/>
                  </a:lnTo>
                  <a:cubicBezTo>
                    <a:pt x="3359" y="502"/>
                    <a:pt x="3034" y="577"/>
                    <a:pt x="2733" y="627"/>
                  </a:cubicBezTo>
                  <a:cubicBezTo>
                    <a:pt x="2502" y="645"/>
                    <a:pt x="2272" y="663"/>
                    <a:pt x="2051" y="663"/>
                  </a:cubicBezTo>
                  <a:cubicBezTo>
                    <a:pt x="1959" y="663"/>
                    <a:pt x="1869" y="660"/>
                    <a:pt x="1780" y="652"/>
                  </a:cubicBezTo>
                  <a:cubicBezTo>
                    <a:pt x="1455" y="627"/>
                    <a:pt x="1154" y="552"/>
                    <a:pt x="853" y="452"/>
                  </a:cubicBezTo>
                  <a:cubicBezTo>
                    <a:pt x="552" y="352"/>
                    <a:pt x="277" y="201"/>
                    <a:pt x="1" y="1"/>
                  </a:cubicBezTo>
                  <a:close/>
                </a:path>
              </a:pathLst>
            </a:custGeom>
            <a:solidFill>
              <a:srgbClr val="452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07;p41"/>
            <p:cNvSpPr/>
            <p:nvPr/>
          </p:nvSpPr>
          <p:spPr>
            <a:xfrm>
              <a:off x="4324776" y="2571434"/>
              <a:ext cx="47323" cy="19760"/>
            </a:xfrm>
            <a:custGeom>
              <a:avLst/>
              <a:gdLst/>
              <a:ahLst/>
              <a:cxnLst/>
              <a:rect l="l" t="t" r="r" b="b"/>
              <a:pathLst>
                <a:path w="1504" h="628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126"/>
                    <a:pt x="126" y="251"/>
                    <a:pt x="251" y="351"/>
                  </a:cubicBezTo>
                  <a:cubicBezTo>
                    <a:pt x="351" y="452"/>
                    <a:pt x="501" y="502"/>
                    <a:pt x="652" y="552"/>
                  </a:cubicBezTo>
                  <a:cubicBezTo>
                    <a:pt x="777" y="602"/>
                    <a:pt x="928" y="627"/>
                    <a:pt x="1078" y="627"/>
                  </a:cubicBezTo>
                  <a:cubicBezTo>
                    <a:pt x="1228" y="627"/>
                    <a:pt x="1354" y="627"/>
                    <a:pt x="1504" y="577"/>
                  </a:cubicBezTo>
                  <a:cubicBezTo>
                    <a:pt x="1354" y="552"/>
                    <a:pt x="1228" y="527"/>
                    <a:pt x="1078" y="502"/>
                  </a:cubicBezTo>
                  <a:cubicBezTo>
                    <a:pt x="953" y="477"/>
                    <a:pt x="827" y="452"/>
                    <a:pt x="702" y="402"/>
                  </a:cubicBezTo>
                  <a:cubicBezTo>
                    <a:pt x="552" y="351"/>
                    <a:pt x="426" y="301"/>
                    <a:pt x="326" y="251"/>
                  </a:cubicBezTo>
                  <a:cubicBezTo>
                    <a:pt x="201" y="176"/>
                    <a:pt x="100" y="101"/>
                    <a:pt x="0" y="1"/>
                  </a:cubicBezTo>
                  <a:close/>
                </a:path>
              </a:pathLst>
            </a:custGeom>
            <a:solidFill>
              <a:srgbClr val="452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508;p41"/>
            <p:cNvSpPr/>
            <p:nvPr/>
          </p:nvSpPr>
          <p:spPr>
            <a:xfrm>
              <a:off x="4337394" y="2480752"/>
              <a:ext cx="62332" cy="19036"/>
            </a:xfrm>
            <a:custGeom>
              <a:avLst/>
              <a:gdLst/>
              <a:ahLst/>
              <a:cxnLst/>
              <a:rect l="l" t="t" r="r" b="b"/>
              <a:pathLst>
                <a:path w="1981" h="605" extrusionOk="0">
                  <a:moveTo>
                    <a:pt x="0" y="0"/>
                  </a:moveTo>
                  <a:lnTo>
                    <a:pt x="0" y="0"/>
                  </a:lnTo>
                  <a:cubicBezTo>
                    <a:pt x="50" y="76"/>
                    <a:pt x="126" y="151"/>
                    <a:pt x="176" y="226"/>
                  </a:cubicBezTo>
                  <a:cubicBezTo>
                    <a:pt x="251" y="276"/>
                    <a:pt x="326" y="326"/>
                    <a:pt x="426" y="376"/>
                  </a:cubicBezTo>
                  <a:cubicBezTo>
                    <a:pt x="577" y="477"/>
                    <a:pt x="777" y="552"/>
                    <a:pt x="953" y="602"/>
                  </a:cubicBezTo>
                  <a:cubicBezTo>
                    <a:pt x="981" y="604"/>
                    <a:pt x="1010" y="605"/>
                    <a:pt x="1039" y="605"/>
                  </a:cubicBezTo>
                  <a:cubicBezTo>
                    <a:pt x="1413" y="605"/>
                    <a:pt x="1794" y="453"/>
                    <a:pt x="1980" y="151"/>
                  </a:cubicBezTo>
                  <a:lnTo>
                    <a:pt x="1980" y="151"/>
                  </a:lnTo>
                  <a:cubicBezTo>
                    <a:pt x="1730" y="338"/>
                    <a:pt x="1446" y="439"/>
                    <a:pt x="1155" y="439"/>
                  </a:cubicBezTo>
                  <a:cubicBezTo>
                    <a:pt x="1096" y="439"/>
                    <a:pt x="1037" y="435"/>
                    <a:pt x="978" y="426"/>
                  </a:cubicBezTo>
                  <a:cubicBezTo>
                    <a:pt x="802" y="401"/>
                    <a:pt x="652" y="351"/>
                    <a:pt x="476" y="276"/>
                  </a:cubicBezTo>
                  <a:cubicBezTo>
                    <a:pt x="326" y="201"/>
                    <a:pt x="151" y="101"/>
                    <a:pt x="0" y="0"/>
                  </a:cubicBezTo>
                  <a:close/>
                </a:path>
              </a:pathLst>
            </a:custGeom>
            <a:solidFill>
              <a:srgbClr val="452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509;p41"/>
            <p:cNvSpPr/>
            <p:nvPr/>
          </p:nvSpPr>
          <p:spPr>
            <a:xfrm>
              <a:off x="3975418" y="2019600"/>
              <a:ext cx="595412" cy="347279"/>
            </a:xfrm>
            <a:custGeom>
              <a:avLst/>
              <a:gdLst/>
              <a:ahLst/>
              <a:cxnLst/>
              <a:rect l="l" t="t" r="r" b="b"/>
              <a:pathLst>
                <a:path w="18923" h="11037" extrusionOk="0">
                  <a:moveTo>
                    <a:pt x="13682" y="1"/>
                  </a:moveTo>
                  <a:cubicBezTo>
                    <a:pt x="11495" y="1"/>
                    <a:pt x="8926" y="741"/>
                    <a:pt x="6767" y="2476"/>
                  </a:cubicBezTo>
                  <a:cubicBezTo>
                    <a:pt x="5013" y="3879"/>
                    <a:pt x="0" y="10646"/>
                    <a:pt x="3233" y="10997"/>
                  </a:cubicBezTo>
                  <a:cubicBezTo>
                    <a:pt x="3474" y="11024"/>
                    <a:pt x="3722" y="11036"/>
                    <a:pt x="3976" y="11036"/>
                  </a:cubicBezTo>
                  <a:cubicBezTo>
                    <a:pt x="9278" y="11036"/>
                    <a:pt x="17244" y="5559"/>
                    <a:pt x="17244" y="5559"/>
                  </a:cubicBezTo>
                  <a:cubicBezTo>
                    <a:pt x="17244" y="5559"/>
                    <a:pt x="18923" y="3253"/>
                    <a:pt x="18321" y="2000"/>
                  </a:cubicBezTo>
                  <a:cubicBezTo>
                    <a:pt x="17705" y="754"/>
                    <a:pt x="15888" y="1"/>
                    <a:pt x="13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10;p41"/>
            <p:cNvSpPr/>
            <p:nvPr/>
          </p:nvSpPr>
          <p:spPr>
            <a:xfrm>
              <a:off x="4431318" y="2078597"/>
              <a:ext cx="286206" cy="332774"/>
            </a:xfrm>
            <a:custGeom>
              <a:avLst/>
              <a:gdLst/>
              <a:ahLst/>
              <a:cxnLst/>
              <a:rect l="l" t="t" r="r" b="b"/>
              <a:pathLst>
                <a:path w="9096" h="10576" extrusionOk="0">
                  <a:moveTo>
                    <a:pt x="2542" y="1"/>
                  </a:moveTo>
                  <a:cubicBezTo>
                    <a:pt x="191" y="1"/>
                    <a:pt x="1" y="1497"/>
                    <a:pt x="649" y="1929"/>
                  </a:cubicBezTo>
                  <a:cubicBezTo>
                    <a:pt x="5211" y="4887"/>
                    <a:pt x="6288" y="10576"/>
                    <a:pt x="6288" y="10576"/>
                  </a:cubicBezTo>
                  <a:lnTo>
                    <a:pt x="7792" y="10400"/>
                  </a:lnTo>
                  <a:cubicBezTo>
                    <a:pt x="7792" y="10400"/>
                    <a:pt x="9095" y="4661"/>
                    <a:pt x="6664" y="1729"/>
                  </a:cubicBezTo>
                  <a:cubicBezTo>
                    <a:pt x="6013" y="952"/>
                    <a:pt x="5110" y="350"/>
                    <a:pt x="3832" y="125"/>
                  </a:cubicBezTo>
                  <a:cubicBezTo>
                    <a:pt x="3344" y="39"/>
                    <a:pt x="2915" y="1"/>
                    <a:pt x="2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511;p41"/>
            <p:cNvSpPr/>
            <p:nvPr/>
          </p:nvSpPr>
          <p:spPr>
            <a:xfrm>
              <a:off x="4119718" y="2319871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512;p41"/>
            <p:cNvSpPr/>
            <p:nvPr/>
          </p:nvSpPr>
          <p:spPr>
            <a:xfrm>
              <a:off x="4713561" y="3610032"/>
              <a:ext cx="74163" cy="11862"/>
            </a:xfrm>
            <a:custGeom>
              <a:avLst/>
              <a:gdLst/>
              <a:ahLst/>
              <a:cxnLst/>
              <a:rect l="l" t="t" r="r" b="b"/>
              <a:pathLst>
                <a:path w="2357" h="377" extrusionOk="0">
                  <a:moveTo>
                    <a:pt x="2356" y="0"/>
                  </a:moveTo>
                  <a:cubicBezTo>
                    <a:pt x="1855" y="0"/>
                    <a:pt x="1128" y="101"/>
                    <a:pt x="0" y="376"/>
                  </a:cubicBezTo>
                  <a:cubicBezTo>
                    <a:pt x="1128" y="101"/>
                    <a:pt x="1880" y="0"/>
                    <a:pt x="2356" y="0"/>
                  </a:cubicBezTo>
                  <a:close/>
                </a:path>
              </a:pathLst>
            </a:custGeom>
            <a:solidFill>
              <a:srgbClr val="70C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13;p41"/>
            <p:cNvSpPr/>
            <p:nvPr/>
          </p:nvSpPr>
          <p:spPr>
            <a:xfrm>
              <a:off x="4578701" y="3005966"/>
              <a:ext cx="21333" cy="103331"/>
            </a:xfrm>
            <a:custGeom>
              <a:avLst/>
              <a:gdLst/>
              <a:ahLst/>
              <a:cxnLst/>
              <a:rect l="l" t="t" r="r" b="b"/>
              <a:pathLst>
                <a:path w="678" h="3284" extrusionOk="0">
                  <a:moveTo>
                    <a:pt x="677" y="3283"/>
                  </a:moveTo>
                  <a:cubicBezTo>
                    <a:pt x="677" y="3283"/>
                    <a:pt x="677" y="3283"/>
                    <a:pt x="677" y="3258"/>
                  </a:cubicBezTo>
                  <a:cubicBezTo>
                    <a:pt x="677" y="3283"/>
                    <a:pt x="677" y="3283"/>
                    <a:pt x="677" y="3283"/>
                  </a:cubicBezTo>
                  <a:close/>
                  <a:moveTo>
                    <a:pt x="677" y="3258"/>
                  </a:moveTo>
                  <a:cubicBezTo>
                    <a:pt x="677" y="3258"/>
                    <a:pt x="677" y="3258"/>
                    <a:pt x="677" y="3233"/>
                  </a:cubicBezTo>
                  <a:cubicBezTo>
                    <a:pt x="677" y="3258"/>
                    <a:pt x="677" y="3258"/>
                    <a:pt x="677" y="3258"/>
                  </a:cubicBezTo>
                  <a:close/>
                  <a:moveTo>
                    <a:pt x="677" y="3233"/>
                  </a:moveTo>
                  <a:cubicBezTo>
                    <a:pt x="376" y="2080"/>
                    <a:pt x="151" y="1003"/>
                    <a:pt x="0" y="0"/>
                  </a:cubicBezTo>
                  <a:lnTo>
                    <a:pt x="0" y="0"/>
                  </a:lnTo>
                  <a:cubicBezTo>
                    <a:pt x="151" y="1003"/>
                    <a:pt x="376" y="2080"/>
                    <a:pt x="677" y="3233"/>
                  </a:cubicBezTo>
                  <a:close/>
                </a:path>
              </a:pathLst>
            </a:custGeom>
            <a:solidFill>
              <a:srgbClr val="782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514;p41"/>
            <p:cNvSpPr/>
            <p:nvPr/>
          </p:nvSpPr>
          <p:spPr>
            <a:xfrm>
              <a:off x="4741156" y="268892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36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515;p41"/>
            <p:cNvSpPr/>
            <p:nvPr/>
          </p:nvSpPr>
          <p:spPr>
            <a:xfrm>
              <a:off x="4434370" y="2965722"/>
              <a:ext cx="381733" cy="656171"/>
            </a:xfrm>
            <a:custGeom>
              <a:avLst/>
              <a:gdLst/>
              <a:ahLst/>
              <a:cxnLst/>
              <a:rect l="l" t="t" r="r" b="b"/>
              <a:pathLst>
                <a:path w="12132" h="20854" extrusionOk="0">
                  <a:moveTo>
                    <a:pt x="477" y="1"/>
                  </a:moveTo>
                  <a:cubicBezTo>
                    <a:pt x="51" y="1179"/>
                    <a:pt x="1" y="2482"/>
                    <a:pt x="402" y="3735"/>
                  </a:cubicBezTo>
                  <a:lnTo>
                    <a:pt x="427" y="3760"/>
                  </a:lnTo>
                  <a:cubicBezTo>
                    <a:pt x="2206" y="9199"/>
                    <a:pt x="7169" y="17946"/>
                    <a:pt x="8873" y="20853"/>
                  </a:cubicBezTo>
                  <a:cubicBezTo>
                    <a:pt x="10001" y="20578"/>
                    <a:pt x="10728" y="20477"/>
                    <a:pt x="11229" y="20477"/>
                  </a:cubicBezTo>
                  <a:cubicBezTo>
                    <a:pt x="11956" y="20477"/>
                    <a:pt x="12131" y="20678"/>
                    <a:pt x="12131" y="20678"/>
                  </a:cubicBezTo>
                  <a:cubicBezTo>
                    <a:pt x="12131" y="20678"/>
                    <a:pt x="6793" y="10377"/>
                    <a:pt x="5264" y="4562"/>
                  </a:cubicBezTo>
                  <a:cubicBezTo>
                    <a:pt x="5264" y="4562"/>
                    <a:pt x="5264" y="4562"/>
                    <a:pt x="5264" y="4537"/>
                  </a:cubicBezTo>
                  <a:cubicBezTo>
                    <a:pt x="5264" y="4537"/>
                    <a:pt x="5264" y="4537"/>
                    <a:pt x="5264" y="4512"/>
                  </a:cubicBezTo>
                  <a:cubicBezTo>
                    <a:pt x="4963" y="3359"/>
                    <a:pt x="4738" y="2282"/>
                    <a:pt x="4587" y="1279"/>
                  </a:cubicBezTo>
                  <a:cubicBezTo>
                    <a:pt x="3886" y="1931"/>
                    <a:pt x="3359" y="2282"/>
                    <a:pt x="2833" y="2282"/>
                  </a:cubicBezTo>
                  <a:cubicBezTo>
                    <a:pt x="2131" y="2282"/>
                    <a:pt x="1480" y="1580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516;p41"/>
            <p:cNvSpPr/>
            <p:nvPr/>
          </p:nvSpPr>
          <p:spPr>
            <a:xfrm>
              <a:off x="4449379" y="2688924"/>
              <a:ext cx="369084" cy="348601"/>
            </a:xfrm>
            <a:custGeom>
              <a:avLst/>
              <a:gdLst/>
              <a:ahLst/>
              <a:cxnLst/>
              <a:rect l="l" t="t" r="r" b="b"/>
              <a:pathLst>
                <a:path w="11730" h="11079" extrusionOk="0">
                  <a:moveTo>
                    <a:pt x="9273" y="1"/>
                  </a:moveTo>
                  <a:cubicBezTo>
                    <a:pt x="9048" y="176"/>
                    <a:pt x="4687" y="3785"/>
                    <a:pt x="1679" y="6367"/>
                  </a:cubicBezTo>
                  <a:cubicBezTo>
                    <a:pt x="902" y="7044"/>
                    <a:pt x="351" y="7871"/>
                    <a:pt x="0" y="8798"/>
                  </a:cubicBezTo>
                  <a:cubicBezTo>
                    <a:pt x="1003" y="10377"/>
                    <a:pt x="1654" y="11079"/>
                    <a:pt x="2356" y="11079"/>
                  </a:cubicBezTo>
                  <a:cubicBezTo>
                    <a:pt x="2882" y="11079"/>
                    <a:pt x="3409" y="10728"/>
                    <a:pt x="4110" y="10076"/>
                  </a:cubicBezTo>
                  <a:cubicBezTo>
                    <a:pt x="5138" y="9124"/>
                    <a:pt x="6491" y="7595"/>
                    <a:pt x="8597" y="5565"/>
                  </a:cubicBezTo>
                  <a:cubicBezTo>
                    <a:pt x="9900" y="4362"/>
                    <a:pt x="11729" y="2156"/>
                    <a:pt x="11729" y="2156"/>
                  </a:cubicBezTo>
                  <a:cubicBezTo>
                    <a:pt x="11729" y="2156"/>
                    <a:pt x="10552" y="1981"/>
                    <a:pt x="9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517;p41"/>
            <p:cNvSpPr/>
            <p:nvPr/>
          </p:nvSpPr>
          <p:spPr>
            <a:xfrm>
              <a:off x="3920197" y="3091111"/>
              <a:ext cx="850" cy="1636"/>
            </a:xfrm>
            <a:custGeom>
              <a:avLst/>
              <a:gdLst/>
              <a:ahLst/>
              <a:cxnLst/>
              <a:rect l="l" t="t" r="r" b="b"/>
              <a:pathLst>
                <a:path w="27" h="52" extrusionOk="0">
                  <a:moveTo>
                    <a:pt x="26" y="51"/>
                  </a:moveTo>
                  <a:lnTo>
                    <a:pt x="26" y="51"/>
                  </a:lnTo>
                  <a:lnTo>
                    <a:pt x="26" y="51"/>
                  </a:lnTo>
                  <a:lnTo>
                    <a:pt x="26" y="51"/>
                  </a:lnTo>
                  <a:lnTo>
                    <a:pt x="26" y="51"/>
                  </a:lnTo>
                  <a:close/>
                  <a:moveTo>
                    <a:pt x="26" y="51"/>
                  </a:moveTo>
                  <a:lnTo>
                    <a:pt x="26" y="51"/>
                  </a:lnTo>
                  <a:lnTo>
                    <a:pt x="26" y="51"/>
                  </a:lnTo>
                  <a:close/>
                  <a:moveTo>
                    <a:pt x="26" y="51"/>
                  </a:moveTo>
                  <a:lnTo>
                    <a:pt x="26" y="51"/>
                  </a:lnTo>
                  <a:lnTo>
                    <a:pt x="26" y="51"/>
                  </a:lnTo>
                  <a:close/>
                  <a:moveTo>
                    <a:pt x="26" y="51"/>
                  </a:moveTo>
                  <a:cubicBezTo>
                    <a:pt x="26" y="51"/>
                    <a:pt x="26" y="26"/>
                    <a:pt x="1" y="1"/>
                  </a:cubicBezTo>
                  <a:lnTo>
                    <a:pt x="1" y="1"/>
                  </a:lnTo>
                  <a:cubicBezTo>
                    <a:pt x="26" y="26"/>
                    <a:pt x="26" y="51"/>
                    <a:pt x="26" y="51"/>
                  </a:cubicBezTo>
                  <a:close/>
                </a:path>
              </a:pathLst>
            </a:custGeom>
            <a:solidFill>
              <a:srgbClr val="773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518;p41"/>
            <p:cNvSpPr/>
            <p:nvPr/>
          </p:nvSpPr>
          <p:spPr>
            <a:xfrm>
              <a:off x="3878411" y="3020944"/>
              <a:ext cx="1605" cy="2391"/>
            </a:xfrm>
            <a:custGeom>
              <a:avLst/>
              <a:gdLst/>
              <a:ahLst/>
              <a:cxnLst/>
              <a:rect l="l" t="t" r="r" b="b"/>
              <a:pathLst>
                <a:path w="51" h="76" extrusionOk="0">
                  <a:moveTo>
                    <a:pt x="51" y="76"/>
                  </a:moveTo>
                  <a:cubicBezTo>
                    <a:pt x="51" y="50"/>
                    <a:pt x="26" y="25"/>
                    <a:pt x="1" y="0"/>
                  </a:cubicBezTo>
                  <a:lnTo>
                    <a:pt x="1" y="0"/>
                  </a:lnTo>
                  <a:cubicBezTo>
                    <a:pt x="26" y="25"/>
                    <a:pt x="51" y="50"/>
                    <a:pt x="51" y="76"/>
                  </a:cubicBezTo>
                  <a:lnTo>
                    <a:pt x="51" y="76"/>
                  </a:lnTo>
                  <a:close/>
                </a:path>
              </a:pathLst>
            </a:custGeom>
            <a:solidFill>
              <a:srgbClr val="736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519;p41"/>
            <p:cNvSpPr/>
            <p:nvPr/>
          </p:nvSpPr>
          <p:spPr>
            <a:xfrm>
              <a:off x="3879984" y="3023304"/>
              <a:ext cx="40244" cy="67839"/>
            </a:xfrm>
            <a:custGeom>
              <a:avLst/>
              <a:gdLst/>
              <a:ahLst/>
              <a:cxnLst/>
              <a:rect l="l" t="t" r="r" b="b"/>
              <a:pathLst>
                <a:path w="1279" h="2156" extrusionOk="0">
                  <a:moveTo>
                    <a:pt x="1279" y="2156"/>
                  </a:moveTo>
                  <a:cubicBezTo>
                    <a:pt x="1154" y="1905"/>
                    <a:pt x="677" y="1003"/>
                    <a:pt x="1" y="1"/>
                  </a:cubicBezTo>
                  <a:lnTo>
                    <a:pt x="1" y="1"/>
                  </a:lnTo>
                  <a:cubicBezTo>
                    <a:pt x="677" y="1003"/>
                    <a:pt x="1154" y="1905"/>
                    <a:pt x="1279" y="2156"/>
                  </a:cubicBezTo>
                  <a:lnTo>
                    <a:pt x="1279" y="2156"/>
                  </a:lnTo>
                </a:path>
              </a:pathLst>
            </a:custGeom>
            <a:solidFill>
              <a:srgbClr val="7354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20;p41"/>
            <p:cNvSpPr/>
            <p:nvPr/>
          </p:nvSpPr>
          <p:spPr>
            <a:xfrm>
              <a:off x="3878411" y="2895555"/>
              <a:ext cx="192440" cy="197191"/>
            </a:xfrm>
            <a:custGeom>
              <a:avLst/>
              <a:gdLst/>
              <a:ahLst/>
              <a:cxnLst/>
              <a:rect l="l" t="t" r="r" b="b"/>
              <a:pathLst>
                <a:path w="6116" h="6267" extrusionOk="0">
                  <a:moveTo>
                    <a:pt x="6116" y="0"/>
                  </a:moveTo>
                  <a:cubicBezTo>
                    <a:pt x="6116" y="0"/>
                    <a:pt x="4036" y="276"/>
                    <a:pt x="477" y="3509"/>
                  </a:cubicBezTo>
                  <a:cubicBezTo>
                    <a:pt x="326" y="3660"/>
                    <a:pt x="176" y="3810"/>
                    <a:pt x="1" y="3985"/>
                  </a:cubicBezTo>
                  <a:cubicBezTo>
                    <a:pt x="26" y="4010"/>
                    <a:pt x="51" y="4035"/>
                    <a:pt x="51" y="4061"/>
                  </a:cubicBezTo>
                  <a:cubicBezTo>
                    <a:pt x="727" y="5063"/>
                    <a:pt x="1204" y="5965"/>
                    <a:pt x="1329" y="6216"/>
                  </a:cubicBezTo>
                  <a:cubicBezTo>
                    <a:pt x="1354" y="6241"/>
                    <a:pt x="1354" y="6266"/>
                    <a:pt x="1354" y="6266"/>
                  </a:cubicBezTo>
                  <a:cubicBezTo>
                    <a:pt x="1354" y="6266"/>
                    <a:pt x="1429" y="6241"/>
                    <a:pt x="1529" y="6191"/>
                  </a:cubicBezTo>
                  <a:cubicBezTo>
                    <a:pt x="3384" y="4913"/>
                    <a:pt x="4487" y="4386"/>
                    <a:pt x="4487" y="4386"/>
                  </a:cubicBezTo>
                  <a:lnTo>
                    <a:pt x="6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21;p41"/>
            <p:cNvSpPr/>
            <p:nvPr/>
          </p:nvSpPr>
          <p:spPr>
            <a:xfrm>
              <a:off x="4492738" y="2346962"/>
              <a:ext cx="78096" cy="43139"/>
            </a:xfrm>
            <a:custGeom>
              <a:avLst/>
              <a:gdLst/>
              <a:ahLst/>
              <a:cxnLst/>
              <a:rect l="l" t="t" r="r" b="b"/>
              <a:pathLst>
                <a:path w="2482" h="1371" extrusionOk="0">
                  <a:moveTo>
                    <a:pt x="433" y="0"/>
                  </a:moveTo>
                  <a:cubicBezTo>
                    <a:pt x="282" y="0"/>
                    <a:pt x="133" y="12"/>
                    <a:pt x="1" y="42"/>
                  </a:cubicBezTo>
                  <a:lnTo>
                    <a:pt x="1" y="67"/>
                  </a:lnTo>
                  <a:cubicBezTo>
                    <a:pt x="477" y="67"/>
                    <a:pt x="953" y="192"/>
                    <a:pt x="1379" y="418"/>
                  </a:cubicBezTo>
                  <a:cubicBezTo>
                    <a:pt x="1605" y="518"/>
                    <a:pt x="1805" y="668"/>
                    <a:pt x="1981" y="819"/>
                  </a:cubicBezTo>
                  <a:cubicBezTo>
                    <a:pt x="2181" y="969"/>
                    <a:pt x="2331" y="1170"/>
                    <a:pt x="2482" y="1370"/>
                  </a:cubicBezTo>
                  <a:lnTo>
                    <a:pt x="2482" y="1345"/>
                  </a:lnTo>
                  <a:cubicBezTo>
                    <a:pt x="2457" y="1245"/>
                    <a:pt x="2382" y="1120"/>
                    <a:pt x="2331" y="1019"/>
                  </a:cubicBezTo>
                  <a:cubicBezTo>
                    <a:pt x="2256" y="919"/>
                    <a:pt x="2181" y="819"/>
                    <a:pt x="2081" y="719"/>
                  </a:cubicBezTo>
                  <a:cubicBezTo>
                    <a:pt x="1905" y="518"/>
                    <a:pt x="1705" y="393"/>
                    <a:pt x="1479" y="242"/>
                  </a:cubicBezTo>
                  <a:cubicBezTo>
                    <a:pt x="1254" y="142"/>
                    <a:pt x="1003" y="42"/>
                    <a:pt x="752" y="17"/>
                  </a:cubicBezTo>
                  <a:cubicBezTo>
                    <a:pt x="649" y="6"/>
                    <a:pt x="541" y="0"/>
                    <a:pt x="433" y="0"/>
                  </a:cubicBezTo>
                  <a:close/>
                </a:path>
              </a:pathLst>
            </a:custGeom>
            <a:solidFill>
              <a:srgbClr val="452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22;p41"/>
            <p:cNvSpPr/>
            <p:nvPr/>
          </p:nvSpPr>
          <p:spPr>
            <a:xfrm>
              <a:off x="4207254" y="2335163"/>
              <a:ext cx="82061" cy="34423"/>
            </a:xfrm>
            <a:custGeom>
              <a:avLst/>
              <a:gdLst/>
              <a:ahLst/>
              <a:cxnLst/>
              <a:rect l="l" t="t" r="r" b="b"/>
              <a:pathLst>
                <a:path w="2608" h="1094" extrusionOk="0">
                  <a:moveTo>
                    <a:pt x="2313" y="1"/>
                  </a:moveTo>
                  <a:cubicBezTo>
                    <a:pt x="1929" y="1"/>
                    <a:pt x="1538" y="77"/>
                    <a:pt x="1179" y="216"/>
                  </a:cubicBezTo>
                  <a:cubicBezTo>
                    <a:pt x="953" y="317"/>
                    <a:pt x="728" y="417"/>
                    <a:pt x="527" y="567"/>
                  </a:cubicBezTo>
                  <a:cubicBezTo>
                    <a:pt x="327" y="718"/>
                    <a:pt x="151" y="893"/>
                    <a:pt x="1" y="1068"/>
                  </a:cubicBezTo>
                  <a:lnTo>
                    <a:pt x="1" y="1094"/>
                  </a:lnTo>
                  <a:cubicBezTo>
                    <a:pt x="226" y="943"/>
                    <a:pt x="402" y="818"/>
                    <a:pt x="627" y="692"/>
                  </a:cubicBezTo>
                  <a:cubicBezTo>
                    <a:pt x="828" y="567"/>
                    <a:pt x="1028" y="467"/>
                    <a:pt x="1229" y="392"/>
                  </a:cubicBezTo>
                  <a:cubicBezTo>
                    <a:pt x="1454" y="291"/>
                    <a:pt x="1680" y="241"/>
                    <a:pt x="1906" y="166"/>
                  </a:cubicBezTo>
                  <a:cubicBezTo>
                    <a:pt x="2131" y="116"/>
                    <a:pt x="2357" y="91"/>
                    <a:pt x="2607" y="41"/>
                  </a:cubicBezTo>
                  <a:lnTo>
                    <a:pt x="2607" y="16"/>
                  </a:lnTo>
                  <a:cubicBezTo>
                    <a:pt x="2510" y="6"/>
                    <a:pt x="2412" y="1"/>
                    <a:pt x="2313" y="1"/>
                  </a:cubicBezTo>
                  <a:close/>
                </a:path>
              </a:pathLst>
            </a:custGeom>
            <a:solidFill>
              <a:srgbClr val="452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2436;p39"/>
          <p:cNvGrpSpPr/>
          <p:nvPr/>
        </p:nvGrpSpPr>
        <p:grpSpPr>
          <a:xfrm>
            <a:off x="2813886" y="1739375"/>
            <a:ext cx="2263711" cy="2881624"/>
            <a:chOff x="5261650" y="400950"/>
            <a:chExt cx="2753215" cy="3914842"/>
          </a:xfrm>
        </p:grpSpPr>
        <p:sp>
          <p:nvSpPr>
            <p:cNvPr id="109" name="Google Shape;2437;p39"/>
            <p:cNvSpPr/>
            <p:nvPr/>
          </p:nvSpPr>
          <p:spPr>
            <a:xfrm>
              <a:off x="6757651" y="1257770"/>
              <a:ext cx="609480" cy="638067"/>
            </a:xfrm>
            <a:custGeom>
              <a:avLst/>
              <a:gdLst/>
              <a:ahLst/>
              <a:cxnLst/>
              <a:rect l="l" t="t" r="r" b="b"/>
              <a:pathLst>
                <a:path w="11129" h="11651" extrusionOk="0">
                  <a:moveTo>
                    <a:pt x="6091" y="0"/>
                  </a:moveTo>
                  <a:lnTo>
                    <a:pt x="1029" y="1003"/>
                  </a:lnTo>
                  <a:lnTo>
                    <a:pt x="2081" y="6341"/>
                  </a:lnTo>
                  <a:cubicBezTo>
                    <a:pt x="2207" y="6893"/>
                    <a:pt x="1806" y="7444"/>
                    <a:pt x="1254" y="7519"/>
                  </a:cubicBezTo>
                  <a:cubicBezTo>
                    <a:pt x="502" y="7645"/>
                    <a:pt x="1" y="7720"/>
                    <a:pt x="1" y="7720"/>
                  </a:cubicBezTo>
                  <a:cubicBezTo>
                    <a:pt x="1" y="7720"/>
                    <a:pt x="2733" y="11279"/>
                    <a:pt x="2783" y="11579"/>
                  </a:cubicBezTo>
                  <a:cubicBezTo>
                    <a:pt x="2795" y="11630"/>
                    <a:pt x="2917" y="11650"/>
                    <a:pt x="3112" y="11650"/>
                  </a:cubicBezTo>
                  <a:cubicBezTo>
                    <a:pt x="4083" y="11650"/>
                    <a:pt x="6868" y="11128"/>
                    <a:pt x="6868" y="11128"/>
                  </a:cubicBezTo>
                  <a:cubicBezTo>
                    <a:pt x="6868" y="11128"/>
                    <a:pt x="11129" y="6517"/>
                    <a:pt x="9876" y="6467"/>
                  </a:cubicBezTo>
                  <a:cubicBezTo>
                    <a:pt x="9831" y="6462"/>
                    <a:pt x="9777" y="6460"/>
                    <a:pt x="9713" y="6460"/>
                  </a:cubicBezTo>
                  <a:cubicBezTo>
                    <a:pt x="9417" y="6460"/>
                    <a:pt x="8924" y="6505"/>
                    <a:pt x="8347" y="6567"/>
                  </a:cubicBezTo>
                  <a:cubicBezTo>
                    <a:pt x="8313" y="6570"/>
                    <a:pt x="8280" y="6572"/>
                    <a:pt x="8247" y="6572"/>
                  </a:cubicBezTo>
                  <a:cubicBezTo>
                    <a:pt x="7761" y="6572"/>
                    <a:pt x="7338" y="6234"/>
                    <a:pt x="7244" y="5765"/>
                  </a:cubicBezTo>
                  <a:lnTo>
                    <a:pt x="6091" y="0"/>
                  </a:ln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38;p39"/>
            <p:cNvSpPr/>
            <p:nvPr/>
          </p:nvSpPr>
          <p:spPr>
            <a:xfrm>
              <a:off x="6856497" y="1528134"/>
              <a:ext cx="9639" cy="43976"/>
            </a:xfrm>
            <a:custGeom>
              <a:avLst/>
              <a:gdLst/>
              <a:ahLst/>
              <a:cxnLst/>
              <a:rect l="l" t="t" r="r" b="b"/>
              <a:pathLst>
                <a:path w="176" h="803" extrusionOk="0">
                  <a:moveTo>
                    <a:pt x="1" y="1"/>
                  </a:moveTo>
                  <a:lnTo>
                    <a:pt x="151" y="803"/>
                  </a:lnTo>
                  <a:lnTo>
                    <a:pt x="176" y="8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7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439;p39"/>
            <p:cNvSpPr/>
            <p:nvPr/>
          </p:nvSpPr>
          <p:spPr>
            <a:xfrm>
              <a:off x="6856497" y="1484214"/>
              <a:ext cx="288283" cy="96167"/>
            </a:xfrm>
            <a:custGeom>
              <a:avLst/>
              <a:gdLst/>
              <a:ahLst/>
              <a:cxnLst/>
              <a:rect l="l" t="t" r="r" b="b"/>
              <a:pathLst>
                <a:path w="5264" h="1756" extrusionOk="0">
                  <a:moveTo>
                    <a:pt x="5088" y="1"/>
                  </a:moveTo>
                  <a:cubicBezTo>
                    <a:pt x="3986" y="627"/>
                    <a:pt x="2707" y="953"/>
                    <a:pt x="1429" y="953"/>
                  </a:cubicBezTo>
                  <a:cubicBezTo>
                    <a:pt x="953" y="953"/>
                    <a:pt x="477" y="903"/>
                    <a:pt x="1" y="803"/>
                  </a:cubicBezTo>
                  <a:lnTo>
                    <a:pt x="1" y="803"/>
                  </a:lnTo>
                  <a:lnTo>
                    <a:pt x="176" y="1605"/>
                  </a:lnTo>
                  <a:cubicBezTo>
                    <a:pt x="652" y="1705"/>
                    <a:pt x="1153" y="1755"/>
                    <a:pt x="1655" y="1755"/>
                  </a:cubicBezTo>
                  <a:cubicBezTo>
                    <a:pt x="2908" y="1755"/>
                    <a:pt x="4161" y="1454"/>
                    <a:pt x="5264" y="828"/>
                  </a:cubicBezTo>
                  <a:lnTo>
                    <a:pt x="5088" y="1"/>
                  </a:ln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440;p39"/>
            <p:cNvSpPr/>
            <p:nvPr/>
          </p:nvSpPr>
          <p:spPr>
            <a:xfrm>
              <a:off x="6417302" y="568524"/>
              <a:ext cx="1034839" cy="967314"/>
            </a:xfrm>
            <a:custGeom>
              <a:avLst/>
              <a:gdLst/>
              <a:ahLst/>
              <a:cxnLst/>
              <a:rect l="l" t="t" r="r" b="b"/>
              <a:pathLst>
                <a:path w="18896" h="17663" extrusionOk="0">
                  <a:moveTo>
                    <a:pt x="9406" y="1"/>
                  </a:moveTo>
                  <a:cubicBezTo>
                    <a:pt x="8812" y="1"/>
                    <a:pt x="8205" y="75"/>
                    <a:pt x="7594" y="230"/>
                  </a:cubicBezTo>
                  <a:cubicBezTo>
                    <a:pt x="3033" y="807"/>
                    <a:pt x="226" y="5243"/>
                    <a:pt x="1379" y="10180"/>
                  </a:cubicBezTo>
                  <a:cubicBezTo>
                    <a:pt x="1429" y="10431"/>
                    <a:pt x="1504" y="10682"/>
                    <a:pt x="1579" y="10907"/>
                  </a:cubicBezTo>
                  <a:cubicBezTo>
                    <a:pt x="1404" y="10907"/>
                    <a:pt x="1229" y="10932"/>
                    <a:pt x="1003" y="10957"/>
                  </a:cubicBezTo>
                  <a:cubicBezTo>
                    <a:pt x="326" y="11083"/>
                    <a:pt x="0" y="11910"/>
                    <a:pt x="477" y="13088"/>
                  </a:cubicBezTo>
                  <a:cubicBezTo>
                    <a:pt x="890" y="14069"/>
                    <a:pt x="1670" y="14353"/>
                    <a:pt x="2329" y="14353"/>
                  </a:cubicBezTo>
                  <a:cubicBezTo>
                    <a:pt x="2629" y="14353"/>
                    <a:pt x="2904" y="14294"/>
                    <a:pt x="3108" y="14216"/>
                  </a:cubicBezTo>
                  <a:lnTo>
                    <a:pt x="3133" y="14216"/>
                  </a:lnTo>
                  <a:cubicBezTo>
                    <a:pt x="3334" y="14466"/>
                    <a:pt x="3534" y="14717"/>
                    <a:pt x="3735" y="14967"/>
                  </a:cubicBezTo>
                  <a:cubicBezTo>
                    <a:pt x="5280" y="16800"/>
                    <a:pt x="7382" y="17662"/>
                    <a:pt x="9456" y="17662"/>
                  </a:cubicBezTo>
                  <a:cubicBezTo>
                    <a:pt x="12460" y="17662"/>
                    <a:pt x="15405" y="15853"/>
                    <a:pt x="16517" y="12561"/>
                  </a:cubicBezTo>
                  <a:cubicBezTo>
                    <a:pt x="16617" y="12261"/>
                    <a:pt x="16717" y="11960"/>
                    <a:pt x="16792" y="11634"/>
                  </a:cubicBezTo>
                  <a:lnTo>
                    <a:pt x="16818" y="11659"/>
                  </a:lnTo>
                  <a:cubicBezTo>
                    <a:pt x="17519" y="11634"/>
                    <a:pt x="18848" y="11183"/>
                    <a:pt x="18873" y="9654"/>
                  </a:cubicBezTo>
                  <a:cubicBezTo>
                    <a:pt x="18895" y="8474"/>
                    <a:pt x="18404" y="7828"/>
                    <a:pt x="17791" y="7828"/>
                  </a:cubicBezTo>
                  <a:cubicBezTo>
                    <a:pt x="17726" y="7828"/>
                    <a:pt x="17661" y="7835"/>
                    <a:pt x="17595" y="7850"/>
                  </a:cubicBezTo>
                  <a:cubicBezTo>
                    <a:pt x="17394" y="7900"/>
                    <a:pt x="17219" y="7950"/>
                    <a:pt x="17068" y="8000"/>
                  </a:cubicBezTo>
                  <a:cubicBezTo>
                    <a:pt x="17043" y="7749"/>
                    <a:pt x="17018" y="7499"/>
                    <a:pt x="16968" y="7248"/>
                  </a:cubicBezTo>
                  <a:cubicBezTo>
                    <a:pt x="16363" y="2925"/>
                    <a:pt x="13130" y="1"/>
                    <a:pt x="9406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441;p39"/>
            <p:cNvSpPr/>
            <p:nvPr/>
          </p:nvSpPr>
          <p:spPr>
            <a:xfrm>
              <a:off x="6431047" y="1150709"/>
              <a:ext cx="1006143" cy="204547"/>
            </a:xfrm>
            <a:custGeom>
              <a:avLst/>
              <a:gdLst/>
              <a:ahLst/>
              <a:cxnLst/>
              <a:rect l="l" t="t" r="r" b="b"/>
              <a:pathLst>
                <a:path w="18372" h="3735" extrusionOk="0">
                  <a:moveTo>
                    <a:pt x="18371" y="1"/>
                  </a:moveTo>
                  <a:lnTo>
                    <a:pt x="18371" y="1"/>
                  </a:lnTo>
                  <a:cubicBezTo>
                    <a:pt x="17945" y="752"/>
                    <a:pt x="17093" y="1003"/>
                    <a:pt x="16567" y="1028"/>
                  </a:cubicBezTo>
                  <a:lnTo>
                    <a:pt x="16541" y="1003"/>
                  </a:lnTo>
                  <a:cubicBezTo>
                    <a:pt x="16541" y="1053"/>
                    <a:pt x="16516" y="1078"/>
                    <a:pt x="16516" y="1103"/>
                  </a:cubicBezTo>
                  <a:cubicBezTo>
                    <a:pt x="17068" y="1103"/>
                    <a:pt x="17970" y="853"/>
                    <a:pt x="18371" y="1"/>
                  </a:cubicBezTo>
                  <a:close/>
                  <a:moveTo>
                    <a:pt x="25" y="978"/>
                  </a:moveTo>
                  <a:cubicBezTo>
                    <a:pt x="0" y="1053"/>
                    <a:pt x="0" y="1153"/>
                    <a:pt x="0" y="1254"/>
                  </a:cubicBezTo>
                  <a:cubicBezTo>
                    <a:pt x="25" y="1179"/>
                    <a:pt x="25" y="1103"/>
                    <a:pt x="50" y="1028"/>
                  </a:cubicBezTo>
                  <a:cubicBezTo>
                    <a:pt x="25" y="1003"/>
                    <a:pt x="25" y="1003"/>
                    <a:pt x="25" y="978"/>
                  </a:cubicBezTo>
                  <a:close/>
                  <a:moveTo>
                    <a:pt x="952" y="3384"/>
                  </a:moveTo>
                  <a:lnTo>
                    <a:pt x="952" y="3384"/>
                  </a:lnTo>
                  <a:cubicBezTo>
                    <a:pt x="1217" y="3578"/>
                    <a:pt x="1506" y="3673"/>
                    <a:pt x="1785" y="3712"/>
                  </a:cubicBezTo>
                  <a:lnTo>
                    <a:pt x="1785" y="3712"/>
                  </a:lnTo>
                  <a:cubicBezTo>
                    <a:pt x="1514" y="3670"/>
                    <a:pt x="1226" y="3567"/>
                    <a:pt x="952" y="3384"/>
                  </a:cubicBezTo>
                  <a:close/>
                  <a:moveTo>
                    <a:pt x="1785" y="3712"/>
                  </a:moveTo>
                  <a:cubicBezTo>
                    <a:pt x="1886" y="3728"/>
                    <a:pt x="1985" y="3735"/>
                    <a:pt x="2080" y="3735"/>
                  </a:cubicBezTo>
                  <a:cubicBezTo>
                    <a:pt x="2088" y="3735"/>
                    <a:pt x="2095" y="3735"/>
                    <a:pt x="2103" y="3735"/>
                  </a:cubicBezTo>
                  <a:lnTo>
                    <a:pt x="2103" y="3735"/>
                  </a:lnTo>
                  <a:cubicBezTo>
                    <a:pt x="2000" y="3734"/>
                    <a:pt x="1893" y="3727"/>
                    <a:pt x="1785" y="3712"/>
                  </a:cubicBezTo>
                  <a:close/>
                  <a:moveTo>
                    <a:pt x="2832" y="3610"/>
                  </a:moveTo>
                  <a:cubicBezTo>
                    <a:pt x="2637" y="3658"/>
                    <a:pt x="2393" y="3731"/>
                    <a:pt x="2103" y="3735"/>
                  </a:cubicBezTo>
                  <a:lnTo>
                    <a:pt x="2103" y="3735"/>
                  </a:lnTo>
                  <a:cubicBezTo>
                    <a:pt x="2112" y="3735"/>
                    <a:pt x="2121" y="3735"/>
                    <a:pt x="2130" y="3735"/>
                  </a:cubicBezTo>
                  <a:cubicBezTo>
                    <a:pt x="2406" y="3735"/>
                    <a:pt x="2657" y="3710"/>
                    <a:pt x="2832" y="3635"/>
                  </a:cubicBezTo>
                  <a:lnTo>
                    <a:pt x="2832" y="3610"/>
                  </a:lnTo>
                  <a:close/>
                </a:path>
              </a:pathLst>
            </a:custGeom>
            <a:solidFill>
              <a:srgbClr val="FBC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442;p39"/>
            <p:cNvSpPr/>
            <p:nvPr/>
          </p:nvSpPr>
          <p:spPr>
            <a:xfrm>
              <a:off x="6431047" y="1031325"/>
              <a:ext cx="1017096" cy="499621"/>
            </a:xfrm>
            <a:custGeom>
              <a:avLst/>
              <a:gdLst/>
              <a:ahLst/>
              <a:cxnLst/>
              <a:rect l="l" t="t" r="r" b="b"/>
              <a:pathLst>
                <a:path w="18572" h="9123" extrusionOk="0">
                  <a:moveTo>
                    <a:pt x="18246" y="0"/>
                  </a:moveTo>
                  <a:cubicBezTo>
                    <a:pt x="18146" y="1429"/>
                    <a:pt x="16892" y="1855"/>
                    <a:pt x="16216" y="1855"/>
                  </a:cubicBezTo>
                  <a:lnTo>
                    <a:pt x="16140" y="1855"/>
                  </a:lnTo>
                  <a:cubicBezTo>
                    <a:pt x="16065" y="2181"/>
                    <a:pt x="15965" y="2481"/>
                    <a:pt x="15840" y="2782"/>
                  </a:cubicBezTo>
                  <a:cubicBezTo>
                    <a:pt x="14662" y="6015"/>
                    <a:pt x="11704" y="7845"/>
                    <a:pt x="8722" y="7845"/>
                  </a:cubicBezTo>
                  <a:cubicBezTo>
                    <a:pt x="6692" y="7845"/>
                    <a:pt x="4637" y="6968"/>
                    <a:pt x="3133" y="5113"/>
                  </a:cubicBezTo>
                  <a:cubicBezTo>
                    <a:pt x="2932" y="4862"/>
                    <a:pt x="2707" y="4336"/>
                    <a:pt x="2506" y="4085"/>
                  </a:cubicBezTo>
                  <a:lnTo>
                    <a:pt x="2506" y="4085"/>
                  </a:lnTo>
                  <a:lnTo>
                    <a:pt x="2531" y="4336"/>
                  </a:lnTo>
                  <a:cubicBezTo>
                    <a:pt x="2406" y="4386"/>
                    <a:pt x="2256" y="4411"/>
                    <a:pt x="2080" y="4411"/>
                  </a:cubicBezTo>
                  <a:cubicBezTo>
                    <a:pt x="1429" y="4411"/>
                    <a:pt x="526" y="4085"/>
                    <a:pt x="50" y="3208"/>
                  </a:cubicBezTo>
                  <a:cubicBezTo>
                    <a:pt x="25" y="3283"/>
                    <a:pt x="25" y="3359"/>
                    <a:pt x="0" y="3434"/>
                  </a:cubicBezTo>
                  <a:cubicBezTo>
                    <a:pt x="25" y="3785"/>
                    <a:pt x="125" y="4261"/>
                    <a:pt x="251" y="4637"/>
                  </a:cubicBezTo>
                  <a:cubicBezTo>
                    <a:pt x="426" y="5063"/>
                    <a:pt x="677" y="5364"/>
                    <a:pt x="952" y="5564"/>
                  </a:cubicBezTo>
                  <a:cubicBezTo>
                    <a:pt x="1328" y="5815"/>
                    <a:pt x="1729" y="5915"/>
                    <a:pt x="2080" y="5915"/>
                  </a:cubicBezTo>
                  <a:cubicBezTo>
                    <a:pt x="2381" y="5915"/>
                    <a:pt x="2632" y="5840"/>
                    <a:pt x="2832" y="5790"/>
                  </a:cubicBezTo>
                  <a:lnTo>
                    <a:pt x="2807" y="5539"/>
                  </a:lnTo>
                  <a:lnTo>
                    <a:pt x="2807" y="5539"/>
                  </a:lnTo>
                  <a:cubicBezTo>
                    <a:pt x="2983" y="5815"/>
                    <a:pt x="3183" y="6065"/>
                    <a:pt x="3384" y="6316"/>
                  </a:cubicBezTo>
                  <a:cubicBezTo>
                    <a:pt x="4912" y="8221"/>
                    <a:pt x="7068" y="9123"/>
                    <a:pt x="9173" y="9123"/>
                  </a:cubicBezTo>
                  <a:cubicBezTo>
                    <a:pt x="12105" y="9123"/>
                    <a:pt x="14988" y="7419"/>
                    <a:pt x="16140" y="4236"/>
                  </a:cubicBezTo>
                  <a:cubicBezTo>
                    <a:pt x="16266" y="3935"/>
                    <a:pt x="16366" y="3634"/>
                    <a:pt x="16441" y="3333"/>
                  </a:cubicBezTo>
                  <a:lnTo>
                    <a:pt x="16466" y="3283"/>
                  </a:lnTo>
                  <a:lnTo>
                    <a:pt x="16516" y="3283"/>
                  </a:lnTo>
                  <a:cubicBezTo>
                    <a:pt x="16516" y="3258"/>
                    <a:pt x="16541" y="3233"/>
                    <a:pt x="16541" y="3183"/>
                  </a:cubicBezTo>
                  <a:lnTo>
                    <a:pt x="16567" y="3208"/>
                  </a:lnTo>
                  <a:cubicBezTo>
                    <a:pt x="17093" y="3183"/>
                    <a:pt x="17945" y="2932"/>
                    <a:pt x="18371" y="2181"/>
                  </a:cubicBezTo>
                  <a:cubicBezTo>
                    <a:pt x="18471" y="1955"/>
                    <a:pt x="18547" y="1704"/>
                    <a:pt x="18547" y="1379"/>
                  </a:cubicBezTo>
                  <a:cubicBezTo>
                    <a:pt x="18572" y="777"/>
                    <a:pt x="18446" y="301"/>
                    <a:pt x="18246" y="0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443;p39"/>
            <p:cNvSpPr/>
            <p:nvPr/>
          </p:nvSpPr>
          <p:spPr>
            <a:xfrm>
              <a:off x="7070618" y="1033845"/>
              <a:ext cx="122181" cy="73002"/>
            </a:xfrm>
            <a:custGeom>
              <a:avLst/>
              <a:gdLst/>
              <a:ahLst/>
              <a:cxnLst/>
              <a:rect l="l" t="t" r="r" b="b"/>
              <a:pathLst>
                <a:path w="2231" h="1333" extrusionOk="0">
                  <a:moveTo>
                    <a:pt x="1021" y="0"/>
                  </a:moveTo>
                  <a:cubicBezTo>
                    <a:pt x="990" y="0"/>
                    <a:pt x="959" y="2"/>
                    <a:pt x="928" y="4"/>
                  </a:cubicBezTo>
                  <a:cubicBezTo>
                    <a:pt x="602" y="79"/>
                    <a:pt x="376" y="280"/>
                    <a:pt x="226" y="531"/>
                  </a:cubicBezTo>
                  <a:cubicBezTo>
                    <a:pt x="151" y="656"/>
                    <a:pt x="126" y="806"/>
                    <a:pt x="76" y="932"/>
                  </a:cubicBezTo>
                  <a:cubicBezTo>
                    <a:pt x="50" y="1057"/>
                    <a:pt x="25" y="1207"/>
                    <a:pt x="0" y="1333"/>
                  </a:cubicBezTo>
                  <a:cubicBezTo>
                    <a:pt x="101" y="1082"/>
                    <a:pt x="201" y="831"/>
                    <a:pt x="351" y="606"/>
                  </a:cubicBezTo>
                  <a:cubicBezTo>
                    <a:pt x="502" y="405"/>
                    <a:pt x="702" y="230"/>
                    <a:pt x="953" y="205"/>
                  </a:cubicBezTo>
                  <a:cubicBezTo>
                    <a:pt x="1001" y="194"/>
                    <a:pt x="1051" y="189"/>
                    <a:pt x="1103" y="189"/>
                  </a:cubicBezTo>
                  <a:cubicBezTo>
                    <a:pt x="1294" y="189"/>
                    <a:pt x="1502" y="257"/>
                    <a:pt x="1680" y="355"/>
                  </a:cubicBezTo>
                  <a:cubicBezTo>
                    <a:pt x="1905" y="480"/>
                    <a:pt x="2106" y="656"/>
                    <a:pt x="2231" y="906"/>
                  </a:cubicBezTo>
                  <a:cubicBezTo>
                    <a:pt x="2181" y="631"/>
                    <a:pt x="1980" y="405"/>
                    <a:pt x="1755" y="230"/>
                  </a:cubicBezTo>
                  <a:cubicBezTo>
                    <a:pt x="1552" y="95"/>
                    <a:pt x="1290" y="0"/>
                    <a:pt x="1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444;p39"/>
            <p:cNvSpPr/>
            <p:nvPr/>
          </p:nvSpPr>
          <p:spPr>
            <a:xfrm>
              <a:off x="6680819" y="1082091"/>
              <a:ext cx="122235" cy="74152"/>
            </a:xfrm>
            <a:custGeom>
              <a:avLst/>
              <a:gdLst/>
              <a:ahLst/>
              <a:cxnLst/>
              <a:rect l="l" t="t" r="r" b="b"/>
              <a:pathLst>
                <a:path w="2232" h="1354" extrusionOk="0">
                  <a:moveTo>
                    <a:pt x="1162" y="0"/>
                  </a:moveTo>
                  <a:cubicBezTo>
                    <a:pt x="1092" y="0"/>
                    <a:pt x="1022" y="8"/>
                    <a:pt x="953" y="25"/>
                  </a:cubicBezTo>
                  <a:cubicBezTo>
                    <a:pt x="652" y="101"/>
                    <a:pt x="427" y="326"/>
                    <a:pt x="301" y="577"/>
                  </a:cubicBezTo>
                  <a:cubicBezTo>
                    <a:pt x="226" y="677"/>
                    <a:pt x="176" y="827"/>
                    <a:pt x="101" y="953"/>
                  </a:cubicBezTo>
                  <a:cubicBezTo>
                    <a:pt x="76" y="1078"/>
                    <a:pt x="26" y="1203"/>
                    <a:pt x="0" y="1354"/>
                  </a:cubicBezTo>
                  <a:cubicBezTo>
                    <a:pt x="126" y="1103"/>
                    <a:pt x="251" y="853"/>
                    <a:pt x="401" y="652"/>
                  </a:cubicBezTo>
                  <a:cubicBezTo>
                    <a:pt x="552" y="426"/>
                    <a:pt x="777" y="251"/>
                    <a:pt x="1003" y="201"/>
                  </a:cubicBezTo>
                  <a:cubicBezTo>
                    <a:pt x="1063" y="181"/>
                    <a:pt x="1126" y="171"/>
                    <a:pt x="1189" y="171"/>
                  </a:cubicBezTo>
                  <a:cubicBezTo>
                    <a:pt x="1361" y="171"/>
                    <a:pt x="1540" y="241"/>
                    <a:pt x="1705" y="351"/>
                  </a:cubicBezTo>
                  <a:cubicBezTo>
                    <a:pt x="1930" y="477"/>
                    <a:pt x="2131" y="677"/>
                    <a:pt x="2231" y="928"/>
                  </a:cubicBezTo>
                  <a:cubicBezTo>
                    <a:pt x="2206" y="652"/>
                    <a:pt x="2006" y="401"/>
                    <a:pt x="1780" y="226"/>
                  </a:cubicBezTo>
                  <a:cubicBezTo>
                    <a:pt x="1625" y="91"/>
                    <a:pt x="1396" y="0"/>
                    <a:pt x="11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445;p39"/>
            <p:cNvSpPr/>
            <p:nvPr/>
          </p:nvSpPr>
          <p:spPr>
            <a:xfrm>
              <a:off x="6835906" y="1326388"/>
              <a:ext cx="201809" cy="44086"/>
            </a:xfrm>
            <a:custGeom>
              <a:avLst/>
              <a:gdLst/>
              <a:ahLst/>
              <a:cxnLst/>
              <a:rect l="l" t="t" r="r" b="b"/>
              <a:pathLst>
                <a:path w="3685" h="805" extrusionOk="0">
                  <a:moveTo>
                    <a:pt x="3685" y="1"/>
                  </a:moveTo>
                  <a:lnTo>
                    <a:pt x="3685" y="1"/>
                  </a:lnTo>
                  <a:cubicBezTo>
                    <a:pt x="3384" y="151"/>
                    <a:pt x="3083" y="301"/>
                    <a:pt x="2783" y="402"/>
                  </a:cubicBezTo>
                  <a:cubicBezTo>
                    <a:pt x="2482" y="502"/>
                    <a:pt x="2181" y="577"/>
                    <a:pt x="1880" y="627"/>
                  </a:cubicBezTo>
                  <a:cubicBezTo>
                    <a:pt x="1745" y="638"/>
                    <a:pt x="1610" y="644"/>
                    <a:pt x="1477" y="644"/>
                  </a:cubicBezTo>
                  <a:cubicBezTo>
                    <a:pt x="1289" y="644"/>
                    <a:pt x="1104" y="631"/>
                    <a:pt x="928" y="602"/>
                  </a:cubicBezTo>
                  <a:cubicBezTo>
                    <a:pt x="602" y="577"/>
                    <a:pt x="301" y="477"/>
                    <a:pt x="1" y="351"/>
                  </a:cubicBezTo>
                  <a:lnTo>
                    <a:pt x="1" y="351"/>
                  </a:lnTo>
                  <a:cubicBezTo>
                    <a:pt x="276" y="552"/>
                    <a:pt x="577" y="677"/>
                    <a:pt x="903" y="752"/>
                  </a:cubicBezTo>
                  <a:cubicBezTo>
                    <a:pt x="1104" y="783"/>
                    <a:pt x="1306" y="805"/>
                    <a:pt x="1507" y="805"/>
                  </a:cubicBezTo>
                  <a:cubicBezTo>
                    <a:pt x="1631" y="805"/>
                    <a:pt x="1756" y="797"/>
                    <a:pt x="1880" y="778"/>
                  </a:cubicBezTo>
                  <a:cubicBezTo>
                    <a:pt x="2206" y="727"/>
                    <a:pt x="2532" y="652"/>
                    <a:pt x="2833" y="527"/>
                  </a:cubicBezTo>
                  <a:cubicBezTo>
                    <a:pt x="2983" y="452"/>
                    <a:pt x="3133" y="377"/>
                    <a:pt x="3284" y="301"/>
                  </a:cubicBezTo>
                  <a:cubicBezTo>
                    <a:pt x="3409" y="201"/>
                    <a:pt x="3534" y="101"/>
                    <a:pt x="36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446;p39"/>
            <p:cNvSpPr/>
            <p:nvPr/>
          </p:nvSpPr>
          <p:spPr>
            <a:xfrm>
              <a:off x="6894940" y="1396375"/>
              <a:ext cx="87898" cy="23987"/>
            </a:xfrm>
            <a:custGeom>
              <a:avLst/>
              <a:gdLst/>
              <a:ahLst/>
              <a:cxnLst/>
              <a:rect l="l" t="t" r="r" b="b"/>
              <a:pathLst>
                <a:path w="1605" h="438" extrusionOk="0">
                  <a:moveTo>
                    <a:pt x="0" y="1"/>
                  </a:moveTo>
                  <a:cubicBezTo>
                    <a:pt x="75" y="151"/>
                    <a:pt x="201" y="226"/>
                    <a:pt x="326" y="302"/>
                  </a:cubicBezTo>
                  <a:cubicBezTo>
                    <a:pt x="451" y="377"/>
                    <a:pt x="602" y="402"/>
                    <a:pt x="752" y="427"/>
                  </a:cubicBezTo>
                  <a:cubicBezTo>
                    <a:pt x="802" y="435"/>
                    <a:pt x="852" y="438"/>
                    <a:pt x="903" y="438"/>
                  </a:cubicBezTo>
                  <a:cubicBezTo>
                    <a:pt x="1003" y="438"/>
                    <a:pt x="1103" y="427"/>
                    <a:pt x="1203" y="427"/>
                  </a:cubicBezTo>
                  <a:cubicBezTo>
                    <a:pt x="1329" y="377"/>
                    <a:pt x="1479" y="352"/>
                    <a:pt x="1604" y="276"/>
                  </a:cubicBezTo>
                  <a:lnTo>
                    <a:pt x="1178" y="276"/>
                  </a:lnTo>
                  <a:cubicBezTo>
                    <a:pt x="1053" y="276"/>
                    <a:pt x="903" y="276"/>
                    <a:pt x="777" y="251"/>
                  </a:cubicBezTo>
                  <a:cubicBezTo>
                    <a:pt x="627" y="251"/>
                    <a:pt x="502" y="226"/>
                    <a:pt x="376" y="176"/>
                  </a:cubicBezTo>
                  <a:cubicBezTo>
                    <a:pt x="251" y="151"/>
                    <a:pt x="126" y="10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447;p39"/>
            <p:cNvSpPr/>
            <p:nvPr/>
          </p:nvSpPr>
          <p:spPr>
            <a:xfrm>
              <a:off x="6885302" y="1224803"/>
              <a:ext cx="108489" cy="34392"/>
            </a:xfrm>
            <a:custGeom>
              <a:avLst/>
              <a:gdLst/>
              <a:ahLst/>
              <a:cxnLst/>
              <a:rect l="l" t="t" r="r" b="b"/>
              <a:pathLst>
                <a:path w="1981" h="628" extrusionOk="0">
                  <a:moveTo>
                    <a:pt x="1981" y="1"/>
                  </a:moveTo>
                  <a:lnTo>
                    <a:pt x="1981" y="1"/>
                  </a:lnTo>
                  <a:cubicBezTo>
                    <a:pt x="1730" y="277"/>
                    <a:pt x="1404" y="427"/>
                    <a:pt x="1053" y="452"/>
                  </a:cubicBezTo>
                  <a:cubicBezTo>
                    <a:pt x="1006" y="459"/>
                    <a:pt x="959" y="462"/>
                    <a:pt x="912" y="462"/>
                  </a:cubicBezTo>
                  <a:cubicBezTo>
                    <a:pt x="784" y="462"/>
                    <a:pt x="656" y="439"/>
                    <a:pt x="527" y="402"/>
                  </a:cubicBezTo>
                  <a:cubicBezTo>
                    <a:pt x="352" y="377"/>
                    <a:pt x="176" y="327"/>
                    <a:pt x="1" y="252"/>
                  </a:cubicBezTo>
                  <a:lnTo>
                    <a:pt x="1" y="252"/>
                  </a:lnTo>
                  <a:cubicBezTo>
                    <a:pt x="76" y="327"/>
                    <a:pt x="151" y="377"/>
                    <a:pt x="226" y="427"/>
                  </a:cubicBezTo>
                  <a:cubicBezTo>
                    <a:pt x="302" y="452"/>
                    <a:pt x="402" y="502"/>
                    <a:pt x="477" y="527"/>
                  </a:cubicBezTo>
                  <a:cubicBezTo>
                    <a:pt x="678" y="602"/>
                    <a:pt x="853" y="628"/>
                    <a:pt x="1053" y="628"/>
                  </a:cubicBezTo>
                  <a:cubicBezTo>
                    <a:pt x="1454" y="602"/>
                    <a:pt x="1830" y="352"/>
                    <a:pt x="1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448;p39"/>
            <p:cNvSpPr/>
            <p:nvPr/>
          </p:nvSpPr>
          <p:spPr>
            <a:xfrm>
              <a:off x="7102161" y="947593"/>
              <a:ext cx="149673" cy="53560"/>
            </a:xfrm>
            <a:custGeom>
              <a:avLst/>
              <a:gdLst/>
              <a:ahLst/>
              <a:cxnLst/>
              <a:rect l="l" t="t" r="r" b="b"/>
              <a:pathLst>
                <a:path w="2733" h="978" extrusionOk="0">
                  <a:moveTo>
                    <a:pt x="753" y="0"/>
                  </a:moveTo>
                  <a:cubicBezTo>
                    <a:pt x="502" y="25"/>
                    <a:pt x="226" y="75"/>
                    <a:pt x="1" y="201"/>
                  </a:cubicBezTo>
                  <a:lnTo>
                    <a:pt x="26" y="201"/>
                  </a:lnTo>
                  <a:cubicBezTo>
                    <a:pt x="206" y="161"/>
                    <a:pt x="399" y="141"/>
                    <a:pt x="594" y="141"/>
                  </a:cubicBezTo>
                  <a:cubicBezTo>
                    <a:pt x="886" y="141"/>
                    <a:pt x="1184" y="186"/>
                    <a:pt x="1454" y="276"/>
                  </a:cubicBezTo>
                  <a:cubicBezTo>
                    <a:pt x="1680" y="326"/>
                    <a:pt x="1906" y="426"/>
                    <a:pt x="2131" y="552"/>
                  </a:cubicBezTo>
                  <a:cubicBezTo>
                    <a:pt x="2332" y="652"/>
                    <a:pt x="2532" y="802"/>
                    <a:pt x="2708" y="978"/>
                  </a:cubicBezTo>
                  <a:lnTo>
                    <a:pt x="2733" y="953"/>
                  </a:lnTo>
                  <a:cubicBezTo>
                    <a:pt x="2657" y="852"/>
                    <a:pt x="2582" y="752"/>
                    <a:pt x="2482" y="652"/>
                  </a:cubicBezTo>
                  <a:cubicBezTo>
                    <a:pt x="2382" y="577"/>
                    <a:pt x="2307" y="502"/>
                    <a:pt x="2206" y="426"/>
                  </a:cubicBezTo>
                  <a:cubicBezTo>
                    <a:pt x="1981" y="276"/>
                    <a:pt x="1755" y="176"/>
                    <a:pt x="1505" y="101"/>
                  </a:cubicBezTo>
                  <a:cubicBezTo>
                    <a:pt x="1254" y="25"/>
                    <a:pt x="1003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449;p39"/>
            <p:cNvSpPr/>
            <p:nvPr/>
          </p:nvSpPr>
          <p:spPr>
            <a:xfrm>
              <a:off x="6623154" y="1007997"/>
              <a:ext cx="129081" cy="86474"/>
            </a:xfrm>
            <a:custGeom>
              <a:avLst/>
              <a:gdLst/>
              <a:ahLst/>
              <a:cxnLst/>
              <a:rect l="l" t="t" r="r" b="b"/>
              <a:pathLst>
                <a:path w="2357" h="1579" extrusionOk="0">
                  <a:moveTo>
                    <a:pt x="2357" y="0"/>
                  </a:moveTo>
                  <a:cubicBezTo>
                    <a:pt x="1881" y="50"/>
                    <a:pt x="1404" y="226"/>
                    <a:pt x="978" y="476"/>
                  </a:cubicBezTo>
                  <a:cubicBezTo>
                    <a:pt x="778" y="627"/>
                    <a:pt x="602" y="777"/>
                    <a:pt x="427" y="977"/>
                  </a:cubicBezTo>
                  <a:cubicBezTo>
                    <a:pt x="277" y="1153"/>
                    <a:pt x="126" y="1353"/>
                    <a:pt x="1" y="1554"/>
                  </a:cubicBezTo>
                  <a:lnTo>
                    <a:pt x="26" y="1579"/>
                  </a:lnTo>
                  <a:cubicBezTo>
                    <a:pt x="201" y="1404"/>
                    <a:pt x="352" y="1228"/>
                    <a:pt x="552" y="1053"/>
                  </a:cubicBezTo>
                  <a:cubicBezTo>
                    <a:pt x="703" y="902"/>
                    <a:pt x="878" y="752"/>
                    <a:pt x="1079" y="652"/>
                  </a:cubicBezTo>
                  <a:cubicBezTo>
                    <a:pt x="1279" y="501"/>
                    <a:pt x="1480" y="401"/>
                    <a:pt x="1680" y="301"/>
                  </a:cubicBezTo>
                  <a:cubicBezTo>
                    <a:pt x="1906" y="201"/>
                    <a:pt x="2131" y="100"/>
                    <a:pt x="2357" y="25"/>
                  </a:cubicBezTo>
                  <a:lnTo>
                    <a:pt x="2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450;p39"/>
            <p:cNvSpPr/>
            <p:nvPr/>
          </p:nvSpPr>
          <p:spPr>
            <a:xfrm>
              <a:off x="7324497" y="660909"/>
              <a:ext cx="690368" cy="1137743"/>
            </a:xfrm>
            <a:custGeom>
              <a:avLst/>
              <a:gdLst/>
              <a:ahLst/>
              <a:cxnLst/>
              <a:rect l="l" t="t" r="r" b="b"/>
              <a:pathLst>
                <a:path w="12606" h="20775" extrusionOk="0">
                  <a:moveTo>
                    <a:pt x="11275" y="1"/>
                  </a:moveTo>
                  <a:cubicBezTo>
                    <a:pt x="11155" y="1"/>
                    <a:pt x="11045" y="25"/>
                    <a:pt x="10953" y="72"/>
                  </a:cubicBezTo>
                  <a:cubicBezTo>
                    <a:pt x="10537" y="293"/>
                    <a:pt x="9688" y="1377"/>
                    <a:pt x="9557" y="1377"/>
                  </a:cubicBezTo>
                  <a:cubicBezTo>
                    <a:pt x="9555" y="1377"/>
                    <a:pt x="9552" y="1377"/>
                    <a:pt x="9550" y="1376"/>
                  </a:cubicBezTo>
                  <a:cubicBezTo>
                    <a:pt x="9450" y="1325"/>
                    <a:pt x="9450" y="824"/>
                    <a:pt x="9224" y="624"/>
                  </a:cubicBezTo>
                  <a:cubicBezTo>
                    <a:pt x="9151" y="565"/>
                    <a:pt x="9084" y="541"/>
                    <a:pt x="9029" y="541"/>
                  </a:cubicBezTo>
                  <a:cubicBezTo>
                    <a:pt x="8896" y="541"/>
                    <a:pt x="8835" y="682"/>
                    <a:pt x="8923" y="824"/>
                  </a:cubicBezTo>
                  <a:cubicBezTo>
                    <a:pt x="9024" y="1025"/>
                    <a:pt x="8998" y="1551"/>
                    <a:pt x="9024" y="1827"/>
                  </a:cubicBezTo>
                  <a:cubicBezTo>
                    <a:pt x="9074" y="2127"/>
                    <a:pt x="9374" y="2554"/>
                    <a:pt x="9374" y="2554"/>
                  </a:cubicBezTo>
                  <a:cubicBezTo>
                    <a:pt x="9374" y="2554"/>
                    <a:pt x="5991" y="9772"/>
                    <a:pt x="1" y="16188"/>
                  </a:cubicBezTo>
                  <a:cubicBezTo>
                    <a:pt x="51" y="18067"/>
                    <a:pt x="2056" y="20248"/>
                    <a:pt x="4738" y="20774"/>
                  </a:cubicBezTo>
                  <a:cubicBezTo>
                    <a:pt x="7821" y="16138"/>
                    <a:pt x="10502" y="10298"/>
                    <a:pt x="10477" y="3080"/>
                  </a:cubicBezTo>
                  <a:cubicBezTo>
                    <a:pt x="10853" y="3005"/>
                    <a:pt x="12257" y="1977"/>
                    <a:pt x="12357" y="1576"/>
                  </a:cubicBezTo>
                  <a:cubicBezTo>
                    <a:pt x="12606" y="540"/>
                    <a:pt x="11844" y="1"/>
                    <a:pt x="11275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451;p39"/>
            <p:cNvSpPr/>
            <p:nvPr/>
          </p:nvSpPr>
          <p:spPr>
            <a:xfrm>
              <a:off x="5700899" y="1120972"/>
              <a:ext cx="1034894" cy="898639"/>
            </a:xfrm>
            <a:custGeom>
              <a:avLst/>
              <a:gdLst/>
              <a:ahLst/>
              <a:cxnLst/>
              <a:rect l="l" t="t" r="r" b="b"/>
              <a:pathLst>
                <a:path w="18897" h="16409" extrusionOk="0">
                  <a:moveTo>
                    <a:pt x="3281" y="1"/>
                  </a:moveTo>
                  <a:cubicBezTo>
                    <a:pt x="3212" y="1"/>
                    <a:pt x="3136" y="50"/>
                    <a:pt x="3082" y="168"/>
                  </a:cubicBezTo>
                  <a:cubicBezTo>
                    <a:pt x="2957" y="468"/>
                    <a:pt x="3158" y="919"/>
                    <a:pt x="3107" y="995"/>
                  </a:cubicBezTo>
                  <a:cubicBezTo>
                    <a:pt x="3101" y="1003"/>
                    <a:pt x="3087" y="1007"/>
                    <a:pt x="3065" y="1007"/>
                  </a:cubicBezTo>
                  <a:cubicBezTo>
                    <a:pt x="2827" y="1007"/>
                    <a:pt x="1715" y="533"/>
                    <a:pt x="1278" y="418"/>
                  </a:cubicBezTo>
                  <a:cubicBezTo>
                    <a:pt x="1260" y="414"/>
                    <a:pt x="1242" y="413"/>
                    <a:pt x="1223" y="413"/>
                  </a:cubicBezTo>
                  <a:cubicBezTo>
                    <a:pt x="742" y="413"/>
                    <a:pt x="1" y="1620"/>
                    <a:pt x="676" y="2223"/>
                  </a:cubicBezTo>
                  <a:cubicBezTo>
                    <a:pt x="868" y="2390"/>
                    <a:pt x="2225" y="2878"/>
                    <a:pt x="2870" y="2878"/>
                  </a:cubicBezTo>
                  <a:cubicBezTo>
                    <a:pt x="2901" y="2878"/>
                    <a:pt x="2930" y="2877"/>
                    <a:pt x="2957" y="2874"/>
                  </a:cubicBezTo>
                  <a:cubicBezTo>
                    <a:pt x="6090" y="9441"/>
                    <a:pt x="11027" y="13551"/>
                    <a:pt x="15839" y="16408"/>
                  </a:cubicBezTo>
                  <a:cubicBezTo>
                    <a:pt x="18020" y="14779"/>
                    <a:pt x="18897" y="11922"/>
                    <a:pt x="18120" y="10218"/>
                  </a:cubicBezTo>
                  <a:cubicBezTo>
                    <a:pt x="9950" y="7035"/>
                    <a:pt x="3784" y="1972"/>
                    <a:pt x="3784" y="1972"/>
                  </a:cubicBezTo>
                  <a:cubicBezTo>
                    <a:pt x="3784" y="1972"/>
                    <a:pt x="3859" y="1471"/>
                    <a:pt x="3759" y="1195"/>
                  </a:cubicBezTo>
                  <a:cubicBezTo>
                    <a:pt x="3684" y="919"/>
                    <a:pt x="3433" y="443"/>
                    <a:pt x="3433" y="218"/>
                  </a:cubicBezTo>
                  <a:cubicBezTo>
                    <a:pt x="3448" y="89"/>
                    <a:pt x="3372" y="1"/>
                    <a:pt x="3281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452;p39"/>
            <p:cNvSpPr/>
            <p:nvPr/>
          </p:nvSpPr>
          <p:spPr>
            <a:xfrm>
              <a:off x="5735181" y="1241286"/>
              <a:ext cx="2793" cy="1424"/>
            </a:xfrm>
            <a:custGeom>
              <a:avLst/>
              <a:gdLst/>
              <a:ahLst/>
              <a:cxnLst/>
              <a:rect l="l" t="t" r="r" b="b"/>
              <a:pathLst>
                <a:path w="51" h="26" extrusionOk="0">
                  <a:moveTo>
                    <a:pt x="50" y="26"/>
                  </a:move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lose/>
                  <a:moveTo>
                    <a:pt x="50" y="26"/>
                  </a:moveTo>
                  <a:lnTo>
                    <a:pt x="50" y="26"/>
                  </a:lnTo>
                  <a:cubicBezTo>
                    <a:pt x="50" y="26"/>
                    <a:pt x="50" y="26"/>
                    <a:pt x="50" y="26"/>
                  </a:cubicBezTo>
                  <a:close/>
                  <a:moveTo>
                    <a:pt x="50" y="26"/>
                  </a:move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lose/>
                  <a:moveTo>
                    <a:pt x="50" y="26"/>
                  </a:move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lose/>
                  <a:moveTo>
                    <a:pt x="25" y="26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5" y="26"/>
                    <a:pt x="25" y="26"/>
                    <a:pt x="25" y="26"/>
                  </a:cubicBezTo>
                  <a:close/>
                  <a:moveTo>
                    <a:pt x="25" y="1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lose/>
                  <a:moveTo>
                    <a:pt x="25" y="1"/>
                  </a:moveTo>
                  <a:lnTo>
                    <a:pt x="25" y="1"/>
                  </a:lnTo>
                  <a:lnTo>
                    <a:pt x="25" y="1"/>
                  </a:lnTo>
                  <a:close/>
                  <a:moveTo>
                    <a:pt x="25" y="1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lose/>
                  <a:moveTo>
                    <a:pt x="25" y="1"/>
                  </a:moveTo>
                  <a:lnTo>
                    <a:pt x="25" y="1"/>
                  </a:lnTo>
                  <a:lnTo>
                    <a:pt x="25" y="1"/>
                  </a:lnTo>
                  <a:close/>
                  <a:moveTo>
                    <a:pt x="25" y="1"/>
                  </a:moveTo>
                  <a:lnTo>
                    <a:pt x="25" y="1"/>
                  </a:lnTo>
                  <a:lnTo>
                    <a:pt x="25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453;p39"/>
            <p:cNvSpPr/>
            <p:nvPr/>
          </p:nvSpPr>
          <p:spPr>
            <a:xfrm>
              <a:off x="5718697" y="1176776"/>
              <a:ext cx="797488" cy="783797"/>
            </a:xfrm>
            <a:custGeom>
              <a:avLst/>
              <a:gdLst/>
              <a:ahLst/>
              <a:cxnLst/>
              <a:rect l="l" t="t" r="r" b="b"/>
              <a:pathLst>
                <a:path w="14562" h="14312" extrusionOk="0">
                  <a:moveTo>
                    <a:pt x="226" y="1"/>
                  </a:moveTo>
                  <a:lnTo>
                    <a:pt x="226" y="1"/>
                  </a:lnTo>
                  <a:cubicBezTo>
                    <a:pt x="51" y="377"/>
                    <a:pt x="0" y="828"/>
                    <a:pt x="301" y="1179"/>
                  </a:cubicBezTo>
                  <a:lnTo>
                    <a:pt x="326" y="1179"/>
                  </a:lnTo>
                  <a:cubicBezTo>
                    <a:pt x="326" y="1179"/>
                    <a:pt x="326" y="1204"/>
                    <a:pt x="326" y="1204"/>
                  </a:cubicBezTo>
                  <a:lnTo>
                    <a:pt x="351" y="1204"/>
                  </a:lnTo>
                  <a:cubicBezTo>
                    <a:pt x="527" y="1379"/>
                    <a:pt x="1905" y="1855"/>
                    <a:pt x="2582" y="1855"/>
                  </a:cubicBezTo>
                  <a:lnTo>
                    <a:pt x="2632" y="1855"/>
                  </a:lnTo>
                  <a:cubicBezTo>
                    <a:pt x="5389" y="7645"/>
                    <a:pt x="9549" y="11530"/>
                    <a:pt x="13785" y="14312"/>
                  </a:cubicBezTo>
                  <a:cubicBezTo>
                    <a:pt x="13960" y="14011"/>
                    <a:pt x="14236" y="13510"/>
                    <a:pt x="14562" y="12883"/>
                  </a:cubicBezTo>
                  <a:cubicBezTo>
                    <a:pt x="10226" y="10427"/>
                    <a:pt x="5915" y="6893"/>
                    <a:pt x="2833" y="1479"/>
                  </a:cubicBezTo>
                  <a:lnTo>
                    <a:pt x="2657" y="1479"/>
                  </a:lnTo>
                  <a:cubicBezTo>
                    <a:pt x="1955" y="1479"/>
                    <a:pt x="702" y="1129"/>
                    <a:pt x="527" y="1003"/>
                  </a:cubicBezTo>
                  <a:cubicBezTo>
                    <a:pt x="201" y="728"/>
                    <a:pt x="151" y="352"/>
                    <a:pt x="226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54;p39"/>
            <p:cNvSpPr/>
            <p:nvPr/>
          </p:nvSpPr>
          <p:spPr>
            <a:xfrm>
              <a:off x="5866939" y="1130118"/>
              <a:ext cx="9639" cy="24754"/>
            </a:xfrm>
            <a:custGeom>
              <a:avLst/>
              <a:gdLst/>
              <a:ahLst/>
              <a:cxnLst/>
              <a:rect l="l" t="t" r="r" b="b"/>
              <a:pathLst>
                <a:path w="176" h="452" extrusionOk="0">
                  <a:moveTo>
                    <a:pt x="50" y="1"/>
                  </a:moveTo>
                  <a:cubicBezTo>
                    <a:pt x="0" y="126"/>
                    <a:pt x="0" y="301"/>
                    <a:pt x="25" y="452"/>
                  </a:cubicBezTo>
                  <a:lnTo>
                    <a:pt x="75" y="452"/>
                  </a:lnTo>
                  <a:cubicBezTo>
                    <a:pt x="100" y="452"/>
                    <a:pt x="126" y="452"/>
                    <a:pt x="126" y="427"/>
                  </a:cubicBezTo>
                  <a:cubicBezTo>
                    <a:pt x="176" y="377"/>
                    <a:pt x="100" y="201"/>
                    <a:pt x="50" y="1"/>
                  </a:cubicBezTo>
                  <a:close/>
                </a:path>
              </a:pathLst>
            </a:custGeom>
            <a:solidFill>
              <a:srgbClr val="F14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55;p39"/>
            <p:cNvSpPr/>
            <p:nvPr/>
          </p:nvSpPr>
          <p:spPr>
            <a:xfrm>
              <a:off x="7588014" y="664852"/>
              <a:ext cx="418733" cy="1014357"/>
            </a:xfrm>
            <a:custGeom>
              <a:avLst/>
              <a:gdLst/>
              <a:ahLst/>
              <a:cxnLst/>
              <a:rect l="l" t="t" r="r" b="b"/>
              <a:pathLst>
                <a:path w="7646" h="18522" extrusionOk="0">
                  <a:moveTo>
                    <a:pt x="6818" y="0"/>
                  </a:moveTo>
                  <a:cubicBezTo>
                    <a:pt x="7169" y="251"/>
                    <a:pt x="7445" y="752"/>
                    <a:pt x="7219" y="1429"/>
                  </a:cubicBezTo>
                  <a:cubicBezTo>
                    <a:pt x="7094" y="1830"/>
                    <a:pt x="5615" y="2732"/>
                    <a:pt x="5239" y="2782"/>
                  </a:cubicBezTo>
                  <a:cubicBezTo>
                    <a:pt x="4838" y="8722"/>
                    <a:pt x="2658" y="13584"/>
                    <a:pt x="1" y="17569"/>
                  </a:cubicBezTo>
                  <a:lnTo>
                    <a:pt x="302" y="17795"/>
                  </a:lnTo>
                  <a:lnTo>
                    <a:pt x="1279" y="18522"/>
                  </a:lnTo>
                  <a:cubicBezTo>
                    <a:pt x="3735" y="14311"/>
                    <a:pt x="5665" y="9198"/>
                    <a:pt x="5665" y="3083"/>
                  </a:cubicBezTo>
                  <a:lnTo>
                    <a:pt x="5665" y="3008"/>
                  </a:lnTo>
                  <a:cubicBezTo>
                    <a:pt x="6041" y="2933"/>
                    <a:pt x="7445" y="1905"/>
                    <a:pt x="7545" y="1504"/>
                  </a:cubicBezTo>
                  <a:cubicBezTo>
                    <a:pt x="7545" y="1504"/>
                    <a:pt x="7545" y="1504"/>
                    <a:pt x="7545" y="1479"/>
                  </a:cubicBezTo>
                  <a:cubicBezTo>
                    <a:pt x="7545" y="1479"/>
                    <a:pt x="7545" y="1454"/>
                    <a:pt x="7545" y="1454"/>
                  </a:cubicBezTo>
                  <a:cubicBezTo>
                    <a:pt x="7545" y="1454"/>
                    <a:pt x="7545" y="1454"/>
                    <a:pt x="7570" y="1429"/>
                  </a:cubicBezTo>
                  <a:cubicBezTo>
                    <a:pt x="7570" y="1429"/>
                    <a:pt x="7570" y="1404"/>
                    <a:pt x="7570" y="1404"/>
                  </a:cubicBezTo>
                  <a:cubicBezTo>
                    <a:pt x="7570" y="1404"/>
                    <a:pt x="7570" y="1404"/>
                    <a:pt x="7570" y="1379"/>
                  </a:cubicBezTo>
                  <a:cubicBezTo>
                    <a:pt x="7570" y="1379"/>
                    <a:pt x="7570" y="1354"/>
                    <a:pt x="7570" y="1354"/>
                  </a:cubicBezTo>
                  <a:cubicBezTo>
                    <a:pt x="7570" y="1354"/>
                    <a:pt x="7570" y="1329"/>
                    <a:pt x="7570" y="1329"/>
                  </a:cubicBezTo>
                  <a:cubicBezTo>
                    <a:pt x="7570" y="1304"/>
                    <a:pt x="7570" y="1304"/>
                    <a:pt x="7570" y="1304"/>
                  </a:cubicBezTo>
                  <a:cubicBezTo>
                    <a:pt x="7570" y="1304"/>
                    <a:pt x="7595" y="1279"/>
                    <a:pt x="7595" y="1279"/>
                  </a:cubicBezTo>
                  <a:cubicBezTo>
                    <a:pt x="7595" y="1279"/>
                    <a:pt x="7595" y="1279"/>
                    <a:pt x="7595" y="1253"/>
                  </a:cubicBezTo>
                  <a:cubicBezTo>
                    <a:pt x="7645" y="577"/>
                    <a:pt x="7244" y="151"/>
                    <a:pt x="6818" y="0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56;p39"/>
            <p:cNvSpPr/>
            <p:nvPr/>
          </p:nvSpPr>
          <p:spPr>
            <a:xfrm>
              <a:off x="6746698" y="3285584"/>
              <a:ext cx="466707" cy="939658"/>
            </a:xfrm>
            <a:custGeom>
              <a:avLst/>
              <a:gdLst/>
              <a:ahLst/>
              <a:cxnLst/>
              <a:rect l="l" t="t" r="r" b="b"/>
              <a:pathLst>
                <a:path w="8522" h="17158" extrusionOk="0">
                  <a:moveTo>
                    <a:pt x="3156" y="0"/>
                  </a:moveTo>
                  <a:cubicBezTo>
                    <a:pt x="2147" y="0"/>
                    <a:pt x="1097" y="153"/>
                    <a:pt x="101" y="566"/>
                  </a:cubicBezTo>
                  <a:cubicBezTo>
                    <a:pt x="0" y="10090"/>
                    <a:pt x="1755" y="17157"/>
                    <a:pt x="1755" y="17157"/>
                  </a:cubicBezTo>
                  <a:lnTo>
                    <a:pt x="2657" y="17057"/>
                  </a:lnTo>
                  <a:lnTo>
                    <a:pt x="8522" y="1217"/>
                  </a:lnTo>
                  <a:cubicBezTo>
                    <a:pt x="8522" y="1217"/>
                    <a:pt x="6006" y="0"/>
                    <a:pt x="3156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457;p39"/>
            <p:cNvSpPr/>
            <p:nvPr/>
          </p:nvSpPr>
          <p:spPr>
            <a:xfrm>
              <a:off x="6752174" y="3408472"/>
              <a:ext cx="124974" cy="673993"/>
            </a:xfrm>
            <a:custGeom>
              <a:avLst/>
              <a:gdLst/>
              <a:ahLst/>
              <a:cxnLst/>
              <a:rect l="l" t="t" r="r" b="b"/>
              <a:pathLst>
                <a:path w="2282" h="12307" extrusionOk="0">
                  <a:moveTo>
                    <a:pt x="1" y="1"/>
                  </a:moveTo>
                  <a:cubicBezTo>
                    <a:pt x="76" y="5289"/>
                    <a:pt x="677" y="9700"/>
                    <a:pt x="1129" y="12307"/>
                  </a:cubicBezTo>
                  <a:lnTo>
                    <a:pt x="1329" y="12307"/>
                  </a:lnTo>
                  <a:cubicBezTo>
                    <a:pt x="1379" y="12257"/>
                    <a:pt x="1404" y="12231"/>
                    <a:pt x="1429" y="12231"/>
                  </a:cubicBezTo>
                  <a:cubicBezTo>
                    <a:pt x="1605" y="12156"/>
                    <a:pt x="1780" y="12106"/>
                    <a:pt x="1981" y="12106"/>
                  </a:cubicBezTo>
                  <a:cubicBezTo>
                    <a:pt x="1855" y="9625"/>
                    <a:pt x="1805" y="5540"/>
                    <a:pt x="2281" y="652"/>
                  </a:cubicBezTo>
                  <a:cubicBezTo>
                    <a:pt x="1530" y="502"/>
                    <a:pt x="753" y="277"/>
                    <a:pt x="1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458;p39"/>
            <p:cNvSpPr/>
            <p:nvPr/>
          </p:nvSpPr>
          <p:spPr>
            <a:xfrm>
              <a:off x="6782403" y="4071103"/>
              <a:ext cx="428262" cy="244361"/>
            </a:xfrm>
            <a:custGeom>
              <a:avLst/>
              <a:gdLst/>
              <a:ahLst/>
              <a:cxnLst/>
              <a:rect l="l" t="t" r="r" b="b"/>
              <a:pathLst>
                <a:path w="7820" h="4462" extrusionOk="0">
                  <a:moveTo>
                    <a:pt x="1618" y="0"/>
                  </a:moveTo>
                  <a:cubicBezTo>
                    <a:pt x="1348" y="0"/>
                    <a:pt x="1097" y="41"/>
                    <a:pt x="877" y="131"/>
                  </a:cubicBezTo>
                  <a:cubicBezTo>
                    <a:pt x="652" y="232"/>
                    <a:pt x="0" y="1560"/>
                    <a:pt x="802" y="2688"/>
                  </a:cubicBezTo>
                  <a:cubicBezTo>
                    <a:pt x="1509" y="3682"/>
                    <a:pt x="5737" y="4461"/>
                    <a:pt x="6921" y="4461"/>
                  </a:cubicBezTo>
                  <a:cubicBezTo>
                    <a:pt x="7081" y="4461"/>
                    <a:pt x="7185" y="4447"/>
                    <a:pt x="7218" y="4417"/>
                  </a:cubicBezTo>
                  <a:cubicBezTo>
                    <a:pt x="7494" y="4167"/>
                    <a:pt x="7820" y="2838"/>
                    <a:pt x="6867" y="2287"/>
                  </a:cubicBezTo>
                  <a:cubicBezTo>
                    <a:pt x="6867" y="2287"/>
                    <a:pt x="3662" y="0"/>
                    <a:pt x="1618" y="0"/>
                  </a:cubicBezTo>
                  <a:close/>
                </a:path>
              </a:pathLst>
            </a:custGeom>
            <a:solidFill>
              <a:srgbClr val="30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459;p39"/>
            <p:cNvSpPr/>
            <p:nvPr/>
          </p:nvSpPr>
          <p:spPr>
            <a:xfrm>
              <a:off x="5466133" y="2627554"/>
              <a:ext cx="905977" cy="649239"/>
            </a:xfrm>
            <a:custGeom>
              <a:avLst/>
              <a:gdLst/>
              <a:ahLst/>
              <a:cxnLst/>
              <a:rect l="l" t="t" r="r" b="b"/>
              <a:pathLst>
                <a:path w="16543" h="11855" extrusionOk="0">
                  <a:moveTo>
                    <a:pt x="12858" y="0"/>
                  </a:moveTo>
                  <a:lnTo>
                    <a:pt x="1" y="10953"/>
                  </a:lnTo>
                  <a:lnTo>
                    <a:pt x="226" y="11855"/>
                  </a:lnTo>
                  <a:cubicBezTo>
                    <a:pt x="226" y="11855"/>
                    <a:pt x="7470" y="11028"/>
                    <a:pt x="16367" y="7694"/>
                  </a:cubicBezTo>
                  <a:cubicBezTo>
                    <a:pt x="16542" y="3559"/>
                    <a:pt x="12858" y="0"/>
                    <a:pt x="12858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460;p39"/>
            <p:cNvSpPr/>
            <p:nvPr/>
          </p:nvSpPr>
          <p:spPr>
            <a:xfrm>
              <a:off x="5466133" y="2753782"/>
              <a:ext cx="591626" cy="514791"/>
            </a:xfrm>
            <a:custGeom>
              <a:avLst/>
              <a:gdLst/>
              <a:ahLst/>
              <a:cxnLst/>
              <a:rect l="l" t="t" r="r" b="b"/>
              <a:pathLst>
                <a:path w="10803" h="9400" extrusionOk="0">
                  <a:moveTo>
                    <a:pt x="10151" y="1"/>
                  </a:moveTo>
                  <a:lnTo>
                    <a:pt x="1" y="8648"/>
                  </a:lnTo>
                  <a:lnTo>
                    <a:pt x="176" y="9399"/>
                  </a:lnTo>
                  <a:lnTo>
                    <a:pt x="101" y="8698"/>
                  </a:lnTo>
                  <a:lnTo>
                    <a:pt x="10803" y="1530"/>
                  </a:lnTo>
                  <a:cubicBezTo>
                    <a:pt x="10552" y="1054"/>
                    <a:pt x="10352" y="552"/>
                    <a:pt x="10151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461;p39"/>
            <p:cNvSpPr/>
            <p:nvPr/>
          </p:nvSpPr>
          <p:spPr>
            <a:xfrm>
              <a:off x="6001436" y="2337913"/>
              <a:ext cx="1378106" cy="1133636"/>
            </a:xfrm>
            <a:custGeom>
              <a:avLst/>
              <a:gdLst/>
              <a:ahLst/>
              <a:cxnLst/>
              <a:rect l="l" t="t" r="r" b="b"/>
              <a:pathLst>
                <a:path w="25164" h="20700" extrusionOk="0">
                  <a:moveTo>
                    <a:pt x="9073" y="1"/>
                  </a:moveTo>
                  <a:cubicBezTo>
                    <a:pt x="9073" y="1"/>
                    <a:pt x="5715" y="2532"/>
                    <a:pt x="0" y="6367"/>
                  </a:cubicBezTo>
                  <a:cubicBezTo>
                    <a:pt x="1304" y="11354"/>
                    <a:pt x="5063" y="14587"/>
                    <a:pt x="5063" y="14587"/>
                  </a:cubicBezTo>
                  <a:cubicBezTo>
                    <a:pt x="5063" y="14587"/>
                    <a:pt x="9685" y="12212"/>
                    <a:pt x="11390" y="12212"/>
                  </a:cubicBezTo>
                  <a:cubicBezTo>
                    <a:pt x="11522" y="12212"/>
                    <a:pt x="11636" y="12226"/>
                    <a:pt x="11730" y="12257"/>
                  </a:cubicBezTo>
                  <a:cubicBezTo>
                    <a:pt x="13058" y="12658"/>
                    <a:pt x="12908" y="15790"/>
                    <a:pt x="12833" y="19199"/>
                  </a:cubicBezTo>
                  <a:cubicBezTo>
                    <a:pt x="15707" y="20491"/>
                    <a:pt x="19146" y="20699"/>
                    <a:pt x="21061" y="20699"/>
                  </a:cubicBezTo>
                  <a:cubicBezTo>
                    <a:pt x="21967" y="20699"/>
                    <a:pt x="22532" y="20653"/>
                    <a:pt x="22532" y="20653"/>
                  </a:cubicBezTo>
                  <a:lnTo>
                    <a:pt x="25163" y="8297"/>
                  </a:lnTo>
                  <a:lnTo>
                    <a:pt x="90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462;p39"/>
            <p:cNvSpPr/>
            <p:nvPr/>
          </p:nvSpPr>
          <p:spPr>
            <a:xfrm>
              <a:off x="6001436" y="2670104"/>
              <a:ext cx="1328708" cy="801595"/>
            </a:xfrm>
            <a:custGeom>
              <a:avLst/>
              <a:gdLst/>
              <a:ahLst/>
              <a:cxnLst/>
              <a:rect l="l" t="t" r="r" b="b"/>
              <a:pathLst>
                <a:path w="24262" h="14637" extrusionOk="0">
                  <a:moveTo>
                    <a:pt x="426" y="0"/>
                  </a:moveTo>
                  <a:cubicBezTo>
                    <a:pt x="276" y="100"/>
                    <a:pt x="151" y="201"/>
                    <a:pt x="0" y="301"/>
                  </a:cubicBezTo>
                  <a:cubicBezTo>
                    <a:pt x="101" y="727"/>
                    <a:pt x="226" y="1128"/>
                    <a:pt x="376" y="1529"/>
                  </a:cubicBezTo>
                  <a:cubicBezTo>
                    <a:pt x="577" y="2080"/>
                    <a:pt x="777" y="2582"/>
                    <a:pt x="1028" y="3058"/>
                  </a:cubicBezTo>
                  <a:cubicBezTo>
                    <a:pt x="2657" y="6466"/>
                    <a:pt x="5063" y="8521"/>
                    <a:pt x="5063" y="8521"/>
                  </a:cubicBezTo>
                  <a:lnTo>
                    <a:pt x="5088" y="8521"/>
                  </a:lnTo>
                  <a:cubicBezTo>
                    <a:pt x="5188" y="8471"/>
                    <a:pt x="9725" y="6140"/>
                    <a:pt x="11404" y="6140"/>
                  </a:cubicBezTo>
                  <a:cubicBezTo>
                    <a:pt x="11529" y="6140"/>
                    <a:pt x="11655" y="6166"/>
                    <a:pt x="11730" y="6191"/>
                  </a:cubicBezTo>
                  <a:cubicBezTo>
                    <a:pt x="12707" y="6491"/>
                    <a:pt x="12883" y="8221"/>
                    <a:pt x="12883" y="10451"/>
                  </a:cubicBezTo>
                  <a:cubicBezTo>
                    <a:pt x="12883" y="11303"/>
                    <a:pt x="12858" y="12206"/>
                    <a:pt x="12833" y="13133"/>
                  </a:cubicBezTo>
                  <a:cubicBezTo>
                    <a:pt x="12833" y="13133"/>
                    <a:pt x="12858" y="13158"/>
                    <a:pt x="12858" y="13158"/>
                  </a:cubicBezTo>
                  <a:lnTo>
                    <a:pt x="12908" y="13158"/>
                  </a:lnTo>
                  <a:cubicBezTo>
                    <a:pt x="15740" y="14436"/>
                    <a:pt x="19123" y="14637"/>
                    <a:pt x="21028" y="14637"/>
                  </a:cubicBezTo>
                  <a:lnTo>
                    <a:pt x="21329" y="14637"/>
                  </a:lnTo>
                  <a:cubicBezTo>
                    <a:pt x="22081" y="14637"/>
                    <a:pt x="22532" y="14587"/>
                    <a:pt x="22532" y="14587"/>
                  </a:cubicBezTo>
                  <a:lnTo>
                    <a:pt x="24261" y="6516"/>
                  </a:lnTo>
                  <a:lnTo>
                    <a:pt x="24261" y="6516"/>
                  </a:lnTo>
                  <a:cubicBezTo>
                    <a:pt x="23108" y="10050"/>
                    <a:pt x="19800" y="12356"/>
                    <a:pt x="16291" y="12356"/>
                  </a:cubicBezTo>
                  <a:cubicBezTo>
                    <a:pt x="15188" y="12356"/>
                    <a:pt x="14086" y="12130"/>
                    <a:pt x="13008" y="11654"/>
                  </a:cubicBezTo>
                  <a:cubicBezTo>
                    <a:pt x="12983" y="11654"/>
                    <a:pt x="12933" y="11629"/>
                    <a:pt x="12883" y="11604"/>
                  </a:cubicBezTo>
                  <a:cubicBezTo>
                    <a:pt x="12958" y="8171"/>
                    <a:pt x="13108" y="5063"/>
                    <a:pt x="11780" y="4637"/>
                  </a:cubicBezTo>
                  <a:cubicBezTo>
                    <a:pt x="11705" y="4612"/>
                    <a:pt x="11579" y="4612"/>
                    <a:pt x="11454" y="4612"/>
                  </a:cubicBezTo>
                  <a:cubicBezTo>
                    <a:pt x="10928" y="4612"/>
                    <a:pt x="10101" y="4837"/>
                    <a:pt x="9224" y="5163"/>
                  </a:cubicBezTo>
                  <a:cubicBezTo>
                    <a:pt x="8497" y="5439"/>
                    <a:pt x="7745" y="5564"/>
                    <a:pt x="7018" y="5564"/>
                  </a:cubicBezTo>
                  <a:cubicBezTo>
                    <a:pt x="4762" y="5564"/>
                    <a:pt x="2582" y="4336"/>
                    <a:pt x="1454" y="2256"/>
                  </a:cubicBezTo>
                  <a:cubicBezTo>
                    <a:pt x="1078" y="1579"/>
                    <a:pt x="727" y="802"/>
                    <a:pt x="4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463;p39"/>
            <p:cNvSpPr/>
            <p:nvPr/>
          </p:nvSpPr>
          <p:spPr>
            <a:xfrm>
              <a:off x="6465329" y="1469155"/>
              <a:ext cx="1195575" cy="1416825"/>
            </a:xfrm>
            <a:custGeom>
              <a:avLst/>
              <a:gdLst/>
              <a:ahLst/>
              <a:cxnLst/>
              <a:rect l="l" t="t" r="r" b="b"/>
              <a:pathLst>
                <a:path w="21831" h="25871" extrusionOk="0">
                  <a:moveTo>
                    <a:pt x="16692" y="0"/>
                  </a:moveTo>
                  <a:cubicBezTo>
                    <a:pt x="16692" y="0"/>
                    <a:pt x="15088" y="2732"/>
                    <a:pt x="10377" y="3684"/>
                  </a:cubicBezTo>
                  <a:cubicBezTo>
                    <a:pt x="9266" y="3903"/>
                    <a:pt x="8273" y="3986"/>
                    <a:pt x="7403" y="3986"/>
                  </a:cubicBezTo>
                  <a:cubicBezTo>
                    <a:pt x="4581" y="3986"/>
                    <a:pt x="3058" y="3108"/>
                    <a:pt x="3058" y="3108"/>
                  </a:cubicBezTo>
                  <a:cubicBezTo>
                    <a:pt x="2131" y="5364"/>
                    <a:pt x="1" y="9248"/>
                    <a:pt x="1" y="9248"/>
                  </a:cubicBezTo>
                  <a:lnTo>
                    <a:pt x="1780" y="10476"/>
                  </a:lnTo>
                  <a:lnTo>
                    <a:pt x="1" y="15439"/>
                  </a:lnTo>
                  <a:cubicBezTo>
                    <a:pt x="1" y="15439"/>
                    <a:pt x="803" y="20276"/>
                    <a:pt x="6993" y="23634"/>
                  </a:cubicBezTo>
                  <a:cubicBezTo>
                    <a:pt x="10456" y="25502"/>
                    <a:pt x="13274" y="25870"/>
                    <a:pt x="14957" y="25870"/>
                  </a:cubicBezTo>
                  <a:cubicBezTo>
                    <a:pt x="16052" y="25870"/>
                    <a:pt x="16667" y="25715"/>
                    <a:pt x="16667" y="25715"/>
                  </a:cubicBezTo>
                  <a:cubicBezTo>
                    <a:pt x="16667" y="25715"/>
                    <a:pt x="17219" y="24161"/>
                    <a:pt x="18246" y="19248"/>
                  </a:cubicBezTo>
                  <a:cubicBezTo>
                    <a:pt x="19299" y="14336"/>
                    <a:pt x="20251" y="6867"/>
                    <a:pt x="20251" y="6867"/>
                  </a:cubicBezTo>
                  <a:lnTo>
                    <a:pt x="21830" y="3885"/>
                  </a:lnTo>
                  <a:lnTo>
                    <a:pt x="166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464;p39"/>
            <p:cNvSpPr/>
            <p:nvPr/>
          </p:nvSpPr>
          <p:spPr>
            <a:xfrm>
              <a:off x="7361571" y="1681854"/>
              <a:ext cx="299291" cy="1198313"/>
            </a:xfrm>
            <a:custGeom>
              <a:avLst/>
              <a:gdLst/>
              <a:ahLst/>
              <a:cxnLst/>
              <a:rect l="l" t="t" r="r" b="b"/>
              <a:pathLst>
                <a:path w="5465" h="21881" extrusionOk="0">
                  <a:moveTo>
                    <a:pt x="1" y="21881"/>
                  </a:moveTo>
                  <a:lnTo>
                    <a:pt x="1" y="21881"/>
                  </a:lnTo>
                  <a:cubicBezTo>
                    <a:pt x="176" y="21856"/>
                    <a:pt x="301" y="21831"/>
                    <a:pt x="301" y="21831"/>
                  </a:cubicBezTo>
                  <a:cubicBezTo>
                    <a:pt x="301" y="21831"/>
                    <a:pt x="853" y="20277"/>
                    <a:pt x="1880" y="15364"/>
                  </a:cubicBezTo>
                  <a:cubicBezTo>
                    <a:pt x="2933" y="10452"/>
                    <a:pt x="3885" y="2983"/>
                    <a:pt x="3885" y="2983"/>
                  </a:cubicBezTo>
                  <a:lnTo>
                    <a:pt x="5464" y="1"/>
                  </a:lnTo>
                  <a:lnTo>
                    <a:pt x="3885" y="2983"/>
                  </a:lnTo>
                  <a:cubicBezTo>
                    <a:pt x="3885" y="2983"/>
                    <a:pt x="2933" y="10452"/>
                    <a:pt x="1880" y="15364"/>
                  </a:cubicBezTo>
                  <a:cubicBezTo>
                    <a:pt x="853" y="20277"/>
                    <a:pt x="301" y="21831"/>
                    <a:pt x="301" y="21831"/>
                  </a:cubicBezTo>
                  <a:cubicBezTo>
                    <a:pt x="301" y="21831"/>
                    <a:pt x="176" y="21856"/>
                    <a:pt x="1" y="21881"/>
                  </a:cubicBezTo>
                  <a:close/>
                </a:path>
              </a:pathLst>
            </a:custGeom>
            <a:solidFill>
              <a:srgbClr val="8C81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465;p39"/>
            <p:cNvSpPr/>
            <p:nvPr/>
          </p:nvSpPr>
          <p:spPr>
            <a:xfrm>
              <a:off x="6469436" y="2332436"/>
              <a:ext cx="6955" cy="20646"/>
            </a:xfrm>
            <a:custGeom>
              <a:avLst/>
              <a:gdLst/>
              <a:ahLst/>
              <a:cxnLst/>
              <a:rect l="l" t="t" r="r" b="b"/>
              <a:pathLst>
                <a:path w="127" h="377" extrusionOk="0">
                  <a:moveTo>
                    <a:pt x="126" y="377"/>
                  </a:moveTo>
                  <a:cubicBezTo>
                    <a:pt x="76" y="226"/>
                    <a:pt x="51" y="101"/>
                    <a:pt x="1" y="1"/>
                  </a:cubicBezTo>
                  <a:cubicBezTo>
                    <a:pt x="51" y="101"/>
                    <a:pt x="76" y="226"/>
                    <a:pt x="126" y="377"/>
                  </a:cubicBezTo>
                  <a:lnTo>
                    <a:pt x="126" y="377"/>
                  </a:lnTo>
                  <a:close/>
                </a:path>
              </a:pathLst>
            </a:custGeom>
            <a:solidFill>
              <a:srgbClr val="8C81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466;p39"/>
            <p:cNvSpPr/>
            <p:nvPr/>
          </p:nvSpPr>
          <p:spPr>
            <a:xfrm>
              <a:off x="6466698" y="1639303"/>
              <a:ext cx="1194206" cy="1246342"/>
            </a:xfrm>
            <a:custGeom>
              <a:avLst/>
              <a:gdLst/>
              <a:ahLst/>
              <a:cxnLst/>
              <a:rect l="l" t="t" r="r" b="b"/>
              <a:pathLst>
                <a:path w="21806" h="22758" extrusionOk="0">
                  <a:moveTo>
                    <a:pt x="20778" y="1"/>
                  </a:moveTo>
                  <a:lnTo>
                    <a:pt x="19625" y="1981"/>
                  </a:lnTo>
                  <a:cubicBezTo>
                    <a:pt x="19625" y="1981"/>
                    <a:pt x="18297" y="9399"/>
                    <a:pt x="17043" y="14262"/>
                  </a:cubicBezTo>
                  <a:cubicBezTo>
                    <a:pt x="17018" y="14312"/>
                    <a:pt x="17018" y="14337"/>
                    <a:pt x="16993" y="14387"/>
                  </a:cubicBezTo>
                  <a:cubicBezTo>
                    <a:pt x="16166" y="17620"/>
                    <a:pt x="13259" y="19675"/>
                    <a:pt x="10176" y="19675"/>
                  </a:cubicBezTo>
                  <a:cubicBezTo>
                    <a:pt x="9149" y="19675"/>
                    <a:pt x="8121" y="19450"/>
                    <a:pt x="7119" y="18948"/>
                  </a:cubicBezTo>
                  <a:cubicBezTo>
                    <a:pt x="6617" y="18698"/>
                    <a:pt x="6116" y="18422"/>
                    <a:pt x="5590" y="18096"/>
                  </a:cubicBezTo>
                  <a:cubicBezTo>
                    <a:pt x="2532" y="16267"/>
                    <a:pt x="903" y="14111"/>
                    <a:pt x="1" y="12432"/>
                  </a:cubicBezTo>
                  <a:lnTo>
                    <a:pt x="1" y="12432"/>
                  </a:lnTo>
                  <a:cubicBezTo>
                    <a:pt x="26" y="12482"/>
                    <a:pt x="26" y="12557"/>
                    <a:pt x="51" y="12658"/>
                  </a:cubicBezTo>
                  <a:cubicBezTo>
                    <a:pt x="101" y="12758"/>
                    <a:pt x="126" y="12883"/>
                    <a:pt x="176" y="13034"/>
                  </a:cubicBezTo>
                  <a:cubicBezTo>
                    <a:pt x="652" y="14462"/>
                    <a:pt x="2156" y="17770"/>
                    <a:pt x="6592" y="20327"/>
                  </a:cubicBezTo>
                  <a:lnTo>
                    <a:pt x="6642" y="20327"/>
                  </a:lnTo>
                  <a:cubicBezTo>
                    <a:pt x="6642" y="20352"/>
                    <a:pt x="6642" y="20352"/>
                    <a:pt x="6642" y="20352"/>
                  </a:cubicBezTo>
                  <a:lnTo>
                    <a:pt x="6667" y="20352"/>
                  </a:lnTo>
                  <a:cubicBezTo>
                    <a:pt x="6667" y="20352"/>
                    <a:pt x="6692" y="20352"/>
                    <a:pt x="6692" y="20377"/>
                  </a:cubicBezTo>
                  <a:lnTo>
                    <a:pt x="6718" y="20377"/>
                  </a:lnTo>
                  <a:cubicBezTo>
                    <a:pt x="6718" y="20402"/>
                    <a:pt x="6743" y="20402"/>
                    <a:pt x="6743" y="20402"/>
                  </a:cubicBezTo>
                  <a:lnTo>
                    <a:pt x="6768" y="20402"/>
                  </a:lnTo>
                  <a:cubicBezTo>
                    <a:pt x="6768" y="20402"/>
                    <a:pt x="6768" y="20402"/>
                    <a:pt x="6768" y="20427"/>
                  </a:cubicBezTo>
                  <a:lnTo>
                    <a:pt x="6818" y="20427"/>
                  </a:lnTo>
                  <a:cubicBezTo>
                    <a:pt x="6818" y="20427"/>
                    <a:pt x="6818" y="20427"/>
                    <a:pt x="6818" y="20452"/>
                  </a:cubicBezTo>
                  <a:lnTo>
                    <a:pt x="6843" y="20452"/>
                  </a:lnTo>
                  <a:cubicBezTo>
                    <a:pt x="6868" y="20452"/>
                    <a:pt x="6868" y="20452"/>
                    <a:pt x="6868" y="20477"/>
                  </a:cubicBezTo>
                  <a:lnTo>
                    <a:pt x="6918" y="20477"/>
                  </a:lnTo>
                  <a:cubicBezTo>
                    <a:pt x="6918" y="20502"/>
                    <a:pt x="6918" y="20502"/>
                    <a:pt x="6918" y="20502"/>
                  </a:cubicBezTo>
                  <a:lnTo>
                    <a:pt x="6943" y="20502"/>
                  </a:lnTo>
                  <a:cubicBezTo>
                    <a:pt x="6943" y="20502"/>
                    <a:pt x="6968" y="20527"/>
                    <a:pt x="6968" y="20527"/>
                  </a:cubicBezTo>
                  <a:cubicBezTo>
                    <a:pt x="6993" y="20527"/>
                    <a:pt x="6993" y="20527"/>
                    <a:pt x="6993" y="20552"/>
                  </a:cubicBezTo>
                  <a:lnTo>
                    <a:pt x="7018" y="20552"/>
                  </a:lnTo>
                  <a:cubicBezTo>
                    <a:pt x="7043" y="20552"/>
                    <a:pt x="7043" y="20552"/>
                    <a:pt x="7043" y="20577"/>
                  </a:cubicBezTo>
                  <a:cubicBezTo>
                    <a:pt x="10427" y="22382"/>
                    <a:pt x="13184" y="22758"/>
                    <a:pt x="14863" y="22758"/>
                  </a:cubicBezTo>
                  <a:lnTo>
                    <a:pt x="14938" y="22758"/>
                  </a:lnTo>
                  <a:cubicBezTo>
                    <a:pt x="15565" y="22758"/>
                    <a:pt x="16041" y="22708"/>
                    <a:pt x="16342" y="22658"/>
                  </a:cubicBezTo>
                  <a:cubicBezTo>
                    <a:pt x="16517" y="22633"/>
                    <a:pt x="16642" y="22608"/>
                    <a:pt x="16642" y="22608"/>
                  </a:cubicBezTo>
                  <a:cubicBezTo>
                    <a:pt x="16642" y="22608"/>
                    <a:pt x="17194" y="21054"/>
                    <a:pt x="18221" y="16141"/>
                  </a:cubicBezTo>
                  <a:cubicBezTo>
                    <a:pt x="19274" y="11229"/>
                    <a:pt x="20226" y="3760"/>
                    <a:pt x="20226" y="3760"/>
                  </a:cubicBezTo>
                  <a:lnTo>
                    <a:pt x="21805" y="778"/>
                  </a:lnTo>
                  <a:lnTo>
                    <a:pt x="21755" y="728"/>
                  </a:lnTo>
                  <a:lnTo>
                    <a:pt x="207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467;p39"/>
            <p:cNvSpPr/>
            <p:nvPr/>
          </p:nvSpPr>
          <p:spPr>
            <a:xfrm>
              <a:off x="6285544" y="400950"/>
              <a:ext cx="1166714" cy="777280"/>
            </a:xfrm>
            <a:custGeom>
              <a:avLst/>
              <a:gdLst/>
              <a:ahLst/>
              <a:cxnLst/>
              <a:rect l="l" t="t" r="r" b="b"/>
              <a:pathLst>
                <a:path w="21304" h="14193" extrusionOk="0">
                  <a:moveTo>
                    <a:pt x="11529" y="1"/>
                  </a:moveTo>
                  <a:cubicBezTo>
                    <a:pt x="11421" y="1"/>
                    <a:pt x="11312" y="3"/>
                    <a:pt x="11203" y="7"/>
                  </a:cubicBezTo>
                  <a:cubicBezTo>
                    <a:pt x="7419" y="158"/>
                    <a:pt x="4061" y="2263"/>
                    <a:pt x="2181" y="5521"/>
                  </a:cubicBezTo>
                  <a:cubicBezTo>
                    <a:pt x="0" y="9306"/>
                    <a:pt x="3208" y="14093"/>
                    <a:pt x="3208" y="14093"/>
                  </a:cubicBezTo>
                  <a:cubicBezTo>
                    <a:pt x="3490" y="13963"/>
                    <a:pt x="3734" y="13917"/>
                    <a:pt x="3938" y="13917"/>
                  </a:cubicBezTo>
                  <a:cubicBezTo>
                    <a:pt x="4208" y="13917"/>
                    <a:pt x="4409" y="13996"/>
                    <a:pt x="4537" y="14067"/>
                  </a:cubicBezTo>
                  <a:cubicBezTo>
                    <a:pt x="4662" y="14143"/>
                    <a:pt x="4737" y="14193"/>
                    <a:pt x="4737" y="14193"/>
                  </a:cubicBezTo>
                  <a:cubicBezTo>
                    <a:pt x="4211" y="12940"/>
                    <a:pt x="4236" y="11486"/>
                    <a:pt x="4311" y="10133"/>
                  </a:cubicBezTo>
                  <a:cubicBezTo>
                    <a:pt x="4336" y="9682"/>
                    <a:pt x="4437" y="9331"/>
                    <a:pt x="4662" y="9055"/>
                  </a:cubicBezTo>
                  <a:cubicBezTo>
                    <a:pt x="5343" y="9229"/>
                    <a:pt x="6245" y="9367"/>
                    <a:pt x="7395" y="9367"/>
                  </a:cubicBezTo>
                  <a:cubicBezTo>
                    <a:pt x="8402" y="9367"/>
                    <a:pt x="9598" y="9261"/>
                    <a:pt x="11003" y="8980"/>
                  </a:cubicBezTo>
                  <a:cubicBezTo>
                    <a:pt x="14637" y="8278"/>
                    <a:pt x="16592" y="7275"/>
                    <a:pt x="17569" y="6624"/>
                  </a:cubicBezTo>
                  <a:cubicBezTo>
                    <a:pt x="18221" y="8027"/>
                    <a:pt x="18998" y="10057"/>
                    <a:pt x="18923" y="11561"/>
                  </a:cubicBezTo>
                  <a:cubicBezTo>
                    <a:pt x="18923" y="11561"/>
                    <a:pt x="19185" y="10950"/>
                    <a:pt x="20116" y="10950"/>
                  </a:cubicBezTo>
                  <a:cubicBezTo>
                    <a:pt x="20183" y="10950"/>
                    <a:pt x="20253" y="10953"/>
                    <a:pt x="20326" y="10960"/>
                  </a:cubicBezTo>
                  <a:cubicBezTo>
                    <a:pt x="20326" y="10960"/>
                    <a:pt x="21304" y="5546"/>
                    <a:pt x="18021" y="2664"/>
                  </a:cubicBezTo>
                  <a:cubicBezTo>
                    <a:pt x="16196" y="1080"/>
                    <a:pt x="13981" y="1"/>
                    <a:pt x="11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468;p39"/>
            <p:cNvSpPr/>
            <p:nvPr/>
          </p:nvSpPr>
          <p:spPr>
            <a:xfrm>
              <a:off x="5261650" y="2870646"/>
              <a:ext cx="355534" cy="412052"/>
            </a:xfrm>
            <a:custGeom>
              <a:avLst/>
              <a:gdLst/>
              <a:ahLst/>
              <a:cxnLst/>
              <a:rect l="l" t="t" r="r" b="b"/>
              <a:pathLst>
                <a:path w="6492" h="7524" extrusionOk="0">
                  <a:moveTo>
                    <a:pt x="1500" y="0"/>
                  </a:moveTo>
                  <a:cubicBezTo>
                    <a:pt x="914" y="0"/>
                    <a:pt x="359" y="281"/>
                    <a:pt x="226" y="473"/>
                  </a:cubicBezTo>
                  <a:cubicBezTo>
                    <a:pt x="1" y="824"/>
                    <a:pt x="1780" y="6564"/>
                    <a:pt x="3133" y="7265"/>
                  </a:cubicBezTo>
                  <a:cubicBezTo>
                    <a:pt x="3492" y="7452"/>
                    <a:pt x="3853" y="7523"/>
                    <a:pt x="4190" y="7523"/>
                  </a:cubicBezTo>
                  <a:cubicBezTo>
                    <a:pt x="5126" y="7523"/>
                    <a:pt x="5885" y="6973"/>
                    <a:pt x="5940" y="6789"/>
                  </a:cubicBezTo>
                  <a:cubicBezTo>
                    <a:pt x="6492" y="4609"/>
                    <a:pt x="2632" y="524"/>
                    <a:pt x="2632" y="524"/>
                  </a:cubicBezTo>
                  <a:cubicBezTo>
                    <a:pt x="2325" y="134"/>
                    <a:pt x="1905" y="0"/>
                    <a:pt x="1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469;p39"/>
            <p:cNvSpPr/>
            <p:nvPr/>
          </p:nvSpPr>
          <p:spPr>
            <a:xfrm>
              <a:off x="6794725" y="4082384"/>
              <a:ext cx="415940" cy="233408"/>
            </a:xfrm>
            <a:custGeom>
              <a:avLst/>
              <a:gdLst/>
              <a:ahLst/>
              <a:cxnLst/>
              <a:rect l="l" t="t" r="r" b="b"/>
              <a:pathLst>
                <a:path w="7595" h="4262" extrusionOk="0">
                  <a:moveTo>
                    <a:pt x="552" y="1"/>
                  </a:moveTo>
                  <a:cubicBezTo>
                    <a:pt x="502" y="76"/>
                    <a:pt x="452" y="176"/>
                    <a:pt x="402" y="276"/>
                  </a:cubicBezTo>
                  <a:cubicBezTo>
                    <a:pt x="176" y="778"/>
                    <a:pt x="1" y="1680"/>
                    <a:pt x="577" y="2482"/>
                  </a:cubicBezTo>
                  <a:cubicBezTo>
                    <a:pt x="1304" y="3459"/>
                    <a:pt x="5540" y="4261"/>
                    <a:pt x="6718" y="4261"/>
                  </a:cubicBezTo>
                  <a:cubicBezTo>
                    <a:pt x="6868" y="4261"/>
                    <a:pt x="6968" y="4236"/>
                    <a:pt x="6993" y="4211"/>
                  </a:cubicBezTo>
                  <a:cubicBezTo>
                    <a:pt x="7269" y="3961"/>
                    <a:pt x="7595" y="2632"/>
                    <a:pt x="6642" y="2081"/>
                  </a:cubicBezTo>
                  <a:cubicBezTo>
                    <a:pt x="6642" y="2081"/>
                    <a:pt x="4687" y="677"/>
                    <a:pt x="2858" y="76"/>
                  </a:cubicBezTo>
                  <a:cubicBezTo>
                    <a:pt x="2106" y="51"/>
                    <a:pt x="1354" y="26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408800" y="285750"/>
            <a:ext cx="2767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</a:rPr>
              <a:t>BIỂU DIỄN ÂM NHẠC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7506A"/>
            </a:gs>
            <a:gs pos="100000">
              <a:srgbClr val="14151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6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14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14" name="Google Shape;214;p26"/>
          <p:cNvSpPr txBox="1">
            <a:spLocks noGrp="1"/>
          </p:cNvSpPr>
          <p:nvPr>
            <p:ph type="body" idx="4294967295"/>
          </p:nvPr>
        </p:nvSpPr>
        <p:spPr>
          <a:xfrm>
            <a:off x="855300" y="4756975"/>
            <a:ext cx="74334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2"/>
                </a:solidFill>
              </a:rPr>
              <a:t>Find more maps at </a:t>
            </a:r>
            <a:r>
              <a:rPr lang="en" sz="900" u="sng">
                <a:solidFill>
                  <a:schemeClr val="l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>
              <a:solidFill>
                <a:schemeClr val="l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159692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VẬN DỤNG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72" y="819150"/>
            <a:ext cx="3620028" cy="3352800"/>
          </a:xfrm>
          <a:prstGeom prst="rect">
            <a:avLst/>
          </a:prstGeom>
        </p:spPr>
      </p:pic>
      <p:pic>
        <p:nvPicPr>
          <p:cNvPr id="17" name="Graphic 7">
            <a:extLst>
              <a:ext uri="{FF2B5EF4-FFF2-40B4-BE49-F238E27FC236}">
                <a16:creationId xmlns:a16="http://schemas.microsoft.com/office/drawing/2014/main" id="{C03D23B8-42A7-4DE8-AFA6-A3C0D0B8B9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29000" y="85725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819150"/>
            <a:ext cx="3581400" cy="33528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914400" y="4324350"/>
            <a:ext cx="3581400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>
                <a:solidFill>
                  <a:srgbClr val="002060"/>
                </a:solidFill>
              </a:rPr>
              <a:t>Suy nghĩ biểu diễn sáng tạo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952472" y="4324350"/>
            <a:ext cx="3581400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>
                <a:solidFill>
                  <a:srgbClr val="002060"/>
                </a:solidFill>
              </a:rPr>
              <a:t>Biểu diễn bài hát khi sinh hoạt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41890881"/>
              </p:ext>
            </p:extLst>
          </p:nvPr>
        </p:nvGraphicFramePr>
        <p:xfrm>
          <a:off x="1524000" y="2528590"/>
          <a:ext cx="60960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52750" y="2038350"/>
            <a:ext cx="336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>
                <a:solidFill>
                  <a:schemeClr val="accent6">
                    <a:lumMod val="50000"/>
                  </a:schemeClr>
                </a:solidFill>
              </a:rPr>
              <a:t>HƯỚNG DẪN VỀ NHÀ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8"/>
          <p:cNvSpPr txBox="1">
            <a:spLocks noGrp="1"/>
          </p:cNvSpPr>
          <p:nvPr>
            <p:ph type="ctrTitle" idx="4294967295"/>
          </p:nvPr>
        </p:nvSpPr>
        <p:spPr>
          <a:xfrm>
            <a:off x="855300" y="384150"/>
            <a:ext cx="7433400" cy="781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5"/>
                </a:solidFill>
              </a:rPr>
              <a:t>89,526,124$</a:t>
            </a:r>
            <a:endParaRPr sz="4800">
              <a:solidFill>
                <a:schemeClr val="accent5"/>
              </a:solidFill>
            </a:endParaRPr>
          </a:p>
        </p:txBody>
      </p:sp>
      <p:sp>
        <p:nvSpPr>
          <p:cNvPr id="233" name="Google Shape;233;p28"/>
          <p:cNvSpPr txBox="1">
            <a:spLocks noGrp="1"/>
          </p:cNvSpPr>
          <p:nvPr>
            <p:ph type="subTitle" idx="4294967295"/>
          </p:nvPr>
        </p:nvSpPr>
        <p:spPr>
          <a:xfrm>
            <a:off x="855300" y="1117289"/>
            <a:ext cx="7433400" cy="4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400"/>
              <a:t>That’s a lot of money</a:t>
            </a:r>
            <a:endParaRPr sz="2400"/>
          </a:p>
        </p:txBody>
      </p:sp>
      <p:sp>
        <p:nvSpPr>
          <p:cNvPr id="234" name="Google Shape;234;p28"/>
          <p:cNvSpPr txBox="1">
            <a:spLocks noGrp="1"/>
          </p:cNvSpPr>
          <p:nvPr>
            <p:ph type="ctrTitle" idx="4294967295"/>
          </p:nvPr>
        </p:nvSpPr>
        <p:spPr>
          <a:xfrm>
            <a:off x="855300" y="2527551"/>
            <a:ext cx="7433400" cy="781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1"/>
                </a:solidFill>
              </a:rPr>
              <a:t>100%</a:t>
            </a:r>
            <a:endParaRPr sz="4800">
              <a:solidFill>
                <a:schemeClr val="accent1"/>
              </a:solidFill>
            </a:endParaRPr>
          </a:p>
        </p:txBody>
      </p:sp>
      <p:sp>
        <p:nvSpPr>
          <p:cNvPr id="235" name="Google Shape;235;p28"/>
          <p:cNvSpPr txBox="1">
            <a:spLocks noGrp="1"/>
          </p:cNvSpPr>
          <p:nvPr>
            <p:ph type="subTitle" idx="4294967295"/>
          </p:nvPr>
        </p:nvSpPr>
        <p:spPr>
          <a:xfrm>
            <a:off x="855300" y="3260690"/>
            <a:ext cx="7433400" cy="4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400"/>
              <a:t>Total success!</a:t>
            </a:r>
            <a:endParaRPr sz="2400"/>
          </a:p>
        </p:txBody>
      </p:sp>
      <p:sp>
        <p:nvSpPr>
          <p:cNvPr id="236" name="Google Shape;236;p28"/>
          <p:cNvSpPr txBox="1">
            <a:spLocks noGrp="1"/>
          </p:cNvSpPr>
          <p:nvPr>
            <p:ph type="ctrTitle" idx="4294967295"/>
          </p:nvPr>
        </p:nvSpPr>
        <p:spPr>
          <a:xfrm>
            <a:off x="855300" y="1455851"/>
            <a:ext cx="7433400" cy="781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6"/>
                </a:solidFill>
              </a:rPr>
              <a:t>185,244 users</a:t>
            </a:r>
            <a:endParaRPr sz="4800">
              <a:solidFill>
                <a:schemeClr val="accent6"/>
              </a:solidFill>
            </a:endParaRPr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4294967295"/>
          </p:nvPr>
        </p:nvSpPr>
        <p:spPr>
          <a:xfrm>
            <a:off x="855300" y="2188989"/>
            <a:ext cx="7433400" cy="4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400"/>
              <a:t>And a lot of users</a:t>
            </a:r>
            <a:endParaRPr sz="2400"/>
          </a:p>
        </p:txBody>
      </p:sp>
      <p:sp>
        <p:nvSpPr>
          <p:cNvPr id="238" name="Google Shape;238;p28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0"/>
            <a:ext cx="9153525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4800" y="1581150"/>
            <a:ext cx="4572000" cy="11318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CẢM ƠN CÁC EM </a:t>
            </a:r>
            <a:br>
              <a:rPr lang="e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ĐÃ LẮNG NGHE BÀI GIẢNG!</a:t>
            </a:r>
            <a:endParaRPr lang="en-US" sz="2000" b="1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67236" y="2147074"/>
            <a:ext cx="335756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52400" y="252740"/>
            <a:ext cx="1996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Khởi động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9213" y="251279"/>
            <a:ext cx="67088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002060"/>
                </a:solidFill>
              </a:rPr>
              <a:t>Lắng nghe hai bản nhạc sau và đoán xem hai đoạn nhạc 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002060"/>
                </a:solidFill>
              </a:rPr>
              <a:t>đó được đánh bằng loại nhạc cụ nào?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48459" y="3260755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</a:rPr>
              <a:t>Đoạn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48400" y="3260755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</a:rPr>
              <a:t>Đoạn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8692"/>
            <a:ext cx="2161587" cy="1689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10" y="1211193"/>
            <a:ext cx="2609850" cy="2049562"/>
          </a:xfrm>
          <a:prstGeom prst="rect">
            <a:avLst/>
          </a:prstGeom>
        </p:spPr>
      </p:pic>
      <p:pic>
        <p:nvPicPr>
          <p:cNvPr id="12" name="TraiTimMuaThu-Hoatau_qcxb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63810" y="3162420"/>
            <a:ext cx="609600" cy="609600"/>
          </a:xfrm>
          <a:prstGeom prst="rect">
            <a:avLst/>
          </a:prstGeom>
        </p:spPr>
      </p:pic>
      <p:pic>
        <p:nvPicPr>
          <p:cNvPr id="13" name="MotThoiDaXaGuitarCover-Guitar-5880018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1600" y="315601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ctrTitle" idx="4294967295"/>
          </p:nvPr>
        </p:nvSpPr>
        <p:spPr>
          <a:xfrm>
            <a:off x="3124200" y="209550"/>
            <a:ext cx="5128200" cy="72367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2060"/>
                </a:solidFill>
                <a:latin typeface="+mj-lt"/>
              </a:rPr>
              <a:t>C</a:t>
            </a:r>
            <a:r>
              <a:rPr lang="en" sz="3600" b="1">
                <a:solidFill>
                  <a:srgbClr val="002060"/>
                </a:solidFill>
                <a:latin typeface="+mj-lt"/>
              </a:rPr>
              <a:t>HỦ ĐỀ 1 – TIẾT 2</a:t>
            </a:r>
            <a:endParaRPr sz="3600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14350"/>
            <a:ext cx="2507400" cy="2209799"/>
          </a:xfrm>
          <a:prstGeom prst="ellipse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429000" y="997902"/>
            <a:ext cx="3716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</a:rPr>
              <a:t>NỘI DUNG BÀI HỌC:</a:t>
            </a:r>
          </a:p>
        </p:txBody>
      </p:sp>
      <p:sp>
        <p:nvSpPr>
          <p:cNvPr id="4" name="Pentagon 3"/>
          <p:cNvSpPr/>
          <p:nvPr/>
        </p:nvSpPr>
        <p:spPr>
          <a:xfrm>
            <a:off x="3200400" y="1691850"/>
            <a:ext cx="5791200" cy="727500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</a:rPr>
              <a:t>1. Giới thiệu đàn Piano</a:t>
            </a:r>
          </a:p>
        </p:txBody>
      </p:sp>
      <p:sp>
        <p:nvSpPr>
          <p:cNvPr id="9" name="Pentagon 8"/>
          <p:cNvSpPr/>
          <p:nvPr/>
        </p:nvSpPr>
        <p:spPr>
          <a:xfrm>
            <a:off x="3200400" y="2558171"/>
            <a:ext cx="5791200" cy="727500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2. Ôn bài hát: Con đường học trò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2" grpId="0"/>
      <p:bldP spid="4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0847" y="188836"/>
            <a:ext cx="51587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I. THƯỜNG THỨC ÂM NHẠC</a:t>
            </a:r>
          </a:p>
          <a:p>
            <a:r>
              <a:rPr lang="en-US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188087" y="742950"/>
            <a:ext cx="5448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rgbClr val="002060"/>
                </a:solidFill>
              </a:rPr>
              <a:t>1. Nghe tác phẩm Hungarian Sonata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617793" y="1979846"/>
            <a:ext cx="3402492" cy="2911095"/>
            <a:chOff x="2771800" y="1901990"/>
            <a:chExt cx="3712298" cy="2911095"/>
          </a:xfrm>
        </p:grpSpPr>
        <p:grpSp>
          <p:nvGrpSpPr>
            <p:cNvPr id="10" name="Google Shape;2480;p41"/>
            <p:cNvGrpSpPr/>
            <p:nvPr/>
          </p:nvGrpSpPr>
          <p:grpSpPr>
            <a:xfrm flipH="1">
              <a:off x="2771800" y="2044101"/>
              <a:ext cx="2181402" cy="2697063"/>
              <a:chOff x="3590095" y="2019600"/>
              <a:chExt cx="1910494" cy="2362115"/>
            </a:xfrm>
          </p:grpSpPr>
          <p:sp>
            <p:nvSpPr>
              <p:cNvPr id="70" name="Google Shape;2481;p41"/>
              <p:cNvSpPr/>
              <p:nvPr/>
            </p:nvSpPr>
            <p:spPr>
              <a:xfrm>
                <a:off x="3807457" y="2136115"/>
                <a:ext cx="1693132" cy="1337734"/>
              </a:xfrm>
              <a:custGeom>
                <a:avLst/>
                <a:gdLst/>
                <a:ahLst/>
                <a:cxnLst/>
                <a:rect l="l" t="t" r="r" b="b"/>
                <a:pathLst>
                  <a:path w="53810" h="42515" extrusionOk="0">
                    <a:moveTo>
                      <a:pt x="20870" y="0"/>
                    </a:moveTo>
                    <a:cubicBezTo>
                      <a:pt x="17069" y="0"/>
                      <a:pt x="12625" y="704"/>
                      <a:pt x="10175" y="1329"/>
                    </a:cubicBezTo>
                    <a:cubicBezTo>
                      <a:pt x="8947" y="1655"/>
                      <a:pt x="7494" y="5164"/>
                      <a:pt x="7193" y="6392"/>
                    </a:cubicBezTo>
                    <a:cubicBezTo>
                      <a:pt x="6717" y="8472"/>
                      <a:pt x="6040" y="11805"/>
                      <a:pt x="5915" y="14387"/>
                    </a:cubicBezTo>
                    <a:cubicBezTo>
                      <a:pt x="5689" y="18472"/>
                      <a:pt x="0" y="27695"/>
                      <a:pt x="5063" y="32833"/>
                    </a:cubicBezTo>
                    <a:cubicBezTo>
                      <a:pt x="6310" y="34104"/>
                      <a:pt x="8063" y="34535"/>
                      <a:pt x="10074" y="34535"/>
                    </a:cubicBezTo>
                    <a:cubicBezTo>
                      <a:pt x="12185" y="34535"/>
                      <a:pt x="14580" y="34060"/>
                      <a:pt x="16968" y="33585"/>
                    </a:cubicBezTo>
                    <a:cubicBezTo>
                      <a:pt x="19344" y="33099"/>
                      <a:pt x="21714" y="32620"/>
                      <a:pt x="23777" y="32620"/>
                    </a:cubicBezTo>
                    <a:cubicBezTo>
                      <a:pt x="25653" y="32620"/>
                      <a:pt x="27276" y="33016"/>
                      <a:pt x="28421" y="34162"/>
                    </a:cubicBezTo>
                    <a:cubicBezTo>
                      <a:pt x="34636" y="40355"/>
                      <a:pt x="39740" y="42515"/>
                      <a:pt x="43671" y="42515"/>
                    </a:cubicBezTo>
                    <a:cubicBezTo>
                      <a:pt x="49300" y="42515"/>
                      <a:pt x="52524" y="38088"/>
                      <a:pt x="53158" y="34738"/>
                    </a:cubicBezTo>
                    <a:cubicBezTo>
                      <a:pt x="53810" y="31254"/>
                      <a:pt x="52983" y="24537"/>
                      <a:pt x="44512" y="21279"/>
                    </a:cubicBezTo>
                    <a:cubicBezTo>
                      <a:pt x="36040" y="18046"/>
                      <a:pt x="28747" y="5640"/>
                      <a:pt x="27619" y="2181"/>
                    </a:cubicBezTo>
                    <a:cubicBezTo>
                      <a:pt x="27079" y="548"/>
                      <a:pt x="24224" y="0"/>
                      <a:pt x="208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482;p41"/>
              <p:cNvSpPr/>
              <p:nvPr/>
            </p:nvSpPr>
            <p:spPr>
              <a:xfrm>
                <a:off x="4618127" y="3168420"/>
                <a:ext cx="312322" cy="225573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7169" extrusionOk="0">
                    <a:moveTo>
                      <a:pt x="1" y="0"/>
                    </a:moveTo>
                    <a:cubicBezTo>
                      <a:pt x="1" y="25"/>
                      <a:pt x="1" y="50"/>
                      <a:pt x="1" y="50"/>
                    </a:cubicBezTo>
                    <a:cubicBezTo>
                      <a:pt x="126" y="75"/>
                      <a:pt x="251" y="75"/>
                      <a:pt x="351" y="75"/>
                    </a:cubicBezTo>
                    <a:lnTo>
                      <a:pt x="376" y="75"/>
                    </a:lnTo>
                    <a:cubicBezTo>
                      <a:pt x="251" y="50"/>
                      <a:pt x="126" y="25"/>
                      <a:pt x="1" y="0"/>
                    </a:cubicBezTo>
                    <a:close/>
                    <a:moveTo>
                      <a:pt x="4938" y="3509"/>
                    </a:moveTo>
                    <a:lnTo>
                      <a:pt x="4938" y="3509"/>
                    </a:lnTo>
                    <a:cubicBezTo>
                      <a:pt x="6266" y="4887"/>
                      <a:pt x="7795" y="6341"/>
                      <a:pt x="9925" y="7168"/>
                    </a:cubicBezTo>
                    <a:cubicBezTo>
                      <a:pt x="8372" y="6241"/>
                      <a:pt x="6692" y="5038"/>
                      <a:pt x="4938" y="3509"/>
                    </a:cubicBezTo>
                    <a:close/>
                  </a:path>
                </a:pathLst>
              </a:custGeom>
              <a:solidFill>
                <a:srgbClr val="F574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483;p41"/>
              <p:cNvSpPr/>
              <p:nvPr/>
            </p:nvSpPr>
            <p:spPr>
              <a:xfrm>
                <a:off x="4005373" y="2472067"/>
                <a:ext cx="1392704" cy="943981"/>
              </a:xfrm>
              <a:custGeom>
                <a:avLst/>
                <a:gdLst/>
                <a:ahLst/>
                <a:cxnLst/>
                <a:rect l="l" t="t" r="r" b="b"/>
                <a:pathLst>
                  <a:path w="44262" h="30001" extrusionOk="0">
                    <a:moveTo>
                      <a:pt x="20477" y="1279"/>
                    </a:moveTo>
                    <a:cubicBezTo>
                      <a:pt x="20076" y="1605"/>
                      <a:pt x="19575" y="1705"/>
                      <a:pt x="19149" y="1705"/>
                    </a:cubicBezTo>
                    <a:cubicBezTo>
                      <a:pt x="18948" y="1705"/>
                      <a:pt x="18748" y="1680"/>
                      <a:pt x="18597" y="1630"/>
                    </a:cubicBezTo>
                    <a:lnTo>
                      <a:pt x="18572" y="1630"/>
                    </a:lnTo>
                    <a:cubicBezTo>
                      <a:pt x="18397" y="1931"/>
                      <a:pt x="18221" y="2206"/>
                      <a:pt x="18046" y="2482"/>
                    </a:cubicBezTo>
                    <a:cubicBezTo>
                      <a:pt x="16868" y="4186"/>
                      <a:pt x="15264" y="5239"/>
                      <a:pt x="13510" y="5665"/>
                    </a:cubicBezTo>
                    <a:lnTo>
                      <a:pt x="13384" y="7394"/>
                    </a:lnTo>
                    <a:cubicBezTo>
                      <a:pt x="13359" y="7845"/>
                      <a:pt x="13610" y="8271"/>
                      <a:pt x="14036" y="8422"/>
                    </a:cubicBezTo>
                    <a:cubicBezTo>
                      <a:pt x="14036" y="8397"/>
                      <a:pt x="14061" y="8372"/>
                      <a:pt x="14086" y="8372"/>
                    </a:cubicBezTo>
                    <a:cubicBezTo>
                      <a:pt x="14136" y="8397"/>
                      <a:pt x="14462" y="8447"/>
                      <a:pt x="14913" y="8497"/>
                    </a:cubicBezTo>
                    <a:cubicBezTo>
                      <a:pt x="17871" y="8021"/>
                      <a:pt x="20176" y="6692"/>
                      <a:pt x="22081" y="5264"/>
                    </a:cubicBezTo>
                    <a:cubicBezTo>
                      <a:pt x="22131" y="5364"/>
                      <a:pt x="22181" y="5439"/>
                      <a:pt x="22231" y="5514"/>
                    </a:cubicBezTo>
                    <a:lnTo>
                      <a:pt x="22282" y="5464"/>
                    </a:lnTo>
                    <a:cubicBezTo>
                      <a:pt x="21931" y="4988"/>
                      <a:pt x="21630" y="4512"/>
                      <a:pt x="21429" y="4036"/>
                    </a:cubicBezTo>
                    <a:cubicBezTo>
                      <a:pt x="21028" y="3134"/>
                      <a:pt x="20778" y="2181"/>
                      <a:pt x="20477" y="1279"/>
                    </a:cubicBezTo>
                    <a:close/>
                    <a:moveTo>
                      <a:pt x="2657" y="1"/>
                    </a:moveTo>
                    <a:cubicBezTo>
                      <a:pt x="2607" y="76"/>
                      <a:pt x="2582" y="126"/>
                      <a:pt x="2557" y="176"/>
                    </a:cubicBezTo>
                    <a:cubicBezTo>
                      <a:pt x="1154" y="2507"/>
                      <a:pt x="276" y="5840"/>
                      <a:pt x="1" y="9324"/>
                    </a:cubicBezTo>
                    <a:cubicBezTo>
                      <a:pt x="26" y="9299"/>
                      <a:pt x="26" y="9299"/>
                      <a:pt x="26" y="9299"/>
                    </a:cubicBezTo>
                    <a:cubicBezTo>
                      <a:pt x="1279" y="7996"/>
                      <a:pt x="3384" y="7570"/>
                      <a:pt x="3735" y="7494"/>
                    </a:cubicBezTo>
                    <a:cubicBezTo>
                      <a:pt x="4211" y="7319"/>
                      <a:pt x="5063" y="7244"/>
                      <a:pt x="5916" y="7244"/>
                    </a:cubicBezTo>
                    <a:cubicBezTo>
                      <a:pt x="6517" y="7244"/>
                      <a:pt x="7119" y="7294"/>
                      <a:pt x="7570" y="7394"/>
                    </a:cubicBezTo>
                    <a:cubicBezTo>
                      <a:pt x="7870" y="7219"/>
                      <a:pt x="8071" y="6918"/>
                      <a:pt x="8096" y="6567"/>
                    </a:cubicBezTo>
                    <a:lnTo>
                      <a:pt x="8146" y="5941"/>
                    </a:lnTo>
                    <a:lnTo>
                      <a:pt x="8121" y="5941"/>
                    </a:lnTo>
                    <a:lnTo>
                      <a:pt x="8196" y="5088"/>
                    </a:lnTo>
                    <a:cubicBezTo>
                      <a:pt x="6693" y="4362"/>
                      <a:pt x="5414" y="3108"/>
                      <a:pt x="4612" y="1354"/>
                    </a:cubicBezTo>
                    <a:cubicBezTo>
                      <a:pt x="4462" y="1053"/>
                      <a:pt x="4337" y="753"/>
                      <a:pt x="4236" y="452"/>
                    </a:cubicBezTo>
                    <a:lnTo>
                      <a:pt x="4011" y="452"/>
                    </a:lnTo>
                    <a:cubicBezTo>
                      <a:pt x="3610" y="452"/>
                      <a:pt x="3083" y="352"/>
                      <a:pt x="2657" y="1"/>
                    </a:cubicBezTo>
                    <a:close/>
                    <a:moveTo>
                      <a:pt x="25866" y="8647"/>
                    </a:moveTo>
                    <a:cubicBezTo>
                      <a:pt x="25790" y="8748"/>
                      <a:pt x="25715" y="8823"/>
                      <a:pt x="25665" y="8923"/>
                    </a:cubicBezTo>
                    <a:cubicBezTo>
                      <a:pt x="25765" y="8998"/>
                      <a:pt x="25840" y="9048"/>
                      <a:pt x="25840" y="9048"/>
                    </a:cubicBezTo>
                    <a:cubicBezTo>
                      <a:pt x="25840" y="9048"/>
                      <a:pt x="24011" y="11254"/>
                      <a:pt x="22708" y="12457"/>
                    </a:cubicBezTo>
                    <a:cubicBezTo>
                      <a:pt x="20602" y="14487"/>
                      <a:pt x="19249" y="16016"/>
                      <a:pt x="18221" y="16968"/>
                    </a:cubicBezTo>
                    <a:cubicBezTo>
                      <a:pt x="18372" y="17971"/>
                      <a:pt x="18597" y="19048"/>
                      <a:pt x="18898" y="20201"/>
                    </a:cubicBezTo>
                    <a:cubicBezTo>
                      <a:pt x="18898" y="20226"/>
                      <a:pt x="18898" y="20226"/>
                      <a:pt x="18898" y="20226"/>
                    </a:cubicBezTo>
                    <a:cubicBezTo>
                      <a:pt x="18898" y="20251"/>
                      <a:pt x="18898" y="20251"/>
                      <a:pt x="18898" y="20251"/>
                    </a:cubicBezTo>
                    <a:cubicBezTo>
                      <a:pt x="19048" y="20853"/>
                      <a:pt x="19249" y="21479"/>
                      <a:pt x="19475" y="22131"/>
                    </a:cubicBezTo>
                    <a:cubicBezTo>
                      <a:pt x="19600" y="22156"/>
                      <a:pt x="19725" y="22181"/>
                      <a:pt x="19850" y="22206"/>
                    </a:cubicBezTo>
                    <a:cubicBezTo>
                      <a:pt x="21505" y="22407"/>
                      <a:pt x="22808" y="23961"/>
                      <a:pt x="24412" y="25640"/>
                    </a:cubicBezTo>
                    <a:cubicBezTo>
                      <a:pt x="26166" y="27169"/>
                      <a:pt x="27846" y="28372"/>
                      <a:pt x="29399" y="29299"/>
                    </a:cubicBezTo>
                    <a:cubicBezTo>
                      <a:pt x="30477" y="29750"/>
                      <a:pt x="31730" y="30001"/>
                      <a:pt x="33184" y="30001"/>
                    </a:cubicBezTo>
                    <a:cubicBezTo>
                      <a:pt x="33359" y="30001"/>
                      <a:pt x="33585" y="30001"/>
                      <a:pt x="33785" y="29976"/>
                    </a:cubicBezTo>
                    <a:cubicBezTo>
                      <a:pt x="42257" y="29575"/>
                      <a:pt x="44262" y="16993"/>
                      <a:pt x="30076" y="10953"/>
                    </a:cubicBezTo>
                    <a:cubicBezTo>
                      <a:pt x="28848" y="10427"/>
                      <a:pt x="27319" y="9625"/>
                      <a:pt x="25866" y="864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484;p41"/>
              <p:cNvSpPr/>
              <p:nvPr/>
            </p:nvSpPr>
            <p:spPr>
              <a:xfrm>
                <a:off x="4182805" y="2502054"/>
                <a:ext cx="359645" cy="368298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11705" extrusionOk="0">
                    <a:moveTo>
                      <a:pt x="2858" y="0"/>
                    </a:moveTo>
                    <a:lnTo>
                      <a:pt x="2457" y="5614"/>
                    </a:lnTo>
                    <a:cubicBezTo>
                      <a:pt x="2411" y="6148"/>
                      <a:pt x="1955" y="6575"/>
                      <a:pt x="1410" y="6575"/>
                    </a:cubicBezTo>
                    <a:cubicBezTo>
                      <a:pt x="1367" y="6575"/>
                      <a:pt x="1323" y="6572"/>
                      <a:pt x="1279" y="6567"/>
                    </a:cubicBezTo>
                    <a:cubicBezTo>
                      <a:pt x="502" y="6466"/>
                      <a:pt x="1" y="6416"/>
                      <a:pt x="1" y="6416"/>
                    </a:cubicBezTo>
                    <a:lnTo>
                      <a:pt x="1" y="6416"/>
                    </a:lnTo>
                    <a:cubicBezTo>
                      <a:pt x="1" y="6416"/>
                      <a:pt x="1730" y="10702"/>
                      <a:pt x="1705" y="11028"/>
                    </a:cubicBezTo>
                    <a:cubicBezTo>
                      <a:pt x="1705" y="11353"/>
                      <a:pt x="5916" y="11704"/>
                      <a:pt x="5916" y="11704"/>
                    </a:cubicBezTo>
                    <a:cubicBezTo>
                      <a:pt x="5916" y="11704"/>
                      <a:pt x="11430" y="8271"/>
                      <a:pt x="10176" y="7870"/>
                    </a:cubicBezTo>
                    <a:cubicBezTo>
                      <a:pt x="9926" y="7770"/>
                      <a:pt x="9374" y="7669"/>
                      <a:pt x="8622" y="7544"/>
                    </a:cubicBezTo>
                    <a:cubicBezTo>
                      <a:pt x="8096" y="7469"/>
                      <a:pt x="7695" y="6968"/>
                      <a:pt x="7745" y="6441"/>
                    </a:cubicBezTo>
                    <a:lnTo>
                      <a:pt x="8196" y="376"/>
                    </a:lnTo>
                    <a:lnTo>
                      <a:pt x="2858" y="0"/>
                    </a:ln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485;p41"/>
              <p:cNvSpPr/>
              <p:nvPr/>
            </p:nvSpPr>
            <p:spPr>
              <a:xfrm>
                <a:off x="4260902" y="2632162"/>
                <a:ext cx="2391" cy="26840"/>
              </a:xfrm>
              <a:custGeom>
                <a:avLst/>
                <a:gdLst/>
                <a:ahLst/>
                <a:cxnLst/>
                <a:rect l="l" t="t" r="r" b="b"/>
                <a:pathLst>
                  <a:path w="76" h="853" extrusionOk="0">
                    <a:moveTo>
                      <a:pt x="75" y="0"/>
                    </a:moveTo>
                    <a:lnTo>
                      <a:pt x="0" y="853"/>
                    </a:lnTo>
                    <a:lnTo>
                      <a:pt x="25" y="853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EE2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486;p41"/>
              <p:cNvSpPr/>
              <p:nvPr/>
            </p:nvSpPr>
            <p:spPr>
              <a:xfrm>
                <a:off x="4261689" y="2632162"/>
                <a:ext cx="168778" cy="52861"/>
              </a:xfrm>
              <a:custGeom>
                <a:avLst/>
                <a:gdLst/>
                <a:ahLst/>
                <a:cxnLst/>
                <a:rect l="l" t="t" r="r" b="b"/>
                <a:pathLst>
                  <a:path w="5364" h="1680" extrusionOk="0">
                    <a:moveTo>
                      <a:pt x="50" y="0"/>
                    </a:moveTo>
                    <a:lnTo>
                      <a:pt x="0" y="853"/>
                    </a:lnTo>
                    <a:cubicBezTo>
                      <a:pt x="1078" y="1404"/>
                      <a:pt x="2281" y="1680"/>
                      <a:pt x="3484" y="1680"/>
                    </a:cubicBezTo>
                    <a:cubicBezTo>
                      <a:pt x="4085" y="1680"/>
                      <a:pt x="4687" y="1629"/>
                      <a:pt x="5288" y="1479"/>
                    </a:cubicBezTo>
                    <a:lnTo>
                      <a:pt x="5364" y="577"/>
                    </a:lnTo>
                    <a:lnTo>
                      <a:pt x="5364" y="577"/>
                    </a:lnTo>
                    <a:cubicBezTo>
                      <a:pt x="4737" y="752"/>
                      <a:pt x="4110" y="827"/>
                      <a:pt x="3484" y="827"/>
                    </a:cubicBezTo>
                    <a:cubicBezTo>
                      <a:pt x="2306" y="827"/>
                      <a:pt x="1128" y="552"/>
                      <a:pt x="50" y="0"/>
                    </a:cubicBezTo>
                    <a:close/>
                  </a:path>
                </a:pathLst>
              </a:cu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487;p41"/>
              <p:cNvSpPr/>
              <p:nvPr/>
            </p:nvSpPr>
            <p:spPr>
              <a:xfrm>
                <a:off x="4636759" y="3960164"/>
                <a:ext cx="244127" cy="246534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5499" extrusionOk="0">
                    <a:moveTo>
                      <a:pt x="1929" y="0"/>
                    </a:moveTo>
                    <a:cubicBezTo>
                      <a:pt x="848" y="0"/>
                      <a:pt x="1" y="1257"/>
                      <a:pt x="658" y="2316"/>
                    </a:cubicBezTo>
                    <a:cubicBezTo>
                      <a:pt x="933" y="2792"/>
                      <a:pt x="1334" y="3343"/>
                      <a:pt x="1785" y="3870"/>
                    </a:cubicBezTo>
                    <a:cubicBezTo>
                      <a:pt x="2634" y="4840"/>
                      <a:pt x="3387" y="5499"/>
                      <a:pt x="4003" y="5499"/>
                    </a:cubicBezTo>
                    <a:cubicBezTo>
                      <a:pt x="4278" y="5499"/>
                      <a:pt x="4526" y="5367"/>
                      <a:pt x="4743" y="5073"/>
                    </a:cubicBezTo>
                    <a:cubicBezTo>
                      <a:pt x="5445" y="4120"/>
                      <a:pt x="4417" y="1439"/>
                      <a:pt x="2587" y="160"/>
                    </a:cubicBezTo>
                    <a:lnTo>
                      <a:pt x="2537" y="135"/>
                    </a:lnTo>
                    <a:cubicBezTo>
                      <a:pt x="2332" y="42"/>
                      <a:pt x="2126" y="0"/>
                      <a:pt x="19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488;p41"/>
              <p:cNvSpPr/>
              <p:nvPr/>
            </p:nvSpPr>
            <p:spPr>
              <a:xfrm>
                <a:off x="4274306" y="3417592"/>
                <a:ext cx="482642" cy="634460"/>
              </a:xfrm>
              <a:custGeom>
                <a:avLst/>
                <a:gdLst/>
                <a:ahLst/>
                <a:cxnLst/>
                <a:rect l="l" t="t" r="r" b="b"/>
                <a:pathLst>
                  <a:path w="15339" h="20164" extrusionOk="0">
                    <a:moveTo>
                      <a:pt x="8948" y="1"/>
                    </a:moveTo>
                    <a:lnTo>
                      <a:pt x="0" y="6317"/>
                    </a:lnTo>
                    <a:cubicBezTo>
                      <a:pt x="0" y="6317"/>
                      <a:pt x="4286" y="9801"/>
                      <a:pt x="7494" y="13134"/>
                    </a:cubicBezTo>
                    <a:cubicBezTo>
                      <a:pt x="10301" y="16041"/>
                      <a:pt x="12807" y="18948"/>
                      <a:pt x="13384" y="19650"/>
                    </a:cubicBezTo>
                    <a:cubicBezTo>
                      <a:pt x="13419" y="19882"/>
                      <a:pt x="13518" y="20164"/>
                      <a:pt x="13851" y="20164"/>
                    </a:cubicBezTo>
                    <a:cubicBezTo>
                      <a:pt x="13987" y="20164"/>
                      <a:pt x="14161" y="20117"/>
                      <a:pt x="14386" y="20001"/>
                    </a:cubicBezTo>
                    <a:cubicBezTo>
                      <a:pt x="15339" y="19500"/>
                      <a:pt x="15288" y="18823"/>
                      <a:pt x="15288" y="18823"/>
                    </a:cubicBezTo>
                    <a:cubicBezTo>
                      <a:pt x="15263" y="18773"/>
                      <a:pt x="15213" y="18723"/>
                      <a:pt x="15138" y="18698"/>
                    </a:cubicBezTo>
                    <a:lnTo>
                      <a:pt x="15188" y="18673"/>
                    </a:lnTo>
                    <a:cubicBezTo>
                      <a:pt x="15188" y="18673"/>
                      <a:pt x="14085" y="12382"/>
                      <a:pt x="12080" y="6943"/>
                    </a:cubicBezTo>
                    <a:cubicBezTo>
                      <a:pt x="10075" y="1530"/>
                      <a:pt x="8948" y="1"/>
                      <a:pt x="8948" y="1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489;p41"/>
              <p:cNvSpPr/>
              <p:nvPr/>
            </p:nvSpPr>
            <p:spPr>
              <a:xfrm>
                <a:off x="4412313" y="3700715"/>
                <a:ext cx="330445" cy="350961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11154" extrusionOk="0">
                    <a:moveTo>
                      <a:pt x="2632" y="0"/>
                    </a:moveTo>
                    <a:cubicBezTo>
                      <a:pt x="2532" y="51"/>
                      <a:pt x="2456" y="76"/>
                      <a:pt x="2381" y="126"/>
                    </a:cubicBezTo>
                    <a:cubicBezTo>
                      <a:pt x="1529" y="477"/>
                      <a:pt x="752" y="828"/>
                      <a:pt x="0" y="1128"/>
                    </a:cubicBezTo>
                    <a:cubicBezTo>
                      <a:pt x="1028" y="2081"/>
                      <a:pt x="2130" y="3108"/>
                      <a:pt x="3108" y="4136"/>
                    </a:cubicBezTo>
                    <a:cubicBezTo>
                      <a:pt x="5915" y="7043"/>
                      <a:pt x="8421" y="9950"/>
                      <a:pt x="8998" y="10652"/>
                    </a:cubicBezTo>
                    <a:cubicBezTo>
                      <a:pt x="9048" y="10878"/>
                      <a:pt x="9123" y="11153"/>
                      <a:pt x="9474" y="11153"/>
                    </a:cubicBezTo>
                    <a:cubicBezTo>
                      <a:pt x="9599" y="11153"/>
                      <a:pt x="9775" y="11103"/>
                      <a:pt x="10000" y="11003"/>
                    </a:cubicBezTo>
                    <a:cubicBezTo>
                      <a:pt x="10226" y="10878"/>
                      <a:pt x="10376" y="10752"/>
                      <a:pt x="10501" y="10652"/>
                    </a:cubicBezTo>
                    <a:lnTo>
                      <a:pt x="10501" y="10652"/>
                    </a:lnTo>
                    <a:cubicBezTo>
                      <a:pt x="10376" y="10677"/>
                      <a:pt x="10301" y="10677"/>
                      <a:pt x="10201" y="10677"/>
                    </a:cubicBezTo>
                    <a:cubicBezTo>
                      <a:pt x="9800" y="10677"/>
                      <a:pt x="9725" y="10376"/>
                      <a:pt x="9725" y="10101"/>
                    </a:cubicBezTo>
                    <a:cubicBezTo>
                      <a:pt x="9248" y="9349"/>
                      <a:pt x="7168" y="6091"/>
                      <a:pt x="4787" y="2833"/>
                    </a:cubicBezTo>
                    <a:cubicBezTo>
                      <a:pt x="4110" y="1880"/>
                      <a:pt x="3359" y="928"/>
                      <a:pt x="2632" y="0"/>
                    </a:cubicBezTo>
                    <a:close/>
                  </a:path>
                </a:pathLst>
              </a:cu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490;p41"/>
              <p:cNvSpPr/>
              <p:nvPr/>
            </p:nvSpPr>
            <p:spPr>
              <a:xfrm>
                <a:off x="4033523" y="4120111"/>
                <a:ext cx="161628" cy="261604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6098" extrusionOk="0">
                    <a:moveTo>
                      <a:pt x="2192" y="1"/>
                    </a:moveTo>
                    <a:cubicBezTo>
                      <a:pt x="1761" y="1"/>
                      <a:pt x="1329" y="185"/>
                      <a:pt x="1028" y="601"/>
                    </a:cubicBezTo>
                    <a:lnTo>
                      <a:pt x="978" y="651"/>
                    </a:lnTo>
                    <a:cubicBezTo>
                      <a:pt x="1" y="2656"/>
                      <a:pt x="427" y="5488"/>
                      <a:pt x="1504" y="5990"/>
                    </a:cubicBezTo>
                    <a:cubicBezTo>
                      <a:pt x="1670" y="6063"/>
                      <a:pt x="1822" y="6097"/>
                      <a:pt x="1962" y="6097"/>
                    </a:cubicBezTo>
                    <a:cubicBezTo>
                      <a:pt x="2740" y="6097"/>
                      <a:pt x="3166" y="5037"/>
                      <a:pt x="3484" y="3508"/>
                    </a:cubicBezTo>
                    <a:cubicBezTo>
                      <a:pt x="3635" y="2807"/>
                      <a:pt x="3710" y="2130"/>
                      <a:pt x="3735" y="1579"/>
                    </a:cubicBezTo>
                    <a:cubicBezTo>
                      <a:pt x="3768" y="622"/>
                      <a:pt x="2981" y="1"/>
                      <a:pt x="21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491;p41"/>
              <p:cNvSpPr/>
              <p:nvPr/>
            </p:nvSpPr>
            <p:spPr>
              <a:xfrm>
                <a:off x="3967520" y="3567429"/>
                <a:ext cx="350174" cy="633390"/>
              </a:xfrm>
              <a:custGeom>
                <a:avLst/>
                <a:gdLst/>
                <a:ahLst/>
                <a:cxnLst/>
                <a:rect l="l" t="t" r="r" b="b"/>
                <a:pathLst>
                  <a:path w="11129" h="20130" extrusionOk="0">
                    <a:moveTo>
                      <a:pt x="251" y="1"/>
                    </a:moveTo>
                    <a:cubicBezTo>
                      <a:pt x="251" y="1"/>
                      <a:pt x="1" y="1906"/>
                      <a:pt x="878" y="7620"/>
                    </a:cubicBezTo>
                    <a:cubicBezTo>
                      <a:pt x="1780" y="13334"/>
                      <a:pt x="3885" y="19374"/>
                      <a:pt x="3885" y="19374"/>
                    </a:cubicBezTo>
                    <a:lnTo>
                      <a:pt x="3936" y="19374"/>
                    </a:lnTo>
                    <a:cubicBezTo>
                      <a:pt x="3911" y="19425"/>
                      <a:pt x="3885" y="19475"/>
                      <a:pt x="3860" y="19550"/>
                    </a:cubicBezTo>
                    <a:cubicBezTo>
                      <a:pt x="3860" y="19550"/>
                      <a:pt x="4138" y="20129"/>
                      <a:pt x="5118" y="20129"/>
                    </a:cubicBezTo>
                    <a:cubicBezTo>
                      <a:pt x="5157" y="20129"/>
                      <a:pt x="5197" y="20128"/>
                      <a:pt x="5239" y="20126"/>
                    </a:cubicBezTo>
                    <a:cubicBezTo>
                      <a:pt x="6091" y="20101"/>
                      <a:pt x="6041" y="19650"/>
                      <a:pt x="5916" y="19349"/>
                    </a:cubicBezTo>
                    <a:cubicBezTo>
                      <a:pt x="6091" y="18447"/>
                      <a:pt x="6868" y="14688"/>
                      <a:pt x="7896" y="10778"/>
                    </a:cubicBezTo>
                    <a:cubicBezTo>
                      <a:pt x="9099" y="6317"/>
                      <a:pt x="11129" y="1179"/>
                      <a:pt x="11129" y="1179"/>
                    </a:cubicBezTo>
                    <a:lnTo>
                      <a:pt x="251" y="1"/>
                    </a:ln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492;p41"/>
              <p:cNvSpPr/>
              <p:nvPr/>
            </p:nvSpPr>
            <p:spPr>
              <a:xfrm>
                <a:off x="3999867" y="3827676"/>
                <a:ext cx="122273" cy="373049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11856" extrusionOk="0">
                    <a:moveTo>
                      <a:pt x="1755" y="1"/>
                    </a:moveTo>
                    <a:cubicBezTo>
                      <a:pt x="1253" y="51"/>
                      <a:pt x="727" y="76"/>
                      <a:pt x="201" y="126"/>
                    </a:cubicBezTo>
                    <a:lnTo>
                      <a:pt x="0" y="126"/>
                    </a:lnTo>
                    <a:cubicBezTo>
                      <a:pt x="953" y="5615"/>
                      <a:pt x="2857" y="11103"/>
                      <a:pt x="2857" y="11103"/>
                    </a:cubicBezTo>
                    <a:lnTo>
                      <a:pt x="2908" y="11103"/>
                    </a:lnTo>
                    <a:cubicBezTo>
                      <a:pt x="2883" y="11154"/>
                      <a:pt x="2857" y="11204"/>
                      <a:pt x="2832" y="11279"/>
                    </a:cubicBezTo>
                    <a:cubicBezTo>
                      <a:pt x="2832" y="11279"/>
                      <a:pt x="3083" y="11755"/>
                      <a:pt x="3885" y="11855"/>
                    </a:cubicBezTo>
                    <a:cubicBezTo>
                      <a:pt x="3685" y="11680"/>
                      <a:pt x="3634" y="11529"/>
                      <a:pt x="3634" y="11529"/>
                    </a:cubicBezTo>
                    <a:cubicBezTo>
                      <a:pt x="3659" y="11454"/>
                      <a:pt x="3685" y="11404"/>
                      <a:pt x="3710" y="11354"/>
                    </a:cubicBezTo>
                    <a:lnTo>
                      <a:pt x="3685" y="11354"/>
                    </a:lnTo>
                    <a:cubicBezTo>
                      <a:pt x="3685" y="11354"/>
                      <a:pt x="2206" y="5590"/>
                      <a:pt x="1755" y="1"/>
                    </a:cubicBezTo>
                    <a:close/>
                  </a:path>
                </a:pathLst>
              </a:cu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493;p41"/>
              <p:cNvSpPr/>
              <p:nvPr/>
            </p:nvSpPr>
            <p:spPr>
              <a:xfrm>
                <a:off x="3590095" y="2770167"/>
                <a:ext cx="557277" cy="563035"/>
              </a:xfrm>
              <a:custGeom>
                <a:avLst/>
                <a:gdLst/>
                <a:ahLst/>
                <a:cxnLst/>
                <a:rect l="l" t="t" r="r" b="b"/>
                <a:pathLst>
                  <a:path w="17711" h="17894" extrusionOk="0">
                    <a:moveTo>
                      <a:pt x="14101" y="0"/>
                    </a:moveTo>
                    <a:cubicBezTo>
                      <a:pt x="9715" y="3434"/>
                      <a:pt x="5354" y="8146"/>
                      <a:pt x="3098" y="15013"/>
                    </a:cubicBezTo>
                    <a:cubicBezTo>
                      <a:pt x="3075" y="15010"/>
                      <a:pt x="3047" y="15008"/>
                      <a:pt x="3017" y="15008"/>
                    </a:cubicBezTo>
                    <a:cubicBezTo>
                      <a:pt x="2556" y="15008"/>
                      <a:pt x="1339" y="15358"/>
                      <a:pt x="893" y="16016"/>
                    </a:cubicBezTo>
                    <a:cubicBezTo>
                      <a:pt x="1" y="17312"/>
                      <a:pt x="891" y="17761"/>
                      <a:pt x="1458" y="17761"/>
                    </a:cubicBezTo>
                    <a:cubicBezTo>
                      <a:pt x="1560" y="17761"/>
                      <a:pt x="1651" y="17747"/>
                      <a:pt x="1720" y="17720"/>
                    </a:cubicBezTo>
                    <a:cubicBezTo>
                      <a:pt x="2148" y="17553"/>
                      <a:pt x="3254" y="16912"/>
                      <a:pt x="3430" y="16912"/>
                    </a:cubicBezTo>
                    <a:cubicBezTo>
                      <a:pt x="3439" y="16912"/>
                      <a:pt x="3446" y="16914"/>
                      <a:pt x="3449" y="16918"/>
                    </a:cubicBezTo>
                    <a:cubicBezTo>
                      <a:pt x="3550" y="16993"/>
                      <a:pt x="3374" y="17469"/>
                      <a:pt x="3550" y="17745"/>
                    </a:cubicBezTo>
                    <a:cubicBezTo>
                      <a:pt x="3617" y="17851"/>
                      <a:pt x="3692" y="17894"/>
                      <a:pt x="3756" y="17894"/>
                    </a:cubicBezTo>
                    <a:cubicBezTo>
                      <a:pt x="3858" y="17894"/>
                      <a:pt x="3931" y="17783"/>
                      <a:pt x="3900" y="17645"/>
                    </a:cubicBezTo>
                    <a:cubicBezTo>
                      <a:pt x="3850" y="17419"/>
                      <a:pt x="4051" y="16943"/>
                      <a:pt x="4101" y="16642"/>
                    </a:cubicBezTo>
                    <a:cubicBezTo>
                      <a:pt x="4151" y="16341"/>
                      <a:pt x="4001" y="15865"/>
                      <a:pt x="4001" y="15865"/>
                    </a:cubicBezTo>
                    <a:cubicBezTo>
                      <a:pt x="4001" y="15865"/>
                      <a:pt x="9464" y="10051"/>
                      <a:pt x="17159" y="5840"/>
                    </a:cubicBezTo>
                    <a:cubicBezTo>
                      <a:pt x="17710" y="4061"/>
                      <a:pt x="16482" y="1354"/>
                      <a:pt x="14101" y="0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494;p41"/>
              <p:cNvSpPr/>
              <p:nvPr/>
            </p:nvSpPr>
            <p:spPr>
              <a:xfrm>
                <a:off x="3707303" y="3023304"/>
                <a:ext cx="212924" cy="282367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8974" extrusionOk="0">
                    <a:moveTo>
                      <a:pt x="5489" y="1"/>
                    </a:moveTo>
                    <a:cubicBezTo>
                      <a:pt x="2005" y="3986"/>
                      <a:pt x="0" y="7219"/>
                      <a:pt x="0" y="7219"/>
                    </a:cubicBezTo>
                    <a:cubicBezTo>
                      <a:pt x="0" y="7219"/>
                      <a:pt x="226" y="7695"/>
                      <a:pt x="251" y="7971"/>
                    </a:cubicBezTo>
                    <a:cubicBezTo>
                      <a:pt x="276" y="8246"/>
                      <a:pt x="201" y="8747"/>
                      <a:pt x="276" y="8973"/>
                    </a:cubicBezTo>
                    <a:cubicBezTo>
                      <a:pt x="326" y="8823"/>
                      <a:pt x="351" y="8697"/>
                      <a:pt x="376" y="8597"/>
                    </a:cubicBezTo>
                    <a:cubicBezTo>
                      <a:pt x="376" y="8547"/>
                      <a:pt x="376" y="8497"/>
                      <a:pt x="376" y="8472"/>
                    </a:cubicBezTo>
                    <a:cubicBezTo>
                      <a:pt x="376" y="8171"/>
                      <a:pt x="276" y="7820"/>
                      <a:pt x="276" y="7820"/>
                    </a:cubicBezTo>
                    <a:cubicBezTo>
                      <a:pt x="276" y="7820"/>
                      <a:pt x="2757" y="5189"/>
                      <a:pt x="6692" y="2206"/>
                    </a:cubicBezTo>
                    <a:cubicBezTo>
                      <a:pt x="6717" y="2181"/>
                      <a:pt x="6742" y="2181"/>
                      <a:pt x="6767" y="2156"/>
                    </a:cubicBezTo>
                    <a:cubicBezTo>
                      <a:pt x="6642" y="1905"/>
                      <a:pt x="6165" y="1003"/>
                      <a:pt x="5489" y="1"/>
                    </a:cubicBezTo>
                    <a:close/>
                  </a:path>
                </a:pathLst>
              </a:cu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495;p41"/>
              <p:cNvSpPr/>
              <p:nvPr/>
            </p:nvSpPr>
            <p:spPr>
              <a:xfrm>
                <a:off x="4498276" y="2389818"/>
                <a:ext cx="564388" cy="557025"/>
              </a:xfrm>
              <a:custGeom>
                <a:avLst/>
                <a:gdLst/>
                <a:ahLst/>
                <a:cxnLst/>
                <a:rect l="l" t="t" r="r" b="b"/>
                <a:pathLst>
                  <a:path w="17937" h="17703" extrusionOk="0">
                    <a:moveTo>
                      <a:pt x="14189" y="1"/>
                    </a:moveTo>
                    <a:cubicBezTo>
                      <a:pt x="14098" y="1"/>
                      <a:pt x="14030" y="100"/>
                      <a:pt x="14060" y="234"/>
                    </a:cubicBezTo>
                    <a:cubicBezTo>
                      <a:pt x="14085" y="459"/>
                      <a:pt x="13885" y="935"/>
                      <a:pt x="13835" y="1236"/>
                    </a:cubicBezTo>
                    <a:cubicBezTo>
                      <a:pt x="13785" y="1537"/>
                      <a:pt x="13910" y="2038"/>
                      <a:pt x="13910" y="2038"/>
                    </a:cubicBezTo>
                    <a:cubicBezTo>
                      <a:pt x="13910" y="2038"/>
                      <a:pt x="8346" y="7727"/>
                      <a:pt x="576" y="11813"/>
                    </a:cubicBezTo>
                    <a:cubicBezTo>
                      <a:pt x="0" y="13592"/>
                      <a:pt x="1178" y="16324"/>
                      <a:pt x="3534" y="17702"/>
                    </a:cubicBezTo>
                    <a:cubicBezTo>
                      <a:pt x="7970" y="14344"/>
                      <a:pt x="12431" y="9707"/>
                      <a:pt x="14787" y="2890"/>
                    </a:cubicBezTo>
                    <a:cubicBezTo>
                      <a:pt x="14812" y="2894"/>
                      <a:pt x="14842" y="2895"/>
                      <a:pt x="14875" y="2895"/>
                    </a:cubicBezTo>
                    <a:cubicBezTo>
                      <a:pt x="15340" y="2895"/>
                      <a:pt x="16550" y="2569"/>
                      <a:pt x="17018" y="1938"/>
                    </a:cubicBezTo>
                    <a:cubicBezTo>
                      <a:pt x="17937" y="634"/>
                      <a:pt x="17033" y="169"/>
                      <a:pt x="16467" y="169"/>
                    </a:cubicBezTo>
                    <a:cubicBezTo>
                      <a:pt x="16370" y="169"/>
                      <a:pt x="16282" y="183"/>
                      <a:pt x="16216" y="209"/>
                    </a:cubicBezTo>
                    <a:cubicBezTo>
                      <a:pt x="15787" y="351"/>
                      <a:pt x="14659" y="991"/>
                      <a:pt x="14481" y="991"/>
                    </a:cubicBezTo>
                    <a:cubicBezTo>
                      <a:pt x="14472" y="991"/>
                      <a:pt x="14465" y="989"/>
                      <a:pt x="14461" y="986"/>
                    </a:cubicBezTo>
                    <a:cubicBezTo>
                      <a:pt x="14386" y="885"/>
                      <a:pt x="14561" y="409"/>
                      <a:pt x="14386" y="159"/>
                    </a:cubicBezTo>
                    <a:cubicBezTo>
                      <a:pt x="14325" y="47"/>
                      <a:pt x="14252" y="1"/>
                      <a:pt x="14189" y="1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496;p41"/>
              <p:cNvSpPr/>
              <p:nvPr/>
            </p:nvSpPr>
            <p:spPr>
              <a:xfrm>
                <a:off x="4741156" y="2398722"/>
                <a:ext cx="313895" cy="354139"/>
              </a:xfrm>
              <a:custGeom>
                <a:avLst/>
                <a:gdLst/>
                <a:ahLst/>
                <a:cxnLst/>
                <a:rect l="l" t="t" r="r" b="b"/>
                <a:pathLst>
                  <a:path w="9976" h="11255" extrusionOk="0">
                    <a:moveTo>
                      <a:pt x="9249" y="1"/>
                    </a:moveTo>
                    <a:lnTo>
                      <a:pt x="9249" y="1"/>
                    </a:lnTo>
                    <a:cubicBezTo>
                      <a:pt x="9499" y="277"/>
                      <a:pt x="9524" y="753"/>
                      <a:pt x="8948" y="1454"/>
                    </a:cubicBezTo>
                    <a:cubicBezTo>
                      <a:pt x="8472" y="2031"/>
                      <a:pt x="7369" y="2282"/>
                      <a:pt x="6842" y="2282"/>
                    </a:cubicBezTo>
                    <a:cubicBezTo>
                      <a:pt x="6767" y="2282"/>
                      <a:pt x="6717" y="2256"/>
                      <a:pt x="6667" y="2256"/>
                    </a:cubicBezTo>
                    <a:cubicBezTo>
                      <a:pt x="4436" y="5439"/>
                      <a:pt x="2231" y="7545"/>
                      <a:pt x="0" y="9224"/>
                    </a:cubicBezTo>
                    <a:cubicBezTo>
                      <a:pt x="928" y="10201"/>
                      <a:pt x="1880" y="10953"/>
                      <a:pt x="2281" y="11254"/>
                    </a:cubicBezTo>
                    <a:cubicBezTo>
                      <a:pt x="3534" y="9675"/>
                      <a:pt x="4687" y="7921"/>
                      <a:pt x="5665" y="5941"/>
                    </a:cubicBezTo>
                    <a:cubicBezTo>
                      <a:pt x="6191" y="4888"/>
                      <a:pt x="6667" y="3785"/>
                      <a:pt x="7068" y="2607"/>
                    </a:cubicBezTo>
                    <a:lnTo>
                      <a:pt x="7168" y="2607"/>
                    </a:lnTo>
                    <a:cubicBezTo>
                      <a:pt x="7644" y="2607"/>
                      <a:pt x="8848" y="2282"/>
                      <a:pt x="9299" y="1655"/>
                    </a:cubicBezTo>
                    <a:cubicBezTo>
                      <a:pt x="9299" y="1655"/>
                      <a:pt x="9299" y="1630"/>
                      <a:pt x="9299" y="1630"/>
                    </a:cubicBezTo>
                    <a:cubicBezTo>
                      <a:pt x="9975" y="678"/>
                      <a:pt x="9675" y="176"/>
                      <a:pt x="9249" y="1"/>
                    </a:cubicBezTo>
                    <a:close/>
                  </a:path>
                </a:pathLst>
              </a:cu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497;p41"/>
              <p:cNvSpPr/>
              <p:nvPr/>
            </p:nvSpPr>
            <p:spPr>
              <a:xfrm>
                <a:off x="3749089" y="2699906"/>
                <a:ext cx="1067010" cy="1132992"/>
              </a:xfrm>
              <a:custGeom>
                <a:avLst/>
                <a:gdLst/>
                <a:ahLst/>
                <a:cxnLst/>
                <a:rect l="l" t="t" r="r" b="b"/>
                <a:pathLst>
                  <a:path w="33911" h="36008" extrusionOk="0">
                    <a:moveTo>
                      <a:pt x="14007" y="0"/>
                    </a:moveTo>
                    <a:cubicBezTo>
                      <a:pt x="12951" y="0"/>
                      <a:pt x="11901" y="145"/>
                      <a:pt x="11554" y="429"/>
                    </a:cubicBezTo>
                    <a:cubicBezTo>
                      <a:pt x="11003" y="855"/>
                      <a:pt x="10827" y="3537"/>
                      <a:pt x="10226" y="6218"/>
                    </a:cubicBezTo>
                    <a:cubicBezTo>
                      <a:pt x="9624" y="9025"/>
                      <a:pt x="8020" y="11682"/>
                      <a:pt x="6767" y="14238"/>
                    </a:cubicBezTo>
                    <a:cubicBezTo>
                      <a:pt x="4687" y="18574"/>
                      <a:pt x="2507" y="22860"/>
                      <a:pt x="1529" y="27597"/>
                    </a:cubicBezTo>
                    <a:cubicBezTo>
                      <a:pt x="1279" y="28750"/>
                      <a:pt x="0" y="33136"/>
                      <a:pt x="878" y="34214"/>
                    </a:cubicBezTo>
                    <a:cubicBezTo>
                      <a:pt x="878" y="34237"/>
                      <a:pt x="2327" y="36008"/>
                      <a:pt x="6937" y="36008"/>
                    </a:cubicBezTo>
                    <a:cubicBezTo>
                      <a:pt x="7325" y="36008"/>
                      <a:pt x="7736" y="35995"/>
                      <a:pt x="8171" y="35968"/>
                    </a:cubicBezTo>
                    <a:cubicBezTo>
                      <a:pt x="13785" y="35617"/>
                      <a:pt x="17294" y="34640"/>
                      <a:pt x="23459" y="31933"/>
                    </a:cubicBezTo>
                    <a:cubicBezTo>
                      <a:pt x="29193" y="29422"/>
                      <a:pt x="31832" y="28943"/>
                      <a:pt x="33011" y="28943"/>
                    </a:cubicBezTo>
                    <a:cubicBezTo>
                      <a:pt x="33739" y="28943"/>
                      <a:pt x="33910" y="29126"/>
                      <a:pt x="33910" y="29126"/>
                    </a:cubicBezTo>
                    <a:cubicBezTo>
                      <a:pt x="33910" y="29126"/>
                      <a:pt x="28572" y="18825"/>
                      <a:pt x="27043" y="13010"/>
                    </a:cubicBezTo>
                    <a:cubicBezTo>
                      <a:pt x="25514" y="7196"/>
                      <a:pt x="26266" y="3311"/>
                      <a:pt x="25790" y="2359"/>
                    </a:cubicBezTo>
                    <a:cubicBezTo>
                      <a:pt x="25339" y="1431"/>
                      <a:pt x="22381" y="1206"/>
                      <a:pt x="22231" y="1131"/>
                    </a:cubicBezTo>
                    <a:cubicBezTo>
                      <a:pt x="22229" y="1130"/>
                      <a:pt x="22228" y="1130"/>
                      <a:pt x="22226" y="1130"/>
                    </a:cubicBezTo>
                    <a:cubicBezTo>
                      <a:pt x="22148" y="1130"/>
                      <a:pt x="21971" y="1669"/>
                      <a:pt x="21529" y="2208"/>
                    </a:cubicBezTo>
                    <a:cubicBezTo>
                      <a:pt x="21094" y="2747"/>
                      <a:pt x="20384" y="3286"/>
                      <a:pt x="19230" y="3286"/>
                    </a:cubicBezTo>
                    <a:cubicBezTo>
                      <a:pt x="18989" y="3286"/>
                      <a:pt x="18728" y="3263"/>
                      <a:pt x="18447" y="3211"/>
                    </a:cubicBezTo>
                    <a:cubicBezTo>
                      <a:pt x="15464" y="2685"/>
                      <a:pt x="15740" y="153"/>
                      <a:pt x="15740" y="153"/>
                    </a:cubicBezTo>
                    <a:cubicBezTo>
                      <a:pt x="15256" y="51"/>
                      <a:pt x="14630" y="0"/>
                      <a:pt x="14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498;p41"/>
              <p:cNvSpPr/>
              <p:nvPr/>
            </p:nvSpPr>
            <p:spPr>
              <a:xfrm>
                <a:off x="4402842" y="2637668"/>
                <a:ext cx="415621" cy="399952"/>
              </a:xfrm>
              <a:custGeom>
                <a:avLst/>
                <a:gdLst/>
                <a:ahLst/>
                <a:cxnLst/>
                <a:rect l="l" t="t" r="r" b="b"/>
                <a:pathLst>
                  <a:path w="13209" h="12711" extrusionOk="0">
                    <a:moveTo>
                      <a:pt x="9449" y="1"/>
                    </a:moveTo>
                    <a:cubicBezTo>
                      <a:pt x="7544" y="1429"/>
                      <a:pt x="5239" y="2758"/>
                      <a:pt x="2281" y="3234"/>
                    </a:cubicBezTo>
                    <a:cubicBezTo>
                      <a:pt x="351" y="3560"/>
                      <a:pt x="0" y="7971"/>
                      <a:pt x="0" y="7971"/>
                    </a:cubicBezTo>
                    <a:cubicBezTo>
                      <a:pt x="1935" y="11271"/>
                      <a:pt x="2826" y="12711"/>
                      <a:pt x="3841" y="12711"/>
                    </a:cubicBezTo>
                    <a:cubicBezTo>
                      <a:pt x="5062" y="12711"/>
                      <a:pt x="6463" y="10628"/>
                      <a:pt x="10076" y="7194"/>
                    </a:cubicBezTo>
                    <a:cubicBezTo>
                      <a:pt x="11379" y="5991"/>
                      <a:pt x="13208" y="3785"/>
                      <a:pt x="13208" y="3785"/>
                    </a:cubicBezTo>
                    <a:cubicBezTo>
                      <a:pt x="13208" y="3785"/>
                      <a:pt x="10727" y="2006"/>
                      <a:pt x="9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499;p41"/>
              <p:cNvSpPr/>
              <p:nvPr/>
            </p:nvSpPr>
            <p:spPr>
              <a:xfrm>
                <a:off x="3824794" y="2707866"/>
                <a:ext cx="368298" cy="384880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2232" extrusionOk="0">
                    <a:moveTo>
                      <a:pt x="9499" y="0"/>
                    </a:moveTo>
                    <a:cubicBezTo>
                      <a:pt x="9499" y="0"/>
                      <a:pt x="7143" y="402"/>
                      <a:pt x="5765" y="1805"/>
                    </a:cubicBezTo>
                    <a:cubicBezTo>
                      <a:pt x="4411" y="3208"/>
                      <a:pt x="1730" y="6266"/>
                      <a:pt x="0" y="7870"/>
                    </a:cubicBezTo>
                    <a:cubicBezTo>
                      <a:pt x="1730" y="9474"/>
                      <a:pt x="3058" y="12231"/>
                      <a:pt x="3058" y="12231"/>
                    </a:cubicBezTo>
                    <a:cubicBezTo>
                      <a:pt x="3058" y="12231"/>
                      <a:pt x="5589" y="10903"/>
                      <a:pt x="6968" y="9775"/>
                    </a:cubicBezTo>
                    <a:cubicBezTo>
                      <a:pt x="8346" y="8672"/>
                      <a:pt x="11705" y="3158"/>
                      <a:pt x="9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500;p41"/>
              <p:cNvSpPr/>
              <p:nvPr/>
            </p:nvSpPr>
            <p:spPr>
              <a:xfrm>
                <a:off x="4059997" y="2082499"/>
                <a:ext cx="623605" cy="575275"/>
              </a:xfrm>
              <a:custGeom>
                <a:avLst/>
                <a:gdLst/>
                <a:ahLst/>
                <a:cxnLst/>
                <a:rect l="l" t="t" r="r" b="b"/>
                <a:pathLst>
                  <a:path w="19819" h="18283" extrusionOk="0">
                    <a:moveTo>
                      <a:pt x="9690" y="1"/>
                    </a:moveTo>
                    <a:cubicBezTo>
                      <a:pt x="5461" y="1"/>
                      <a:pt x="2034" y="3489"/>
                      <a:pt x="1849" y="8321"/>
                    </a:cubicBezTo>
                    <a:cubicBezTo>
                      <a:pt x="1824" y="8572"/>
                      <a:pt x="1824" y="8848"/>
                      <a:pt x="1824" y="9098"/>
                    </a:cubicBezTo>
                    <a:cubicBezTo>
                      <a:pt x="1673" y="9048"/>
                      <a:pt x="1498" y="9023"/>
                      <a:pt x="1247" y="8998"/>
                    </a:cubicBezTo>
                    <a:cubicBezTo>
                      <a:pt x="1215" y="8995"/>
                      <a:pt x="1183" y="8993"/>
                      <a:pt x="1152" y="8993"/>
                    </a:cubicBezTo>
                    <a:cubicBezTo>
                      <a:pt x="496" y="8993"/>
                      <a:pt x="1" y="9735"/>
                      <a:pt x="144" y="10978"/>
                    </a:cubicBezTo>
                    <a:cubicBezTo>
                      <a:pt x="329" y="12428"/>
                      <a:pt x="1527" y="12842"/>
                      <a:pt x="2284" y="12842"/>
                    </a:cubicBezTo>
                    <a:cubicBezTo>
                      <a:pt x="2352" y="12842"/>
                      <a:pt x="2416" y="12839"/>
                      <a:pt x="2475" y="12833"/>
                    </a:cubicBezTo>
                    <a:lnTo>
                      <a:pt x="2500" y="12833"/>
                    </a:lnTo>
                    <a:cubicBezTo>
                      <a:pt x="2601" y="13134"/>
                      <a:pt x="2726" y="13434"/>
                      <a:pt x="2876" y="13735"/>
                    </a:cubicBezTo>
                    <a:cubicBezTo>
                      <a:pt x="4245" y="16731"/>
                      <a:pt x="7059" y="18282"/>
                      <a:pt x="9897" y="18282"/>
                    </a:cubicBezTo>
                    <a:cubicBezTo>
                      <a:pt x="12306" y="18282"/>
                      <a:pt x="14733" y="17164"/>
                      <a:pt x="16310" y="14863"/>
                    </a:cubicBezTo>
                    <a:cubicBezTo>
                      <a:pt x="16485" y="14587"/>
                      <a:pt x="16661" y="14312"/>
                      <a:pt x="16836" y="14011"/>
                    </a:cubicBezTo>
                    <a:lnTo>
                      <a:pt x="16861" y="14011"/>
                    </a:lnTo>
                    <a:cubicBezTo>
                      <a:pt x="17014" y="14056"/>
                      <a:pt x="17206" y="14085"/>
                      <a:pt x="17417" y="14085"/>
                    </a:cubicBezTo>
                    <a:cubicBezTo>
                      <a:pt x="18143" y="14085"/>
                      <a:pt x="19093" y="13747"/>
                      <a:pt x="19443" y="12582"/>
                    </a:cubicBezTo>
                    <a:cubicBezTo>
                      <a:pt x="19819" y="11304"/>
                      <a:pt x="19393" y="10477"/>
                      <a:pt x="18666" y="10452"/>
                    </a:cubicBezTo>
                    <a:cubicBezTo>
                      <a:pt x="18553" y="10439"/>
                      <a:pt x="18453" y="10433"/>
                      <a:pt x="18359" y="10433"/>
                    </a:cubicBezTo>
                    <a:cubicBezTo>
                      <a:pt x="18265" y="10433"/>
                      <a:pt x="18177" y="10439"/>
                      <a:pt x="18089" y="10452"/>
                    </a:cubicBezTo>
                    <a:cubicBezTo>
                      <a:pt x="18140" y="10201"/>
                      <a:pt x="18190" y="9926"/>
                      <a:pt x="18215" y="9675"/>
                    </a:cubicBezTo>
                    <a:cubicBezTo>
                      <a:pt x="18866" y="4487"/>
                      <a:pt x="15508" y="201"/>
                      <a:pt x="10771" y="76"/>
                    </a:cubicBezTo>
                    <a:cubicBezTo>
                      <a:pt x="10406" y="25"/>
                      <a:pt x="10045" y="1"/>
                      <a:pt x="9690" y="1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501;p41"/>
              <p:cNvSpPr/>
              <p:nvPr/>
            </p:nvSpPr>
            <p:spPr>
              <a:xfrm>
                <a:off x="4649686" y="2476819"/>
                <a:ext cx="22875" cy="35493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128" extrusionOk="0">
                    <a:moveTo>
                      <a:pt x="0" y="1128"/>
                    </a:moveTo>
                    <a:lnTo>
                      <a:pt x="0" y="1128"/>
                    </a:lnTo>
                    <a:cubicBezTo>
                      <a:pt x="301" y="877"/>
                      <a:pt x="551" y="551"/>
                      <a:pt x="702" y="50"/>
                    </a:cubicBezTo>
                    <a:cubicBezTo>
                      <a:pt x="702" y="25"/>
                      <a:pt x="702" y="0"/>
                      <a:pt x="727" y="0"/>
                    </a:cubicBezTo>
                    <a:cubicBezTo>
                      <a:pt x="702" y="0"/>
                      <a:pt x="702" y="25"/>
                      <a:pt x="702" y="50"/>
                    </a:cubicBezTo>
                    <a:cubicBezTo>
                      <a:pt x="551" y="551"/>
                      <a:pt x="301" y="877"/>
                      <a:pt x="0" y="1128"/>
                    </a:cubicBezTo>
                    <a:close/>
                  </a:path>
                </a:pathLst>
              </a:custGeom>
              <a:solidFill>
                <a:srgbClr val="EE2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502;p41"/>
              <p:cNvSpPr/>
              <p:nvPr/>
            </p:nvSpPr>
            <p:spPr>
              <a:xfrm>
                <a:off x="4672530" y="2476001"/>
                <a:ext cx="31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" extrusionOk="0">
                    <a:moveTo>
                      <a:pt x="1" y="26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6"/>
                    </a:cubicBezTo>
                    <a:close/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2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503;p41"/>
              <p:cNvSpPr/>
              <p:nvPr/>
            </p:nvSpPr>
            <p:spPr>
              <a:xfrm>
                <a:off x="4062954" y="2387678"/>
                <a:ext cx="614354" cy="270536"/>
              </a:xfrm>
              <a:custGeom>
                <a:avLst/>
                <a:gdLst/>
                <a:ahLst/>
                <a:cxnLst/>
                <a:rect l="l" t="t" r="r" b="b"/>
                <a:pathLst>
                  <a:path w="19525" h="8598" extrusionOk="0">
                    <a:moveTo>
                      <a:pt x="176" y="1"/>
                    </a:moveTo>
                    <a:cubicBezTo>
                      <a:pt x="50" y="327"/>
                      <a:pt x="0" y="753"/>
                      <a:pt x="50" y="1279"/>
                    </a:cubicBezTo>
                    <a:cubicBezTo>
                      <a:pt x="226" y="2733"/>
                      <a:pt x="1454" y="3134"/>
                      <a:pt x="2181" y="3134"/>
                    </a:cubicBezTo>
                    <a:lnTo>
                      <a:pt x="2406" y="3134"/>
                    </a:lnTo>
                    <a:cubicBezTo>
                      <a:pt x="2507" y="3435"/>
                      <a:pt x="2632" y="3735"/>
                      <a:pt x="2782" y="4036"/>
                    </a:cubicBezTo>
                    <a:cubicBezTo>
                      <a:pt x="4161" y="7044"/>
                      <a:pt x="6968" y="8597"/>
                      <a:pt x="9800" y="8597"/>
                    </a:cubicBezTo>
                    <a:cubicBezTo>
                      <a:pt x="12206" y="8597"/>
                      <a:pt x="14637" y="7470"/>
                      <a:pt x="16216" y="5164"/>
                    </a:cubicBezTo>
                    <a:cubicBezTo>
                      <a:pt x="16391" y="4888"/>
                      <a:pt x="16567" y="4613"/>
                      <a:pt x="16742" y="4312"/>
                    </a:cubicBezTo>
                    <a:lnTo>
                      <a:pt x="16767" y="4312"/>
                    </a:lnTo>
                    <a:cubicBezTo>
                      <a:pt x="16918" y="4362"/>
                      <a:pt x="17118" y="4387"/>
                      <a:pt x="17319" y="4387"/>
                    </a:cubicBezTo>
                    <a:cubicBezTo>
                      <a:pt x="17745" y="4387"/>
                      <a:pt x="18246" y="4287"/>
                      <a:pt x="18647" y="3961"/>
                    </a:cubicBezTo>
                    <a:cubicBezTo>
                      <a:pt x="18948" y="3710"/>
                      <a:pt x="19198" y="3384"/>
                      <a:pt x="19349" y="2883"/>
                    </a:cubicBezTo>
                    <a:cubicBezTo>
                      <a:pt x="19349" y="2858"/>
                      <a:pt x="19349" y="2833"/>
                      <a:pt x="19374" y="2833"/>
                    </a:cubicBezTo>
                    <a:cubicBezTo>
                      <a:pt x="19374" y="2808"/>
                      <a:pt x="19374" y="2808"/>
                      <a:pt x="19374" y="2808"/>
                    </a:cubicBezTo>
                    <a:cubicBezTo>
                      <a:pt x="19524" y="2232"/>
                      <a:pt x="19524" y="1755"/>
                      <a:pt x="19399" y="1404"/>
                    </a:cubicBezTo>
                    <a:lnTo>
                      <a:pt x="19399" y="1404"/>
                    </a:lnTo>
                    <a:cubicBezTo>
                      <a:pt x="19023" y="2507"/>
                      <a:pt x="18096" y="2833"/>
                      <a:pt x="17369" y="2833"/>
                    </a:cubicBezTo>
                    <a:cubicBezTo>
                      <a:pt x="17168" y="2833"/>
                      <a:pt x="16993" y="2808"/>
                      <a:pt x="16817" y="2758"/>
                    </a:cubicBezTo>
                    <a:lnTo>
                      <a:pt x="16792" y="2758"/>
                    </a:lnTo>
                    <a:cubicBezTo>
                      <a:pt x="16642" y="3059"/>
                      <a:pt x="16467" y="3334"/>
                      <a:pt x="16266" y="3610"/>
                    </a:cubicBezTo>
                    <a:cubicBezTo>
                      <a:pt x="14712" y="5916"/>
                      <a:pt x="12281" y="7019"/>
                      <a:pt x="9875" y="7019"/>
                    </a:cubicBezTo>
                    <a:cubicBezTo>
                      <a:pt x="7043" y="7019"/>
                      <a:pt x="4211" y="5490"/>
                      <a:pt x="2858" y="2482"/>
                    </a:cubicBezTo>
                    <a:cubicBezTo>
                      <a:pt x="2707" y="2181"/>
                      <a:pt x="2582" y="1881"/>
                      <a:pt x="2482" y="1580"/>
                    </a:cubicBezTo>
                    <a:lnTo>
                      <a:pt x="2256" y="1580"/>
                    </a:lnTo>
                    <a:cubicBezTo>
                      <a:pt x="1554" y="1580"/>
                      <a:pt x="451" y="1229"/>
                      <a:pt x="176" y="1"/>
                    </a:cubicBezTo>
                    <a:close/>
                  </a:path>
                </a:pathLst>
              </a:cu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504;p41"/>
              <p:cNvSpPr/>
              <p:nvPr/>
            </p:nvSpPr>
            <p:spPr>
              <a:xfrm>
                <a:off x="4456458" y="2393940"/>
                <a:ext cx="72590" cy="35587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1131" extrusionOk="0">
                    <a:moveTo>
                      <a:pt x="1121" y="0"/>
                    </a:moveTo>
                    <a:cubicBezTo>
                      <a:pt x="843" y="0"/>
                      <a:pt x="589" y="167"/>
                      <a:pt x="402" y="378"/>
                    </a:cubicBezTo>
                    <a:cubicBezTo>
                      <a:pt x="301" y="479"/>
                      <a:pt x="251" y="604"/>
                      <a:pt x="176" y="704"/>
                    </a:cubicBezTo>
                    <a:cubicBezTo>
                      <a:pt x="101" y="830"/>
                      <a:pt x="51" y="980"/>
                      <a:pt x="1" y="1105"/>
                    </a:cubicBezTo>
                    <a:cubicBezTo>
                      <a:pt x="176" y="880"/>
                      <a:pt x="326" y="629"/>
                      <a:pt x="502" y="479"/>
                    </a:cubicBezTo>
                    <a:cubicBezTo>
                      <a:pt x="685" y="295"/>
                      <a:pt x="890" y="175"/>
                      <a:pt x="1115" y="175"/>
                    </a:cubicBezTo>
                    <a:cubicBezTo>
                      <a:pt x="1136" y="175"/>
                      <a:pt x="1157" y="176"/>
                      <a:pt x="1179" y="178"/>
                    </a:cubicBezTo>
                    <a:cubicBezTo>
                      <a:pt x="1429" y="178"/>
                      <a:pt x="1655" y="303"/>
                      <a:pt x="1855" y="479"/>
                    </a:cubicBezTo>
                    <a:cubicBezTo>
                      <a:pt x="2056" y="654"/>
                      <a:pt x="2231" y="880"/>
                      <a:pt x="2281" y="1130"/>
                    </a:cubicBezTo>
                    <a:cubicBezTo>
                      <a:pt x="2306" y="855"/>
                      <a:pt x="2131" y="579"/>
                      <a:pt x="1956" y="378"/>
                    </a:cubicBezTo>
                    <a:cubicBezTo>
                      <a:pt x="1755" y="178"/>
                      <a:pt x="1479" y="2"/>
                      <a:pt x="1179" y="2"/>
                    </a:cubicBezTo>
                    <a:cubicBezTo>
                      <a:pt x="1159" y="1"/>
                      <a:pt x="1140" y="0"/>
                      <a:pt x="1121" y="0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505;p41"/>
              <p:cNvSpPr/>
              <p:nvPr/>
            </p:nvSpPr>
            <p:spPr>
              <a:xfrm>
                <a:off x="4231702" y="2375784"/>
                <a:ext cx="72590" cy="36374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1156" extrusionOk="0">
                    <a:moveTo>
                      <a:pt x="1266" y="1"/>
                    </a:moveTo>
                    <a:cubicBezTo>
                      <a:pt x="1245" y="1"/>
                      <a:pt x="1225" y="1"/>
                      <a:pt x="1204" y="3"/>
                    </a:cubicBezTo>
                    <a:cubicBezTo>
                      <a:pt x="903" y="28"/>
                      <a:pt x="627" y="204"/>
                      <a:pt x="452" y="404"/>
                    </a:cubicBezTo>
                    <a:cubicBezTo>
                      <a:pt x="352" y="504"/>
                      <a:pt x="276" y="630"/>
                      <a:pt x="201" y="730"/>
                    </a:cubicBezTo>
                    <a:cubicBezTo>
                      <a:pt x="126" y="855"/>
                      <a:pt x="76" y="980"/>
                      <a:pt x="1" y="1106"/>
                    </a:cubicBezTo>
                    <a:cubicBezTo>
                      <a:pt x="201" y="905"/>
                      <a:pt x="352" y="680"/>
                      <a:pt x="552" y="504"/>
                    </a:cubicBezTo>
                    <a:cubicBezTo>
                      <a:pt x="753" y="329"/>
                      <a:pt x="978" y="204"/>
                      <a:pt x="1229" y="178"/>
                    </a:cubicBezTo>
                    <a:cubicBezTo>
                      <a:pt x="1245" y="177"/>
                      <a:pt x="1262" y="176"/>
                      <a:pt x="1279" y="176"/>
                    </a:cubicBezTo>
                    <a:cubicBezTo>
                      <a:pt x="1491" y="176"/>
                      <a:pt x="1718" y="317"/>
                      <a:pt x="1880" y="479"/>
                    </a:cubicBezTo>
                    <a:cubicBezTo>
                      <a:pt x="2081" y="655"/>
                      <a:pt x="2231" y="880"/>
                      <a:pt x="2281" y="1156"/>
                    </a:cubicBezTo>
                    <a:cubicBezTo>
                      <a:pt x="2307" y="855"/>
                      <a:pt x="2181" y="605"/>
                      <a:pt x="1981" y="379"/>
                    </a:cubicBezTo>
                    <a:cubicBezTo>
                      <a:pt x="1817" y="168"/>
                      <a:pt x="1565" y="1"/>
                      <a:pt x="1266" y="1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506;p41"/>
              <p:cNvSpPr/>
              <p:nvPr/>
            </p:nvSpPr>
            <p:spPr>
              <a:xfrm>
                <a:off x="4297150" y="2535155"/>
                <a:ext cx="115193" cy="26053"/>
              </a:xfrm>
              <a:custGeom>
                <a:avLst/>
                <a:gdLst/>
                <a:ahLst/>
                <a:cxnLst/>
                <a:rect l="l" t="t" r="r" b="b"/>
                <a:pathLst>
                  <a:path w="3661" h="82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27" y="251"/>
                      <a:pt x="502" y="427"/>
                      <a:pt x="803" y="577"/>
                    </a:cubicBezTo>
                    <a:cubicBezTo>
                      <a:pt x="1104" y="702"/>
                      <a:pt x="1430" y="778"/>
                      <a:pt x="1755" y="828"/>
                    </a:cubicBezTo>
                    <a:cubicBezTo>
                      <a:pt x="2106" y="828"/>
                      <a:pt x="2432" y="828"/>
                      <a:pt x="2758" y="753"/>
                    </a:cubicBezTo>
                    <a:cubicBezTo>
                      <a:pt x="2908" y="728"/>
                      <a:pt x="3059" y="652"/>
                      <a:pt x="3209" y="602"/>
                    </a:cubicBezTo>
                    <a:cubicBezTo>
                      <a:pt x="3359" y="552"/>
                      <a:pt x="3510" y="477"/>
                      <a:pt x="3660" y="427"/>
                    </a:cubicBezTo>
                    <a:lnTo>
                      <a:pt x="3660" y="427"/>
                    </a:lnTo>
                    <a:cubicBezTo>
                      <a:pt x="3359" y="502"/>
                      <a:pt x="3034" y="577"/>
                      <a:pt x="2733" y="627"/>
                    </a:cubicBezTo>
                    <a:cubicBezTo>
                      <a:pt x="2502" y="645"/>
                      <a:pt x="2272" y="663"/>
                      <a:pt x="2051" y="663"/>
                    </a:cubicBezTo>
                    <a:cubicBezTo>
                      <a:pt x="1959" y="663"/>
                      <a:pt x="1869" y="660"/>
                      <a:pt x="1780" y="652"/>
                    </a:cubicBezTo>
                    <a:cubicBezTo>
                      <a:pt x="1455" y="627"/>
                      <a:pt x="1154" y="552"/>
                      <a:pt x="853" y="452"/>
                    </a:cubicBezTo>
                    <a:cubicBezTo>
                      <a:pt x="552" y="352"/>
                      <a:pt x="277" y="201"/>
                      <a:pt x="1" y="1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507;p41"/>
              <p:cNvSpPr/>
              <p:nvPr/>
            </p:nvSpPr>
            <p:spPr>
              <a:xfrm>
                <a:off x="4324776" y="2571434"/>
                <a:ext cx="47323" cy="19760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62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126"/>
                      <a:pt x="126" y="251"/>
                      <a:pt x="251" y="351"/>
                    </a:cubicBezTo>
                    <a:cubicBezTo>
                      <a:pt x="351" y="452"/>
                      <a:pt x="501" y="502"/>
                      <a:pt x="652" y="552"/>
                    </a:cubicBezTo>
                    <a:cubicBezTo>
                      <a:pt x="777" y="602"/>
                      <a:pt x="928" y="627"/>
                      <a:pt x="1078" y="627"/>
                    </a:cubicBezTo>
                    <a:cubicBezTo>
                      <a:pt x="1228" y="627"/>
                      <a:pt x="1354" y="627"/>
                      <a:pt x="1504" y="577"/>
                    </a:cubicBezTo>
                    <a:cubicBezTo>
                      <a:pt x="1354" y="552"/>
                      <a:pt x="1228" y="527"/>
                      <a:pt x="1078" y="502"/>
                    </a:cubicBezTo>
                    <a:cubicBezTo>
                      <a:pt x="953" y="477"/>
                      <a:pt x="827" y="452"/>
                      <a:pt x="702" y="402"/>
                    </a:cubicBezTo>
                    <a:cubicBezTo>
                      <a:pt x="552" y="351"/>
                      <a:pt x="426" y="301"/>
                      <a:pt x="326" y="251"/>
                    </a:cubicBezTo>
                    <a:cubicBezTo>
                      <a:pt x="201" y="176"/>
                      <a:pt x="100" y="101"/>
                      <a:pt x="0" y="1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508;p41"/>
              <p:cNvSpPr/>
              <p:nvPr/>
            </p:nvSpPr>
            <p:spPr>
              <a:xfrm>
                <a:off x="4337394" y="2480752"/>
                <a:ext cx="62332" cy="19036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60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0" y="76"/>
                      <a:pt x="126" y="151"/>
                      <a:pt x="176" y="226"/>
                    </a:cubicBezTo>
                    <a:cubicBezTo>
                      <a:pt x="251" y="276"/>
                      <a:pt x="326" y="326"/>
                      <a:pt x="426" y="376"/>
                    </a:cubicBezTo>
                    <a:cubicBezTo>
                      <a:pt x="577" y="477"/>
                      <a:pt x="777" y="552"/>
                      <a:pt x="953" y="602"/>
                    </a:cubicBezTo>
                    <a:cubicBezTo>
                      <a:pt x="981" y="604"/>
                      <a:pt x="1010" y="605"/>
                      <a:pt x="1039" y="605"/>
                    </a:cubicBezTo>
                    <a:cubicBezTo>
                      <a:pt x="1413" y="605"/>
                      <a:pt x="1794" y="453"/>
                      <a:pt x="1980" y="151"/>
                    </a:cubicBezTo>
                    <a:lnTo>
                      <a:pt x="1980" y="151"/>
                    </a:lnTo>
                    <a:cubicBezTo>
                      <a:pt x="1730" y="338"/>
                      <a:pt x="1446" y="439"/>
                      <a:pt x="1155" y="439"/>
                    </a:cubicBezTo>
                    <a:cubicBezTo>
                      <a:pt x="1096" y="439"/>
                      <a:pt x="1037" y="435"/>
                      <a:pt x="978" y="426"/>
                    </a:cubicBezTo>
                    <a:cubicBezTo>
                      <a:pt x="802" y="401"/>
                      <a:pt x="652" y="351"/>
                      <a:pt x="476" y="276"/>
                    </a:cubicBezTo>
                    <a:cubicBezTo>
                      <a:pt x="326" y="201"/>
                      <a:pt x="151" y="101"/>
                      <a:pt x="0" y="0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509;p41"/>
              <p:cNvSpPr/>
              <p:nvPr/>
            </p:nvSpPr>
            <p:spPr>
              <a:xfrm>
                <a:off x="3975418" y="2019600"/>
                <a:ext cx="595412" cy="347279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11037" extrusionOk="0">
                    <a:moveTo>
                      <a:pt x="13682" y="1"/>
                    </a:moveTo>
                    <a:cubicBezTo>
                      <a:pt x="11495" y="1"/>
                      <a:pt x="8926" y="741"/>
                      <a:pt x="6767" y="2476"/>
                    </a:cubicBezTo>
                    <a:cubicBezTo>
                      <a:pt x="5013" y="3879"/>
                      <a:pt x="0" y="10646"/>
                      <a:pt x="3233" y="10997"/>
                    </a:cubicBezTo>
                    <a:cubicBezTo>
                      <a:pt x="3474" y="11024"/>
                      <a:pt x="3722" y="11036"/>
                      <a:pt x="3976" y="11036"/>
                    </a:cubicBezTo>
                    <a:cubicBezTo>
                      <a:pt x="9278" y="11036"/>
                      <a:pt x="17244" y="5559"/>
                      <a:pt x="17244" y="5559"/>
                    </a:cubicBezTo>
                    <a:cubicBezTo>
                      <a:pt x="17244" y="5559"/>
                      <a:pt x="18923" y="3253"/>
                      <a:pt x="18321" y="2000"/>
                    </a:cubicBezTo>
                    <a:cubicBezTo>
                      <a:pt x="17705" y="754"/>
                      <a:pt x="15888" y="1"/>
                      <a:pt x="136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510;p41"/>
              <p:cNvSpPr/>
              <p:nvPr/>
            </p:nvSpPr>
            <p:spPr>
              <a:xfrm>
                <a:off x="4431318" y="2078597"/>
                <a:ext cx="286206" cy="332774"/>
              </a:xfrm>
              <a:custGeom>
                <a:avLst/>
                <a:gdLst/>
                <a:ahLst/>
                <a:cxnLst/>
                <a:rect l="l" t="t" r="r" b="b"/>
                <a:pathLst>
                  <a:path w="9096" h="10576" extrusionOk="0">
                    <a:moveTo>
                      <a:pt x="2542" y="1"/>
                    </a:moveTo>
                    <a:cubicBezTo>
                      <a:pt x="191" y="1"/>
                      <a:pt x="1" y="1497"/>
                      <a:pt x="649" y="1929"/>
                    </a:cubicBezTo>
                    <a:cubicBezTo>
                      <a:pt x="5211" y="4887"/>
                      <a:pt x="6288" y="10576"/>
                      <a:pt x="6288" y="10576"/>
                    </a:cubicBezTo>
                    <a:lnTo>
                      <a:pt x="7792" y="10400"/>
                    </a:lnTo>
                    <a:cubicBezTo>
                      <a:pt x="7792" y="10400"/>
                      <a:pt x="9095" y="4661"/>
                      <a:pt x="6664" y="1729"/>
                    </a:cubicBezTo>
                    <a:cubicBezTo>
                      <a:pt x="6013" y="952"/>
                      <a:pt x="5110" y="350"/>
                      <a:pt x="3832" y="125"/>
                    </a:cubicBezTo>
                    <a:cubicBezTo>
                      <a:pt x="3344" y="39"/>
                      <a:pt x="2915" y="1"/>
                      <a:pt x="25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511;p41"/>
              <p:cNvSpPr/>
              <p:nvPr/>
            </p:nvSpPr>
            <p:spPr>
              <a:xfrm>
                <a:off x="4119718" y="2319871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2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512;p41"/>
              <p:cNvSpPr/>
              <p:nvPr/>
            </p:nvSpPr>
            <p:spPr>
              <a:xfrm>
                <a:off x="4713561" y="3610032"/>
                <a:ext cx="74163" cy="11862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377" extrusionOk="0">
                    <a:moveTo>
                      <a:pt x="2356" y="0"/>
                    </a:moveTo>
                    <a:cubicBezTo>
                      <a:pt x="1855" y="0"/>
                      <a:pt x="1128" y="101"/>
                      <a:pt x="0" y="376"/>
                    </a:cubicBezTo>
                    <a:cubicBezTo>
                      <a:pt x="1128" y="101"/>
                      <a:pt x="1880" y="0"/>
                      <a:pt x="2356" y="0"/>
                    </a:cubicBezTo>
                    <a:close/>
                  </a:path>
                </a:pathLst>
              </a:custGeom>
              <a:solidFill>
                <a:srgbClr val="70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513;p41"/>
              <p:cNvSpPr/>
              <p:nvPr/>
            </p:nvSpPr>
            <p:spPr>
              <a:xfrm>
                <a:off x="4578701" y="3005966"/>
                <a:ext cx="21333" cy="103331"/>
              </a:xfrm>
              <a:custGeom>
                <a:avLst/>
                <a:gdLst/>
                <a:ahLst/>
                <a:cxnLst/>
                <a:rect l="l" t="t" r="r" b="b"/>
                <a:pathLst>
                  <a:path w="678" h="3284" extrusionOk="0">
                    <a:moveTo>
                      <a:pt x="677" y="3283"/>
                    </a:moveTo>
                    <a:cubicBezTo>
                      <a:pt x="677" y="3283"/>
                      <a:pt x="677" y="3283"/>
                      <a:pt x="677" y="3258"/>
                    </a:cubicBezTo>
                    <a:cubicBezTo>
                      <a:pt x="677" y="3283"/>
                      <a:pt x="677" y="3283"/>
                      <a:pt x="677" y="3283"/>
                    </a:cubicBezTo>
                    <a:close/>
                    <a:moveTo>
                      <a:pt x="677" y="3258"/>
                    </a:moveTo>
                    <a:cubicBezTo>
                      <a:pt x="677" y="3258"/>
                      <a:pt x="677" y="3258"/>
                      <a:pt x="677" y="3233"/>
                    </a:cubicBezTo>
                    <a:cubicBezTo>
                      <a:pt x="677" y="3258"/>
                      <a:pt x="677" y="3258"/>
                      <a:pt x="677" y="3258"/>
                    </a:cubicBezTo>
                    <a:close/>
                    <a:moveTo>
                      <a:pt x="677" y="3233"/>
                    </a:moveTo>
                    <a:cubicBezTo>
                      <a:pt x="376" y="2080"/>
                      <a:pt x="151" y="1003"/>
                      <a:pt x="0" y="0"/>
                    </a:cubicBezTo>
                    <a:lnTo>
                      <a:pt x="0" y="0"/>
                    </a:lnTo>
                    <a:cubicBezTo>
                      <a:pt x="151" y="1003"/>
                      <a:pt x="376" y="2080"/>
                      <a:pt x="677" y="3233"/>
                    </a:cubicBezTo>
                    <a:close/>
                  </a:path>
                </a:pathLst>
              </a:custGeom>
              <a:solidFill>
                <a:srgbClr val="7823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514;p41"/>
              <p:cNvSpPr/>
              <p:nvPr/>
            </p:nvSpPr>
            <p:spPr>
              <a:xfrm>
                <a:off x="4741156" y="2688924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36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515;p41"/>
              <p:cNvSpPr/>
              <p:nvPr/>
            </p:nvSpPr>
            <p:spPr>
              <a:xfrm>
                <a:off x="4434370" y="2965722"/>
                <a:ext cx="381733" cy="656171"/>
              </a:xfrm>
              <a:custGeom>
                <a:avLst/>
                <a:gdLst/>
                <a:ahLst/>
                <a:cxnLst/>
                <a:rect l="l" t="t" r="r" b="b"/>
                <a:pathLst>
                  <a:path w="12132" h="20854" extrusionOk="0">
                    <a:moveTo>
                      <a:pt x="477" y="1"/>
                    </a:moveTo>
                    <a:cubicBezTo>
                      <a:pt x="51" y="1179"/>
                      <a:pt x="1" y="2482"/>
                      <a:pt x="402" y="3735"/>
                    </a:cubicBezTo>
                    <a:lnTo>
                      <a:pt x="427" y="3760"/>
                    </a:lnTo>
                    <a:cubicBezTo>
                      <a:pt x="2206" y="9199"/>
                      <a:pt x="7169" y="17946"/>
                      <a:pt x="8873" y="20853"/>
                    </a:cubicBezTo>
                    <a:cubicBezTo>
                      <a:pt x="10001" y="20578"/>
                      <a:pt x="10728" y="20477"/>
                      <a:pt x="11229" y="20477"/>
                    </a:cubicBezTo>
                    <a:cubicBezTo>
                      <a:pt x="11956" y="20477"/>
                      <a:pt x="12131" y="20678"/>
                      <a:pt x="12131" y="20678"/>
                    </a:cubicBezTo>
                    <a:cubicBezTo>
                      <a:pt x="12131" y="20678"/>
                      <a:pt x="6793" y="10377"/>
                      <a:pt x="5264" y="4562"/>
                    </a:cubicBezTo>
                    <a:cubicBezTo>
                      <a:pt x="5264" y="4562"/>
                      <a:pt x="5264" y="4562"/>
                      <a:pt x="5264" y="4537"/>
                    </a:cubicBezTo>
                    <a:cubicBezTo>
                      <a:pt x="5264" y="4537"/>
                      <a:pt x="5264" y="4537"/>
                      <a:pt x="5264" y="4512"/>
                    </a:cubicBezTo>
                    <a:cubicBezTo>
                      <a:pt x="4963" y="3359"/>
                      <a:pt x="4738" y="2282"/>
                      <a:pt x="4587" y="1279"/>
                    </a:cubicBezTo>
                    <a:cubicBezTo>
                      <a:pt x="3886" y="1931"/>
                      <a:pt x="3359" y="2282"/>
                      <a:pt x="2833" y="2282"/>
                    </a:cubicBezTo>
                    <a:cubicBezTo>
                      <a:pt x="2131" y="2282"/>
                      <a:pt x="1480" y="1580"/>
                      <a:pt x="4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516;p41"/>
              <p:cNvSpPr/>
              <p:nvPr/>
            </p:nvSpPr>
            <p:spPr>
              <a:xfrm>
                <a:off x="4449379" y="2688924"/>
                <a:ext cx="369084" cy="348601"/>
              </a:xfrm>
              <a:custGeom>
                <a:avLst/>
                <a:gdLst/>
                <a:ahLst/>
                <a:cxnLst/>
                <a:rect l="l" t="t" r="r" b="b"/>
                <a:pathLst>
                  <a:path w="11730" h="11079" extrusionOk="0">
                    <a:moveTo>
                      <a:pt x="9273" y="1"/>
                    </a:moveTo>
                    <a:cubicBezTo>
                      <a:pt x="9048" y="176"/>
                      <a:pt x="4687" y="3785"/>
                      <a:pt x="1679" y="6367"/>
                    </a:cubicBezTo>
                    <a:cubicBezTo>
                      <a:pt x="902" y="7044"/>
                      <a:pt x="351" y="7871"/>
                      <a:pt x="0" y="8798"/>
                    </a:cubicBezTo>
                    <a:cubicBezTo>
                      <a:pt x="1003" y="10377"/>
                      <a:pt x="1654" y="11079"/>
                      <a:pt x="2356" y="11079"/>
                    </a:cubicBezTo>
                    <a:cubicBezTo>
                      <a:pt x="2882" y="11079"/>
                      <a:pt x="3409" y="10728"/>
                      <a:pt x="4110" y="10076"/>
                    </a:cubicBezTo>
                    <a:cubicBezTo>
                      <a:pt x="5138" y="9124"/>
                      <a:pt x="6491" y="7595"/>
                      <a:pt x="8597" y="5565"/>
                    </a:cubicBezTo>
                    <a:cubicBezTo>
                      <a:pt x="9900" y="4362"/>
                      <a:pt x="11729" y="2156"/>
                      <a:pt x="11729" y="2156"/>
                    </a:cubicBezTo>
                    <a:cubicBezTo>
                      <a:pt x="11729" y="2156"/>
                      <a:pt x="10552" y="1981"/>
                      <a:pt x="92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517;p41"/>
              <p:cNvSpPr/>
              <p:nvPr/>
            </p:nvSpPr>
            <p:spPr>
              <a:xfrm>
                <a:off x="3920197" y="3091111"/>
                <a:ext cx="850" cy="1636"/>
              </a:xfrm>
              <a:custGeom>
                <a:avLst/>
                <a:gdLst/>
                <a:ahLst/>
                <a:cxnLst/>
                <a:rect l="l" t="t" r="r" b="b"/>
                <a:pathLst>
                  <a:path w="27" h="52" extrusionOk="0">
                    <a:moveTo>
                      <a:pt x="26" y="51"/>
                    </a:moveTo>
                    <a:lnTo>
                      <a:pt x="26" y="51"/>
                    </a:lnTo>
                    <a:lnTo>
                      <a:pt x="26" y="51"/>
                    </a:lnTo>
                    <a:lnTo>
                      <a:pt x="26" y="51"/>
                    </a:lnTo>
                    <a:lnTo>
                      <a:pt x="26" y="51"/>
                    </a:lnTo>
                    <a:close/>
                    <a:moveTo>
                      <a:pt x="26" y="51"/>
                    </a:moveTo>
                    <a:lnTo>
                      <a:pt x="26" y="51"/>
                    </a:lnTo>
                    <a:lnTo>
                      <a:pt x="26" y="51"/>
                    </a:lnTo>
                    <a:close/>
                    <a:moveTo>
                      <a:pt x="26" y="51"/>
                    </a:moveTo>
                    <a:lnTo>
                      <a:pt x="26" y="51"/>
                    </a:lnTo>
                    <a:lnTo>
                      <a:pt x="26" y="51"/>
                    </a:lnTo>
                    <a:close/>
                    <a:moveTo>
                      <a:pt x="26" y="51"/>
                    </a:moveTo>
                    <a:cubicBezTo>
                      <a:pt x="26" y="51"/>
                      <a:pt x="26" y="26"/>
                      <a:pt x="1" y="1"/>
                    </a:cubicBezTo>
                    <a:lnTo>
                      <a:pt x="1" y="1"/>
                    </a:lnTo>
                    <a:cubicBezTo>
                      <a:pt x="26" y="26"/>
                      <a:pt x="26" y="51"/>
                      <a:pt x="26" y="51"/>
                    </a:cubicBezTo>
                    <a:close/>
                  </a:path>
                </a:pathLst>
              </a:custGeom>
              <a:solidFill>
                <a:srgbClr val="7730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518;p41"/>
              <p:cNvSpPr/>
              <p:nvPr/>
            </p:nvSpPr>
            <p:spPr>
              <a:xfrm>
                <a:off x="3878411" y="3020944"/>
                <a:ext cx="1605" cy="2391"/>
              </a:xfrm>
              <a:custGeom>
                <a:avLst/>
                <a:gdLst/>
                <a:ahLst/>
                <a:cxnLst/>
                <a:rect l="l" t="t" r="r" b="b"/>
                <a:pathLst>
                  <a:path w="51" h="76" extrusionOk="0">
                    <a:moveTo>
                      <a:pt x="51" y="76"/>
                    </a:moveTo>
                    <a:cubicBezTo>
                      <a:pt x="51" y="50"/>
                      <a:pt x="26" y="25"/>
                      <a:pt x="1" y="0"/>
                    </a:cubicBezTo>
                    <a:lnTo>
                      <a:pt x="1" y="0"/>
                    </a:lnTo>
                    <a:cubicBezTo>
                      <a:pt x="26" y="25"/>
                      <a:pt x="51" y="50"/>
                      <a:pt x="51" y="76"/>
                    </a:cubicBezTo>
                    <a:lnTo>
                      <a:pt x="51" y="76"/>
                    </a:lnTo>
                    <a:close/>
                  </a:path>
                </a:pathLst>
              </a:custGeom>
              <a:solidFill>
                <a:srgbClr val="736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519;p41"/>
              <p:cNvSpPr/>
              <p:nvPr/>
            </p:nvSpPr>
            <p:spPr>
              <a:xfrm>
                <a:off x="3879984" y="3023304"/>
                <a:ext cx="40244" cy="67839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2156" extrusionOk="0">
                    <a:moveTo>
                      <a:pt x="1279" y="2156"/>
                    </a:moveTo>
                    <a:cubicBezTo>
                      <a:pt x="1154" y="1905"/>
                      <a:pt x="677" y="1003"/>
                      <a:pt x="1" y="1"/>
                    </a:cubicBezTo>
                    <a:lnTo>
                      <a:pt x="1" y="1"/>
                    </a:lnTo>
                    <a:cubicBezTo>
                      <a:pt x="677" y="1003"/>
                      <a:pt x="1154" y="1905"/>
                      <a:pt x="1279" y="2156"/>
                    </a:cubicBezTo>
                    <a:lnTo>
                      <a:pt x="1279" y="2156"/>
                    </a:lnTo>
                  </a:path>
                </a:pathLst>
              </a:custGeom>
              <a:solidFill>
                <a:srgbClr val="7354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520;p41"/>
              <p:cNvSpPr/>
              <p:nvPr/>
            </p:nvSpPr>
            <p:spPr>
              <a:xfrm>
                <a:off x="3878411" y="2895555"/>
                <a:ext cx="192440" cy="197191"/>
              </a:xfrm>
              <a:custGeom>
                <a:avLst/>
                <a:gdLst/>
                <a:ahLst/>
                <a:cxnLst/>
                <a:rect l="l" t="t" r="r" b="b"/>
                <a:pathLst>
                  <a:path w="6116" h="6267" extrusionOk="0">
                    <a:moveTo>
                      <a:pt x="6116" y="0"/>
                    </a:moveTo>
                    <a:cubicBezTo>
                      <a:pt x="6116" y="0"/>
                      <a:pt x="4036" y="276"/>
                      <a:pt x="477" y="3509"/>
                    </a:cubicBezTo>
                    <a:cubicBezTo>
                      <a:pt x="326" y="3660"/>
                      <a:pt x="176" y="3810"/>
                      <a:pt x="1" y="3985"/>
                    </a:cubicBezTo>
                    <a:cubicBezTo>
                      <a:pt x="26" y="4010"/>
                      <a:pt x="51" y="4035"/>
                      <a:pt x="51" y="4061"/>
                    </a:cubicBezTo>
                    <a:cubicBezTo>
                      <a:pt x="727" y="5063"/>
                      <a:pt x="1204" y="5965"/>
                      <a:pt x="1329" y="6216"/>
                    </a:cubicBezTo>
                    <a:cubicBezTo>
                      <a:pt x="1354" y="6241"/>
                      <a:pt x="1354" y="6266"/>
                      <a:pt x="1354" y="6266"/>
                    </a:cubicBezTo>
                    <a:cubicBezTo>
                      <a:pt x="1354" y="6266"/>
                      <a:pt x="1429" y="6241"/>
                      <a:pt x="1529" y="6191"/>
                    </a:cubicBezTo>
                    <a:cubicBezTo>
                      <a:pt x="3384" y="4913"/>
                      <a:pt x="4487" y="4386"/>
                      <a:pt x="4487" y="4386"/>
                    </a:cubicBezTo>
                    <a:lnTo>
                      <a:pt x="611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521;p41"/>
              <p:cNvSpPr/>
              <p:nvPr/>
            </p:nvSpPr>
            <p:spPr>
              <a:xfrm>
                <a:off x="4492738" y="2346962"/>
                <a:ext cx="78096" cy="43139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371" extrusionOk="0">
                    <a:moveTo>
                      <a:pt x="433" y="0"/>
                    </a:moveTo>
                    <a:cubicBezTo>
                      <a:pt x="282" y="0"/>
                      <a:pt x="133" y="12"/>
                      <a:pt x="1" y="42"/>
                    </a:cubicBezTo>
                    <a:lnTo>
                      <a:pt x="1" y="67"/>
                    </a:lnTo>
                    <a:cubicBezTo>
                      <a:pt x="477" y="67"/>
                      <a:pt x="953" y="192"/>
                      <a:pt x="1379" y="418"/>
                    </a:cubicBezTo>
                    <a:cubicBezTo>
                      <a:pt x="1605" y="518"/>
                      <a:pt x="1805" y="668"/>
                      <a:pt x="1981" y="819"/>
                    </a:cubicBezTo>
                    <a:cubicBezTo>
                      <a:pt x="2181" y="969"/>
                      <a:pt x="2331" y="1170"/>
                      <a:pt x="2482" y="1370"/>
                    </a:cubicBezTo>
                    <a:lnTo>
                      <a:pt x="2482" y="1345"/>
                    </a:lnTo>
                    <a:cubicBezTo>
                      <a:pt x="2457" y="1245"/>
                      <a:pt x="2382" y="1120"/>
                      <a:pt x="2331" y="1019"/>
                    </a:cubicBezTo>
                    <a:cubicBezTo>
                      <a:pt x="2256" y="919"/>
                      <a:pt x="2181" y="819"/>
                      <a:pt x="2081" y="719"/>
                    </a:cubicBezTo>
                    <a:cubicBezTo>
                      <a:pt x="1905" y="518"/>
                      <a:pt x="1705" y="393"/>
                      <a:pt x="1479" y="242"/>
                    </a:cubicBezTo>
                    <a:cubicBezTo>
                      <a:pt x="1254" y="142"/>
                      <a:pt x="1003" y="42"/>
                      <a:pt x="752" y="17"/>
                    </a:cubicBezTo>
                    <a:cubicBezTo>
                      <a:pt x="649" y="6"/>
                      <a:pt x="541" y="0"/>
                      <a:pt x="433" y="0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522;p41"/>
              <p:cNvSpPr/>
              <p:nvPr/>
            </p:nvSpPr>
            <p:spPr>
              <a:xfrm>
                <a:off x="4207254" y="2335163"/>
                <a:ext cx="82061" cy="34423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094" extrusionOk="0">
                    <a:moveTo>
                      <a:pt x="2313" y="1"/>
                    </a:moveTo>
                    <a:cubicBezTo>
                      <a:pt x="1929" y="1"/>
                      <a:pt x="1538" y="77"/>
                      <a:pt x="1179" y="216"/>
                    </a:cubicBezTo>
                    <a:cubicBezTo>
                      <a:pt x="953" y="317"/>
                      <a:pt x="728" y="417"/>
                      <a:pt x="527" y="567"/>
                    </a:cubicBezTo>
                    <a:cubicBezTo>
                      <a:pt x="327" y="718"/>
                      <a:pt x="151" y="893"/>
                      <a:pt x="1" y="1068"/>
                    </a:cubicBezTo>
                    <a:lnTo>
                      <a:pt x="1" y="1094"/>
                    </a:lnTo>
                    <a:cubicBezTo>
                      <a:pt x="226" y="943"/>
                      <a:pt x="402" y="818"/>
                      <a:pt x="627" y="692"/>
                    </a:cubicBezTo>
                    <a:cubicBezTo>
                      <a:pt x="828" y="567"/>
                      <a:pt x="1028" y="467"/>
                      <a:pt x="1229" y="392"/>
                    </a:cubicBezTo>
                    <a:cubicBezTo>
                      <a:pt x="1454" y="291"/>
                      <a:pt x="1680" y="241"/>
                      <a:pt x="1906" y="166"/>
                    </a:cubicBezTo>
                    <a:cubicBezTo>
                      <a:pt x="2131" y="116"/>
                      <a:pt x="2357" y="91"/>
                      <a:pt x="2607" y="41"/>
                    </a:cubicBezTo>
                    <a:lnTo>
                      <a:pt x="2607" y="16"/>
                    </a:lnTo>
                    <a:cubicBezTo>
                      <a:pt x="2510" y="6"/>
                      <a:pt x="2412" y="1"/>
                      <a:pt x="2313" y="1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oogle Shape;2525;p41"/>
            <p:cNvGrpSpPr/>
            <p:nvPr/>
          </p:nvGrpSpPr>
          <p:grpSpPr>
            <a:xfrm>
              <a:off x="4786598" y="1901990"/>
              <a:ext cx="1697500" cy="2911095"/>
              <a:chOff x="6764868" y="1405551"/>
              <a:chExt cx="1697500" cy="2911095"/>
            </a:xfrm>
          </p:grpSpPr>
          <p:sp>
            <p:nvSpPr>
              <p:cNvPr id="12" name="Google Shape;2526;p41"/>
              <p:cNvSpPr/>
              <p:nvPr/>
            </p:nvSpPr>
            <p:spPr>
              <a:xfrm>
                <a:off x="7396345" y="2375205"/>
                <a:ext cx="125852" cy="321480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7462" extrusionOk="0">
                    <a:moveTo>
                      <a:pt x="2212" y="0"/>
                    </a:moveTo>
                    <a:cubicBezTo>
                      <a:pt x="2212" y="0"/>
                      <a:pt x="181" y="3743"/>
                      <a:pt x="67" y="6049"/>
                    </a:cubicBezTo>
                    <a:cubicBezTo>
                      <a:pt x="0" y="7174"/>
                      <a:pt x="678" y="7462"/>
                      <a:pt x="1389" y="7462"/>
                    </a:cubicBezTo>
                    <a:cubicBezTo>
                      <a:pt x="2136" y="7462"/>
                      <a:pt x="2920" y="7144"/>
                      <a:pt x="2920" y="7144"/>
                    </a:cubicBezTo>
                    <a:lnTo>
                      <a:pt x="2920" y="1552"/>
                    </a:lnTo>
                    <a:lnTo>
                      <a:pt x="22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" name="Google Shape;2527;p41"/>
              <p:cNvGrpSpPr/>
              <p:nvPr/>
            </p:nvGrpSpPr>
            <p:grpSpPr>
              <a:xfrm>
                <a:off x="7377545" y="2537339"/>
                <a:ext cx="1084823" cy="1544112"/>
                <a:chOff x="6264024" y="2543630"/>
                <a:chExt cx="963775" cy="1371813"/>
              </a:xfrm>
            </p:grpSpPr>
            <p:sp>
              <p:nvSpPr>
                <p:cNvPr id="65" name="Google Shape;2528;p41"/>
                <p:cNvSpPr/>
                <p:nvPr/>
              </p:nvSpPr>
              <p:spPr>
                <a:xfrm>
                  <a:off x="6882647" y="2992835"/>
                  <a:ext cx="180019" cy="283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396" extrusionOk="0">
                      <a:moveTo>
                        <a:pt x="4177" y="0"/>
                      </a:moveTo>
                      <a:lnTo>
                        <a:pt x="2534" y="5501"/>
                      </a:lnTo>
                      <a:lnTo>
                        <a:pt x="2534" y="5524"/>
                      </a:lnTo>
                      <a:cubicBezTo>
                        <a:pt x="2534" y="5547"/>
                        <a:pt x="2442" y="5889"/>
                        <a:pt x="2191" y="6209"/>
                      </a:cubicBezTo>
                      <a:cubicBezTo>
                        <a:pt x="1917" y="6551"/>
                        <a:pt x="1484" y="6848"/>
                        <a:pt x="639" y="6871"/>
                      </a:cubicBezTo>
                      <a:cubicBezTo>
                        <a:pt x="479" y="6871"/>
                        <a:pt x="297" y="6848"/>
                        <a:pt x="91" y="6825"/>
                      </a:cubicBezTo>
                      <a:lnTo>
                        <a:pt x="0" y="7350"/>
                      </a:lnTo>
                      <a:cubicBezTo>
                        <a:pt x="228" y="7396"/>
                        <a:pt x="457" y="7396"/>
                        <a:pt x="639" y="7396"/>
                      </a:cubicBezTo>
                      <a:cubicBezTo>
                        <a:pt x="1164" y="7396"/>
                        <a:pt x="1575" y="7304"/>
                        <a:pt x="1895" y="7122"/>
                      </a:cubicBezTo>
                      <a:cubicBezTo>
                        <a:pt x="2397" y="6871"/>
                        <a:pt x="2671" y="6506"/>
                        <a:pt x="2853" y="6186"/>
                      </a:cubicBezTo>
                      <a:cubicBezTo>
                        <a:pt x="2979" y="5952"/>
                        <a:pt x="3034" y="5746"/>
                        <a:pt x="3052" y="5659"/>
                      </a:cubicBezTo>
                      <a:lnTo>
                        <a:pt x="3052" y="5659"/>
                      </a:lnTo>
                      <a:lnTo>
                        <a:pt x="3059" y="5661"/>
                      </a:lnTo>
                      <a:lnTo>
                        <a:pt x="4702" y="160"/>
                      </a:lnTo>
                      <a:lnTo>
                        <a:pt x="417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2529;p41"/>
                <p:cNvSpPr/>
                <p:nvPr/>
              </p:nvSpPr>
              <p:spPr>
                <a:xfrm>
                  <a:off x="6776921" y="3261936"/>
                  <a:ext cx="280498" cy="653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8" h="17074" extrusionOk="0">
                      <a:moveTo>
                        <a:pt x="0" y="1"/>
                      </a:moveTo>
                      <a:lnTo>
                        <a:pt x="6003" y="17074"/>
                      </a:lnTo>
                      <a:lnTo>
                        <a:pt x="7327" y="17074"/>
                      </a:lnTo>
                      <a:lnTo>
                        <a:pt x="132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2530;p41"/>
                <p:cNvSpPr/>
                <p:nvPr/>
              </p:nvSpPr>
              <p:spPr>
                <a:xfrm>
                  <a:off x="6264024" y="3261936"/>
                  <a:ext cx="279617" cy="653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5" h="17074" extrusionOk="0">
                      <a:moveTo>
                        <a:pt x="5981" y="1"/>
                      </a:moveTo>
                      <a:lnTo>
                        <a:pt x="1" y="17074"/>
                      </a:lnTo>
                      <a:lnTo>
                        <a:pt x="1325" y="17074"/>
                      </a:ln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2531;p41"/>
                <p:cNvSpPr/>
                <p:nvPr/>
              </p:nvSpPr>
              <p:spPr>
                <a:xfrm>
                  <a:off x="6347050" y="3228748"/>
                  <a:ext cx="605512" cy="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9" h="1850" extrusionOk="0">
                      <a:moveTo>
                        <a:pt x="502" y="0"/>
                      </a:moveTo>
                      <a:cubicBezTo>
                        <a:pt x="228" y="0"/>
                        <a:pt x="0" y="228"/>
                        <a:pt x="0" y="502"/>
                      </a:cubicBezTo>
                      <a:lnTo>
                        <a:pt x="0" y="1347"/>
                      </a:lnTo>
                      <a:cubicBezTo>
                        <a:pt x="0" y="1621"/>
                        <a:pt x="228" y="1849"/>
                        <a:pt x="502" y="1849"/>
                      </a:cubicBezTo>
                      <a:lnTo>
                        <a:pt x="15316" y="1849"/>
                      </a:lnTo>
                      <a:cubicBezTo>
                        <a:pt x="15590" y="1849"/>
                        <a:pt x="15818" y="1621"/>
                        <a:pt x="15818" y="1347"/>
                      </a:cubicBezTo>
                      <a:lnTo>
                        <a:pt x="15818" y="502"/>
                      </a:lnTo>
                      <a:cubicBezTo>
                        <a:pt x="15818" y="228"/>
                        <a:pt x="15590" y="0"/>
                        <a:pt x="1531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2532;p41"/>
                <p:cNvSpPr/>
                <p:nvPr/>
              </p:nvSpPr>
              <p:spPr>
                <a:xfrm>
                  <a:off x="6982249" y="2543630"/>
                  <a:ext cx="245550" cy="588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" h="15370" extrusionOk="0">
                      <a:moveTo>
                        <a:pt x="5032" y="0"/>
                      </a:moveTo>
                      <a:cubicBezTo>
                        <a:pt x="4824" y="0"/>
                        <a:pt x="4620" y="143"/>
                        <a:pt x="4565" y="346"/>
                      </a:cubicBezTo>
                      <a:lnTo>
                        <a:pt x="91" y="14474"/>
                      </a:lnTo>
                      <a:cubicBezTo>
                        <a:pt x="0" y="14726"/>
                        <a:pt x="160" y="15022"/>
                        <a:pt x="411" y="15091"/>
                      </a:cubicBezTo>
                      <a:lnTo>
                        <a:pt x="1233" y="15342"/>
                      </a:lnTo>
                      <a:cubicBezTo>
                        <a:pt x="1290" y="15361"/>
                        <a:pt x="1347" y="15370"/>
                        <a:pt x="1403" y="15370"/>
                      </a:cubicBezTo>
                      <a:cubicBezTo>
                        <a:pt x="1613" y="15370"/>
                        <a:pt x="1800" y="15239"/>
                        <a:pt x="1872" y="15022"/>
                      </a:cubicBezTo>
                      <a:lnTo>
                        <a:pt x="6323" y="893"/>
                      </a:lnTo>
                      <a:cubicBezTo>
                        <a:pt x="6414" y="642"/>
                        <a:pt x="6254" y="368"/>
                        <a:pt x="6003" y="277"/>
                      </a:cubicBezTo>
                      <a:lnTo>
                        <a:pt x="5181" y="26"/>
                      </a:lnTo>
                      <a:cubicBezTo>
                        <a:pt x="5133" y="8"/>
                        <a:pt x="5082" y="0"/>
                        <a:pt x="50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" name="Google Shape;2533;p41"/>
              <p:cNvSpPr/>
              <p:nvPr/>
            </p:nvSpPr>
            <p:spPr>
              <a:xfrm>
                <a:off x="8214517" y="3190495"/>
                <a:ext cx="24602" cy="7884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83" extrusionOk="0">
                    <a:moveTo>
                      <a:pt x="0" y="0"/>
                    </a:moveTo>
                    <a:cubicBezTo>
                      <a:pt x="0" y="23"/>
                      <a:pt x="0" y="23"/>
                      <a:pt x="0" y="23"/>
                    </a:cubicBezTo>
                    <a:lnTo>
                      <a:pt x="571" y="1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A2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534;p41"/>
              <p:cNvSpPr/>
              <p:nvPr/>
            </p:nvSpPr>
            <p:spPr>
              <a:xfrm>
                <a:off x="7080564" y="2619077"/>
                <a:ext cx="318658" cy="292098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6780" extrusionOk="0">
                    <a:moveTo>
                      <a:pt x="0" y="1"/>
                    </a:moveTo>
                    <a:cubicBezTo>
                      <a:pt x="1" y="1"/>
                      <a:pt x="229" y="1416"/>
                      <a:pt x="366" y="1484"/>
                    </a:cubicBezTo>
                    <a:cubicBezTo>
                      <a:pt x="480" y="1576"/>
                      <a:pt x="1986" y="3173"/>
                      <a:pt x="1986" y="3173"/>
                    </a:cubicBezTo>
                    <a:lnTo>
                      <a:pt x="3516" y="4543"/>
                    </a:lnTo>
                    <a:cubicBezTo>
                      <a:pt x="4269" y="5228"/>
                      <a:pt x="5136" y="5776"/>
                      <a:pt x="6095" y="6209"/>
                    </a:cubicBezTo>
                    <a:lnTo>
                      <a:pt x="7396" y="6780"/>
                    </a:lnTo>
                    <a:lnTo>
                      <a:pt x="6095" y="3447"/>
                    </a:lnTo>
                    <a:lnTo>
                      <a:pt x="4976" y="24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535;p41"/>
              <p:cNvSpPr/>
              <p:nvPr/>
            </p:nvSpPr>
            <p:spPr>
              <a:xfrm>
                <a:off x="7112017" y="2647600"/>
                <a:ext cx="254763" cy="263578"/>
              </a:xfrm>
              <a:custGeom>
                <a:avLst/>
                <a:gdLst/>
                <a:ahLst/>
                <a:cxnLst/>
                <a:rect l="l" t="t" r="r" b="b"/>
                <a:pathLst>
                  <a:path w="5913" h="6118" extrusionOk="0">
                    <a:moveTo>
                      <a:pt x="640" y="1"/>
                    </a:moveTo>
                    <a:lnTo>
                      <a:pt x="1" y="2078"/>
                    </a:lnTo>
                    <a:lnTo>
                      <a:pt x="5731" y="5994"/>
                    </a:lnTo>
                    <a:lnTo>
                      <a:pt x="5731" y="5994"/>
                    </a:lnTo>
                    <a:cubicBezTo>
                      <a:pt x="4869" y="5206"/>
                      <a:pt x="4269" y="1849"/>
                      <a:pt x="4269" y="1849"/>
                    </a:cubicBezTo>
                    <a:lnTo>
                      <a:pt x="640" y="1"/>
                    </a:lnTo>
                    <a:close/>
                    <a:moveTo>
                      <a:pt x="5731" y="5994"/>
                    </a:moveTo>
                    <a:cubicBezTo>
                      <a:pt x="5790" y="6048"/>
                      <a:pt x="5851" y="6090"/>
                      <a:pt x="5913" y="6118"/>
                    </a:cubicBezTo>
                    <a:lnTo>
                      <a:pt x="5731" y="59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536;p41"/>
              <p:cNvSpPr/>
              <p:nvPr/>
            </p:nvSpPr>
            <p:spPr>
              <a:xfrm>
                <a:off x="7600589" y="2022277"/>
                <a:ext cx="280580" cy="395578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7983" extrusionOk="0">
                    <a:moveTo>
                      <a:pt x="3628" y="0"/>
                    </a:moveTo>
                    <a:cubicBezTo>
                      <a:pt x="2809" y="0"/>
                      <a:pt x="275" y="2770"/>
                      <a:pt x="275" y="2770"/>
                    </a:cubicBezTo>
                    <a:cubicBezTo>
                      <a:pt x="275" y="2770"/>
                      <a:pt x="731" y="5281"/>
                      <a:pt x="526" y="5966"/>
                    </a:cubicBezTo>
                    <a:cubicBezTo>
                      <a:pt x="298" y="6651"/>
                      <a:pt x="1" y="6765"/>
                      <a:pt x="1" y="6765"/>
                    </a:cubicBezTo>
                    <a:cubicBezTo>
                      <a:pt x="1" y="6765"/>
                      <a:pt x="570" y="7983"/>
                      <a:pt x="2157" y="7983"/>
                    </a:cubicBezTo>
                    <a:cubicBezTo>
                      <a:pt x="2476" y="7983"/>
                      <a:pt x="2837" y="7933"/>
                      <a:pt x="3242" y="7815"/>
                    </a:cubicBezTo>
                    <a:cubicBezTo>
                      <a:pt x="5662" y="7130"/>
                      <a:pt x="5319" y="5532"/>
                      <a:pt x="5319" y="5395"/>
                    </a:cubicBezTo>
                    <a:cubicBezTo>
                      <a:pt x="5319" y="5258"/>
                      <a:pt x="3516" y="2679"/>
                      <a:pt x="3858" y="579"/>
                    </a:cubicBezTo>
                    <a:cubicBezTo>
                      <a:pt x="3926" y="166"/>
                      <a:pt x="3828" y="0"/>
                      <a:pt x="3628" y="0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537;p41"/>
              <p:cNvSpPr/>
              <p:nvPr/>
            </p:nvSpPr>
            <p:spPr>
              <a:xfrm>
                <a:off x="7621302" y="2054770"/>
                <a:ext cx="155139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3699" extrusionOk="0">
                    <a:moveTo>
                      <a:pt x="1575" y="1"/>
                    </a:moveTo>
                    <a:lnTo>
                      <a:pt x="0" y="1713"/>
                    </a:lnTo>
                    <a:lnTo>
                      <a:pt x="91" y="3699"/>
                    </a:lnTo>
                    <a:lnTo>
                      <a:pt x="320" y="3699"/>
                    </a:lnTo>
                    <a:cubicBezTo>
                      <a:pt x="2100" y="3699"/>
                      <a:pt x="2739" y="1256"/>
                      <a:pt x="2739" y="1256"/>
                    </a:cubicBezTo>
                    <a:lnTo>
                      <a:pt x="1575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538;p41"/>
              <p:cNvSpPr/>
              <p:nvPr/>
            </p:nvSpPr>
            <p:spPr>
              <a:xfrm>
                <a:off x="6963540" y="2958386"/>
                <a:ext cx="1016896" cy="367363"/>
              </a:xfrm>
              <a:custGeom>
                <a:avLst/>
                <a:gdLst/>
                <a:ahLst/>
                <a:cxnLst/>
                <a:rect l="l" t="t" r="r" b="b"/>
                <a:pathLst>
                  <a:path w="23602" h="8527" extrusionOk="0">
                    <a:moveTo>
                      <a:pt x="13992" y="0"/>
                    </a:moveTo>
                    <a:cubicBezTo>
                      <a:pt x="13992" y="0"/>
                      <a:pt x="7350" y="1210"/>
                      <a:pt x="3675" y="2991"/>
                    </a:cubicBezTo>
                    <a:cubicBezTo>
                      <a:pt x="0" y="4771"/>
                      <a:pt x="2488" y="7236"/>
                      <a:pt x="4543" y="8035"/>
                    </a:cubicBezTo>
                    <a:cubicBezTo>
                      <a:pt x="5306" y="8323"/>
                      <a:pt x="7130" y="8526"/>
                      <a:pt x="9309" y="8526"/>
                    </a:cubicBezTo>
                    <a:cubicBezTo>
                      <a:pt x="12994" y="8526"/>
                      <a:pt x="17691" y="7945"/>
                      <a:pt x="19972" y="6209"/>
                    </a:cubicBezTo>
                    <a:cubicBezTo>
                      <a:pt x="23602" y="3447"/>
                      <a:pt x="21593" y="571"/>
                      <a:pt x="21593" y="571"/>
                    </a:cubicBezTo>
                    <a:lnTo>
                      <a:pt x="139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539;p41"/>
              <p:cNvSpPr/>
              <p:nvPr/>
            </p:nvSpPr>
            <p:spPr>
              <a:xfrm>
                <a:off x="7054022" y="3179594"/>
                <a:ext cx="870363" cy="987404"/>
              </a:xfrm>
              <a:custGeom>
                <a:avLst/>
                <a:gdLst/>
                <a:ahLst/>
                <a:cxnLst/>
                <a:rect l="l" t="t" r="r" b="b"/>
                <a:pathLst>
                  <a:path w="20201" h="22919" extrusionOk="0">
                    <a:moveTo>
                      <a:pt x="2180" y="1"/>
                    </a:moveTo>
                    <a:cubicBezTo>
                      <a:pt x="1855" y="1"/>
                      <a:pt x="1584" y="63"/>
                      <a:pt x="1393" y="208"/>
                    </a:cubicBezTo>
                    <a:cubicBezTo>
                      <a:pt x="0" y="1235"/>
                      <a:pt x="959" y="5161"/>
                      <a:pt x="3607" y="7763"/>
                    </a:cubicBezTo>
                    <a:cubicBezTo>
                      <a:pt x="5775" y="9885"/>
                      <a:pt x="12189" y="14679"/>
                      <a:pt x="14494" y="16368"/>
                    </a:cubicBezTo>
                    <a:cubicBezTo>
                      <a:pt x="14996" y="16733"/>
                      <a:pt x="15225" y="17349"/>
                      <a:pt x="15111" y="17943"/>
                    </a:cubicBezTo>
                    <a:cubicBezTo>
                      <a:pt x="14745" y="19655"/>
                      <a:pt x="14152" y="22919"/>
                      <a:pt x="14608" y="22919"/>
                    </a:cubicBezTo>
                    <a:cubicBezTo>
                      <a:pt x="15248" y="22919"/>
                      <a:pt x="16754" y="20636"/>
                      <a:pt x="17621" y="19449"/>
                    </a:cubicBezTo>
                    <a:cubicBezTo>
                      <a:pt x="18489" y="18285"/>
                      <a:pt x="19539" y="17235"/>
                      <a:pt x="19858" y="15797"/>
                    </a:cubicBezTo>
                    <a:cubicBezTo>
                      <a:pt x="20201" y="14245"/>
                      <a:pt x="18717" y="14405"/>
                      <a:pt x="17074" y="13446"/>
                    </a:cubicBezTo>
                    <a:cubicBezTo>
                      <a:pt x="15407" y="12488"/>
                      <a:pt x="13033" y="7831"/>
                      <a:pt x="13033" y="7831"/>
                    </a:cubicBezTo>
                    <a:cubicBezTo>
                      <a:pt x="11207" y="2673"/>
                      <a:pt x="8354" y="2444"/>
                      <a:pt x="8354" y="2444"/>
                    </a:cubicBezTo>
                    <a:cubicBezTo>
                      <a:pt x="8354" y="2444"/>
                      <a:pt x="4213" y="1"/>
                      <a:pt x="2180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540;p41"/>
              <p:cNvSpPr/>
              <p:nvPr/>
            </p:nvSpPr>
            <p:spPr>
              <a:xfrm>
                <a:off x="6787488" y="3058821"/>
                <a:ext cx="982514" cy="820029"/>
              </a:xfrm>
              <a:custGeom>
                <a:avLst/>
                <a:gdLst/>
                <a:ahLst/>
                <a:cxnLst/>
                <a:rect l="l" t="t" r="r" b="b"/>
                <a:pathLst>
                  <a:path w="22804" h="19034" extrusionOk="0">
                    <a:moveTo>
                      <a:pt x="14119" y="0"/>
                    </a:moveTo>
                    <a:cubicBezTo>
                      <a:pt x="13129" y="0"/>
                      <a:pt x="11875" y="101"/>
                      <a:pt x="10295" y="340"/>
                    </a:cubicBezTo>
                    <a:cubicBezTo>
                      <a:pt x="1" y="1869"/>
                      <a:pt x="8834" y="9858"/>
                      <a:pt x="8834" y="9858"/>
                    </a:cubicBezTo>
                    <a:lnTo>
                      <a:pt x="19037" y="19034"/>
                    </a:lnTo>
                    <a:lnTo>
                      <a:pt x="22803" y="14241"/>
                    </a:lnTo>
                    <a:lnTo>
                      <a:pt x="17850" y="7553"/>
                    </a:lnTo>
                    <a:lnTo>
                      <a:pt x="17051" y="3056"/>
                    </a:lnTo>
                    <a:cubicBezTo>
                      <a:pt x="17051" y="3056"/>
                      <a:pt x="19568" y="0"/>
                      <a:pt x="14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541;p41"/>
              <p:cNvSpPr/>
              <p:nvPr/>
            </p:nvSpPr>
            <p:spPr>
              <a:xfrm>
                <a:off x="7168072" y="3483572"/>
                <a:ext cx="95434" cy="86552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009" extrusionOk="0">
                    <a:moveTo>
                      <a:pt x="2215" y="2009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215" y="2009"/>
                    </a:lnTo>
                    <a:lnTo>
                      <a:pt x="2215" y="2009"/>
                    </a:lnTo>
                    <a:close/>
                  </a:path>
                </a:pathLst>
              </a:custGeom>
              <a:solidFill>
                <a:srgbClr val="CBD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542;p41"/>
              <p:cNvSpPr/>
              <p:nvPr/>
            </p:nvSpPr>
            <p:spPr>
              <a:xfrm>
                <a:off x="7640172" y="3496326"/>
                <a:ext cx="131797" cy="216403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5023" extrusionOk="0">
                    <a:moveTo>
                      <a:pt x="0" y="1"/>
                    </a:moveTo>
                    <a:lnTo>
                      <a:pt x="3013" y="4087"/>
                    </a:lnTo>
                    <a:lnTo>
                      <a:pt x="2283" y="5022"/>
                    </a:lnTo>
                    <a:lnTo>
                      <a:pt x="2305" y="5022"/>
                    </a:lnTo>
                    <a:lnTo>
                      <a:pt x="3059" y="408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BD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543;p41"/>
              <p:cNvSpPr/>
              <p:nvPr/>
            </p:nvSpPr>
            <p:spPr>
              <a:xfrm>
                <a:off x="7600834" y="3444234"/>
                <a:ext cx="1982" cy="1982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46" y="4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6" y="46"/>
                    </a:lnTo>
                    <a:lnTo>
                      <a:pt x="46" y="46"/>
                    </a:lnTo>
                    <a:close/>
                  </a:path>
                </a:pathLst>
              </a:custGeom>
              <a:solidFill>
                <a:srgbClr val="182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44;p41"/>
              <p:cNvSpPr/>
              <p:nvPr/>
            </p:nvSpPr>
            <p:spPr>
              <a:xfrm>
                <a:off x="7634269" y="3488484"/>
                <a:ext cx="5946" cy="788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83" extrusionOk="0">
                    <a:moveTo>
                      <a:pt x="0" y="0"/>
                    </a:moveTo>
                    <a:lnTo>
                      <a:pt x="0" y="23"/>
                    </a:lnTo>
                    <a:lnTo>
                      <a:pt x="137" y="1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41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545;p41"/>
              <p:cNvSpPr/>
              <p:nvPr/>
            </p:nvSpPr>
            <p:spPr>
              <a:xfrm>
                <a:off x="7556541" y="3384213"/>
                <a:ext cx="3016" cy="4007"/>
              </a:xfrm>
              <a:custGeom>
                <a:avLst/>
                <a:gdLst/>
                <a:ahLst/>
                <a:cxnLst/>
                <a:rect l="l" t="t" r="r" b="b"/>
                <a:pathLst>
                  <a:path w="70" h="93" extrusionOk="0">
                    <a:moveTo>
                      <a:pt x="69" y="92"/>
                    </a:moveTo>
                    <a:lnTo>
                      <a:pt x="69" y="92"/>
                    </a:lnTo>
                    <a:lnTo>
                      <a:pt x="1" y="1"/>
                    </a:lnTo>
                    <a:lnTo>
                      <a:pt x="69" y="92"/>
                    </a:lnTo>
                    <a:close/>
                  </a:path>
                </a:pathLst>
              </a:custGeom>
              <a:solidFill>
                <a:srgbClr val="141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546;p41"/>
              <p:cNvSpPr/>
              <p:nvPr/>
            </p:nvSpPr>
            <p:spPr>
              <a:xfrm>
                <a:off x="7545726" y="3324237"/>
                <a:ext cx="6937" cy="3739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868" extrusionOk="0">
                    <a:moveTo>
                      <a:pt x="161" y="868"/>
                    </a:moveTo>
                    <a:lnTo>
                      <a:pt x="161" y="868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61" y="868"/>
                    </a:lnTo>
                    <a:close/>
                  </a:path>
                </a:pathLst>
              </a:custGeom>
              <a:solidFill>
                <a:srgbClr val="182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547;p41"/>
              <p:cNvSpPr/>
              <p:nvPr/>
            </p:nvSpPr>
            <p:spPr>
              <a:xfrm>
                <a:off x="7118911" y="3087216"/>
                <a:ext cx="3016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70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24" y="23"/>
                      <a:pt x="46" y="1"/>
                      <a:pt x="69" y="1"/>
                    </a:cubicBezTo>
                    <a:cubicBezTo>
                      <a:pt x="46" y="1"/>
                      <a:pt x="24" y="23"/>
                      <a:pt x="1" y="23"/>
                    </a:cubicBezTo>
                    <a:close/>
                  </a:path>
                </a:pathLst>
              </a:custGeom>
              <a:solidFill>
                <a:srgbClr val="CBD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548;p41"/>
              <p:cNvSpPr/>
              <p:nvPr/>
            </p:nvSpPr>
            <p:spPr>
              <a:xfrm>
                <a:off x="7634269" y="3712708"/>
                <a:ext cx="105257" cy="13278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3082" extrusionOk="0">
                    <a:moveTo>
                      <a:pt x="2420" y="0"/>
                    </a:moveTo>
                    <a:lnTo>
                      <a:pt x="0" y="3059"/>
                    </a:lnTo>
                    <a:lnTo>
                      <a:pt x="0" y="3082"/>
                    </a:lnTo>
                    <a:lnTo>
                      <a:pt x="2442" y="0"/>
                    </a:lnTo>
                    <a:close/>
                  </a:path>
                </a:pathLst>
              </a:custGeom>
              <a:solidFill>
                <a:srgbClr val="E6AC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549;p41"/>
              <p:cNvSpPr/>
              <p:nvPr/>
            </p:nvSpPr>
            <p:spPr>
              <a:xfrm rot="-827001">
                <a:off x="7272991" y="1669138"/>
                <a:ext cx="122529" cy="227118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2769" extrusionOk="0">
                    <a:moveTo>
                      <a:pt x="1317" y="1"/>
                    </a:moveTo>
                    <a:cubicBezTo>
                      <a:pt x="1211" y="1"/>
                      <a:pt x="1037" y="94"/>
                      <a:pt x="754" y="395"/>
                    </a:cubicBezTo>
                    <a:cubicBezTo>
                      <a:pt x="0" y="1194"/>
                      <a:pt x="457" y="2769"/>
                      <a:pt x="457" y="2769"/>
                    </a:cubicBezTo>
                    <a:lnTo>
                      <a:pt x="1119" y="2381"/>
                    </a:lnTo>
                    <a:lnTo>
                      <a:pt x="1484" y="258"/>
                    </a:lnTo>
                    <a:cubicBezTo>
                      <a:pt x="1484" y="258"/>
                      <a:pt x="1493" y="1"/>
                      <a:pt x="13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550;p41"/>
              <p:cNvSpPr/>
              <p:nvPr/>
            </p:nvSpPr>
            <p:spPr>
              <a:xfrm>
                <a:off x="7440509" y="2265032"/>
                <a:ext cx="603882" cy="738561"/>
              </a:xfrm>
              <a:custGeom>
                <a:avLst/>
                <a:gdLst/>
                <a:ahLst/>
                <a:cxnLst/>
                <a:rect l="l" t="t" r="r" b="b"/>
                <a:pathLst>
                  <a:path w="14016" h="17143" extrusionOk="0">
                    <a:moveTo>
                      <a:pt x="9290" y="1"/>
                    </a:moveTo>
                    <a:cubicBezTo>
                      <a:pt x="9290" y="1"/>
                      <a:pt x="7517" y="1230"/>
                      <a:pt x="5914" y="1230"/>
                    </a:cubicBezTo>
                    <a:cubicBezTo>
                      <a:pt x="5468" y="1230"/>
                      <a:pt x="5035" y="1134"/>
                      <a:pt x="4657" y="891"/>
                    </a:cubicBezTo>
                    <a:cubicBezTo>
                      <a:pt x="4657" y="891"/>
                      <a:pt x="2352" y="1279"/>
                      <a:pt x="1187" y="2557"/>
                    </a:cubicBezTo>
                    <a:cubicBezTo>
                      <a:pt x="1" y="3812"/>
                      <a:pt x="731" y="16549"/>
                      <a:pt x="731" y="16549"/>
                    </a:cubicBezTo>
                    <a:lnTo>
                      <a:pt x="13833" y="17142"/>
                    </a:lnTo>
                    <a:cubicBezTo>
                      <a:pt x="13833" y="17142"/>
                      <a:pt x="14015" y="6506"/>
                      <a:pt x="11733" y="936"/>
                    </a:cubicBezTo>
                    <a:cubicBezTo>
                      <a:pt x="11733" y="936"/>
                      <a:pt x="10934" y="297"/>
                      <a:pt x="92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551;p41"/>
              <p:cNvSpPr/>
              <p:nvPr/>
            </p:nvSpPr>
            <p:spPr>
              <a:xfrm>
                <a:off x="7954423" y="2560538"/>
                <a:ext cx="63938" cy="203607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472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9" y="731"/>
                      <a:pt x="92" y="1895"/>
                      <a:pt x="69" y="2991"/>
                    </a:cubicBezTo>
                    <a:cubicBezTo>
                      <a:pt x="594" y="3470"/>
                      <a:pt x="1027" y="4063"/>
                      <a:pt x="1324" y="4725"/>
                    </a:cubicBezTo>
                    <a:lnTo>
                      <a:pt x="1484" y="4725"/>
                    </a:lnTo>
                    <a:cubicBezTo>
                      <a:pt x="1096" y="3219"/>
                      <a:pt x="639" y="1575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552;p41"/>
              <p:cNvSpPr/>
              <p:nvPr/>
            </p:nvSpPr>
            <p:spPr>
              <a:xfrm rot="-276235">
                <a:off x="7785638" y="2277154"/>
                <a:ext cx="571626" cy="682916"/>
              </a:xfrm>
              <a:custGeom>
                <a:avLst/>
                <a:gdLst/>
                <a:ahLst/>
                <a:cxnLst/>
                <a:rect l="l" t="t" r="r" b="b"/>
                <a:pathLst>
                  <a:path w="13267" h="15851" extrusionOk="0">
                    <a:moveTo>
                      <a:pt x="288" y="1"/>
                    </a:moveTo>
                    <a:cubicBezTo>
                      <a:pt x="1" y="1"/>
                      <a:pt x="251" y="541"/>
                      <a:pt x="1890" y="2345"/>
                    </a:cubicBezTo>
                    <a:cubicBezTo>
                      <a:pt x="5976" y="6819"/>
                      <a:pt x="5474" y="15515"/>
                      <a:pt x="8304" y="15767"/>
                    </a:cubicBezTo>
                    <a:cubicBezTo>
                      <a:pt x="8658" y="15803"/>
                      <a:pt x="9088" y="15851"/>
                      <a:pt x="9530" y="15851"/>
                    </a:cubicBezTo>
                    <a:cubicBezTo>
                      <a:pt x="11312" y="15851"/>
                      <a:pt x="13266" y="15069"/>
                      <a:pt x="10998" y="9581"/>
                    </a:cubicBezTo>
                    <a:cubicBezTo>
                      <a:pt x="8144" y="2756"/>
                      <a:pt x="4173" y="359"/>
                      <a:pt x="4173" y="359"/>
                    </a:cubicBezTo>
                    <a:lnTo>
                      <a:pt x="2347" y="1204"/>
                    </a:lnTo>
                    <a:cubicBezTo>
                      <a:pt x="2347" y="1204"/>
                      <a:pt x="718" y="1"/>
                      <a:pt x="2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553;p41"/>
              <p:cNvSpPr/>
              <p:nvPr/>
            </p:nvSpPr>
            <p:spPr>
              <a:xfrm>
                <a:off x="6764868" y="2397955"/>
                <a:ext cx="707114" cy="399158"/>
              </a:xfrm>
              <a:custGeom>
                <a:avLst/>
                <a:gdLst/>
                <a:ahLst/>
                <a:cxnLst/>
                <a:rect l="l" t="t" r="r" b="b"/>
                <a:pathLst>
                  <a:path w="16412" h="9265" extrusionOk="0">
                    <a:moveTo>
                      <a:pt x="1504" y="1"/>
                    </a:moveTo>
                    <a:cubicBezTo>
                      <a:pt x="1157" y="1"/>
                      <a:pt x="816" y="196"/>
                      <a:pt x="663" y="545"/>
                    </a:cubicBezTo>
                    <a:lnTo>
                      <a:pt x="252" y="1435"/>
                    </a:lnTo>
                    <a:cubicBezTo>
                      <a:pt x="1" y="1960"/>
                      <a:pt x="320" y="2599"/>
                      <a:pt x="914" y="2713"/>
                    </a:cubicBezTo>
                    <a:lnTo>
                      <a:pt x="2899" y="2896"/>
                    </a:lnTo>
                    <a:lnTo>
                      <a:pt x="15590" y="9264"/>
                    </a:lnTo>
                    <a:lnTo>
                      <a:pt x="16412" y="6228"/>
                    </a:lnTo>
                    <a:lnTo>
                      <a:pt x="3561" y="1686"/>
                    </a:lnTo>
                    <a:lnTo>
                      <a:pt x="2123" y="248"/>
                    </a:lnTo>
                    <a:cubicBezTo>
                      <a:pt x="1946" y="80"/>
                      <a:pt x="1724" y="1"/>
                      <a:pt x="15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554;p41"/>
              <p:cNvSpPr/>
              <p:nvPr/>
            </p:nvSpPr>
            <p:spPr>
              <a:xfrm>
                <a:off x="7174966" y="2976095"/>
                <a:ext cx="1023789" cy="349355"/>
              </a:xfrm>
              <a:custGeom>
                <a:avLst/>
                <a:gdLst/>
                <a:ahLst/>
                <a:cxnLst/>
                <a:rect l="l" t="t" r="r" b="b"/>
                <a:pathLst>
                  <a:path w="23762" h="8109" extrusionOk="0">
                    <a:moveTo>
                      <a:pt x="13924" y="0"/>
                    </a:moveTo>
                    <a:cubicBezTo>
                      <a:pt x="13924" y="0"/>
                      <a:pt x="7077" y="1256"/>
                      <a:pt x="3539" y="3310"/>
                    </a:cubicBezTo>
                    <a:cubicBezTo>
                      <a:pt x="1" y="5341"/>
                      <a:pt x="2626" y="7008"/>
                      <a:pt x="4726" y="7624"/>
                    </a:cubicBezTo>
                    <a:cubicBezTo>
                      <a:pt x="5567" y="7877"/>
                      <a:pt x="7656" y="8109"/>
                      <a:pt x="10084" y="8109"/>
                    </a:cubicBezTo>
                    <a:cubicBezTo>
                      <a:pt x="13783" y="8109"/>
                      <a:pt x="18271" y="7571"/>
                      <a:pt x="20338" y="5752"/>
                    </a:cubicBezTo>
                    <a:cubicBezTo>
                      <a:pt x="23762" y="2739"/>
                      <a:pt x="21548" y="0"/>
                      <a:pt x="215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555;p41"/>
              <p:cNvSpPr/>
              <p:nvPr/>
            </p:nvSpPr>
            <p:spPr>
              <a:xfrm>
                <a:off x="7114990" y="3160722"/>
                <a:ext cx="470102" cy="1021482"/>
              </a:xfrm>
              <a:custGeom>
                <a:avLst/>
                <a:gdLst/>
                <a:ahLst/>
                <a:cxnLst/>
                <a:rect l="l" t="t" r="r" b="b"/>
                <a:pathLst>
                  <a:path w="10911" h="23710" extrusionOk="0">
                    <a:moveTo>
                      <a:pt x="5157" y="1"/>
                    </a:moveTo>
                    <a:cubicBezTo>
                      <a:pt x="4774" y="1"/>
                      <a:pt x="4348" y="140"/>
                      <a:pt x="3881" y="486"/>
                    </a:cubicBezTo>
                    <a:cubicBezTo>
                      <a:pt x="1530" y="2266"/>
                      <a:pt x="3242" y="8931"/>
                      <a:pt x="4383" y="13222"/>
                    </a:cubicBezTo>
                    <a:cubicBezTo>
                      <a:pt x="5524" y="17513"/>
                      <a:pt x="5730" y="18883"/>
                      <a:pt x="5182" y="20207"/>
                    </a:cubicBezTo>
                    <a:cubicBezTo>
                      <a:pt x="4862" y="21006"/>
                      <a:pt x="0" y="21690"/>
                      <a:pt x="229" y="22718"/>
                    </a:cubicBezTo>
                    <a:cubicBezTo>
                      <a:pt x="387" y="23396"/>
                      <a:pt x="2135" y="23709"/>
                      <a:pt x="3901" y="23709"/>
                    </a:cubicBezTo>
                    <a:cubicBezTo>
                      <a:pt x="4927" y="23709"/>
                      <a:pt x="5958" y="23604"/>
                      <a:pt x="6688" y="23402"/>
                    </a:cubicBezTo>
                    <a:cubicBezTo>
                      <a:pt x="7355" y="23209"/>
                      <a:pt x="7900" y="23165"/>
                      <a:pt x="8365" y="23165"/>
                    </a:cubicBezTo>
                    <a:cubicBezTo>
                      <a:pt x="8505" y="23165"/>
                      <a:pt x="8638" y="23169"/>
                      <a:pt x="8765" y="23174"/>
                    </a:cubicBezTo>
                    <a:cubicBezTo>
                      <a:pt x="9267" y="23174"/>
                      <a:pt x="9678" y="23174"/>
                      <a:pt x="10089" y="22991"/>
                    </a:cubicBezTo>
                    <a:cubicBezTo>
                      <a:pt x="10911" y="22581"/>
                      <a:pt x="9199" y="20640"/>
                      <a:pt x="9039" y="19522"/>
                    </a:cubicBezTo>
                    <a:cubicBezTo>
                      <a:pt x="8720" y="17468"/>
                      <a:pt x="9359" y="16623"/>
                      <a:pt x="9473" y="15436"/>
                    </a:cubicBezTo>
                    <a:cubicBezTo>
                      <a:pt x="9587" y="14272"/>
                      <a:pt x="9884" y="9821"/>
                      <a:pt x="9587" y="6808"/>
                    </a:cubicBezTo>
                    <a:cubicBezTo>
                      <a:pt x="9290" y="3795"/>
                      <a:pt x="7556" y="2312"/>
                      <a:pt x="7556" y="2312"/>
                    </a:cubicBezTo>
                    <a:cubicBezTo>
                      <a:pt x="7556" y="2312"/>
                      <a:pt x="6716" y="1"/>
                      <a:pt x="5157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556;p41"/>
              <p:cNvSpPr/>
              <p:nvPr/>
            </p:nvSpPr>
            <p:spPr>
              <a:xfrm>
                <a:off x="7196596" y="3137153"/>
                <a:ext cx="388499" cy="795817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18472" extrusionOk="0">
                    <a:moveTo>
                      <a:pt x="2996" y="0"/>
                    </a:moveTo>
                    <a:cubicBezTo>
                      <a:pt x="2627" y="0"/>
                      <a:pt x="2228" y="141"/>
                      <a:pt x="1804" y="485"/>
                    </a:cubicBezTo>
                    <a:cubicBezTo>
                      <a:pt x="1" y="1969"/>
                      <a:pt x="526" y="9455"/>
                      <a:pt x="1667" y="13769"/>
                    </a:cubicBezTo>
                    <a:cubicBezTo>
                      <a:pt x="2169" y="15618"/>
                      <a:pt x="2375" y="17193"/>
                      <a:pt x="2420" y="18471"/>
                    </a:cubicBezTo>
                    <a:lnTo>
                      <a:pt x="7488" y="18015"/>
                    </a:lnTo>
                    <a:cubicBezTo>
                      <a:pt x="7510" y="17262"/>
                      <a:pt x="7556" y="16531"/>
                      <a:pt x="7602" y="16029"/>
                    </a:cubicBezTo>
                    <a:cubicBezTo>
                      <a:pt x="7716" y="14842"/>
                      <a:pt x="9017" y="10345"/>
                      <a:pt x="8720" y="7310"/>
                    </a:cubicBezTo>
                    <a:cubicBezTo>
                      <a:pt x="8423" y="4274"/>
                      <a:pt x="5684" y="2767"/>
                      <a:pt x="5684" y="2767"/>
                    </a:cubicBezTo>
                    <a:cubicBezTo>
                      <a:pt x="5684" y="2767"/>
                      <a:pt x="4635" y="0"/>
                      <a:pt x="29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557;p41"/>
              <p:cNvSpPr/>
              <p:nvPr/>
            </p:nvSpPr>
            <p:spPr>
              <a:xfrm>
                <a:off x="7293971" y="2595767"/>
                <a:ext cx="747269" cy="511861"/>
              </a:xfrm>
              <a:custGeom>
                <a:avLst/>
                <a:gdLst/>
                <a:ahLst/>
                <a:cxnLst/>
                <a:rect l="l" t="t" r="r" b="b"/>
                <a:pathLst>
                  <a:path w="17344" h="11881" extrusionOk="0">
                    <a:moveTo>
                      <a:pt x="4692" y="1"/>
                    </a:moveTo>
                    <a:cubicBezTo>
                      <a:pt x="4568" y="1"/>
                      <a:pt x="4442" y="6"/>
                      <a:pt x="4315" y="17"/>
                    </a:cubicBezTo>
                    <a:cubicBezTo>
                      <a:pt x="2443" y="177"/>
                      <a:pt x="868" y="1592"/>
                      <a:pt x="503" y="3441"/>
                    </a:cubicBezTo>
                    <a:cubicBezTo>
                      <a:pt x="1" y="5974"/>
                      <a:pt x="1827" y="8325"/>
                      <a:pt x="4337" y="8531"/>
                    </a:cubicBezTo>
                    <a:cubicBezTo>
                      <a:pt x="4479" y="8540"/>
                      <a:pt x="4621" y="8546"/>
                      <a:pt x="4761" y="8546"/>
                    </a:cubicBezTo>
                    <a:cubicBezTo>
                      <a:pt x="4959" y="8546"/>
                      <a:pt x="5155" y="8534"/>
                      <a:pt x="5342" y="8508"/>
                    </a:cubicBezTo>
                    <a:cubicBezTo>
                      <a:pt x="5464" y="8488"/>
                      <a:pt x="5587" y="8478"/>
                      <a:pt x="5709" y="8478"/>
                    </a:cubicBezTo>
                    <a:cubicBezTo>
                      <a:pt x="6424" y="8478"/>
                      <a:pt x="7100" y="8816"/>
                      <a:pt x="7510" y="9421"/>
                    </a:cubicBezTo>
                    <a:cubicBezTo>
                      <a:pt x="8355" y="10767"/>
                      <a:pt x="9815" y="11726"/>
                      <a:pt x="11527" y="11863"/>
                    </a:cubicBezTo>
                    <a:cubicBezTo>
                      <a:pt x="11673" y="11875"/>
                      <a:pt x="11818" y="11881"/>
                      <a:pt x="11962" y="11881"/>
                    </a:cubicBezTo>
                    <a:cubicBezTo>
                      <a:pt x="14900" y="11881"/>
                      <a:pt x="17344" y="9476"/>
                      <a:pt x="17257" y="6408"/>
                    </a:cubicBezTo>
                    <a:cubicBezTo>
                      <a:pt x="17188" y="4011"/>
                      <a:pt x="15453" y="1911"/>
                      <a:pt x="13102" y="1409"/>
                    </a:cubicBezTo>
                    <a:cubicBezTo>
                      <a:pt x="12717" y="1323"/>
                      <a:pt x="12334" y="1282"/>
                      <a:pt x="11959" y="1282"/>
                    </a:cubicBezTo>
                    <a:cubicBezTo>
                      <a:pt x="11245" y="1282"/>
                      <a:pt x="10558" y="1429"/>
                      <a:pt x="9930" y="1683"/>
                    </a:cubicBezTo>
                    <a:cubicBezTo>
                      <a:pt x="9672" y="1792"/>
                      <a:pt x="9399" y="1845"/>
                      <a:pt x="9128" y="1845"/>
                    </a:cubicBezTo>
                    <a:cubicBezTo>
                      <a:pt x="8605" y="1845"/>
                      <a:pt x="8091" y="1648"/>
                      <a:pt x="7716" y="1272"/>
                    </a:cubicBezTo>
                    <a:cubicBezTo>
                      <a:pt x="6951" y="487"/>
                      <a:pt x="5886" y="1"/>
                      <a:pt x="46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558;p41"/>
              <p:cNvSpPr/>
              <p:nvPr/>
            </p:nvSpPr>
            <p:spPr>
              <a:xfrm>
                <a:off x="7323486" y="2844292"/>
                <a:ext cx="680573" cy="263578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6118" extrusionOk="0">
                    <a:moveTo>
                      <a:pt x="0" y="1"/>
                    </a:moveTo>
                    <a:cubicBezTo>
                      <a:pt x="114" y="275"/>
                      <a:pt x="229" y="549"/>
                      <a:pt x="388" y="777"/>
                    </a:cubicBezTo>
                    <a:cubicBezTo>
                      <a:pt x="434" y="845"/>
                      <a:pt x="457" y="891"/>
                      <a:pt x="502" y="959"/>
                    </a:cubicBezTo>
                    <a:lnTo>
                      <a:pt x="502" y="640"/>
                    </a:lnTo>
                    <a:cubicBezTo>
                      <a:pt x="320" y="434"/>
                      <a:pt x="160" y="229"/>
                      <a:pt x="0" y="1"/>
                    </a:cubicBezTo>
                    <a:close/>
                    <a:moveTo>
                      <a:pt x="1233" y="1256"/>
                    </a:moveTo>
                    <a:lnTo>
                      <a:pt x="1233" y="1758"/>
                    </a:lnTo>
                    <a:cubicBezTo>
                      <a:pt x="1895" y="2329"/>
                      <a:pt x="2739" y="2694"/>
                      <a:pt x="3652" y="2763"/>
                    </a:cubicBezTo>
                    <a:cubicBezTo>
                      <a:pt x="3767" y="2785"/>
                      <a:pt x="3881" y="2785"/>
                      <a:pt x="4018" y="2785"/>
                    </a:cubicBezTo>
                    <a:cubicBezTo>
                      <a:pt x="4223" y="2785"/>
                      <a:pt x="4451" y="2763"/>
                      <a:pt x="4657" y="2740"/>
                    </a:cubicBezTo>
                    <a:cubicBezTo>
                      <a:pt x="4771" y="2717"/>
                      <a:pt x="4908" y="2694"/>
                      <a:pt x="5022" y="2694"/>
                    </a:cubicBezTo>
                    <a:cubicBezTo>
                      <a:pt x="5570" y="2694"/>
                      <a:pt x="6095" y="2900"/>
                      <a:pt x="6483" y="3265"/>
                    </a:cubicBezTo>
                    <a:lnTo>
                      <a:pt x="6483" y="2968"/>
                    </a:lnTo>
                    <a:cubicBezTo>
                      <a:pt x="6460" y="2922"/>
                      <a:pt x="6437" y="2900"/>
                      <a:pt x="6414" y="2854"/>
                    </a:cubicBezTo>
                    <a:cubicBezTo>
                      <a:pt x="6026" y="2238"/>
                      <a:pt x="5341" y="1895"/>
                      <a:pt x="4611" y="1895"/>
                    </a:cubicBezTo>
                    <a:cubicBezTo>
                      <a:pt x="4497" y="1895"/>
                      <a:pt x="4383" y="1918"/>
                      <a:pt x="4269" y="1941"/>
                    </a:cubicBezTo>
                    <a:cubicBezTo>
                      <a:pt x="4040" y="1964"/>
                      <a:pt x="3835" y="1987"/>
                      <a:pt x="3607" y="1987"/>
                    </a:cubicBezTo>
                    <a:cubicBezTo>
                      <a:pt x="3493" y="1987"/>
                      <a:pt x="3378" y="1987"/>
                      <a:pt x="3264" y="1964"/>
                    </a:cubicBezTo>
                    <a:cubicBezTo>
                      <a:pt x="2511" y="1895"/>
                      <a:pt x="1826" y="1644"/>
                      <a:pt x="1233" y="1256"/>
                    </a:cubicBezTo>
                    <a:close/>
                    <a:moveTo>
                      <a:pt x="14905" y="3470"/>
                    </a:moveTo>
                    <a:cubicBezTo>
                      <a:pt x="14426" y="4018"/>
                      <a:pt x="13855" y="4474"/>
                      <a:pt x="13193" y="4771"/>
                    </a:cubicBezTo>
                    <a:lnTo>
                      <a:pt x="13193" y="5753"/>
                    </a:lnTo>
                    <a:cubicBezTo>
                      <a:pt x="14266" y="5342"/>
                      <a:pt x="15179" y="4589"/>
                      <a:pt x="15795" y="3607"/>
                    </a:cubicBezTo>
                    <a:cubicBezTo>
                      <a:pt x="15499" y="3561"/>
                      <a:pt x="15202" y="3516"/>
                      <a:pt x="14905" y="3470"/>
                    </a:cubicBezTo>
                    <a:close/>
                    <a:moveTo>
                      <a:pt x="7213" y="3835"/>
                    </a:moveTo>
                    <a:lnTo>
                      <a:pt x="7213" y="4201"/>
                    </a:lnTo>
                    <a:cubicBezTo>
                      <a:pt x="8103" y="5251"/>
                      <a:pt x="9382" y="5981"/>
                      <a:pt x="10842" y="6095"/>
                    </a:cubicBezTo>
                    <a:cubicBezTo>
                      <a:pt x="11002" y="6118"/>
                      <a:pt x="11139" y="6118"/>
                      <a:pt x="11276" y="6118"/>
                    </a:cubicBezTo>
                    <a:cubicBezTo>
                      <a:pt x="11687" y="6118"/>
                      <a:pt x="12075" y="6072"/>
                      <a:pt x="12463" y="5981"/>
                    </a:cubicBezTo>
                    <a:lnTo>
                      <a:pt x="12463" y="5068"/>
                    </a:lnTo>
                    <a:cubicBezTo>
                      <a:pt x="11961" y="5228"/>
                      <a:pt x="11436" y="5319"/>
                      <a:pt x="10888" y="5319"/>
                    </a:cubicBezTo>
                    <a:cubicBezTo>
                      <a:pt x="10751" y="5319"/>
                      <a:pt x="10591" y="5319"/>
                      <a:pt x="10454" y="5296"/>
                    </a:cubicBezTo>
                    <a:cubicBezTo>
                      <a:pt x="9176" y="5182"/>
                      <a:pt x="8058" y="4657"/>
                      <a:pt x="7213" y="38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559;p41"/>
              <p:cNvSpPr/>
              <p:nvPr/>
            </p:nvSpPr>
            <p:spPr>
              <a:xfrm>
                <a:off x="7277254" y="2561340"/>
                <a:ext cx="747269" cy="511861"/>
              </a:xfrm>
              <a:custGeom>
                <a:avLst/>
                <a:gdLst/>
                <a:ahLst/>
                <a:cxnLst/>
                <a:rect l="l" t="t" r="r" b="b"/>
                <a:pathLst>
                  <a:path w="17344" h="11881" extrusionOk="0">
                    <a:moveTo>
                      <a:pt x="4675" y="1"/>
                    </a:moveTo>
                    <a:cubicBezTo>
                      <a:pt x="4549" y="1"/>
                      <a:pt x="4421" y="6"/>
                      <a:pt x="4292" y="17"/>
                    </a:cubicBezTo>
                    <a:cubicBezTo>
                      <a:pt x="2443" y="177"/>
                      <a:pt x="868" y="1592"/>
                      <a:pt x="503" y="3441"/>
                    </a:cubicBezTo>
                    <a:cubicBezTo>
                      <a:pt x="1" y="5974"/>
                      <a:pt x="1804" y="8325"/>
                      <a:pt x="4337" y="8531"/>
                    </a:cubicBezTo>
                    <a:cubicBezTo>
                      <a:pt x="4479" y="8540"/>
                      <a:pt x="4617" y="8546"/>
                      <a:pt x="4754" y="8546"/>
                    </a:cubicBezTo>
                    <a:cubicBezTo>
                      <a:pt x="4948" y="8546"/>
                      <a:pt x="5141" y="8535"/>
                      <a:pt x="5342" y="8508"/>
                    </a:cubicBezTo>
                    <a:cubicBezTo>
                      <a:pt x="5464" y="8488"/>
                      <a:pt x="5587" y="8478"/>
                      <a:pt x="5709" y="8478"/>
                    </a:cubicBezTo>
                    <a:cubicBezTo>
                      <a:pt x="6424" y="8478"/>
                      <a:pt x="7097" y="8816"/>
                      <a:pt x="7487" y="9421"/>
                    </a:cubicBezTo>
                    <a:cubicBezTo>
                      <a:pt x="8355" y="10768"/>
                      <a:pt x="9793" y="11726"/>
                      <a:pt x="11527" y="11863"/>
                    </a:cubicBezTo>
                    <a:cubicBezTo>
                      <a:pt x="11672" y="11875"/>
                      <a:pt x="11816" y="11881"/>
                      <a:pt x="11959" y="11881"/>
                    </a:cubicBezTo>
                    <a:cubicBezTo>
                      <a:pt x="14879" y="11881"/>
                      <a:pt x="17344" y="9476"/>
                      <a:pt x="17256" y="6408"/>
                    </a:cubicBezTo>
                    <a:cubicBezTo>
                      <a:pt x="17188" y="4011"/>
                      <a:pt x="15430" y="1911"/>
                      <a:pt x="13102" y="1409"/>
                    </a:cubicBezTo>
                    <a:cubicBezTo>
                      <a:pt x="12709" y="1323"/>
                      <a:pt x="12321" y="1282"/>
                      <a:pt x="11943" y="1282"/>
                    </a:cubicBezTo>
                    <a:cubicBezTo>
                      <a:pt x="11222" y="1282"/>
                      <a:pt x="10535" y="1429"/>
                      <a:pt x="9907" y="1683"/>
                    </a:cubicBezTo>
                    <a:cubicBezTo>
                      <a:pt x="9657" y="1792"/>
                      <a:pt x="9389" y="1846"/>
                      <a:pt x="9121" y="1846"/>
                    </a:cubicBezTo>
                    <a:cubicBezTo>
                      <a:pt x="8605" y="1846"/>
                      <a:pt x="8091" y="1648"/>
                      <a:pt x="7716" y="1272"/>
                    </a:cubicBezTo>
                    <a:cubicBezTo>
                      <a:pt x="6951" y="487"/>
                      <a:pt x="5886" y="1"/>
                      <a:pt x="46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560;p41"/>
              <p:cNvSpPr/>
              <p:nvPr/>
            </p:nvSpPr>
            <p:spPr>
              <a:xfrm>
                <a:off x="7540815" y="2839380"/>
                <a:ext cx="23654" cy="18741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549" y="434"/>
                    </a:moveTo>
                    <a:cubicBezTo>
                      <a:pt x="343" y="320"/>
                      <a:pt x="161" y="183"/>
                      <a:pt x="1" y="1"/>
                    </a:cubicBezTo>
                    <a:lnTo>
                      <a:pt x="1" y="1"/>
                    </a:lnTo>
                    <a:cubicBezTo>
                      <a:pt x="161" y="183"/>
                      <a:pt x="343" y="320"/>
                      <a:pt x="549" y="434"/>
                    </a:cubicBezTo>
                    <a:lnTo>
                      <a:pt x="549" y="434"/>
                    </a:lnTo>
                    <a:close/>
                  </a:path>
                </a:pathLst>
              </a:custGeom>
              <a:solidFill>
                <a:srgbClr val="AA5B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561;p41"/>
              <p:cNvSpPr/>
              <p:nvPr/>
            </p:nvSpPr>
            <p:spPr>
              <a:xfrm>
                <a:off x="6771762" y="2397826"/>
                <a:ext cx="146576" cy="124896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99" extrusionOk="0">
                    <a:moveTo>
                      <a:pt x="1347" y="0"/>
                    </a:moveTo>
                    <a:cubicBezTo>
                      <a:pt x="1005" y="0"/>
                      <a:pt x="662" y="205"/>
                      <a:pt x="503" y="548"/>
                    </a:cubicBezTo>
                    <a:lnTo>
                      <a:pt x="92" y="1438"/>
                    </a:lnTo>
                    <a:cubicBezTo>
                      <a:pt x="46" y="1552"/>
                      <a:pt x="0" y="1689"/>
                      <a:pt x="0" y="1803"/>
                    </a:cubicBezTo>
                    <a:cubicBezTo>
                      <a:pt x="0" y="2237"/>
                      <a:pt x="297" y="2625"/>
                      <a:pt x="754" y="2716"/>
                    </a:cubicBezTo>
                    <a:lnTo>
                      <a:pt x="2739" y="2899"/>
                    </a:lnTo>
                    <a:lnTo>
                      <a:pt x="2808" y="2762"/>
                    </a:lnTo>
                    <a:lnTo>
                      <a:pt x="639" y="1826"/>
                    </a:lnTo>
                    <a:lnTo>
                      <a:pt x="662" y="1780"/>
                    </a:lnTo>
                    <a:lnTo>
                      <a:pt x="2831" y="2739"/>
                    </a:lnTo>
                    <a:lnTo>
                      <a:pt x="2922" y="2534"/>
                    </a:lnTo>
                    <a:lnTo>
                      <a:pt x="731" y="1598"/>
                    </a:lnTo>
                    <a:lnTo>
                      <a:pt x="754" y="1575"/>
                    </a:lnTo>
                    <a:lnTo>
                      <a:pt x="2945" y="2511"/>
                    </a:lnTo>
                    <a:lnTo>
                      <a:pt x="3059" y="2305"/>
                    </a:lnTo>
                    <a:lnTo>
                      <a:pt x="822" y="1392"/>
                    </a:lnTo>
                    <a:lnTo>
                      <a:pt x="822" y="1347"/>
                    </a:lnTo>
                    <a:lnTo>
                      <a:pt x="3082" y="2260"/>
                    </a:lnTo>
                    <a:lnTo>
                      <a:pt x="3196" y="2077"/>
                    </a:lnTo>
                    <a:lnTo>
                      <a:pt x="891" y="1164"/>
                    </a:lnTo>
                    <a:lnTo>
                      <a:pt x="913" y="1141"/>
                    </a:lnTo>
                    <a:lnTo>
                      <a:pt x="3196" y="2031"/>
                    </a:lnTo>
                    <a:lnTo>
                      <a:pt x="3310" y="1826"/>
                    </a:lnTo>
                    <a:lnTo>
                      <a:pt x="982" y="959"/>
                    </a:lnTo>
                    <a:lnTo>
                      <a:pt x="1005" y="913"/>
                    </a:lnTo>
                    <a:lnTo>
                      <a:pt x="3333" y="1803"/>
                    </a:lnTo>
                    <a:lnTo>
                      <a:pt x="3401" y="1689"/>
                    </a:lnTo>
                    <a:lnTo>
                      <a:pt x="1963" y="251"/>
                    </a:lnTo>
                    <a:cubicBezTo>
                      <a:pt x="1781" y="91"/>
                      <a:pt x="1552" y="0"/>
                      <a:pt x="1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562;p41"/>
              <p:cNvSpPr/>
              <p:nvPr/>
            </p:nvSpPr>
            <p:spPr>
              <a:xfrm>
                <a:off x="6814030" y="2437164"/>
                <a:ext cx="953991" cy="362883"/>
              </a:xfrm>
              <a:custGeom>
                <a:avLst/>
                <a:gdLst/>
                <a:ahLst/>
                <a:cxnLst/>
                <a:rect l="l" t="t" r="r" b="b"/>
                <a:pathLst>
                  <a:path w="22142" h="8423" extrusionOk="0">
                    <a:moveTo>
                      <a:pt x="24" y="0"/>
                    </a:moveTo>
                    <a:lnTo>
                      <a:pt x="1" y="46"/>
                    </a:lnTo>
                    <a:lnTo>
                      <a:pt x="22119" y="8423"/>
                    </a:lnTo>
                    <a:lnTo>
                      <a:pt x="22141" y="837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563;p41"/>
              <p:cNvSpPr/>
              <p:nvPr/>
            </p:nvSpPr>
            <p:spPr>
              <a:xfrm>
                <a:off x="6810109" y="2446988"/>
                <a:ext cx="953001" cy="375678"/>
              </a:xfrm>
              <a:custGeom>
                <a:avLst/>
                <a:gdLst/>
                <a:ahLst/>
                <a:cxnLst/>
                <a:rect l="l" t="t" r="r" b="b"/>
                <a:pathLst>
                  <a:path w="22119" h="8720" extrusionOk="0">
                    <a:moveTo>
                      <a:pt x="23" y="0"/>
                    </a:moveTo>
                    <a:lnTo>
                      <a:pt x="1" y="23"/>
                    </a:lnTo>
                    <a:lnTo>
                      <a:pt x="22095" y="8720"/>
                    </a:lnTo>
                    <a:lnTo>
                      <a:pt x="22118" y="867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564;p41"/>
              <p:cNvSpPr/>
              <p:nvPr/>
            </p:nvSpPr>
            <p:spPr>
              <a:xfrm>
                <a:off x="6807179" y="2455821"/>
                <a:ext cx="951966" cy="389464"/>
              </a:xfrm>
              <a:custGeom>
                <a:avLst/>
                <a:gdLst/>
                <a:ahLst/>
                <a:cxnLst/>
                <a:rect l="l" t="t" r="r" b="b"/>
                <a:pathLst>
                  <a:path w="22095" h="9040" extrusionOk="0">
                    <a:moveTo>
                      <a:pt x="0" y="1"/>
                    </a:moveTo>
                    <a:lnTo>
                      <a:pt x="0" y="46"/>
                    </a:lnTo>
                    <a:lnTo>
                      <a:pt x="22072" y="9040"/>
                    </a:lnTo>
                    <a:lnTo>
                      <a:pt x="22095" y="901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565;p41"/>
              <p:cNvSpPr/>
              <p:nvPr/>
            </p:nvSpPr>
            <p:spPr>
              <a:xfrm>
                <a:off x="6803215" y="2465644"/>
                <a:ext cx="951019" cy="403251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9360" extrusionOk="0">
                    <a:moveTo>
                      <a:pt x="24" y="1"/>
                    </a:moveTo>
                    <a:lnTo>
                      <a:pt x="1" y="24"/>
                    </a:lnTo>
                    <a:lnTo>
                      <a:pt x="22050" y="9359"/>
                    </a:lnTo>
                    <a:lnTo>
                      <a:pt x="22073" y="9314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566;p41"/>
              <p:cNvSpPr/>
              <p:nvPr/>
            </p:nvSpPr>
            <p:spPr>
              <a:xfrm>
                <a:off x="6799294" y="2474520"/>
                <a:ext cx="951019" cy="416994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9679" extrusionOk="0">
                    <a:moveTo>
                      <a:pt x="23" y="0"/>
                    </a:moveTo>
                    <a:lnTo>
                      <a:pt x="0" y="46"/>
                    </a:lnTo>
                    <a:lnTo>
                      <a:pt x="22050" y="9678"/>
                    </a:lnTo>
                    <a:lnTo>
                      <a:pt x="22073" y="963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567;p41"/>
              <p:cNvSpPr/>
              <p:nvPr/>
            </p:nvSpPr>
            <p:spPr>
              <a:xfrm rot="-256879">
                <a:off x="7581279" y="2769807"/>
                <a:ext cx="245236" cy="135147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3137" extrusionOk="0">
                    <a:moveTo>
                      <a:pt x="2537" y="0"/>
                    </a:moveTo>
                    <a:cubicBezTo>
                      <a:pt x="2443" y="0"/>
                      <a:pt x="2346" y="8"/>
                      <a:pt x="2245" y="24"/>
                    </a:cubicBezTo>
                    <a:cubicBezTo>
                      <a:pt x="2245" y="24"/>
                      <a:pt x="1766" y="275"/>
                      <a:pt x="2474" y="549"/>
                    </a:cubicBezTo>
                    <a:cubicBezTo>
                      <a:pt x="3158" y="823"/>
                      <a:pt x="3090" y="1120"/>
                      <a:pt x="3090" y="1120"/>
                    </a:cubicBezTo>
                    <a:cubicBezTo>
                      <a:pt x="3090" y="1120"/>
                      <a:pt x="2638" y="1237"/>
                      <a:pt x="2099" y="1237"/>
                    </a:cubicBezTo>
                    <a:cubicBezTo>
                      <a:pt x="1603" y="1237"/>
                      <a:pt x="1032" y="1137"/>
                      <a:pt x="670" y="754"/>
                    </a:cubicBezTo>
                    <a:cubicBezTo>
                      <a:pt x="546" y="619"/>
                      <a:pt x="447" y="560"/>
                      <a:pt x="373" y="560"/>
                    </a:cubicBezTo>
                    <a:cubicBezTo>
                      <a:pt x="1" y="560"/>
                      <a:pt x="270" y="2051"/>
                      <a:pt x="1127" y="2603"/>
                    </a:cubicBezTo>
                    <a:cubicBezTo>
                      <a:pt x="1709" y="3000"/>
                      <a:pt x="2513" y="3136"/>
                      <a:pt x="3206" y="3136"/>
                    </a:cubicBezTo>
                    <a:cubicBezTo>
                      <a:pt x="3710" y="3136"/>
                      <a:pt x="4155" y="3064"/>
                      <a:pt x="4414" y="2968"/>
                    </a:cubicBezTo>
                    <a:cubicBezTo>
                      <a:pt x="4678" y="2880"/>
                      <a:pt x="4950" y="2855"/>
                      <a:pt x="5176" y="2855"/>
                    </a:cubicBezTo>
                    <a:cubicBezTo>
                      <a:pt x="5476" y="2855"/>
                      <a:pt x="5692" y="2900"/>
                      <a:pt x="5692" y="2900"/>
                    </a:cubicBezTo>
                    <a:lnTo>
                      <a:pt x="5692" y="1097"/>
                    </a:lnTo>
                    <a:cubicBezTo>
                      <a:pt x="5692" y="1097"/>
                      <a:pt x="5666" y="1108"/>
                      <a:pt x="5588" y="1108"/>
                    </a:cubicBezTo>
                    <a:cubicBezTo>
                      <a:pt x="5469" y="1108"/>
                      <a:pt x="5231" y="1083"/>
                      <a:pt x="4779" y="960"/>
                    </a:cubicBezTo>
                    <a:cubicBezTo>
                      <a:pt x="4114" y="773"/>
                      <a:pt x="3487" y="0"/>
                      <a:pt x="2537" y="0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568;p41"/>
              <p:cNvSpPr/>
              <p:nvPr/>
            </p:nvSpPr>
            <p:spPr>
              <a:xfrm rot="-256879">
                <a:off x="7803836" y="2736042"/>
                <a:ext cx="469146" cy="228849"/>
              </a:xfrm>
              <a:custGeom>
                <a:avLst/>
                <a:gdLst/>
                <a:ahLst/>
                <a:cxnLst/>
                <a:rect l="l" t="t" r="r" b="b"/>
                <a:pathLst>
                  <a:path w="10889" h="5312" extrusionOk="0">
                    <a:moveTo>
                      <a:pt x="8195" y="1"/>
                    </a:moveTo>
                    <a:cubicBezTo>
                      <a:pt x="8195" y="1"/>
                      <a:pt x="6232" y="503"/>
                      <a:pt x="4680" y="731"/>
                    </a:cubicBezTo>
                    <a:cubicBezTo>
                      <a:pt x="3386" y="921"/>
                      <a:pt x="1173" y="937"/>
                      <a:pt x="472" y="937"/>
                    </a:cubicBezTo>
                    <a:cubicBezTo>
                      <a:pt x="331" y="937"/>
                      <a:pt x="251" y="937"/>
                      <a:pt x="251" y="937"/>
                    </a:cubicBezTo>
                    <a:lnTo>
                      <a:pt x="0" y="3584"/>
                    </a:lnTo>
                    <a:cubicBezTo>
                      <a:pt x="0" y="3584"/>
                      <a:pt x="3687" y="5312"/>
                      <a:pt x="7222" y="5312"/>
                    </a:cubicBezTo>
                    <a:cubicBezTo>
                      <a:pt x="8529" y="5312"/>
                      <a:pt x="9816" y="5076"/>
                      <a:pt x="10888" y="4429"/>
                    </a:cubicBezTo>
                    <a:lnTo>
                      <a:pt x="9770" y="1667"/>
                    </a:lnTo>
                    <a:lnTo>
                      <a:pt x="81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569;p41"/>
              <p:cNvSpPr/>
              <p:nvPr/>
            </p:nvSpPr>
            <p:spPr>
              <a:xfrm>
                <a:off x="7006799" y="2521916"/>
                <a:ext cx="132788" cy="189648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4402" extrusionOk="0">
                    <a:moveTo>
                      <a:pt x="1909" y="1"/>
                    </a:moveTo>
                    <a:cubicBezTo>
                      <a:pt x="1503" y="1"/>
                      <a:pt x="1040" y="116"/>
                      <a:pt x="685" y="247"/>
                    </a:cubicBezTo>
                    <a:cubicBezTo>
                      <a:pt x="23" y="498"/>
                      <a:pt x="1" y="1251"/>
                      <a:pt x="434" y="2279"/>
                    </a:cubicBezTo>
                    <a:cubicBezTo>
                      <a:pt x="822" y="3169"/>
                      <a:pt x="1872" y="3762"/>
                      <a:pt x="2626" y="4401"/>
                    </a:cubicBezTo>
                    <a:lnTo>
                      <a:pt x="2740" y="4036"/>
                    </a:lnTo>
                    <a:cubicBezTo>
                      <a:pt x="2374" y="3443"/>
                      <a:pt x="1986" y="2804"/>
                      <a:pt x="1986" y="2598"/>
                    </a:cubicBezTo>
                    <a:cubicBezTo>
                      <a:pt x="2009" y="2164"/>
                      <a:pt x="2443" y="1457"/>
                      <a:pt x="2443" y="1457"/>
                    </a:cubicBezTo>
                    <a:cubicBezTo>
                      <a:pt x="2443" y="1457"/>
                      <a:pt x="3082" y="681"/>
                      <a:pt x="2671" y="247"/>
                    </a:cubicBezTo>
                    <a:cubicBezTo>
                      <a:pt x="2580" y="156"/>
                      <a:pt x="2466" y="87"/>
                      <a:pt x="2329" y="64"/>
                    </a:cubicBezTo>
                    <a:lnTo>
                      <a:pt x="2260" y="42"/>
                    </a:lnTo>
                    <a:lnTo>
                      <a:pt x="2169" y="19"/>
                    </a:lnTo>
                    <a:cubicBezTo>
                      <a:pt x="2086" y="6"/>
                      <a:pt x="1999" y="1"/>
                      <a:pt x="1909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570;p41"/>
              <p:cNvSpPr/>
              <p:nvPr/>
            </p:nvSpPr>
            <p:spPr>
              <a:xfrm>
                <a:off x="8270572" y="2813829"/>
                <a:ext cx="1982" cy="43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4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907F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571;p41"/>
              <p:cNvSpPr/>
              <p:nvPr/>
            </p:nvSpPr>
            <p:spPr>
              <a:xfrm>
                <a:off x="8253855" y="2808874"/>
                <a:ext cx="16760" cy="499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16" extrusionOk="0">
                    <a:moveTo>
                      <a:pt x="388" y="115"/>
                    </a:moveTo>
                    <a:lnTo>
                      <a:pt x="365" y="115"/>
                    </a:lnTo>
                    <a:lnTo>
                      <a:pt x="388" y="115"/>
                    </a:lnTo>
                    <a:close/>
                    <a:moveTo>
                      <a:pt x="365" y="115"/>
                    </a:moveTo>
                    <a:lnTo>
                      <a:pt x="365" y="115"/>
                    </a:lnTo>
                    <a:lnTo>
                      <a:pt x="365" y="115"/>
                    </a:lnTo>
                    <a:close/>
                    <a:moveTo>
                      <a:pt x="365" y="115"/>
                    </a:moveTo>
                    <a:lnTo>
                      <a:pt x="365" y="115"/>
                    </a:lnTo>
                    <a:lnTo>
                      <a:pt x="365" y="115"/>
                    </a:lnTo>
                    <a:close/>
                    <a:moveTo>
                      <a:pt x="365" y="115"/>
                    </a:moveTo>
                    <a:lnTo>
                      <a:pt x="365" y="115"/>
                    </a:lnTo>
                    <a:lnTo>
                      <a:pt x="365" y="115"/>
                    </a:lnTo>
                    <a:close/>
                    <a:moveTo>
                      <a:pt x="365" y="115"/>
                    </a:moveTo>
                    <a:lnTo>
                      <a:pt x="365" y="115"/>
                    </a:lnTo>
                    <a:lnTo>
                      <a:pt x="365" y="115"/>
                    </a:lnTo>
                    <a:close/>
                    <a:moveTo>
                      <a:pt x="365" y="115"/>
                    </a:moveTo>
                    <a:cubicBezTo>
                      <a:pt x="342" y="115"/>
                      <a:pt x="342" y="115"/>
                      <a:pt x="342" y="115"/>
                    </a:cubicBezTo>
                    <a:cubicBezTo>
                      <a:pt x="342" y="115"/>
                      <a:pt x="342" y="115"/>
                      <a:pt x="365" y="115"/>
                    </a:cubicBezTo>
                    <a:close/>
                    <a:moveTo>
                      <a:pt x="342" y="115"/>
                    </a:moveTo>
                    <a:cubicBezTo>
                      <a:pt x="342" y="115"/>
                      <a:pt x="342" y="115"/>
                      <a:pt x="342" y="115"/>
                    </a:cubicBezTo>
                    <a:cubicBezTo>
                      <a:pt x="342" y="115"/>
                      <a:pt x="342" y="115"/>
                      <a:pt x="342" y="115"/>
                    </a:cubicBezTo>
                    <a:close/>
                    <a:moveTo>
                      <a:pt x="342" y="115"/>
                    </a:moveTo>
                    <a:lnTo>
                      <a:pt x="342" y="115"/>
                    </a:lnTo>
                    <a:lnTo>
                      <a:pt x="342" y="115"/>
                    </a:lnTo>
                    <a:close/>
                    <a:moveTo>
                      <a:pt x="342" y="115"/>
                    </a:moveTo>
                    <a:lnTo>
                      <a:pt x="342" y="115"/>
                    </a:lnTo>
                    <a:lnTo>
                      <a:pt x="342" y="115"/>
                    </a:lnTo>
                    <a:close/>
                    <a:moveTo>
                      <a:pt x="342" y="115"/>
                    </a:moveTo>
                    <a:cubicBezTo>
                      <a:pt x="206" y="115"/>
                      <a:pt x="114" y="69"/>
                      <a:pt x="0" y="24"/>
                    </a:cubicBezTo>
                    <a:cubicBezTo>
                      <a:pt x="114" y="69"/>
                      <a:pt x="206" y="115"/>
                      <a:pt x="342" y="115"/>
                    </a:cubicBezTo>
                    <a:close/>
                    <a:moveTo>
                      <a:pt x="0" y="24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4"/>
                    </a:cubicBez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07F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572;p41"/>
              <p:cNvSpPr/>
              <p:nvPr/>
            </p:nvSpPr>
            <p:spPr>
              <a:xfrm>
                <a:off x="7331280" y="1475140"/>
                <a:ext cx="615895" cy="763442"/>
              </a:xfrm>
              <a:custGeom>
                <a:avLst/>
                <a:gdLst/>
                <a:ahLst/>
                <a:cxnLst/>
                <a:rect l="l" t="t" r="r" b="b"/>
                <a:pathLst>
                  <a:path w="7510" h="9308" extrusionOk="0">
                    <a:moveTo>
                      <a:pt x="3399" y="0"/>
                    </a:moveTo>
                    <a:cubicBezTo>
                      <a:pt x="2280" y="0"/>
                      <a:pt x="1083" y="597"/>
                      <a:pt x="479" y="2333"/>
                    </a:cubicBezTo>
                    <a:cubicBezTo>
                      <a:pt x="343" y="2790"/>
                      <a:pt x="457" y="3269"/>
                      <a:pt x="411" y="3726"/>
                    </a:cubicBezTo>
                    <a:cubicBezTo>
                      <a:pt x="365" y="4137"/>
                      <a:pt x="297" y="4547"/>
                      <a:pt x="206" y="4958"/>
                    </a:cubicBezTo>
                    <a:cubicBezTo>
                      <a:pt x="206" y="5027"/>
                      <a:pt x="183" y="5095"/>
                      <a:pt x="183" y="5164"/>
                    </a:cubicBezTo>
                    <a:cubicBezTo>
                      <a:pt x="0" y="6351"/>
                      <a:pt x="434" y="7446"/>
                      <a:pt x="1119" y="8382"/>
                    </a:cubicBezTo>
                    <a:cubicBezTo>
                      <a:pt x="1592" y="9026"/>
                      <a:pt x="2217" y="9307"/>
                      <a:pt x="2883" y="9307"/>
                    </a:cubicBezTo>
                    <a:cubicBezTo>
                      <a:pt x="4528" y="9307"/>
                      <a:pt x="6422" y="7592"/>
                      <a:pt x="6893" y="5415"/>
                    </a:cubicBezTo>
                    <a:cubicBezTo>
                      <a:pt x="7510" y="2562"/>
                      <a:pt x="6848" y="667"/>
                      <a:pt x="4086" y="74"/>
                    </a:cubicBezTo>
                    <a:cubicBezTo>
                      <a:pt x="3864" y="26"/>
                      <a:pt x="3633" y="0"/>
                      <a:pt x="3399" y="0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573;p41"/>
              <p:cNvSpPr/>
              <p:nvPr/>
            </p:nvSpPr>
            <p:spPr>
              <a:xfrm>
                <a:off x="7152566" y="1405551"/>
                <a:ext cx="950988" cy="797152"/>
              </a:xfrm>
              <a:custGeom>
                <a:avLst/>
                <a:gdLst/>
                <a:ahLst/>
                <a:cxnLst/>
                <a:rect l="l" t="t" r="r" b="b"/>
                <a:pathLst>
                  <a:path w="11596" h="9719" extrusionOk="0">
                    <a:moveTo>
                      <a:pt x="6703" y="1"/>
                    </a:moveTo>
                    <a:cubicBezTo>
                      <a:pt x="6623" y="1"/>
                      <a:pt x="6536" y="19"/>
                      <a:pt x="6437" y="64"/>
                    </a:cubicBezTo>
                    <a:cubicBezTo>
                      <a:pt x="5951" y="272"/>
                      <a:pt x="5677" y="401"/>
                      <a:pt x="5213" y="401"/>
                    </a:cubicBezTo>
                    <a:cubicBezTo>
                      <a:pt x="5066" y="401"/>
                      <a:pt x="4900" y="388"/>
                      <a:pt x="4702" y="360"/>
                    </a:cubicBezTo>
                    <a:cubicBezTo>
                      <a:pt x="4637" y="350"/>
                      <a:pt x="4584" y="345"/>
                      <a:pt x="4539" y="345"/>
                    </a:cubicBezTo>
                    <a:cubicBezTo>
                      <a:pt x="4031" y="345"/>
                      <a:pt x="4763" y="1000"/>
                      <a:pt x="3943" y="1000"/>
                    </a:cubicBezTo>
                    <a:cubicBezTo>
                      <a:pt x="3930" y="1000"/>
                      <a:pt x="3917" y="1000"/>
                      <a:pt x="3903" y="1000"/>
                    </a:cubicBezTo>
                    <a:cubicBezTo>
                      <a:pt x="3039" y="979"/>
                      <a:pt x="2847" y="199"/>
                      <a:pt x="2612" y="199"/>
                    </a:cubicBezTo>
                    <a:cubicBezTo>
                      <a:pt x="2579" y="199"/>
                      <a:pt x="2546" y="214"/>
                      <a:pt x="2511" y="246"/>
                    </a:cubicBezTo>
                    <a:cubicBezTo>
                      <a:pt x="2191" y="497"/>
                      <a:pt x="2374" y="771"/>
                      <a:pt x="2374" y="771"/>
                    </a:cubicBezTo>
                    <a:lnTo>
                      <a:pt x="1712" y="246"/>
                    </a:lnTo>
                    <a:lnTo>
                      <a:pt x="1712" y="246"/>
                    </a:lnTo>
                    <a:cubicBezTo>
                      <a:pt x="0" y="3191"/>
                      <a:pt x="2511" y="3898"/>
                      <a:pt x="4816" y="3898"/>
                    </a:cubicBezTo>
                    <a:cubicBezTo>
                      <a:pt x="7122" y="3898"/>
                      <a:pt x="7099" y="5656"/>
                      <a:pt x="7099" y="5656"/>
                    </a:cubicBezTo>
                    <a:cubicBezTo>
                      <a:pt x="7557" y="5353"/>
                      <a:pt x="7789" y="5148"/>
                      <a:pt x="7867" y="5072"/>
                    </a:cubicBezTo>
                    <a:lnTo>
                      <a:pt x="7867" y="5072"/>
                    </a:lnTo>
                    <a:cubicBezTo>
                      <a:pt x="7779" y="5170"/>
                      <a:pt x="7516" y="5496"/>
                      <a:pt x="7213" y="6112"/>
                    </a:cubicBezTo>
                    <a:cubicBezTo>
                      <a:pt x="6551" y="7436"/>
                      <a:pt x="8126" y="8874"/>
                      <a:pt x="8263" y="9080"/>
                    </a:cubicBezTo>
                    <a:cubicBezTo>
                      <a:pt x="8377" y="9285"/>
                      <a:pt x="8879" y="9719"/>
                      <a:pt x="8879" y="9719"/>
                    </a:cubicBezTo>
                    <a:cubicBezTo>
                      <a:pt x="9975" y="9559"/>
                      <a:pt x="10317" y="8167"/>
                      <a:pt x="10317" y="7368"/>
                    </a:cubicBezTo>
                    <a:cubicBezTo>
                      <a:pt x="10317" y="6569"/>
                      <a:pt x="10545" y="6683"/>
                      <a:pt x="11025" y="6478"/>
                    </a:cubicBezTo>
                    <a:cubicBezTo>
                      <a:pt x="11481" y="6249"/>
                      <a:pt x="11595" y="5519"/>
                      <a:pt x="11185" y="4789"/>
                    </a:cubicBezTo>
                    <a:cubicBezTo>
                      <a:pt x="10797" y="4081"/>
                      <a:pt x="11025" y="4127"/>
                      <a:pt x="11025" y="3191"/>
                    </a:cubicBezTo>
                    <a:cubicBezTo>
                      <a:pt x="11025" y="2278"/>
                      <a:pt x="10568" y="2278"/>
                      <a:pt x="10135" y="1867"/>
                    </a:cubicBezTo>
                    <a:cubicBezTo>
                      <a:pt x="9724" y="1479"/>
                      <a:pt x="10066" y="885"/>
                      <a:pt x="9427" y="383"/>
                    </a:cubicBezTo>
                    <a:cubicBezTo>
                      <a:pt x="9258" y="255"/>
                      <a:pt x="9100" y="207"/>
                      <a:pt x="8951" y="207"/>
                    </a:cubicBezTo>
                    <a:cubicBezTo>
                      <a:pt x="8518" y="207"/>
                      <a:pt x="8157" y="612"/>
                      <a:pt x="7784" y="612"/>
                    </a:cubicBezTo>
                    <a:cubicBezTo>
                      <a:pt x="7337" y="612"/>
                      <a:pt x="7155" y="1"/>
                      <a:pt x="6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574;p41"/>
              <p:cNvSpPr/>
              <p:nvPr/>
            </p:nvSpPr>
            <p:spPr>
              <a:xfrm>
                <a:off x="7728612" y="1750474"/>
                <a:ext cx="191001" cy="20628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515" extrusionOk="0">
                    <a:moveTo>
                      <a:pt x="732" y="0"/>
                    </a:moveTo>
                    <a:cubicBezTo>
                      <a:pt x="65" y="0"/>
                      <a:pt x="1" y="985"/>
                      <a:pt x="1" y="985"/>
                    </a:cubicBezTo>
                    <a:lnTo>
                      <a:pt x="161" y="2081"/>
                    </a:lnTo>
                    <a:cubicBezTo>
                      <a:pt x="161" y="2514"/>
                      <a:pt x="617" y="2514"/>
                      <a:pt x="617" y="2514"/>
                    </a:cubicBezTo>
                    <a:cubicBezTo>
                      <a:pt x="2329" y="2286"/>
                      <a:pt x="1530" y="72"/>
                      <a:pt x="800" y="4"/>
                    </a:cubicBezTo>
                    <a:cubicBezTo>
                      <a:pt x="777" y="1"/>
                      <a:pt x="754" y="0"/>
                      <a:pt x="732" y="0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575;p41"/>
              <p:cNvSpPr/>
              <p:nvPr/>
            </p:nvSpPr>
            <p:spPr>
              <a:xfrm rot="-4149211">
                <a:off x="7157675" y="3919255"/>
                <a:ext cx="372793" cy="421990"/>
              </a:xfrm>
              <a:custGeom>
                <a:avLst/>
                <a:gdLst/>
                <a:ahLst/>
                <a:cxnLst/>
                <a:rect l="l" t="t" r="r" b="b"/>
                <a:pathLst>
                  <a:path w="6091" h="6674" extrusionOk="0">
                    <a:moveTo>
                      <a:pt x="1412" y="1"/>
                    </a:moveTo>
                    <a:cubicBezTo>
                      <a:pt x="844" y="1"/>
                      <a:pt x="311" y="303"/>
                      <a:pt x="201" y="508"/>
                    </a:cubicBezTo>
                    <a:cubicBezTo>
                      <a:pt x="0" y="834"/>
                      <a:pt x="1930" y="5921"/>
                      <a:pt x="3183" y="6498"/>
                    </a:cubicBezTo>
                    <a:cubicBezTo>
                      <a:pt x="3473" y="6623"/>
                      <a:pt x="3759" y="6673"/>
                      <a:pt x="4029" y="6673"/>
                    </a:cubicBezTo>
                    <a:cubicBezTo>
                      <a:pt x="4948" y="6673"/>
                      <a:pt x="5676" y="6090"/>
                      <a:pt x="5714" y="5896"/>
                    </a:cubicBezTo>
                    <a:cubicBezTo>
                      <a:pt x="6090" y="3891"/>
                      <a:pt x="2381" y="407"/>
                      <a:pt x="2381" y="407"/>
                    </a:cubicBezTo>
                    <a:cubicBezTo>
                      <a:pt x="2100" y="108"/>
                      <a:pt x="1750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576;p41"/>
              <p:cNvSpPr/>
              <p:nvPr/>
            </p:nvSpPr>
            <p:spPr>
              <a:xfrm rot="-7204457">
                <a:off x="7605526" y="3773244"/>
                <a:ext cx="353150" cy="390080"/>
              </a:xfrm>
              <a:custGeom>
                <a:avLst/>
                <a:gdLst/>
                <a:ahLst/>
                <a:cxnLst/>
                <a:rect l="l" t="t" r="r" b="b"/>
                <a:pathLst>
                  <a:path w="6091" h="6674" extrusionOk="0">
                    <a:moveTo>
                      <a:pt x="1412" y="1"/>
                    </a:moveTo>
                    <a:cubicBezTo>
                      <a:pt x="844" y="1"/>
                      <a:pt x="311" y="303"/>
                      <a:pt x="201" y="508"/>
                    </a:cubicBezTo>
                    <a:cubicBezTo>
                      <a:pt x="0" y="834"/>
                      <a:pt x="1930" y="5921"/>
                      <a:pt x="3183" y="6498"/>
                    </a:cubicBezTo>
                    <a:cubicBezTo>
                      <a:pt x="3473" y="6623"/>
                      <a:pt x="3759" y="6673"/>
                      <a:pt x="4029" y="6673"/>
                    </a:cubicBezTo>
                    <a:cubicBezTo>
                      <a:pt x="4948" y="6673"/>
                      <a:pt x="5676" y="6090"/>
                      <a:pt x="5714" y="5896"/>
                    </a:cubicBezTo>
                    <a:cubicBezTo>
                      <a:pt x="6090" y="3891"/>
                      <a:pt x="2381" y="407"/>
                      <a:pt x="2381" y="407"/>
                    </a:cubicBezTo>
                    <a:cubicBezTo>
                      <a:pt x="2100" y="108"/>
                      <a:pt x="1750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" name="Google Shape;2577;p41"/>
              <p:cNvGrpSpPr/>
              <p:nvPr/>
            </p:nvGrpSpPr>
            <p:grpSpPr>
              <a:xfrm rot="-817521" flipH="1">
                <a:off x="7363473" y="1836803"/>
                <a:ext cx="350149" cy="271428"/>
                <a:chOff x="7440752" y="1916264"/>
                <a:chExt cx="190322" cy="147541"/>
              </a:xfrm>
            </p:grpSpPr>
            <p:sp>
              <p:nvSpPr>
                <p:cNvPr id="59" name="Google Shape;2578;p41"/>
                <p:cNvSpPr/>
                <p:nvPr/>
              </p:nvSpPr>
              <p:spPr>
                <a:xfrm flipH="1">
                  <a:off x="7468175" y="1962179"/>
                  <a:ext cx="45579" cy="23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2" h="1206" extrusionOk="0">
                      <a:moveTo>
                        <a:pt x="1171" y="0"/>
                      </a:moveTo>
                      <a:cubicBezTo>
                        <a:pt x="890" y="0"/>
                        <a:pt x="616" y="166"/>
                        <a:pt x="452" y="354"/>
                      </a:cubicBezTo>
                      <a:cubicBezTo>
                        <a:pt x="326" y="454"/>
                        <a:pt x="276" y="579"/>
                        <a:pt x="176" y="704"/>
                      </a:cubicBezTo>
                      <a:cubicBezTo>
                        <a:pt x="126" y="830"/>
                        <a:pt x="76" y="955"/>
                        <a:pt x="0" y="1080"/>
                      </a:cubicBezTo>
                      <a:cubicBezTo>
                        <a:pt x="176" y="855"/>
                        <a:pt x="326" y="629"/>
                        <a:pt x="552" y="454"/>
                      </a:cubicBezTo>
                      <a:cubicBezTo>
                        <a:pt x="712" y="293"/>
                        <a:pt x="935" y="175"/>
                        <a:pt x="1164" y="175"/>
                      </a:cubicBezTo>
                      <a:cubicBezTo>
                        <a:pt x="1186" y="175"/>
                        <a:pt x="1207" y="176"/>
                        <a:pt x="1229" y="178"/>
                      </a:cubicBezTo>
                      <a:cubicBezTo>
                        <a:pt x="1479" y="203"/>
                        <a:pt x="1705" y="354"/>
                        <a:pt x="1905" y="529"/>
                      </a:cubicBezTo>
                      <a:cubicBezTo>
                        <a:pt x="2081" y="704"/>
                        <a:pt x="2256" y="930"/>
                        <a:pt x="2306" y="1206"/>
                      </a:cubicBezTo>
                      <a:cubicBezTo>
                        <a:pt x="2331" y="930"/>
                        <a:pt x="2181" y="654"/>
                        <a:pt x="2006" y="429"/>
                      </a:cubicBezTo>
                      <a:cubicBezTo>
                        <a:pt x="1805" y="203"/>
                        <a:pt x="1554" y="28"/>
                        <a:pt x="1229" y="3"/>
                      </a:cubicBezTo>
                      <a:cubicBezTo>
                        <a:pt x="1209" y="1"/>
                        <a:pt x="1190" y="0"/>
                        <a:pt x="11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2579;p41"/>
                <p:cNvSpPr/>
                <p:nvPr/>
              </p:nvSpPr>
              <p:spPr>
                <a:xfrm flipH="1">
                  <a:off x="7570796" y="1941869"/>
                  <a:ext cx="45579" cy="23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2" h="1181" extrusionOk="0">
                      <a:moveTo>
                        <a:pt x="1330" y="0"/>
                      </a:moveTo>
                      <a:cubicBezTo>
                        <a:pt x="1313" y="0"/>
                        <a:pt x="1296" y="1"/>
                        <a:pt x="1279" y="3"/>
                      </a:cubicBezTo>
                      <a:cubicBezTo>
                        <a:pt x="953" y="3"/>
                        <a:pt x="677" y="153"/>
                        <a:pt x="477" y="379"/>
                      </a:cubicBezTo>
                      <a:cubicBezTo>
                        <a:pt x="376" y="479"/>
                        <a:pt x="301" y="604"/>
                        <a:pt x="226" y="704"/>
                      </a:cubicBezTo>
                      <a:cubicBezTo>
                        <a:pt x="151" y="830"/>
                        <a:pt x="76" y="930"/>
                        <a:pt x="0" y="1055"/>
                      </a:cubicBezTo>
                      <a:cubicBezTo>
                        <a:pt x="201" y="855"/>
                        <a:pt x="376" y="654"/>
                        <a:pt x="577" y="479"/>
                      </a:cubicBezTo>
                      <a:cubicBezTo>
                        <a:pt x="777" y="303"/>
                        <a:pt x="1028" y="178"/>
                        <a:pt x="1279" y="178"/>
                      </a:cubicBezTo>
                      <a:cubicBezTo>
                        <a:pt x="1297" y="176"/>
                        <a:pt x="1315" y="175"/>
                        <a:pt x="1333" y="175"/>
                      </a:cubicBezTo>
                      <a:cubicBezTo>
                        <a:pt x="1562" y="175"/>
                        <a:pt x="1768" y="318"/>
                        <a:pt x="1930" y="504"/>
                      </a:cubicBezTo>
                      <a:cubicBezTo>
                        <a:pt x="2106" y="679"/>
                        <a:pt x="2256" y="930"/>
                        <a:pt x="2306" y="1181"/>
                      </a:cubicBezTo>
                      <a:cubicBezTo>
                        <a:pt x="2331" y="905"/>
                        <a:pt x="2206" y="629"/>
                        <a:pt x="2030" y="404"/>
                      </a:cubicBezTo>
                      <a:cubicBezTo>
                        <a:pt x="1865" y="191"/>
                        <a:pt x="1610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2580;p41"/>
                <p:cNvSpPr/>
                <p:nvPr/>
              </p:nvSpPr>
              <p:spPr>
                <a:xfrm flipH="1">
                  <a:off x="7542124" y="2007169"/>
                  <a:ext cx="39696" cy="12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63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51" y="75"/>
                        <a:pt x="126" y="151"/>
                        <a:pt x="201" y="226"/>
                      </a:cubicBezTo>
                      <a:cubicBezTo>
                        <a:pt x="276" y="276"/>
                        <a:pt x="352" y="351"/>
                        <a:pt x="427" y="401"/>
                      </a:cubicBezTo>
                      <a:cubicBezTo>
                        <a:pt x="577" y="502"/>
                        <a:pt x="778" y="577"/>
                        <a:pt x="978" y="627"/>
                      </a:cubicBezTo>
                      <a:cubicBezTo>
                        <a:pt x="1031" y="634"/>
                        <a:pt x="1086" y="637"/>
                        <a:pt x="1141" y="637"/>
                      </a:cubicBezTo>
                      <a:cubicBezTo>
                        <a:pt x="1477" y="637"/>
                        <a:pt x="1837" y="506"/>
                        <a:pt x="2031" y="226"/>
                      </a:cubicBezTo>
                      <a:lnTo>
                        <a:pt x="2031" y="226"/>
                      </a:lnTo>
                      <a:cubicBezTo>
                        <a:pt x="1778" y="381"/>
                        <a:pt x="1511" y="476"/>
                        <a:pt x="1240" y="476"/>
                      </a:cubicBezTo>
                      <a:cubicBezTo>
                        <a:pt x="1161" y="476"/>
                        <a:pt x="1082" y="468"/>
                        <a:pt x="1003" y="451"/>
                      </a:cubicBezTo>
                      <a:cubicBezTo>
                        <a:pt x="828" y="426"/>
                        <a:pt x="652" y="351"/>
                        <a:pt x="477" y="276"/>
                      </a:cubicBezTo>
                      <a:cubicBezTo>
                        <a:pt x="326" y="201"/>
                        <a:pt x="176" y="101"/>
                        <a:pt x="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2581;p41"/>
                <p:cNvSpPr/>
                <p:nvPr/>
              </p:nvSpPr>
              <p:spPr>
                <a:xfrm flipH="1">
                  <a:off x="7440752" y="1932881"/>
                  <a:ext cx="48511" cy="28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1477" extrusionOk="0">
                      <a:moveTo>
                        <a:pt x="342" y="1"/>
                      </a:moveTo>
                      <a:cubicBezTo>
                        <a:pt x="227" y="1"/>
                        <a:pt x="114" y="14"/>
                        <a:pt x="1" y="48"/>
                      </a:cubicBezTo>
                      <a:lnTo>
                        <a:pt x="1" y="73"/>
                      </a:lnTo>
                      <a:cubicBezTo>
                        <a:pt x="502" y="73"/>
                        <a:pt x="978" y="223"/>
                        <a:pt x="1404" y="474"/>
                      </a:cubicBezTo>
                      <a:cubicBezTo>
                        <a:pt x="1605" y="599"/>
                        <a:pt x="1830" y="725"/>
                        <a:pt x="2006" y="900"/>
                      </a:cubicBezTo>
                      <a:cubicBezTo>
                        <a:pt x="2181" y="1076"/>
                        <a:pt x="2331" y="1276"/>
                        <a:pt x="2482" y="1477"/>
                      </a:cubicBezTo>
                      <a:lnTo>
                        <a:pt x="2482" y="1452"/>
                      </a:lnTo>
                      <a:cubicBezTo>
                        <a:pt x="2432" y="1326"/>
                        <a:pt x="2382" y="1226"/>
                        <a:pt x="2331" y="1101"/>
                      </a:cubicBezTo>
                      <a:cubicBezTo>
                        <a:pt x="2256" y="1000"/>
                        <a:pt x="2181" y="900"/>
                        <a:pt x="2106" y="800"/>
                      </a:cubicBezTo>
                      <a:cubicBezTo>
                        <a:pt x="1930" y="599"/>
                        <a:pt x="1705" y="449"/>
                        <a:pt x="1504" y="299"/>
                      </a:cubicBezTo>
                      <a:cubicBezTo>
                        <a:pt x="1254" y="198"/>
                        <a:pt x="1028" y="98"/>
                        <a:pt x="778" y="48"/>
                      </a:cubicBezTo>
                      <a:cubicBezTo>
                        <a:pt x="626" y="21"/>
                        <a:pt x="483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2582;p41"/>
                <p:cNvSpPr/>
                <p:nvPr/>
              </p:nvSpPr>
              <p:spPr>
                <a:xfrm flipH="1">
                  <a:off x="7578146" y="1916264"/>
                  <a:ext cx="52928" cy="19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1012" extrusionOk="0">
                      <a:moveTo>
                        <a:pt x="2257" y="1"/>
                      </a:moveTo>
                      <a:cubicBezTo>
                        <a:pt x="1908" y="1"/>
                        <a:pt x="1562" y="62"/>
                        <a:pt x="1229" y="185"/>
                      </a:cubicBezTo>
                      <a:cubicBezTo>
                        <a:pt x="1003" y="260"/>
                        <a:pt x="777" y="385"/>
                        <a:pt x="577" y="511"/>
                      </a:cubicBezTo>
                      <a:cubicBezTo>
                        <a:pt x="351" y="661"/>
                        <a:pt x="176" y="836"/>
                        <a:pt x="1" y="1012"/>
                      </a:cubicBezTo>
                      <a:lnTo>
                        <a:pt x="26" y="1012"/>
                      </a:lnTo>
                      <a:cubicBezTo>
                        <a:pt x="251" y="887"/>
                        <a:pt x="427" y="761"/>
                        <a:pt x="652" y="636"/>
                      </a:cubicBezTo>
                      <a:cubicBezTo>
                        <a:pt x="853" y="536"/>
                        <a:pt x="1078" y="435"/>
                        <a:pt x="1304" y="360"/>
                      </a:cubicBezTo>
                      <a:cubicBezTo>
                        <a:pt x="1504" y="260"/>
                        <a:pt x="1730" y="210"/>
                        <a:pt x="1980" y="160"/>
                      </a:cubicBezTo>
                      <a:cubicBezTo>
                        <a:pt x="2206" y="110"/>
                        <a:pt x="2432" y="85"/>
                        <a:pt x="2682" y="59"/>
                      </a:cubicBezTo>
                      <a:lnTo>
                        <a:pt x="2707" y="34"/>
                      </a:lnTo>
                      <a:cubicBezTo>
                        <a:pt x="2557" y="12"/>
                        <a:pt x="2407" y="1"/>
                        <a:pt x="225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2583;p41"/>
                <p:cNvSpPr/>
                <p:nvPr/>
              </p:nvSpPr>
              <p:spPr>
                <a:xfrm>
                  <a:off x="7576078" y="2041905"/>
                  <a:ext cx="21900" cy="219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6" name="HungarianSonata-RichardClayderman-66036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6178" y="19454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5" name="Line Callout 1 (Border and Accent Bar) 4"/>
          <p:cNvSpPr/>
          <p:nvPr/>
        </p:nvSpPr>
        <p:spPr>
          <a:xfrm>
            <a:off x="609600" y="210458"/>
            <a:ext cx="3886200" cy="3428092"/>
          </a:xfrm>
          <a:prstGeom prst="accentBorderCallout1">
            <a:avLst>
              <a:gd name="adj1" fmla="val 18750"/>
              <a:gd name="adj2" fmla="val -8333"/>
              <a:gd name="adj3" fmla="val 111310"/>
              <a:gd name="adj4" fmla="val -24224"/>
            </a:avLst>
          </a:prstGeom>
          <a:solidFill>
            <a:schemeClr val="accent3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2200" b="1">
                <a:solidFill>
                  <a:srgbClr val="002060"/>
                </a:solidFill>
              </a:rPr>
              <a:t>Câu 1</a:t>
            </a:r>
            <a:r>
              <a:rPr lang="en-US" sz="2200">
                <a:solidFill>
                  <a:srgbClr val="002060"/>
                </a:solidFill>
              </a:rPr>
              <a:t>: Em có cảm nhận gì về giai điệu của bản nhạc vừa nghe?</a:t>
            </a:r>
          </a:p>
          <a:p>
            <a:pPr>
              <a:lnSpc>
                <a:spcPct val="200000"/>
              </a:lnSpc>
            </a:pPr>
            <a:r>
              <a:rPr lang="en-US" sz="2200" b="1">
                <a:solidFill>
                  <a:srgbClr val="002060"/>
                </a:solidFill>
              </a:rPr>
              <a:t>Câu 2: </a:t>
            </a:r>
            <a:r>
              <a:rPr lang="en-US" sz="2200">
                <a:solidFill>
                  <a:srgbClr val="002060"/>
                </a:solidFill>
              </a:rPr>
              <a:t>Cảm xúc của em khi nghe tác phẩm?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648200" y="210458"/>
            <a:ext cx="4343400" cy="3047092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>
                <a:solidFill>
                  <a:srgbClr val="002060"/>
                </a:solidFill>
              </a:rPr>
              <a:t>Gợi ý</a:t>
            </a:r>
            <a:r>
              <a:rPr lang="en-US" sz="2000">
                <a:solidFill>
                  <a:srgbClr val="002060"/>
                </a:solidFill>
              </a:rPr>
              <a:t>: </a:t>
            </a:r>
          </a:p>
          <a:p>
            <a:pPr algn="ctr"/>
            <a:r>
              <a:rPr lang="en-US" sz="2000">
                <a:solidFill>
                  <a:srgbClr val="002060"/>
                </a:solidFill>
              </a:rPr>
              <a:t>1. Nhanh, chậm, vui, buồn…</a:t>
            </a:r>
          </a:p>
          <a:p>
            <a:pPr algn="ctr"/>
            <a:r>
              <a:rPr lang="en-US" sz="2000">
                <a:solidFill>
                  <a:srgbClr val="002060"/>
                </a:solidFill>
              </a:rPr>
              <a:t>2. Phấn khích, vui tươi, thoải mái…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two or three columns</a:t>
            </a:r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body" idx="1"/>
          </p:nvPr>
        </p:nvSpPr>
        <p:spPr>
          <a:xfrm>
            <a:off x="855300" y="1201550"/>
            <a:ext cx="2315700" cy="262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Yellow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Is the color of gold, butter and ripe lemons. In the spectrum of visible light, yellow is found between green and orange.</a:t>
            </a:r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body" idx="2"/>
          </p:nvPr>
        </p:nvSpPr>
        <p:spPr>
          <a:xfrm>
            <a:off x="3414200" y="1201550"/>
            <a:ext cx="2315700" cy="262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Blue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Is the colour of the clear sky and the deep sea. It is located between violet and green on the optical spectrum.</a:t>
            </a:r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body" idx="3"/>
          </p:nvPr>
        </p:nvSpPr>
        <p:spPr>
          <a:xfrm>
            <a:off x="5973099" y="1201550"/>
            <a:ext cx="2315700" cy="262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Red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Is the color of blood, and because of this it has historically been associated with sacrifice, danger and courage.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3225" y="133350"/>
            <a:ext cx="4342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I. THƯỜNG THỨC ÂM NHẠC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0" y="666095"/>
            <a:ext cx="3342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rgbClr val="002060"/>
                </a:solidFill>
              </a:rPr>
              <a:t>2. Tìm hiểu đàn Piano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92401357"/>
              </p:ext>
            </p:extLst>
          </p:nvPr>
        </p:nvGraphicFramePr>
        <p:xfrm>
          <a:off x="2590800" y="1047750"/>
          <a:ext cx="6096000" cy="3836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Oval 4"/>
          <p:cNvSpPr/>
          <p:nvPr/>
        </p:nvSpPr>
        <p:spPr>
          <a:xfrm>
            <a:off x="7239000" y="785648"/>
            <a:ext cx="1219200" cy="6842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5 : 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Graphic spid="4" grpId="0">
        <p:bldAsOne/>
      </p:bldGraphic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title" idx="4294967295"/>
          </p:nvPr>
        </p:nvSpPr>
        <p:spPr>
          <a:xfrm>
            <a:off x="2293950" y="3919975"/>
            <a:ext cx="4556100" cy="31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0">
                <a:solidFill>
                  <a:schemeClr val="dk1"/>
                </a:solidFill>
              </a:rPr>
              <a:t>Want big impact?</a:t>
            </a:r>
            <a:r>
              <a:rPr lang="en" sz="2300">
                <a:solidFill>
                  <a:schemeClr val="dk1"/>
                </a:solidFill>
              </a:rPr>
              <a:t> Use big image.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47" name="Google Shape;147;p22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85950"/>
            <a:ext cx="70104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title" idx="4294967295"/>
          </p:nvPr>
        </p:nvSpPr>
        <p:spPr>
          <a:xfrm>
            <a:off x="2293950" y="3919975"/>
            <a:ext cx="4556100" cy="31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0">
                <a:solidFill>
                  <a:schemeClr val="dk1"/>
                </a:solidFill>
              </a:rPr>
              <a:t>Want big impact?</a:t>
            </a:r>
            <a:r>
              <a:rPr lang="en" sz="2300">
                <a:solidFill>
                  <a:schemeClr val="dk1"/>
                </a:solidFill>
              </a:rPr>
              <a:t> Use big image.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47" name="Google Shape;147;p22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81200" y="133350"/>
            <a:ext cx="7010400" cy="1676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80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80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b="1" u="sng">
                <a:solidFill>
                  <a:srgbClr val="002060"/>
                </a:solidFill>
              </a:rPr>
              <a:t>Xuất xứ cây đàn: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700">
                <a:solidFill>
                  <a:srgbClr val="002060"/>
                </a:solidFill>
              </a:rPr>
              <a:t>Đàn piano còn gọi là dương cầm, có xuất xứ từ phương Tây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700">
                <a:solidFill>
                  <a:srgbClr val="002060"/>
                </a:solidFill>
              </a:rPr>
              <a:t> Đàn du nhập vào Việt Nam khoảng đầu thế kỉ XX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700">
                <a:solidFill>
                  <a:srgbClr val="002060"/>
                </a:solidFill>
              </a:rPr>
              <a:t>Đàn có hai loại: Loại lớn (Grand piano) và loại nhỏ (Upright piano)</a:t>
            </a:r>
          </a:p>
          <a:p>
            <a:pPr algn="ctr">
              <a:lnSpc>
                <a:spcPct val="150000"/>
              </a:lnSpc>
            </a:pPr>
            <a:endParaRPr lang="en-US" sz="180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US" sz="18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85950"/>
            <a:ext cx="7010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title" idx="4294967295"/>
          </p:nvPr>
        </p:nvSpPr>
        <p:spPr>
          <a:xfrm>
            <a:off x="2293950" y="3919975"/>
            <a:ext cx="4556100" cy="31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0">
                <a:solidFill>
                  <a:schemeClr val="dk1"/>
                </a:solidFill>
              </a:rPr>
              <a:t>Want big impact?</a:t>
            </a:r>
            <a:r>
              <a:rPr lang="en" sz="2300">
                <a:solidFill>
                  <a:schemeClr val="dk1"/>
                </a:solidFill>
              </a:rPr>
              <a:t> Use big image.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47" name="Google Shape;147;p22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000250"/>
            <a:ext cx="4191000" cy="300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4" y="2000250"/>
            <a:ext cx="4371976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6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bastian template">
  <a:themeElements>
    <a:clrScheme name="Custom 347">
      <a:dk1>
        <a:srgbClr val="2C3242"/>
      </a:dk1>
      <a:lt1>
        <a:srgbClr val="FFFFFF"/>
      </a:lt1>
      <a:dk2>
        <a:srgbClr val="918899"/>
      </a:dk2>
      <a:lt2>
        <a:srgbClr val="EFEDF1"/>
      </a:lt2>
      <a:accent1>
        <a:srgbClr val="7F67B6"/>
      </a:accent1>
      <a:accent2>
        <a:srgbClr val="6A8BE2"/>
      </a:accent2>
      <a:accent3>
        <a:srgbClr val="7FC29D"/>
      </a:accent3>
      <a:accent4>
        <a:srgbClr val="FCCA39"/>
      </a:accent4>
      <a:accent5>
        <a:srgbClr val="F98C32"/>
      </a:accent5>
      <a:accent6>
        <a:srgbClr val="E63350"/>
      </a:accent6>
      <a:hlink>
        <a:srgbClr val="7F67B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549</Words>
  <Application>Microsoft Office PowerPoint</Application>
  <PresentationFormat>On-screen Show (16:9)</PresentationFormat>
  <Paragraphs>102</Paragraphs>
  <Slides>16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Inria Sans Light</vt:lpstr>
      <vt:lpstr>Inria Sans</vt:lpstr>
      <vt:lpstr>Damion</vt:lpstr>
      <vt:lpstr>Wingdings</vt:lpstr>
      <vt:lpstr>Arial</vt:lpstr>
      <vt:lpstr>Sebastian template</vt:lpstr>
      <vt:lpstr>Chào mừng các em đến với tiết học hôm nay!</vt:lpstr>
      <vt:lpstr>PowerPoint Presentation</vt:lpstr>
      <vt:lpstr>CHỦ ĐỀ 1 – TIẾT 2</vt:lpstr>
      <vt:lpstr>PowerPoint Presentation</vt:lpstr>
      <vt:lpstr>PowerPoint Presentation</vt:lpstr>
      <vt:lpstr>In two or three columns</vt:lpstr>
      <vt:lpstr>Want big impact? Use big image.</vt:lpstr>
      <vt:lpstr>Want big impact? Use big image.</vt:lpstr>
      <vt:lpstr>Want big impact? Use big image.</vt:lpstr>
      <vt:lpstr>Want big impact? Use big image.</vt:lpstr>
      <vt:lpstr>Want big impact? Use big image.</vt:lpstr>
      <vt:lpstr>PowerPoint Presentation</vt:lpstr>
      <vt:lpstr>And tables to compare data</vt:lpstr>
      <vt:lpstr>PowerPoint Presentation</vt:lpstr>
      <vt:lpstr>PowerPoint Presentation</vt:lpstr>
      <vt:lpstr>89,526,124$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 hôm nay!</dc:title>
  <dc:creator>Hoai Ham Hap</dc:creator>
  <cp:lastModifiedBy>Hoàng Thị Hiền</cp:lastModifiedBy>
  <cp:revision>16</cp:revision>
  <dcterms:modified xsi:type="dcterms:W3CDTF">2022-09-13T03:38:48Z</dcterms:modified>
</cp:coreProperties>
</file>