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344" r:id="rId3"/>
    <p:sldId id="346" r:id="rId4"/>
    <p:sldId id="348" r:id="rId5"/>
    <p:sldId id="345" r:id="rId6"/>
    <p:sldId id="335" r:id="rId7"/>
    <p:sldId id="349" r:id="rId8"/>
    <p:sldId id="347" r:id="rId9"/>
    <p:sldId id="343" r:id="rId10"/>
    <p:sldId id="339" r:id="rId11"/>
    <p:sldId id="350" r:id="rId12"/>
    <p:sldId id="351" r:id="rId13"/>
    <p:sldId id="352" r:id="rId14"/>
    <p:sldId id="337" r:id="rId15"/>
    <p:sldId id="338" r:id="rId16"/>
    <p:sldId id="30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2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EB116-89BD-8339-BF69-07DE9FE8C5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045BDD-F6E6-6A7E-D9D1-89AD00A934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0DB5AF-6DAD-04C9-C3DB-E0671BB09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01D4D-AB04-422B-B05C-182F068FF72A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B3EE40-F93B-272B-9797-E7376E261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322504-ECF3-6C2F-DD10-6F74651D0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59306-E1A4-4957-8F7C-67FFEF0D7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406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1A09E-1E12-E01E-12EF-6B6313190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850B5C-7B52-4519-98C2-527BE4E1C4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E37350-1EE6-F8E3-8F44-477F3CEEE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01D4D-AB04-422B-B05C-182F068FF72A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CA1CDC-E9EF-CF2B-7E1A-C2BF3039A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3FAA03-163D-9D1D-74F5-83DA80AF5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59306-E1A4-4957-8F7C-67FFEF0D7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155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14B645-F402-98CD-5093-A840E3623A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2DD718-5D0B-E0A3-8E78-0EF227833C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A0C430-618A-3859-7DED-01723F9CD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01D4D-AB04-422B-B05C-182F068FF72A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4A9C4D-48CA-84FE-EA5A-2EB92337B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161A2C-73F8-A3F0-3D3E-6C8C2D72A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59306-E1A4-4957-8F7C-67FFEF0D7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752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EAF07-4269-6BB1-B1BA-5768957E3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85C2A8-90FA-929D-D28A-9D1C7906A8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0A09D0-9A85-8FFB-1E2C-901E63549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01D4D-AB04-422B-B05C-182F068FF72A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3D85E3-B092-F142-C9DD-ABF199C92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8355F5-6AD7-713F-E604-A53C22866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59306-E1A4-4957-8F7C-67FFEF0D7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836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057BC-5114-8931-D761-53A783162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1261EA-EFE7-820D-B81E-5ABA83A18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B35F8C-A7AC-A5A2-983D-BD6CD1C8D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01D4D-AB04-422B-B05C-182F068FF72A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AE7EDC-21F3-BD0E-1C17-DA4BDC7C5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34BF82-DF37-707D-190E-716C940C8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59306-E1A4-4957-8F7C-67FFEF0D7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523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C16C3-000F-E46B-048A-7455919F4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838E0-1644-DD23-865B-E863706C32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168502-2071-A392-D7AB-2D0C55D1E6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D41DFA-3D4D-56F7-D127-ED0D0BC65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01D4D-AB04-422B-B05C-182F068FF72A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51FD71-FF4F-C058-1D34-24F00B881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D0E602-DE67-A10A-0277-0D2AADFDA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59306-E1A4-4957-8F7C-67FFEF0D7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501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85346-E709-DB9F-D52C-78862D67B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040A66-766B-942A-5BA4-B315D02C30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49A2E9-3EA0-C6D7-08F9-F12D2EC84E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B3A927-BF93-E8E0-3060-C2C39A19B1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5CAFF0-B752-C279-C91C-230018F4EF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2504F6-2950-B050-9AB2-1797EC6EF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01D4D-AB04-422B-B05C-182F068FF72A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4D5008-E696-2AEA-ADE7-EEEBF5BAB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4C8C61-55E9-EED9-FB73-A1EE52DC3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59306-E1A4-4957-8F7C-67FFEF0D7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433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F5E50-4E28-EC88-97C0-49021697B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A2F2A1-8373-622C-8873-995154787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01D4D-AB04-422B-B05C-182F068FF72A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CFD0F3-768C-DD7F-F724-5B91B1F61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8E5E9E-35BB-778D-01D4-C4132F450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59306-E1A4-4957-8F7C-67FFEF0D7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648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A193D1-7EE0-8E78-042D-B7A948C8C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01D4D-AB04-422B-B05C-182F068FF72A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B22CC0-7314-1831-27C5-AA5FE3FB6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EAEF22-C02C-F29E-02FE-B6D39CE69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59306-E1A4-4957-8F7C-67FFEF0D7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042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F6274-CD85-29EB-08C3-0E6CA4198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2FCB1A-1DC3-822A-00CC-997B3B6C3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B741C1-3A2E-B5A5-F502-C7A18BACD0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8F5178-4EDC-05C6-43EE-91C8FF3E1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01D4D-AB04-422B-B05C-182F068FF72A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9F23A8-E1BB-2852-5F55-F926168B0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7FC7FB-1405-F7D6-0F78-4AC45B897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59306-E1A4-4957-8F7C-67FFEF0D7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21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68487-9938-921F-F04B-EC7A28B70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3CED70-A7F5-11FF-45F4-CDD99280E0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9D74F6-FFF5-5EBC-F97C-ED7CB58710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3E83D7-EE9F-D616-09B1-5BF27AB06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01D4D-AB04-422B-B05C-182F068FF72A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6493D7-6F34-23B5-7577-07451D677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1CE299-DBDB-E80A-B96B-832558A3A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59306-E1A4-4957-8F7C-67FFEF0D7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537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A2358BD-2A9F-2021-6FF4-A7B3A6D9F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A64684-10FC-4697-A690-0DA9494148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E66FDC-B9DC-BF1E-63CE-973CA8B7B0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401D4D-AB04-422B-B05C-182F068FF72A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73ABEE-B745-5258-F89A-B2C03DE68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E7EC18-9513-5435-2628-6FADB48E39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D59306-E1A4-4957-8F7C-67FFEF0D7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263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.png"/><Relationship Id="rId4" Type="http://schemas.openxmlformats.org/officeDocument/2006/relationships/image" Target="../media/image2.jf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ebp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AA12D7D9-AF74-24C6-2C48-162E46E7D967}"/>
              </a:ext>
            </a:extLst>
          </p:cNvPr>
          <p:cNvSpPr txBox="1"/>
          <p:nvPr/>
        </p:nvSpPr>
        <p:spPr>
          <a:xfrm>
            <a:off x="2692400" y="1055424"/>
            <a:ext cx="7162800" cy="1036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667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CHƯƠNG V. ÁNH SÁNG </a:t>
            </a:r>
            <a:endParaRPr lang="en-US" sz="4667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FAE9F5-EC57-7F82-0D85-F5A484F95FEB}"/>
              </a:ext>
            </a:extLst>
          </p:cNvPr>
          <p:cNvSpPr txBox="1"/>
          <p:nvPr/>
        </p:nvSpPr>
        <p:spPr>
          <a:xfrm>
            <a:off x="2484010" y="2515438"/>
            <a:ext cx="7937706" cy="19697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334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Tiết</a:t>
            </a:r>
            <a:r>
              <a:rPr lang="en-US" sz="4334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3. </a:t>
            </a:r>
            <a:r>
              <a:rPr lang="en-US" sz="4334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4334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15. </a:t>
            </a:r>
            <a:r>
              <a:rPr lang="en-US" sz="4334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Năng</a:t>
            </a:r>
            <a:r>
              <a:rPr lang="en-US" sz="4334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334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4334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334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ánh</a:t>
            </a:r>
            <a:r>
              <a:rPr lang="en-US" sz="4334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334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sáng</a:t>
            </a:r>
            <a:r>
              <a:rPr lang="en-US" sz="4334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Tia </a:t>
            </a:r>
            <a:r>
              <a:rPr lang="en-US" sz="4334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sáng</a:t>
            </a:r>
            <a:r>
              <a:rPr lang="en-US" sz="4334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334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vùng</a:t>
            </a:r>
            <a:r>
              <a:rPr lang="en-US" sz="4334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334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tối</a:t>
            </a:r>
            <a:endParaRPr lang="en-US" sz="4334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146F10-86AB-9122-85DA-8B4A23A73FA8}"/>
              </a:ext>
            </a:extLst>
          </p:cNvPr>
          <p:cNvSpPr txBox="1"/>
          <p:nvPr/>
        </p:nvSpPr>
        <p:spPr>
          <a:xfrm>
            <a:off x="6654800" y="5003801"/>
            <a:ext cx="4826000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667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667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67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667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667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Linh</a:t>
            </a:r>
          </a:p>
          <a:p>
            <a:r>
              <a:rPr lang="en-US" sz="2667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667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THCS </a:t>
            </a:r>
            <a:r>
              <a:rPr lang="en-US" sz="2667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667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Bá </a:t>
            </a:r>
            <a:r>
              <a:rPr lang="en-US" sz="2667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endParaRPr lang="en-US" sz="2667" b="1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71192A-5C6D-7900-0278-5A2F61CB107E}"/>
              </a:ext>
            </a:extLst>
          </p:cNvPr>
          <p:cNvSpPr txBox="1"/>
          <p:nvPr/>
        </p:nvSpPr>
        <p:spPr>
          <a:xfrm>
            <a:off x="1421026" y="515572"/>
            <a:ext cx="7895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VÙNG TỐI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D9E1CC8-8C88-663A-BB94-D4360345D6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0803755"/>
              </p:ext>
            </p:extLst>
          </p:nvPr>
        </p:nvGraphicFramePr>
        <p:xfrm>
          <a:off x="679620" y="2434129"/>
          <a:ext cx="10960444" cy="35615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0222">
                  <a:extLst>
                    <a:ext uri="{9D8B030D-6E8A-4147-A177-3AD203B41FA5}">
                      <a16:colId xmlns:a16="http://schemas.microsoft.com/office/drawing/2014/main" val="69343270"/>
                    </a:ext>
                  </a:extLst>
                </a:gridCol>
                <a:gridCol w="5480222">
                  <a:extLst>
                    <a:ext uri="{9D8B030D-6E8A-4147-A177-3AD203B41FA5}">
                      <a16:colId xmlns:a16="http://schemas.microsoft.com/office/drawing/2014/main" val="2160023606"/>
                    </a:ext>
                  </a:extLst>
                </a:gridCol>
              </a:tblGrid>
              <a:tr h="92105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0346305"/>
                  </a:ext>
                </a:extLst>
              </a:tr>
              <a:tr h="2640450"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Phía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vùng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toàn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ánh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truyền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tới</a:t>
                      </a:r>
                      <a:r>
                        <a:rPr lang="en-US" dirty="0"/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Phía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vùng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toàn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ánh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vùng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ánh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truyền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tới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8674613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646E53B-03E2-2D79-A55E-C370A4215D12}"/>
              </a:ext>
            </a:extLst>
          </p:cNvPr>
          <p:cNvSpPr txBox="1"/>
          <p:nvPr/>
        </p:nvSpPr>
        <p:spPr>
          <a:xfrm>
            <a:off x="891747" y="2528399"/>
            <a:ext cx="5165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hẹp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181018-E7C3-15FF-835C-45FA8DE2156A}"/>
              </a:ext>
            </a:extLst>
          </p:cNvPr>
          <p:cNvSpPr txBox="1"/>
          <p:nvPr/>
        </p:nvSpPr>
        <p:spPr>
          <a:xfrm>
            <a:off x="6159842" y="2528398"/>
            <a:ext cx="5480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5D6CC8-27E2-CEDF-FFDB-70D39E21C9A4}"/>
              </a:ext>
            </a:extLst>
          </p:cNvPr>
          <p:cNvSpPr txBox="1"/>
          <p:nvPr/>
        </p:nvSpPr>
        <p:spPr>
          <a:xfrm>
            <a:off x="1309815" y="1332690"/>
            <a:ext cx="9564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0399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0ADC18E-77F2-5BE5-9B2C-D1E4DD464588}"/>
              </a:ext>
            </a:extLst>
          </p:cNvPr>
          <p:cNvSpPr txBox="1"/>
          <p:nvPr/>
        </p:nvSpPr>
        <p:spPr>
          <a:xfrm>
            <a:off x="698500" y="478282"/>
            <a:ext cx="1126490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âu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32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 Ban đêm, trong phòng chỉ có một ngọn đèn. Giơ bàn tay chắn giữa ngọn đèn và bức tường, ta quan sát thấy trên bức tường? </a:t>
            </a:r>
          </a:p>
          <a:p>
            <a:pPr algn="l"/>
            <a:r>
              <a:rPr lang="vi-VN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 Một vùng tối hình bàn tay </a:t>
            </a:r>
          </a:p>
          <a:p>
            <a:pPr algn="l"/>
            <a:r>
              <a:rPr lang="vi-VN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B. Vùng sáng được chiếu sáng đầy đủ </a:t>
            </a:r>
          </a:p>
          <a:p>
            <a:pPr algn="l"/>
            <a:r>
              <a:rPr lang="vi-VN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C. Một vùng bóng tối tròn </a:t>
            </a:r>
          </a:p>
          <a:p>
            <a:pPr algn="l"/>
            <a:r>
              <a:rPr lang="vi-VN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D. Một vùng tối hình bàn tay, xung quanh có viền mờ hơn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192219-AE97-76D9-E034-B4C19B994B87}"/>
              </a:ext>
            </a:extLst>
          </p:cNvPr>
          <p:cNvSpPr txBox="1"/>
          <p:nvPr/>
        </p:nvSpPr>
        <p:spPr>
          <a:xfrm>
            <a:off x="787400" y="4017712"/>
            <a:ext cx="110871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3200" b="1" i="0" dirty="0">
                <a:effectLst/>
                <a:latin typeface="+mj-lt"/>
              </a:rPr>
              <a:t>Câu </a:t>
            </a:r>
            <a:r>
              <a:rPr lang="en-US" sz="3200" b="1" i="0" dirty="0">
                <a:effectLst/>
                <a:latin typeface="+mj-lt"/>
              </a:rPr>
              <a:t>2</a:t>
            </a:r>
            <a:r>
              <a:rPr lang="vi-VN" sz="3200" b="1" i="0" dirty="0">
                <a:effectLst/>
                <a:latin typeface="+mj-lt"/>
              </a:rPr>
              <a:t>:</a:t>
            </a:r>
            <a:r>
              <a:rPr lang="vi-VN" sz="3200" b="0" i="0" dirty="0">
                <a:effectLst/>
                <a:latin typeface="+mj-lt"/>
              </a:rPr>
              <a:t> </a:t>
            </a:r>
            <a:r>
              <a:rPr lang="vi-VN" sz="3200" b="1" i="0" dirty="0">
                <a:effectLst/>
                <a:latin typeface="+mj-lt"/>
              </a:rPr>
              <a:t>Chọn phát biểu sai. Vật cản sáng (chắn sáng) là vật? </a:t>
            </a:r>
          </a:p>
          <a:p>
            <a:pPr algn="l"/>
            <a:r>
              <a:rPr lang="vi-VN" sz="3200" b="0" i="0" dirty="0">
                <a:effectLst/>
                <a:latin typeface="+mj-lt"/>
              </a:rPr>
              <a:t>A. Không cho ánh sáng truyền qua </a:t>
            </a:r>
          </a:p>
          <a:p>
            <a:pPr algn="l"/>
            <a:r>
              <a:rPr lang="vi-VN" sz="3200" b="0" i="0" dirty="0">
                <a:effectLst/>
                <a:latin typeface="+mj-lt"/>
              </a:rPr>
              <a:t>B. Đặt trước mắt người quan sát </a:t>
            </a:r>
          </a:p>
          <a:p>
            <a:pPr algn="l"/>
            <a:r>
              <a:rPr lang="vi-VN" sz="3200" b="0" i="0" dirty="0">
                <a:effectLst/>
                <a:latin typeface="+mj-lt"/>
              </a:rPr>
              <a:t>C. Cản đường truyền của ánh sáng </a:t>
            </a:r>
          </a:p>
          <a:p>
            <a:pPr algn="l"/>
            <a:r>
              <a:rPr lang="vi-VN" sz="3200" b="0" i="0" dirty="0">
                <a:effectLst/>
                <a:latin typeface="+mj-lt"/>
              </a:rPr>
              <a:t>D. Cho ánh sáng truyền qua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09409A8-84A3-EFA7-293B-C3505E752883}"/>
              </a:ext>
            </a:extLst>
          </p:cNvPr>
          <p:cNvSpPr/>
          <p:nvPr/>
        </p:nvSpPr>
        <p:spPr>
          <a:xfrm>
            <a:off x="596900" y="3429000"/>
            <a:ext cx="685800" cy="6731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B6C6D0E-EECD-072F-B7CD-D9F24F90AA38}"/>
              </a:ext>
            </a:extLst>
          </p:cNvPr>
          <p:cNvSpPr/>
          <p:nvPr/>
        </p:nvSpPr>
        <p:spPr>
          <a:xfrm>
            <a:off x="673100" y="5473700"/>
            <a:ext cx="685800" cy="6731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357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B845B44-ED9C-80AD-306A-241A7578F3E4}"/>
              </a:ext>
            </a:extLst>
          </p:cNvPr>
          <p:cNvSpPr txBox="1"/>
          <p:nvPr/>
        </p:nvSpPr>
        <p:spPr>
          <a:xfrm>
            <a:off x="812800" y="320457"/>
            <a:ext cx="1098550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vi-VN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 thí nghiệm tạo bóng với nguồn sáng rộng, kích thước bóng nửa tối thay đổi thế nào khi di chuyển màn chắn ra xa vật cản sáng?</a:t>
            </a:r>
          </a:p>
          <a:p>
            <a:pPr algn="l"/>
            <a:r>
              <a:rPr lang="vi-VN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 Tăng lên. </a:t>
            </a:r>
          </a:p>
          <a:p>
            <a:pPr algn="l"/>
            <a:r>
              <a:rPr lang="vi-VN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B. Giảm đi.</a:t>
            </a:r>
          </a:p>
          <a:p>
            <a:pPr algn="l"/>
            <a:r>
              <a:rPr lang="vi-VN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C. Không thay đổi. </a:t>
            </a:r>
          </a:p>
          <a:p>
            <a:pPr algn="l"/>
            <a:r>
              <a:rPr lang="vi-VN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D. Lúc đầu giảm đi, sau đó tăng lên.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35438C-88C2-0218-3865-3FF46162FD94}"/>
              </a:ext>
            </a:extLst>
          </p:cNvPr>
          <p:cNvSpPr txBox="1"/>
          <p:nvPr/>
        </p:nvSpPr>
        <p:spPr>
          <a:xfrm>
            <a:off x="812800" y="3683645"/>
            <a:ext cx="100584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vi-VN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tối là: </a:t>
            </a:r>
          </a:p>
          <a:p>
            <a:pPr algn="l"/>
            <a:r>
              <a:rPr lang="vi-VN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 Vùng nằm sau vật chắn sáng và không có ánh sáng chiếu tới </a:t>
            </a:r>
          </a:p>
          <a:p>
            <a:pPr algn="l"/>
            <a:r>
              <a:rPr lang="vi-VN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B. Vùng chỉ nhận được ánh sáng từ một phần của nguồn sáng </a:t>
            </a:r>
          </a:p>
          <a:p>
            <a:pPr algn="l"/>
            <a:r>
              <a:rPr lang="vi-VN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C. Vùng vừa có ánh sáng chiếu tới vừa là bóng đen </a:t>
            </a:r>
          </a:p>
          <a:p>
            <a:pPr algn="l"/>
            <a:r>
              <a:rPr lang="vi-VN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D. Vùng nằm cạnh vật chắn sáng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C6D1230-348D-03B4-45BC-7BBEE6FF4E10}"/>
              </a:ext>
            </a:extLst>
          </p:cNvPr>
          <p:cNvSpPr/>
          <p:nvPr/>
        </p:nvSpPr>
        <p:spPr>
          <a:xfrm>
            <a:off x="698500" y="1538178"/>
            <a:ext cx="584200" cy="60812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2B1C81B-13FF-E273-D220-DBCD7F4BA9D2}"/>
              </a:ext>
            </a:extLst>
          </p:cNvPr>
          <p:cNvSpPr/>
          <p:nvPr/>
        </p:nvSpPr>
        <p:spPr>
          <a:xfrm>
            <a:off x="698500" y="4095829"/>
            <a:ext cx="584200" cy="55089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18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3AF13B6-B3D9-20B5-54BA-F725D3EE9DF2}"/>
              </a:ext>
            </a:extLst>
          </p:cNvPr>
          <p:cNvSpPr txBox="1"/>
          <p:nvPr/>
        </p:nvSpPr>
        <p:spPr>
          <a:xfrm>
            <a:off x="812800" y="1637690"/>
            <a:ext cx="1036320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5. T</a:t>
            </a:r>
            <a:r>
              <a:rPr lang="vi-VN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hế nào là vùng nửa tối? </a:t>
            </a:r>
          </a:p>
          <a:p>
            <a:pPr algn="l"/>
            <a:r>
              <a:rPr lang="vi-VN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 Là vùng không nhận được ánh sáng từ n</a:t>
            </a:r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vi-VN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uồn sáng chiếu tới. </a:t>
            </a:r>
          </a:p>
          <a:p>
            <a:pPr algn="l"/>
            <a:r>
              <a:rPr lang="vi-VN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B. Là vùng nằm phía sau vật cản, chỉ nhận được ánh sáng từ một phần của nguồn sáng. </a:t>
            </a:r>
          </a:p>
          <a:p>
            <a:pPr algn="l"/>
            <a:r>
              <a:rPr lang="vi-VN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C. Là vùng chỉ nhận được ánh sáng phát ra từ nguồn sáng yếu. </a:t>
            </a:r>
          </a:p>
          <a:p>
            <a:pPr algn="l"/>
            <a:r>
              <a:rPr lang="vi-VN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D. Là vùng nằm phía trước vật cản, chỉ nhận được ánh sáng từ một phần của nguồn sáng</a:t>
            </a:r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5AFB090-3EBB-F16D-9FED-F4920ABA7397}"/>
              </a:ext>
            </a:extLst>
          </p:cNvPr>
          <p:cNvSpPr/>
          <p:nvPr/>
        </p:nvSpPr>
        <p:spPr>
          <a:xfrm>
            <a:off x="736600" y="2514600"/>
            <a:ext cx="558800" cy="4826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20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4D04E164-850E-E8F8-4D89-4A7198DC71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3075" y="228600"/>
            <a:ext cx="8763000" cy="5257800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tx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4211" name="Freeform 3">
            <a:extLst>
              <a:ext uri="{FF2B5EF4-FFF2-40B4-BE49-F238E27FC236}">
                <a16:creationId xmlns:a16="http://schemas.microsoft.com/office/drawing/2014/main" id="{83B1439A-8D7A-6A8E-384B-D40794559C16}"/>
              </a:ext>
            </a:extLst>
          </p:cNvPr>
          <p:cNvSpPr>
            <a:spLocks/>
          </p:cNvSpPr>
          <p:nvPr/>
        </p:nvSpPr>
        <p:spPr bwMode="auto">
          <a:xfrm>
            <a:off x="2024063" y="1781176"/>
            <a:ext cx="2247900" cy="2600325"/>
          </a:xfrm>
          <a:custGeom>
            <a:avLst/>
            <a:gdLst>
              <a:gd name="T0" fmla="*/ 2147483647 w 1529"/>
              <a:gd name="T1" fmla="*/ 303085842 h 1643"/>
              <a:gd name="T2" fmla="*/ 2147483647 w 1529"/>
              <a:gd name="T3" fmla="*/ 578619001 h 1643"/>
              <a:gd name="T4" fmla="*/ 2147483647 w 1529"/>
              <a:gd name="T5" fmla="*/ 646249609 h 1643"/>
              <a:gd name="T6" fmla="*/ 2147483647 w 1529"/>
              <a:gd name="T7" fmla="*/ 1082091301 h 1643"/>
              <a:gd name="T8" fmla="*/ 2147483647 w 1529"/>
              <a:gd name="T9" fmla="*/ 1563020064 h 1643"/>
              <a:gd name="T10" fmla="*/ 2147483647 w 1529"/>
              <a:gd name="T11" fmla="*/ 1700786644 h 1643"/>
              <a:gd name="T12" fmla="*/ 2147483647 w 1529"/>
              <a:gd name="T13" fmla="*/ 2147483647 h 1643"/>
              <a:gd name="T14" fmla="*/ 2147483647 w 1529"/>
              <a:gd name="T15" fmla="*/ 2147483647 h 1643"/>
              <a:gd name="T16" fmla="*/ 2147483647 w 1529"/>
              <a:gd name="T17" fmla="*/ 2147483647 h 1643"/>
              <a:gd name="T18" fmla="*/ 2147483647 w 1529"/>
              <a:gd name="T19" fmla="*/ 2147483647 h 1643"/>
              <a:gd name="T20" fmla="*/ 2147483647 w 1529"/>
              <a:gd name="T21" fmla="*/ 2147483647 h 1643"/>
              <a:gd name="T22" fmla="*/ 2147483647 w 1529"/>
              <a:gd name="T23" fmla="*/ 2147483647 h 1643"/>
              <a:gd name="T24" fmla="*/ 2147483647 w 1529"/>
              <a:gd name="T25" fmla="*/ 2147483647 h 1643"/>
              <a:gd name="T26" fmla="*/ 1975536556 w 1529"/>
              <a:gd name="T27" fmla="*/ 2147483647 h 1643"/>
              <a:gd name="T28" fmla="*/ 1757234445 w 1529"/>
              <a:gd name="T29" fmla="*/ 2147483647 h 1643"/>
              <a:gd name="T30" fmla="*/ 1618902590 w 1529"/>
              <a:gd name="T31" fmla="*/ 2147483647 h 1643"/>
              <a:gd name="T32" fmla="*/ 1521638647 w 1529"/>
              <a:gd name="T33" fmla="*/ 2147483647 h 1643"/>
              <a:gd name="T34" fmla="*/ 1303335066 w 1529"/>
              <a:gd name="T35" fmla="*/ 2147483647 h 1643"/>
              <a:gd name="T36" fmla="*/ 1145552775 w 1529"/>
              <a:gd name="T37" fmla="*/ 2147483647 h 1643"/>
              <a:gd name="T38" fmla="*/ 788917339 w 1529"/>
              <a:gd name="T39" fmla="*/ 2147483647 h 1643"/>
              <a:gd name="T40" fmla="*/ 868890534 w 1529"/>
              <a:gd name="T41" fmla="*/ 2147483647 h 1643"/>
              <a:gd name="T42" fmla="*/ 650586953 w 1529"/>
              <a:gd name="T43" fmla="*/ 2147483647 h 1643"/>
              <a:gd name="T44" fmla="*/ 672201490 w 1529"/>
              <a:gd name="T45" fmla="*/ 2147483647 h 1643"/>
              <a:gd name="T46" fmla="*/ 592228294 w 1529"/>
              <a:gd name="T47" fmla="*/ 2147483647 h 1643"/>
              <a:gd name="T48" fmla="*/ 216142421 w 1529"/>
              <a:gd name="T49" fmla="*/ 2147483647 h 1643"/>
              <a:gd name="T50" fmla="*/ 276662240 w 1529"/>
              <a:gd name="T51" fmla="*/ 2147483647 h 1643"/>
              <a:gd name="T52" fmla="*/ 434444532 w 1529"/>
              <a:gd name="T53" fmla="*/ 2147483647 h 1643"/>
              <a:gd name="T54" fmla="*/ 138330385 w 1529"/>
              <a:gd name="T55" fmla="*/ 2147483647 h 1643"/>
              <a:gd name="T56" fmla="*/ 97263943 w 1529"/>
              <a:gd name="T57" fmla="*/ 1928727366 h 1643"/>
              <a:gd name="T58" fmla="*/ 58358660 w 1529"/>
              <a:gd name="T59" fmla="*/ 1700786644 h 1643"/>
              <a:gd name="T60" fmla="*/ 257208864 w 1529"/>
              <a:gd name="T61" fmla="*/ 1906183831 h 1643"/>
              <a:gd name="T62" fmla="*/ 335019430 w 1529"/>
              <a:gd name="T63" fmla="*/ 1287488487 h 1643"/>
              <a:gd name="T64" fmla="*/ 395539249 w 1529"/>
              <a:gd name="T65" fmla="*/ 1104634836 h 1643"/>
              <a:gd name="T66" fmla="*/ 750012056 w 1529"/>
              <a:gd name="T67" fmla="*/ 1059547765 h 1643"/>
              <a:gd name="T68" fmla="*/ 631135047 w 1529"/>
              <a:gd name="T69" fmla="*/ 485939493 h 1643"/>
              <a:gd name="T70" fmla="*/ 1145552775 w 1529"/>
              <a:gd name="T71" fmla="*/ 508483029 h 1643"/>
              <a:gd name="T72" fmla="*/ 1087194115 w 1529"/>
              <a:gd name="T73" fmla="*/ 142775727 h 1643"/>
              <a:gd name="T74" fmla="*/ 1541092024 w 1529"/>
              <a:gd name="T75" fmla="*/ 578619001 h 1643"/>
              <a:gd name="T76" fmla="*/ 1560543930 w 1529"/>
              <a:gd name="T77" fmla="*/ 485939493 h 1643"/>
              <a:gd name="T78" fmla="*/ 1521638647 w 1529"/>
              <a:gd name="T79" fmla="*/ 120232191 h 1643"/>
              <a:gd name="T80" fmla="*/ 1737781069 w 1529"/>
              <a:gd name="T81" fmla="*/ 463395957 h 1643"/>
              <a:gd name="T82" fmla="*/ 1956084649 w 1529"/>
              <a:gd name="T83" fmla="*/ 97688655 h 1643"/>
              <a:gd name="T84" fmla="*/ 1917179366 w 1529"/>
              <a:gd name="T85" fmla="*/ 257998770 h 1643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529" h="1643">
                <a:moveTo>
                  <a:pt x="914" y="212"/>
                </a:moveTo>
                <a:cubicBezTo>
                  <a:pt x="960" y="229"/>
                  <a:pt x="1001" y="221"/>
                  <a:pt x="1042" y="194"/>
                </a:cubicBezTo>
                <a:cubicBezTo>
                  <a:pt x="1058" y="147"/>
                  <a:pt x="1083" y="141"/>
                  <a:pt x="1124" y="121"/>
                </a:cubicBezTo>
                <a:cubicBezTo>
                  <a:pt x="1134" y="116"/>
                  <a:pt x="1141" y="103"/>
                  <a:pt x="1152" y="103"/>
                </a:cubicBezTo>
                <a:cubicBezTo>
                  <a:pt x="1161" y="103"/>
                  <a:pt x="1139" y="115"/>
                  <a:pt x="1133" y="121"/>
                </a:cubicBezTo>
                <a:cubicBezTo>
                  <a:pt x="1118" y="165"/>
                  <a:pt x="1112" y="196"/>
                  <a:pt x="1079" y="231"/>
                </a:cubicBezTo>
                <a:cubicBezTo>
                  <a:pt x="1082" y="240"/>
                  <a:pt x="1094" y="284"/>
                  <a:pt x="1106" y="286"/>
                </a:cubicBezTo>
                <a:cubicBezTo>
                  <a:pt x="1117" y="288"/>
                  <a:pt x="1123" y="271"/>
                  <a:pt x="1133" y="267"/>
                </a:cubicBezTo>
                <a:cubicBezTo>
                  <a:pt x="1148" y="261"/>
                  <a:pt x="1164" y="261"/>
                  <a:pt x="1179" y="258"/>
                </a:cubicBezTo>
                <a:cubicBezTo>
                  <a:pt x="1173" y="277"/>
                  <a:pt x="1154" y="293"/>
                  <a:pt x="1152" y="313"/>
                </a:cubicBezTo>
                <a:cubicBezTo>
                  <a:pt x="1138" y="442"/>
                  <a:pt x="1287" y="373"/>
                  <a:pt x="1389" y="377"/>
                </a:cubicBezTo>
                <a:cubicBezTo>
                  <a:pt x="1346" y="420"/>
                  <a:pt x="1327" y="401"/>
                  <a:pt x="1280" y="432"/>
                </a:cubicBezTo>
                <a:cubicBezTo>
                  <a:pt x="1255" y="505"/>
                  <a:pt x="1258" y="468"/>
                  <a:pt x="1271" y="542"/>
                </a:cubicBezTo>
                <a:cubicBezTo>
                  <a:pt x="1306" y="529"/>
                  <a:pt x="1319" y="540"/>
                  <a:pt x="1353" y="551"/>
                </a:cubicBezTo>
                <a:cubicBezTo>
                  <a:pt x="1330" y="558"/>
                  <a:pt x="1276" y="590"/>
                  <a:pt x="1316" y="624"/>
                </a:cubicBezTo>
                <a:cubicBezTo>
                  <a:pt x="1317" y="625"/>
                  <a:pt x="1385" y="646"/>
                  <a:pt x="1399" y="651"/>
                </a:cubicBezTo>
                <a:cubicBezTo>
                  <a:pt x="1408" y="654"/>
                  <a:pt x="1426" y="660"/>
                  <a:pt x="1426" y="660"/>
                </a:cubicBezTo>
                <a:cubicBezTo>
                  <a:pt x="1432" y="666"/>
                  <a:pt x="1450" y="673"/>
                  <a:pt x="1444" y="679"/>
                </a:cubicBezTo>
                <a:cubicBezTo>
                  <a:pt x="1430" y="693"/>
                  <a:pt x="1389" y="697"/>
                  <a:pt x="1389" y="697"/>
                </a:cubicBezTo>
                <a:cubicBezTo>
                  <a:pt x="1384" y="700"/>
                  <a:pt x="1346" y="723"/>
                  <a:pt x="1344" y="734"/>
                </a:cubicBezTo>
                <a:cubicBezTo>
                  <a:pt x="1335" y="798"/>
                  <a:pt x="1387" y="834"/>
                  <a:pt x="1417" y="880"/>
                </a:cubicBezTo>
                <a:cubicBezTo>
                  <a:pt x="1391" y="920"/>
                  <a:pt x="1377" y="910"/>
                  <a:pt x="1335" y="926"/>
                </a:cubicBezTo>
                <a:cubicBezTo>
                  <a:pt x="1395" y="946"/>
                  <a:pt x="1331" y="916"/>
                  <a:pt x="1371" y="980"/>
                </a:cubicBezTo>
                <a:cubicBezTo>
                  <a:pt x="1393" y="1014"/>
                  <a:pt x="1429" y="1011"/>
                  <a:pt x="1463" y="1017"/>
                </a:cubicBezTo>
                <a:cubicBezTo>
                  <a:pt x="1529" y="1083"/>
                  <a:pt x="1447" y="1036"/>
                  <a:pt x="1417" y="1026"/>
                </a:cubicBezTo>
                <a:cubicBezTo>
                  <a:pt x="1386" y="1029"/>
                  <a:pt x="1354" y="1024"/>
                  <a:pt x="1325" y="1035"/>
                </a:cubicBezTo>
                <a:cubicBezTo>
                  <a:pt x="1316" y="1038"/>
                  <a:pt x="1316" y="1053"/>
                  <a:pt x="1316" y="1063"/>
                </a:cubicBezTo>
                <a:cubicBezTo>
                  <a:pt x="1316" y="1152"/>
                  <a:pt x="1302" y="1138"/>
                  <a:pt x="1353" y="1154"/>
                </a:cubicBezTo>
                <a:cubicBezTo>
                  <a:pt x="1347" y="1166"/>
                  <a:pt x="1348" y="1186"/>
                  <a:pt x="1335" y="1191"/>
                </a:cubicBezTo>
                <a:cubicBezTo>
                  <a:pt x="1318" y="1197"/>
                  <a:pt x="1272" y="1179"/>
                  <a:pt x="1252" y="1172"/>
                </a:cubicBezTo>
                <a:cubicBezTo>
                  <a:pt x="1243" y="1175"/>
                  <a:pt x="1227" y="1173"/>
                  <a:pt x="1225" y="1182"/>
                </a:cubicBezTo>
                <a:cubicBezTo>
                  <a:pt x="1220" y="1206"/>
                  <a:pt x="1231" y="1231"/>
                  <a:pt x="1234" y="1255"/>
                </a:cubicBezTo>
                <a:cubicBezTo>
                  <a:pt x="1237" y="1282"/>
                  <a:pt x="1240" y="1310"/>
                  <a:pt x="1243" y="1337"/>
                </a:cubicBezTo>
                <a:cubicBezTo>
                  <a:pt x="1210" y="1359"/>
                  <a:pt x="1210" y="1374"/>
                  <a:pt x="1197" y="1410"/>
                </a:cubicBezTo>
                <a:cubicBezTo>
                  <a:pt x="1152" y="1395"/>
                  <a:pt x="1166" y="1378"/>
                  <a:pt x="1152" y="1337"/>
                </a:cubicBezTo>
                <a:cubicBezTo>
                  <a:pt x="1137" y="1340"/>
                  <a:pt x="1114" y="1333"/>
                  <a:pt x="1106" y="1346"/>
                </a:cubicBezTo>
                <a:cubicBezTo>
                  <a:pt x="1092" y="1370"/>
                  <a:pt x="1102" y="1401"/>
                  <a:pt x="1097" y="1428"/>
                </a:cubicBezTo>
                <a:cubicBezTo>
                  <a:pt x="1088" y="1476"/>
                  <a:pt x="1083" y="1477"/>
                  <a:pt x="1060" y="1511"/>
                </a:cubicBezTo>
                <a:cubicBezTo>
                  <a:pt x="1057" y="1520"/>
                  <a:pt x="1051" y="1529"/>
                  <a:pt x="1051" y="1538"/>
                </a:cubicBezTo>
                <a:cubicBezTo>
                  <a:pt x="1051" y="1578"/>
                  <a:pt x="1076" y="1609"/>
                  <a:pt x="1042" y="1556"/>
                </a:cubicBezTo>
                <a:cubicBezTo>
                  <a:pt x="1033" y="1470"/>
                  <a:pt x="1043" y="1466"/>
                  <a:pt x="969" y="1447"/>
                </a:cubicBezTo>
                <a:cubicBezTo>
                  <a:pt x="916" y="1391"/>
                  <a:pt x="940" y="1485"/>
                  <a:pt x="914" y="1502"/>
                </a:cubicBezTo>
                <a:cubicBezTo>
                  <a:pt x="896" y="1514"/>
                  <a:pt x="859" y="1538"/>
                  <a:pt x="859" y="1538"/>
                </a:cubicBezTo>
                <a:cubicBezTo>
                  <a:pt x="847" y="1576"/>
                  <a:pt x="855" y="1587"/>
                  <a:pt x="877" y="1620"/>
                </a:cubicBezTo>
                <a:cubicBezTo>
                  <a:pt x="870" y="1623"/>
                  <a:pt x="817" y="1643"/>
                  <a:pt x="813" y="1639"/>
                </a:cubicBezTo>
                <a:cubicBezTo>
                  <a:pt x="802" y="1627"/>
                  <a:pt x="836" y="1582"/>
                  <a:pt x="841" y="1575"/>
                </a:cubicBezTo>
                <a:cubicBezTo>
                  <a:pt x="831" y="1502"/>
                  <a:pt x="842" y="1475"/>
                  <a:pt x="768" y="1456"/>
                </a:cubicBezTo>
                <a:cubicBezTo>
                  <a:pt x="762" y="1474"/>
                  <a:pt x="757" y="1493"/>
                  <a:pt x="749" y="1511"/>
                </a:cubicBezTo>
                <a:cubicBezTo>
                  <a:pt x="745" y="1521"/>
                  <a:pt x="739" y="1546"/>
                  <a:pt x="731" y="1538"/>
                </a:cubicBezTo>
                <a:cubicBezTo>
                  <a:pt x="718" y="1525"/>
                  <a:pt x="727" y="1501"/>
                  <a:pt x="722" y="1483"/>
                </a:cubicBezTo>
                <a:cubicBezTo>
                  <a:pt x="718" y="1470"/>
                  <a:pt x="710" y="1459"/>
                  <a:pt x="704" y="1447"/>
                </a:cubicBezTo>
                <a:cubicBezTo>
                  <a:pt x="689" y="1450"/>
                  <a:pt x="672" y="1448"/>
                  <a:pt x="658" y="1456"/>
                </a:cubicBezTo>
                <a:cubicBezTo>
                  <a:pt x="649" y="1461"/>
                  <a:pt x="649" y="1477"/>
                  <a:pt x="640" y="1483"/>
                </a:cubicBezTo>
                <a:cubicBezTo>
                  <a:pt x="629" y="1490"/>
                  <a:pt x="615" y="1489"/>
                  <a:pt x="603" y="1492"/>
                </a:cubicBezTo>
                <a:cubicBezTo>
                  <a:pt x="579" y="1566"/>
                  <a:pt x="591" y="1467"/>
                  <a:pt x="594" y="1456"/>
                </a:cubicBezTo>
                <a:cubicBezTo>
                  <a:pt x="579" y="1366"/>
                  <a:pt x="590" y="1405"/>
                  <a:pt x="548" y="1447"/>
                </a:cubicBezTo>
                <a:cubicBezTo>
                  <a:pt x="542" y="1441"/>
                  <a:pt x="537" y="1433"/>
                  <a:pt x="530" y="1428"/>
                </a:cubicBezTo>
                <a:cubicBezTo>
                  <a:pt x="485" y="1400"/>
                  <a:pt x="431" y="1466"/>
                  <a:pt x="411" y="1502"/>
                </a:cubicBezTo>
                <a:cubicBezTo>
                  <a:pt x="404" y="1514"/>
                  <a:pt x="403" y="1529"/>
                  <a:pt x="393" y="1538"/>
                </a:cubicBezTo>
                <a:cubicBezTo>
                  <a:pt x="386" y="1545"/>
                  <a:pt x="374" y="1544"/>
                  <a:pt x="365" y="1547"/>
                </a:cubicBezTo>
                <a:cubicBezTo>
                  <a:pt x="384" y="1497"/>
                  <a:pt x="369" y="1525"/>
                  <a:pt x="429" y="1465"/>
                </a:cubicBezTo>
                <a:cubicBezTo>
                  <a:pt x="435" y="1459"/>
                  <a:pt x="448" y="1447"/>
                  <a:pt x="448" y="1447"/>
                </a:cubicBezTo>
                <a:cubicBezTo>
                  <a:pt x="467" y="1387"/>
                  <a:pt x="452" y="1343"/>
                  <a:pt x="402" y="1310"/>
                </a:cubicBezTo>
                <a:cubicBezTo>
                  <a:pt x="345" y="1338"/>
                  <a:pt x="373" y="1316"/>
                  <a:pt x="329" y="1383"/>
                </a:cubicBezTo>
                <a:cubicBezTo>
                  <a:pt x="323" y="1392"/>
                  <a:pt x="311" y="1410"/>
                  <a:pt x="311" y="1410"/>
                </a:cubicBezTo>
                <a:cubicBezTo>
                  <a:pt x="308" y="1422"/>
                  <a:pt x="311" y="1439"/>
                  <a:pt x="301" y="1447"/>
                </a:cubicBezTo>
                <a:cubicBezTo>
                  <a:pt x="287" y="1459"/>
                  <a:pt x="247" y="1465"/>
                  <a:pt x="247" y="1465"/>
                </a:cubicBezTo>
                <a:cubicBezTo>
                  <a:pt x="264" y="1439"/>
                  <a:pt x="284" y="1418"/>
                  <a:pt x="301" y="1392"/>
                </a:cubicBezTo>
                <a:cubicBezTo>
                  <a:pt x="304" y="1361"/>
                  <a:pt x="302" y="1329"/>
                  <a:pt x="311" y="1300"/>
                </a:cubicBezTo>
                <a:cubicBezTo>
                  <a:pt x="315" y="1288"/>
                  <a:pt x="331" y="1284"/>
                  <a:pt x="338" y="1273"/>
                </a:cubicBezTo>
                <a:cubicBezTo>
                  <a:pt x="343" y="1265"/>
                  <a:pt x="344" y="1255"/>
                  <a:pt x="347" y="1246"/>
                </a:cubicBezTo>
                <a:cubicBezTo>
                  <a:pt x="290" y="1206"/>
                  <a:pt x="343" y="1192"/>
                  <a:pt x="274" y="1209"/>
                </a:cubicBezTo>
                <a:cubicBezTo>
                  <a:pt x="232" y="1242"/>
                  <a:pt x="205" y="1250"/>
                  <a:pt x="173" y="1291"/>
                </a:cubicBezTo>
                <a:cubicBezTo>
                  <a:pt x="153" y="1353"/>
                  <a:pt x="181" y="1298"/>
                  <a:pt x="137" y="1310"/>
                </a:cubicBezTo>
                <a:cubicBezTo>
                  <a:pt x="122" y="1314"/>
                  <a:pt x="112" y="1328"/>
                  <a:pt x="100" y="1337"/>
                </a:cubicBezTo>
                <a:cubicBezTo>
                  <a:pt x="94" y="1346"/>
                  <a:pt x="87" y="1354"/>
                  <a:pt x="82" y="1364"/>
                </a:cubicBezTo>
                <a:cubicBezTo>
                  <a:pt x="78" y="1373"/>
                  <a:pt x="73" y="1402"/>
                  <a:pt x="73" y="1392"/>
                </a:cubicBezTo>
                <a:cubicBezTo>
                  <a:pt x="73" y="1351"/>
                  <a:pt x="97" y="1321"/>
                  <a:pt x="128" y="1300"/>
                </a:cubicBezTo>
                <a:cubicBezTo>
                  <a:pt x="148" y="1241"/>
                  <a:pt x="120" y="1299"/>
                  <a:pt x="164" y="1264"/>
                </a:cubicBezTo>
                <a:cubicBezTo>
                  <a:pt x="173" y="1257"/>
                  <a:pt x="177" y="1245"/>
                  <a:pt x="183" y="1236"/>
                </a:cubicBezTo>
                <a:cubicBezTo>
                  <a:pt x="201" y="1183"/>
                  <a:pt x="168" y="1177"/>
                  <a:pt x="201" y="1127"/>
                </a:cubicBezTo>
                <a:cubicBezTo>
                  <a:pt x="231" y="1034"/>
                  <a:pt x="134" y="1077"/>
                  <a:pt x="82" y="1090"/>
                </a:cubicBezTo>
                <a:cubicBezTo>
                  <a:pt x="73" y="1096"/>
                  <a:pt x="65" y="1113"/>
                  <a:pt x="55" y="1108"/>
                </a:cubicBezTo>
                <a:cubicBezTo>
                  <a:pt x="47" y="1104"/>
                  <a:pt x="58" y="1088"/>
                  <a:pt x="64" y="1081"/>
                </a:cubicBezTo>
                <a:cubicBezTo>
                  <a:pt x="72" y="1071"/>
                  <a:pt x="121" y="1048"/>
                  <a:pt x="128" y="1044"/>
                </a:cubicBezTo>
                <a:cubicBezTo>
                  <a:pt x="153" y="969"/>
                  <a:pt x="146" y="997"/>
                  <a:pt x="201" y="944"/>
                </a:cubicBezTo>
                <a:cubicBezTo>
                  <a:pt x="230" y="855"/>
                  <a:pt x="95" y="817"/>
                  <a:pt x="45" y="770"/>
                </a:cubicBezTo>
                <a:cubicBezTo>
                  <a:pt x="36" y="743"/>
                  <a:pt x="39" y="713"/>
                  <a:pt x="27" y="688"/>
                </a:cubicBezTo>
                <a:cubicBezTo>
                  <a:pt x="22" y="678"/>
                  <a:pt x="0" y="681"/>
                  <a:pt x="0" y="670"/>
                </a:cubicBezTo>
                <a:cubicBezTo>
                  <a:pt x="0" y="661"/>
                  <a:pt x="18" y="675"/>
                  <a:pt x="27" y="679"/>
                </a:cubicBezTo>
                <a:cubicBezTo>
                  <a:pt x="37" y="684"/>
                  <a:pt x="46" y="691"/>
                  <a:pt x="55" y="697"/>
                </a:cubicBezTo>
                <a:cubicBezTo>
                  <a:pt x="58" y="706"/>
                  <a:pt x="57" y="717"/>
                  <a:pt x="64" y="724"/>
                </a:cubicBezTo>
                <a:cubicBezTo>
                  <a:pt x="80" y="740"/>
                  <a:pt x="119" y="761"/>
                  <a:pt x="119" y="761"/>
                </a:cubicBezTo>
                <a:cubicBezTo>
                  <a:pt x="203" y="698"/>
                  <a:pt x="165" y="720"/>
                  <a:pt x="228" y="688"/>
                </a:cubicBezTo>
                <a:cubicBezTo>
                  <a:pt x="246" y="632"/>
                  <a:pt x="204" y="580"/>
                  <a:pt x="164" y="542"/>
                </a:cubicBezTo>
                <a:cubicBezTo>
                  <a:pt x="161" y="533"/>
                  <a:pt x="154" y="524"/>
                  <a:pt x="155" y="514"/>
                </a:cubicBezTo>
                <a:cubicBezTo>
                  <a:pt x="157" y="495"/>
                  <a:pt x="173" y="459"/>
                  <a:pt x="173" y="459"/>
                </a:cubicBezTo>
                <a:cubicBezTo>
                  <a:pt x="170" y="447"/>
                  <a:pt x="158" y="434"/>
                  <a:pt x="164" y="423"/>
                </a:cubicBezTo>
                <a:cubicBezTo>
                  <a:pt x="168" y="415"/>
                  <a:pt x="180" y="433"/>
                  <a:pt x="183" y="441"/>
                </a:cubicBezTo>
                <a:cubicBezTo>
                  <a:pt x="190" y="458"/>
                  <a:pt x="183" y="480"/>
                  <a:pt x="192" y="496"/>
                </a:cubicBezTo>
                <a:cubicBezTo>
                  <a:pt x="202" y="515"/>
                  <a:pt x="237" y="542"/>
                  <a:pt x="237" y="542"/>
                </a:cubicBezTo>
                <a:cubicBezTo>
                  <a:pt x="276" y="503"/>
                  <a:pt x="289" y="442"/>
                  <a:pt x="347" y="423"/>
                </a:cubicBezTo>
                <a:cubicBezTo>
                  <a:pt x="334" y="382"/>
                  <a:pt x="312" y="361"/>
                  <a:pt x="283" y="331"/>
                </a:cubicBezTo>
                <a:cubicBezTo>
                  <a:pt x="288" y="303"/>
                  <a:pt x="301" y="277"/>
                  <a:pt x="301" y="249"/>
                </a:cubicBezTo>
                <a:cubicBezTo>
                  <a:pt x="301" y="230"/>
                  <a:pt x="292" y="175"/>
                  <a:pt x="292" y="194"/>
                </a:cubicBezTo>
                <a:cubicBezTo>
                  <a:pt x="292" y="277"/>
                  <a:pt x="282" y="300"/>
                  <a:pt x="347" y="322"/>
                </a:cubicBezTo>
                <a:cubicBezTo>
                  <a:pt x="377" y="368"/>
                  <a:pt x="424" y="367"/>
                  <a:pt x="475" y="377"/>
                </a:cubicBezTo>
                <a:cubicBezTo>
                  <a:pt x="518" y="312"/>
                  <a:pt x="485" y="250"/>
                  <a:pt x="530" y="203"/>
                </a:cubicBezTo>
                <a:cubicBezTo>
                  <a:pt x="545" y="159"/>
                  <a:pt x="525" y="134"/>
                  <a:pt x="493" y="103"/>
                </a:cubicBezTo>
                <a:cubicBezTo>
                  <a:pt x="490" y="94"/>
                  <a:pt x="482" y="85"/>
                  <a:pt x="484" y="75"/>
                </a:cubicBezTo>
                <a:cubicBezTo>
                  <a:pt x="486" y="66"/>
                  <a:pt x="495" y="55"/>
                  <a:pt x="503" y="57"/>
                </a:cubicBezTo>
                <a:cubicBezTo>
                  <a:pt x="514" y="60"/>
                  <a:pt x="515" y="75"/>
                  <a:pt x="521" y="84"/>
                </a:cubicBezTo>
                <a:cubicBezTo>
                  <a:pt x="528" y="105"/>
                  <a:pt x="529" y="128"/>
                  <a:pt x="539" y="148"/>
                </a:cubicBezTo>
                <a:cubicBezTo>
                  <a:pt x="560" y="192"/>
                  <a:pt x="669" y="209"/>
                  <a:pt x="713" y="231"/>
                </a:cubicBezTo>
                <a:cubicBezTo>
                  <a:pt x="707" y="243"/>
                  <a:pt x="707" y="261"/>
                  <a:pt x="695" y="267"/>
                </a:cubicBezTo>
                <a:cubicBezTo>
                  <a:pt x="670" y="279"/>
                  <a:pt x="672" y="227"/>
                  <a:pt x="685" y="212"/>
                </a:cubicBezTo>
                <a:cubicBezTo>
                  <a:pt x="694" y="201"/>
                  <a:pt x="710" y="200"/>
                  <a:pt x="722" y="194"/>
                </a:cubicBezTo>
                <a:cubicBezTo>
                  <a:pt x="716" y="179"/>
                  <a:pt x="712" y="162"/>
                  <a:pt x="704" y="148"/>
                </a:cubicBezTo>
                <a:cubicBezTo>
                  <a:pt x="683" y="111"/>
                  <a:pt x="677" y="152"/>
                  <a:pt x="695" y="103"/>
                </a:cubicBezTo>
                <a:cubicBezTo>
                  <a:pt x="698" y="85"/>
                  <a:pt x="686" y="42"/>
                  <a:pt x="704" y="48"/>
                </a:cubicBezTo>
                <a:cubicBezTo>
                  <a:pt x="725" y="55"/>
                  <a:pt x="710" y="93"/>
                  <a:pt x="722" y="112"/>
                </a:cubicBezTo>
                <a:cubicBezTo>
                  <a:pt x="725" y="118"/>
                  <a:pt x="805" y="146"/>
                  <a:pt x="813" y="148"/>
                </a:cubicBezTo>
                <a:cubicBezTo>
                  <a:pt x="810" y="160"/>
                  <a:pt x="798" y="174"/>
                  <a:pt x="804" y="185"/>
                </a:cubicBezTo>
                <a:cubicBezTo>
                  <a:pt x="808" y="193"/>
                  <a:pt x="819" y="175"/>
                  <a:pt x="823" y="167"/>
                </a:cubicBezTo>
                <a:cubicBezTo>
                  <a:pt x="862" y="90"/>
                  <a:pt x="815" y="129"/>
                  <a:pt x="868" y="94"/>
                </a:cubicBezTo>
                <a:cubicBezTo>
                  <a:pt x="885" y="25"/>
                  <a:pt x="862" y="82"/>
                  <a:pt x="905" y="39"/>
                </a:cubicBezTo>
                <a:cubicBezTo>
                  <a:pt x="913" y="31"/>
                  <a:pt x="923" y="0"/>
                  <a:pt x="923" y="11"/>
                </a:cubicBezTo>
                <a:cubicBezTo>
                  <a:pt x="923" y="25"/>
                  <a:pt x="910" y="35"/>
                  <a:pt x="905" y="48"/>
                </a:cubicBezTo>
                <a:cubicBezTo>
                  <a:pt x="898" y="66"/>
                  <a:pt x="887" y="103"/>
                  <a:pt x="887" y="103"/>
                </a:cubicBezTo>
                <a:cubicBezTo>
                  <a:pt x="896" y="218"/>
                  <a:pt x="860" y="212"/>
                  <a:pt x="914" y="212"/>
                </a:cubicBezTo>
                <a:close/>
              </a:path>
            </a:pathLst>
          </a:custGeom>
          <a:gradFill rotWithShape="1">
            <a:gsLst>
              <a:gs pos="0">
                <a:srgbClr val="FFFF00"/>
              </a:gs>
              <a:gs pos="100000">
                <a:srgbClr val="FF6600"/>
              </a:gs>
            </a:gsLst>
            <a:path path="rect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4" name="Oval 4">
            <a:extLst>
              <a:ext uri="{FF2B5EF4-FFF2-40B4-BE49-F238E27FC236}">
                <a16:creationId xmlns:a16="http://schemas.microsoft.com/office/drawing/2014/main" id="{48F803CA-8F91-BCB5-4201-B6F82AB486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2451100"/>
            <a:ext cx="1371600" cy="13716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5605" name="Oval 5">
            <a:extLst>
              <a:ext uri="{FF2B5EF4-FFF2-40B4-BE49-F238E27FC236}">
                <a16:creationId xmlns:a16="http://schemas.microsoft.com/office/drawing/2014/main" id="{46763A51-BB03-F6DB-9471-4A1578533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1595438"/>
            <a:ext cx="2971800" cy="2971800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5606" name="Oval 6">
            <a:extLst>
              <a:ext uri="{FF2B5EF4-FFF2-40B4-BE49-F238E27FC236}">
                <a16:creationId xmlns:a16="http://schemas.microsoft.com/office/drawing/2014/main" id="{5F2D4E9D-971D-F13B-FF6A-D4DEE76AE6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2286000"/>
            <a:ext cx="1600200" cy="1600200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4215" name="Line 7">
            <a:extLst>
              <a:ext uri="{FF2B5EF4-FFF2-40B4-BE49-F238E27FC236}">
                <a16:creationId xmlns:a16="http://schemas.microsoft.com/office/drawing/2014/main" id="{A4E7FACB-59EE-8657-5781-307700BA0DF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76600" y="2603500"/>
            <a:ext cx="4800600" cy="12827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94216" name="Group 8">
            <a:extLst>
              <a:ext uri="{FF2B5EF4-FFF2-40B4-BE49-F238E27FC236}">
                <a16:creationId xmlns:a16="http://schemas.microsoft.com/office/drawing/2014/main" id="{6442A750-E658-36FF-8683-A44702B7D5F0}"/>
              </a:ext>
            </a:extLst>
          </p:cNvPr>
          <p:cNvGrpSpPr>
            <a:grpSpLocks/>
          </p:cNvGrpSpPr>
          <p:nvPr/>
        </p:nvGrpSpPr>
        <p:grpSpPr bwMode="auto">
          <a:xfrm>
            <a:off x="7634288" y="1571625"/>
            <a:ext cx="457200" cy="457200"/>
            <a:chOff x="3840" y="1008"/>
            <a:chExt cx="288" cy="288"/>
          </a:xfrm>
        </p:grpSpPr>
        <p:sp>
          <p:nvSpPr>
            <p:cNvPr id="25634" name="Oval 9">
              <a:extLst>
                <a:ext uri="{FF2B5EF4-FFF2-40B4-BE49-F238E27FC236}">
                  <a16:creationId xmlns:a16="http://schemas.microsoft.com/office/drawing/2014/main" id="{FF2EFA96-C18A-4185-E838-427109A9AB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0" y="1008"/>
              <a:ext cx="288" cy="288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5635" name="Freeform 10">
              <a:extLst>
                <a:ext uri="{FF2B5EF4-FFF2-40B4-BE49-F238E27FC236}">
                  <a16:creationId xmlns:a16="http://schemas.microsoft.com/office/drawing/2014/main" id="{5D0563E9-546F-9850-62B1-EBAC2D52CE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4" y="1008"/>
              <a:ext cx="144" cy="288"/>
            </a:xfrm>
            <a:custGeom>
              <a:avLst/>
              <a:gdLst>
                <a:gd name="T0" fmla="*/ 0 w 144"/>
                <a:gd name="T1" fmla="*/ 0 h 288"/>
                <a:gd name="T2" fmla="*/ 21 w 144"/>
                <a:gd name="T3" fmla="*/ 24 h 288"/>
                <a:gd name="T4" fmla="*/ 36 w 144"/>
                <a:gd name="T5" fmla="*/ 51 h 288"/>
                <a:gd name="T6" fmla="*/ 48 w 144"/>
                <a:gd name="T7" fmla="*/ 96 h 288"/>
                <a:gd name="T8" fmla="*/ 51 w 144"/>
                <a:gd name="T9" fmla="*/ 144 h 288"/>
                <a:gd name="T10" fmla="*/ 42 w 144"/>
                <a:gd name="T11" fmla="*/ 210 h 288"/>
                <a:gd name="T12" fmla="*/ 30 w 144"/>
                <a:gd name="T13" fmla="*/ 240 h 288"/>
                <a:gd name="T14" fmla="*/ 0 w 144"/>
                <a:gd name="T15" fmla="*/ 288 h 288"/>
                <a:gd name="T16" fmla="*/ 54 w 144"/>
                <a:gd name="T17" fmla="*/ 279 h 288"/>
                <a:gd name="T18" fmla="*/ 105 w 144"/>
                <a:gd name="T19" fmla="*/ 246 h 288"/>
                <a:gd name="T20" fmla="*/ 138 w 144"/>
                <a:gd name="T21" fmla="*/ 192 h 288"/>
                <a:gd name="T22" fmla="*/ 144 w 144"/>
                <a:gd name="T23" fmla="*/ 144 h 288"/>
                <a:gd name="T24" fmla="*/ 138 w 144"/>
                <a:gd name="T25" fmla="*/ 99 h 288"/>
                <a:gd name="T26" fmla="*/ 120 w 144"/>
                <a:gd name="T27" fmla="*/ 60 h 288"/>
                <a:gd name="T28" fmla="*/ 96 w 144"/>
                <a:gd name="T29" fmla="*/ 33 h 288"/>
                <a:gd name="T30" fmla="*/ 63 w 144"/>
                <a:gd name="T31" fmla="*/ 12 h 288"/>
                <a:gd name="T32" fmla="*/ 0 w 144"/>
                <a:gd name="T33" fmla="*/ 0 h 28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44" h="288">
                  <a:moveTo>
                    <a:pt x="0" y="0"/>
                  </a:moveTo>
                  <a:lnTo>
                    <a:pt x="21" y="24"/>
                  </a:lnTo>
                  <a:lnTo>
                    <a:pt x="36" y="51"/>
                  </a:lnTo>
                  <a:lnTo>
                    <a:pt x="48" y="96"/>
                  </a:lnTo>
                  <a:lnTo>
                    <a:pt x="51" y="144"/>
                  </a:lnTo>
                  <a:lnTo>
                    <a:pt x="42" y="210"/>
                  </a:lnTo>
                  <a:lnTo>
                    <a:pt x="30" y="240"/>
                  </a:lnTo>
                  <a:lnTo>
                    <a:pt x="0" y="288"/>
                  </a:lnTo>
                  <a:lnTo>
                    <a:pt x="54" y="279"/>
                  </a:lnTo>
                  <a:lnTo>
                    <a:pt x="105" y="246"/>
                  </a:lnTo>
                  <a:lnTo>
                    <a:pt x="138" y="192"/>
                  </a:lnTo>
                  <a:lnTo>
                    <a:pt x="144" y="144"/>
                  </a:lnTo>
                  <a:lnTo>
                    <a:pt x="138" y="99"/>
                  </a:lnTo>
                  <a:lnTo>
                    <a:pt x="120" y="60"/>
                  </a:lnTo>
                  <a:lnTo>
                    <a:pt x="96" y="33"/>
                  </a:lnTo>
                  <a:lnTo>
                    <a:pt x="63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4219" name="Group 11">
            <a:extLst>
              <a:ext uri="{FF2B5EF4-FFF2-40B4-BE49-F238E27FC236}">
                <a16:creationId xmlns:a16="http://schemas.microsoft.com/office/drawing/2014/main" id="{0D17311D-ACF8-08D8-F223-096F0C260877}"/>
              </a:ext>
            </a:extLst>
          </p:cNvPr>
          <p:cNvGrpSpPr>
            <a:grpSpLocks/>
          </p:cNvGrpSpPr>
          <p:nvPr/>
        </p:nvGrpSpPr>
        <p:grpSpPr bwMode="auto">
          <a:xfrm>
            <a:off x="6867525" y="2865438"/>
            <a:ext cx="457200" cy="457200"/>
            <a:chOff x="3840" y="1008"/>
            <a:chExt cx="288" cy="288"/>
          </a:xfrm>
        </p:grpSpPr>
        <p:sp>
          <p:nvSpPr>
            <p:cNvPr id="25632" name="Oval 12">
              <a:extLst>
                <a:ext uri="{FF2B5EF4-FFF2-40B4-BE49-F238E27FC236}">
                  <a16:creationId xmlns:a16="http://schemas.microsoft.com/office/drawing/2014/main" id="{4E7E2BDF-6CBF-9452-2FEB-2325ECB139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0" y="1008"/>
              <a:ext cx="288" cy="288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5633" name="Freeform 13">
              <a:extLst>
                <a:ext uri="{FF2B5EF4-FFF2-40B4-BE49-F238E27FC236}">
                  <a16:creationId xmlns:a16="http://schemas.microsoft.com/office/drawing/2014/main" id="{AC89A47B-912E-D4CD-463B-096C6FE776F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4" y="1008"/>
              <a:ext cx="144" cy="288"/>
            </a:xfrm>
            <a:custGeom>
              <a:avLst/>
              <a:gdLst>
                <a:gd name="T0" fmla="*/ 0 w 144"/>
                <a:gd name="T1" fmla="*/ 0 h 288"/>
                <a:gd name="T2" fmla="*/ 21 w 144"/>
                <a:gd name="T3" fmla="*/ 24 h 288"/>
                <a:gd name="T4" fmla="*/ 36 w 144"/>
                <a:gd name="T5" fmla="*/ 51 h 288"/>
                <a:gd name="T6" fmla="*/ 48 w 144"/>
                <a:gd name="T7" fmla="*/ 96 h 288"/>
                <a:gd name="T8" fmla="*/ 51 w 144"/>
                <a:gd name="T9" fmla="*/ 144 h 288"/>
                <a:gd name="T10" fmla="*/ 42 w 144"/>
                <a:gd name="T11" fmla="*/ 210 h 288"/>
                <a:gd name="T12" fmla="*/ 30 w 144"/>
                <a:gd name="T13" fmla="*/ 240 h 288"/>
                <a:gd name="T14" fmla="*/ 0 w 144"/>
                <a:gd name="T15" fmla="*/ 288 h 288"/>
                <a:gd name="T16" fmla="*/ 54 w 144"/>
                <a:gd name="T17" fmla="*/ 279 h 288"/>
                <a:gd name="T18" fmla="*/ 105 w 144"/>
                <a:gd name="T19" fmla="*/ 246 h 288"/>
                <a:gd name="T20" fmla="*/ 138 w 144"/>
                <a:gd name="T21" fmla="*/ 192 h 288"/>
                <a:gd name="T22" fmla="*/ 144 w 144"/>
                <a:gd name="T23" fmla="*/ 144 h 288"/>
                <a:gd name="T24" fmla="*/ 138 w 144"/>
                <a:gd name="T25" fmla="*/ 99 h 288"/>
                <a:gd name="T26" fmla="*/ 120 w 144"/>
                <a:gd name="T27" fmla="*/ 60 h 288"/>
                <a:gd name="T28" fmla="*/ 96 w 144"/>
                <a:gd name="T29" fmla="*/ 33 h 288"/>
                <a:gd name="T30" fmla="*/ 63 w 144"/>
                <a:gd name="T31" fmla="*/ 12 h 288"/>
                <a:gd name="T32" fmla="*/ 0 w 144"/>
                <a:gd name="T33" fmla="*/ 0 h 28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44" h="288">
                  <a:moveTo>
                    <a:pt x="0" y="0"/>
                  </a:moveTo>
                  <a:lnTo>
                    <a:pt x="21" y="24"/>
                  </a:lnTo>
                  <a:lnTo>
                    <a:pt x="36" y="51"/>
                  </a:lnTo>
                  <a:lnTo>
                    <a:pt x="48" y="96"/>
                  </a:lnTo>
                  <a:lnTo>
                    <a:pt x="51" y="144"/>
                  </a:lnTo>
                  <a:lnTo>
                    <a:pt x="42" y="210"/>
                  </a:lnTo>
                  <a:lnTo>
                    <a:pt x="30" y="240"/>
                  </a:lnTo>
                  <a:lnTo>
                    <a:pt x="0" y="288"/>
                  </a:lnTo>
                  <a:lnTo>
                    <a:pt x="54" y="279"/>
                  </a:lnTo>
                  <a:lnTo>
                    <a:pt x="105" y="246"/>
                  </a:lnTo>
                  <a:lnTo>
                    <a:pt x="138" y="192"/>
                  </a:lnTo>
                  <a:lnTo>
                    <a:pt x="144" y="144"/>
                  </a:lnTo>
                  <a:lnTo>
                    <a:pt x="138" y="99"/>
                  </a:lnTo>
                  <a:lnTo>
                    <a:pt x="120" y="60"/>
                  </a:lnTo>
                  <a:lnTo>
                    <a:pt x="96" y="33"/>
                  </a:lnTo>
                  <a:lnTo>
                    <a:pt x="63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4222" name="Freeform 14">
            <a:extLst>
              <a:ext uri="{FF2B5EF4-FFF2-40B4-BE49-F238E27FC236}">
                <a16:creationId xmlns:a16="http://schemas.microsoft.com/office/drawing/2014/main" id="{A744551A-C5C6-97C9-4FAD-43347D78CF20}"/>
              </a:ext>
            </a:extLst>
          </p:cNvPr>
          <p:cNvSpPr>
            <a:spLocks/>
          </p:cNvSpPr>
          <p:nvPr/>
        </p:nvSpPr>
        <p:spPr bwMode="auto">
          <a:xfrm>
            <a:off x="7848601" y="2597150"/>
            <a:ext cx="538163" cy="996950"/>
          </a:xfrm>
          <a:custGeom>
            <a:avLst/>
            <a:gdLst>
              <a:gd name="T0" fmla="*/ 403225375 w 339"/>
              <a:gd name="T1" fmla="*/ 0 h 628"/>
              <a:gd name="T2" fmla="*/ 506552671 w 339"/>
              <a:gd name="T3" fmla="*/ 68045013 h 628"/>
              <a:gd name="T4" fmla="*/ 627520283 w 339"/>
              <a:gd name="T5" fmla="*/ 181451250 h 628"/>
              <a:gd name="T6" fmla="*/ 725805674 w 339"/>
              <a:gd name="T7" fmla="*/ 332660625 h 628"/>
              <a:gd name="T8" fmla="*/ 801410432 w 339"/>
              <a:gd name="T9" fmla="*/ 491431263 h 628"/>
              <a:gd name="T10" fmla="*/ 846773287 w 339"/>
              <a:gd name="T11" fmla="*/ 695563125 h 628"/>
              <a:gd name="T12" fmla="*/ 854334556 w 339"/>
              <a:gd name="T13" fmla="*/ 808970950 h 628"/>
              <a:gd name="T14" fmla="*/ 846773287 w 339"/>
              <a:gd name="T15" fmla="*/ 937498125 h 628"/>
              <a:gd name="T16" fmla="*/ 801410432 w 339"/>
              <a:gd name="T17" fmla="*/ 1111389700 h 628"/>
              <a:gd name="T18" fmla="*/ 756047577 w 339"/>
              <a:gd name="T19" fmla="*/ 1194554063 h 628"/>
              <a:gd name="T20" fmla="*/ 688004089 w 339"/>
              <a:gd name="T21" fmla="*/ 1285279688 h 628"/>
              <a:gd name="T22" fmla="*/ 642641235 w 339"/>
              <a:gd name="T23" fmla="*/ 1353324700 h 628"/>
              <a:gd name="T24" fmla="*/ 521673622 w 339"/>
              <a:gd name="T25" fmla="*/ 1451610000 h 628"/>
              <a:gd name="T26" fmla="*/ 433467278 w 339"/>
              <a:gd name="T27" fmla="*/ 1512093750 h 628"/>
              <a:gd name="T28" fmla="*/ 312499665 w 339"/>
              <a:gd name="T29" fmla="*/ 1582658125 h 628"/>
              <a:gd name="T30" fmla="*/ 171370784 w 339"/>
              <a:gd name="T31" fmla="*/ 1461690625 h 628"/>
              <a:gd name="T32" fmla="*/ 100806344 w 339"/>
              <a:gd name="T33" fmla="*/ 1320561875 h 628"/>
              <a:gd name="T34" fmla="*/ 50403172 w 339"/>
              <a:gd name="T35" fmla="*/ 1189513750 h 628"/>
              <a:gd name="T36" fmla="*/ 0 w 339"/>
              <a:gd name="T37" fmla="*/ 1008062500 h 628"/>
              <a:gd name="T38" fmla="*/ 0 w 339"/>
              <a:gd name="T39" fmla="*/ 816530625 h 628"/>
              <a:gd name="T40" fmla="*/ 20161269 w 339"/>
              <a:gd name="T41" fmla="*/ 584676250 h 628"/>
              <a:gd name="T42" fmla="*/ 90725709 w 339"/>
              <a:gd name="T43" fmla="*/ 403225000 h 628"/>
              <a:gd name="T44" fmla="*/ 171370784 w 339"/>
              <a:gd name="T45" fmla="*/ 252015625 h 628"/>
              <a:gd name="T46" fmla="*/ 272177128 w 339"/>
              <a:gd name="T47" fmla="*/ 110886875 h 628"/>
              <a:gd name="T48" fmla="*/ 403225375 w 339"/>
              <a:gd name="T49" fmla="*/ 0 h 62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39" h="628">
                <a:moveTo>
                  <a:pt x="160" y="0"/>
                </a:moveTo>
                <a:lnTo>
                  <a:pt x="201" y="27"/>
                </a:lnTo>
                <a:lnTo>
                  <a:pt x="249" y="72"/>
                </a:lnTo>
                <a:lnTo>
                  <a:pt x="288" y="132"/>
                </a:lnTo>
                <a:lnTo>
                  <a:pt x="318" y="195"/>
                </a:lnTo>
                <a:lnTo>
                  <a:pt x="336" y="276"/>
                </a:lnTo>
                <a:lnTo>
                  <a:pt x="339" y="321"/>
                </a:lnTo>
                <a:lnTo>
                  <a:pt x="336" y="372"/>
                </a:lnTo>
                <a:lnTo>
                  <a:pt x="318" y="441"/>
                </a:lnTo>
                <a:lnTo>
                  <a:pt x="300" y="474"/>
                </a:lnTo>
                <a:lnTo>
                  <a:pt x="273" y="510"/>
                </a:lnTo>
                <a:lnTo>
                  <a:pt x="255" y="537"/>
                </a:lnTo>
                <a:lnTo>
                  <a:pt x="207" y="576"/>
                </a:lnTo>
                <a:lnTo>
                  <a:pt x="172" y="600"/>
                </a:lnTo>
                <a:lnTo>
                  <a:pt x="124" y="628"/>
                </a:lnTo>
                <a:lnTo>
                  <a:pt x="68" y="580"/>
                </a:lnTo>
                <a:lnTo>
                  <a:pt x="40" y="524"/>
                </a:lnTo>
                <a:lnTo>
                  <a:pt x="20" y="472"/>
                </a:lnTo>
                <a:lnTo>
                  <a:pt x="0" y="400"/>
                </a:lnTo>
                <a:lnTo>
                  <a:pt x="0" y="324"/>
                </a:lnTo>
                <a:lnTo>
                  <a:pt x="8" y="232"/>
                </a:lnTo>
                <a:lnTo>
                  <a:pt x="36" y="160"/>
                </a:lnTo>
                <a:lnTo>
                  <a:pt x="68" y="100"/>
                </a:lnTo>
                <a:lnTo>
                  <a:pt x="108" y="44"/>
                </a:lnTo>
                <a:lnTo>
                  <a:pt x="160" y="0"/>
                </a:lnTo>
                <a:close/>
              </a:path>
            </a:pathLst>
          </a:custGeom>
          <a:solidFill>
            <a:schemeClr val="bg2">
              <a:alpha val="76077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23" name="Oval 15">
            <a:extLst>
              <a:ext uri="{FF2B5EF4-FFF2-40B4-BE49-F238E27FC236}">
                <a16:creationId xmlns:a16="http://schemas.microsoft.com/office/drawing/2014/main" id="{D6131887-0F3D-529A-9E35-39E51104DC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0" y="2971800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4224" name="Line 16">
            <a:extLst>
              <a:ext uri="{FF2B5EF4-FFF2-40B4-BE49-F238E27FC236}">
                <a16:creationId xmlns:a16="http://schemas.microsoft.com/office/drawing/2014/main" id="{6D4BD136-E14D-B5B6-D580-01E6E7756C72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6600" y="2286000"/>
            <a:ext cx="4724400" cy="6858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3" name="Freeform 17">
            <a:extLst>
              <a:ext uri="{FF2B5EF4-FFF2-40B4-BE49-F238E27FC236}">
                <a16:creationId xmlns:a16="http://schemas.microsoft.com/office/drawing/2014/main" id="{192381A9-1BFB-8FA0-9FBE-8F10C8B60A32}"/>
              </a:ext>
            </a:extLst>
          </p:cNvPr>
          <p:cNvSpPr>
            <a:spLocks/>
          </p:cNvSpPr>
          <p:nvPr/>
        </p:nvSpPr>
        <p:spPr bwMode="auto">
          <a:xfrm>
            <a:off x="8458200" y="2457450"/>
            <a:ext cx="762000" cy="1365250"/>
          </a:xfrm>
          <a:custGeom>
            <a:avLst/>
            <a:gdLst>
              <a:gd name="T0" fmla="*/ 0 w 480"/>
              <a:gd name="T1" fmla="*/ 0 h 860"/>
              <a:gd name="T2" fmla="*/ 231854375 w 480"/>
              <a:gd name="T3" fmla="*/ 181451250 h 860"/>
              <a:gd name="T4" fmla="*/ 413305625 w 480"/>
              <a:gd name="T5" fmla="*/ 423386250 h 860"/>
              <a:gd name="T6" fmla="*/ 554434375 w 480"/>
              <a:gd name="T7" fmla="*/ 735885625 h 860"/>
              <a:gd name="T8" fmla="*/ 604837500 w 480"/>
              <a:gd name="T9" fmla="*/ 1048385000 h 860"/>
              <a:gd name="T10" fmla="*/ 564515000 w 480"/>
              <a:gd name="T11" fmla="*/ 1401206875 h 860"/>
              <a:gd name="T12" fmla="*/ 504031250 w 480"/>
              <a:gd name="T13" fmla="*/ 1622980625 h 860"/>
              <a:gd name="T14" fmla="*/ 383063750 w 480"/>
              <a:gd name="T15" fmla="*/ 1834673750 h 860"/>
              <a:gd name="T16" fmla="*/ 211693125 w 480"/>
              <a:gd name="T17" fmla="*/ 2026205625 h 860"/>
              <a:gd name="T18" fmla="*/ 10080625 w 480"/>
              <a:gd name="T19" fmla="*/ 2147483647 h 860"/>
              <a:gd name="T20" fmla="*/ 161290000 w 480"/>
              <a:gd name="T21" fmla="*/ 2147483647 h 860"/>
              <a:gd name="T22" fmla="*/ 312499375 w 480"/>
              <a:gd name="T23" fmla="*/ 2147173125 h 860"/>
              <a:gd name="T24" fmla="*/ 524192500 w 480"/>
              <a:gd name="T25" fmla="*/ 2096770000 h 860"/>
              <a:gd name="T26" fmla="*/ 766127500 w 480"/>
              <a:gd name="T27" fmla="*/ 1955641250 h 860"/>
              <a:gd name="T28" fmla="*/ 957659375 w 480"/>
              <a:gd name="T29" fmla="*/ 1794351250 h 860"/>
              <a:gd name="T30" fmla="*/ 1088707500 w 480"/>
              <a:gd name="T31" fmla="*/ 1572577500 h 860"/>
              <a:gd name="T32" fmla="*/ 1179433125 w 480"/>
              <a:gd name="T33" fmla="*/ 1340723125 h 860"/>
              <a:gd name="T34" fmla="*/ 1209675000 w 480"/>
              <a:gd name="T35" fmla="*/ 1098788125 h 860"/>
              <a:gd name="T36" fmla="*/ 1189513750 w 480"/>
              <a:gd name="T37" fmla="*/ 897175625 h 860"/>
              <a:gd name="T38" fmla="*/ 1139110625 w 480"/>
              <a:gd name="T39" fmla="*/ 675401875 h 860"/>
              <a:gd name="T40" fmla="*/ 1068546250 w 480"/>
              <a:gd name="T41" fmla="*/ 534273125 h 860"/>
              <a:gd name="T42" fmla="*/ 967740000 w 480"/>
              <a:gd name="T43" fmla="*/ 372983125 h 860"/>
              <a:gd name="T44" fmla="*/ 887095000 w 480"/>
              <a:gd name="T45" fmla="*/ 292338125 h 860"/>
              <a:gd name="T46" fmla="*/ 745966250 w 480"/>
              <a:gd name="T47" fmla="*/ 171370625 h 860"/>
              <a:gd name="T48" fmla="*/ 584676250 w 480"/>
              <a:gd name="T49" fmla="*/ 100806250 h 860"/>
              <a:gd name="T50" fmla="*/ 362902500 w 480"/>
              <a:gd name="T51" fmla="*/ 0 h 860"/>
              <a:gd name="T52" fmla="*/ 0 w 480"/>
              <a:gd name="T53" fmla="*/ 0 h 860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480" h="860">
                <a:moveTo>
                  <a:pt x="0" y="0"/>
                </a:moveTo>
                <a:lnTo>
                  <a:pt x="92" y="72"/>
                </a:lnTo>
                <a:lnTo>
                  <a:pt x="164" y="168"/>
                </a:lnTo>
                <a:lnTo>
                  <a:pt x="220" y="292"/>
                </a:lnTo>
                <a:lnTo>
                  <a:pt x="240" y="416"/>
                </a:lnTo>
                <a:lnTo>
                  <a:pt x="224" y="556"/>
                </a:lnTo>
                <a:lnTo>
                  <a:pt x="200" y="644"/>
                </a:lnTo>
                <a:lnTo>
                  <a:pt x="152" y="728"/>
                </a:lnTo>
                <a:lnTo>
                  <a:pt x="84" y="804"/>
                </a:lnTo>
                <a:lnTo>
                  <a:pt x="4" y="860"/>
                </a:lnTo>
                <a:lnTo>
                  <a:pt x="64" y="860"/>
                </a:lnTo>
                <a:lnTo>
                  <a:pt x="124" y="852"/>
                </a:lnTo>
                <a:lnTo>
                  <a:pt x="208" y="832"/>
                </a:lnTo>
                <a:lnTo>
                  <a:pt x="304" y="776"/>
                </a:lnTo>
                <a:lnTo>
                  <a:pt x="380" y="712"/>
                </a:lnTo>
                <a:lnTo>
                  <a:pt x="432" y="624"/>
                </a:lnTo>
                <a:lnTo>
                  <a:pt x="468" y="532"/>
                </a:lnTo>
                <a:lnTo>
                  <a:pt x="480" y="436"/>
                </a:lnTo>
                <a:lnTo>
                  <a:pt x="472" y="356"/>
                </a:lnTo>
                <a:lnTo>
                  <a:pt x="452" y="268"/>
                </a:lnTo>
                <a:lnTo>
                  <a:pt x="424" y="212"/>
                </a:lnTo>
                <a:lnTo>
                  <a:pt x="384" y="148"/>
                </a:lnTo>
                <a:lnTo>
                  <a:pt x="352" y="116"/>
                </a:lnTo>
                <a:lnTo>
                  <a:pt x="296" y="68"/>
                </a:lnTo>
                <a:lnTo>
                  <a:pt x="232" y="40"/>
                </a:lnTo>
                <a:lnTo>
                  <a:pt x="144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26" name="Line 18">
            <a:extLst>
              <a:ext uri="{FF2B5EF4-FFF2-40B4-BE49-F238E27FC236}">
                <a16:creationId xmlns:a16="http://schemas.microsoft.com/office/drawing/2014/main" id="{A1123430-42AB-290C-1554-6F6D3CE4710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76600" y="3200400"/>
            <a:ext cx="4724400" cy="6858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27" name="Line 19">
            <a:extLst>
              <a:ext uri="{FF2B5EF4-FFF2-40B4-BE49-F238E27FC236}">
                <a16:creationId xmlns:a16="http://schemas.microsoft.com/office/drawing/2014/main" id="{7BC5793F-05FB-887A-5703-3CA8091607B0}"/>
              </a:ext>
            </a:extLst>
          </p:cNvPr>
          <p:cNvSpPr>
            <a:spLocks noChangeShapeType="1"/>
          </p:cNvSpPr>
          <p:nvPr/>
        </p:nvSpPr>
        <p:spPr bwMode="auto">
          <a:xfrm>
            <a:off x="3200400" y="2286000"/>
            <a:ext cx="4876800" cy="12954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28" name="Text Box 20">
            <a:extLst>
              <a:ext uri="{FF2B5EF4-FFF2-40B4-BE49-F238E27FC236}">
                <a16:creationId xmlns:a16="http://schemas.microsoft.com/office/drawing/2014/main" id="{5F08CC12-7600-725C-2184-02B198A5D9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581026"/>
            <a:ext cx="1219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</a:rPr>
              <a:t>Mặt trăng</a:t>
            </a:r>
          </a:p>
        </p:txBody>
      </p:sp>
      <p:sp>
        <p:nvSpPr>
          <p:cNvPr id="94229" name="Text Box 21">
            <a:extLst>
              <a:ext uri="{FF2B5EF4-FFF2-40B4-BE49-F238E27FC236}">
                <a16:creationId xmlns:a16="http://schemas.microsoft.com/office/drawing/2014/main" id="{82860653-8731-92BF-CD01-1AE7FCAB4F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0" y="4876801"/>
            <a:ext cx="1219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</a:rPr>
              <a:t>Trái Đất</a:t>
            </a:r>
          </a:p>
        </p:txBody>
      </p:sp>
      <p:sp>
        <p:nvSpPr>
          <p:cNvPr id="94230" name="Line 22">
            <a:extLst>
              <a:ext uri="{FF2B5EF4-FFF2-40B4-BE49-F238E27FC236}">
                <a16:creationId xmlns:a16="http://schemas.microsoft.com/office/drawing/2014/main" id="{6A13E4EF-DD69-5E6D-8886-614383D6AC2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839200" y="5257800"/>
            <a:ext cx="8382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31" name="Line 23">
            <a:extLst>
              <a:ext uri="{FF2B5EF4-FFF2-40B4-BE49-F238E27FC236}">
                <a16:creationId xmlns:a16="http://schemas.microsoft.com/office/drawing/2014/main" id="{FE30C6F8-966C-AE6B-5317-4367069020F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610600" y="3886200"/>
            <a:ext cx="228600" cy="13716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32" name="Line 24">
            <a:extLst>
              <a:ext uri="{FF2B5EF4-FFF2-40B4-BE49-F238E27FC236}">
                <a16:creationId xmlns:a16="http://schemas.microsoft.com/office/drawing/2014/main" id="{B412EB21-5644-CA63-9D4E-536353342B6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001000" y="914400"/>
            <a:ext cx="381000" cy="5334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33" name="Oval 25">
            <a:extLst>
              <a:ext uri="{FF2B5EF4-FFF2-40B4-BE49-F238E27FC236}">
                <a16:creationId xmlns:a16="http://schemas.microsoft.com/office/drawing/2014/main" id="{89C58402-9597-A545-75A3-C9C3C733CB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82200" y="1219200"/>
            <a:ext cx="76200" cy="76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4234" name="Oval 26">
            <a:extLst>
              <a:ext uri="{FF2B5EF4-FFF2-40B4-BE49-F238E27FC236}">
                <a16:creationId xmlns:a16="http://schemas.microsoft.com/office/drawing/2014/main" id="{C4189F9A-AB4D-5C59-BAD9-902A943F9E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7000" y="2133600"/>
            <a:ext cx="76200" cy="76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4235" name="Oval 27">
            <a:extLst>
              <a:ext uri="{FF2B5EF4-FFF2-40B4-BE49-F238E27FC236}">
                <a16:creationId xmlns:a16="http://schemas.microsoft.com/office/drawing/2014/main" id="{FEED750C-6D0C-F8A3-F164-86CD3C9783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82200" y="4114800"/>
            <a:ext cx="76200" cy="76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4236" name="Oval 28">
            <a:extLst>
              <a:ext uri="{FF2B5EF4-FFF2-40B4-BE49-F238E27FC236}">
                <a16:creationId xmlns:a16="http://schemas.microsoft.com/office/drawing/2014/main" id="{023B0C5E-33C0-F47A-E439-AD9ABA9ECD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685800"/>
            <a:ext cx="76200" cy="76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4237" name="Oval 29">
            <a:extLst>
              <a:ext uri="{FF2B5EF4-FFF2-40B4-BE49-F238E27FC236}">
                <a16:creationId xmlns:a16="http://schemas.microsoft.com/office/drawing/2014/main" id="{F08A6873-B714-05BE-4FC6-012A0D6245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8800" y="2209800"/>
            <a:ext cx="76200" cy="76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5627" name="Text Box 31">
            <a:extLst>
              <a:ext uri="{FF2B5EF4-FFF2-40B4-BE49-F238E27FC236}">
                <a16:creationId xmlns:a16="http://schemas.microsoft.com/office/drawing/2014/main" id="{28750356-C1BB-5DDF-D386-5CBA35FA00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2767014"/>
            <a:ext cx="838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rgbClr val="FF0000"/>
                </a:solidFill>
              </a:rPr>
              <a:t>MẶT TRỜI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41494F-868A-4956-9B10-1E694BDA88A2}"/>
              </a:ext>
            </a:extLst>
          </p:cNvPr>
          <p:cNvSpPr txBox="1"/>
          <p:nvPr/>
        </p:nvSpPr>
        <p:spPr>
          <a:xfrm>
            <a:off x="5267325" y="5803900"/>
            <a:ext cx="1943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4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4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4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4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4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500" fill="hold"/>
                                        <p:tgtEl>
                                          <p:spTgt spid="942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6185E-6 L -0.03351 0.03237 L -0.05851 0.07699 L -0.07518 0.12185 L -0.08334 0.15445 L -0.08334 0.18867 " pathEditMode="relative" rAng="0" ptsTypes="AAAAAA">
                                      <p:cBhvr>
                                        <p:cTn id="25" dur="3000" fill="hold"/>
                                        <p:tgtEl>
                                          <p:spTgt spid="942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943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"/>
                                            </p:cond>
                                          </p:stCondLst>
                                        </p:cTn>
                                        <p:tgtEl>
                                          <p:spTgt spid="94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94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4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94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4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94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4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94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4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94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4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"/>
                                        <p:tgtEl>
                                          <p:spTgt spid="94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302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3000"/>
                                        <p:tgtEl>
                                          <p:spTgt spid="94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000"/>
                                        <p:tgtEl>
                                          <p:spTgt spid="94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2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"/>
                                        <p:tgtEl>
                                          <p:spTgt spid="94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3000"/>
                                        <p:tgtEl>
                                          <p:spTgt spid="94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3000"/>
                                        <p:tgtEl>
                                          <p:spTgt spid="94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"/>
                                        <p:tgtEl>
                                          <p:spTgt spid="94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23" grpId="0" animBg="1"/>
      <p:bldP spid="94228" grpId="0"/>
      <p:bldP spid="94229" grpId="0"/>
      <p:bldP spid="94233" grpId="0" animBg="1"/>
      <p:bldP spid="94234" grpId="0" animBg="1"/>
      <p:bldP spid="94235" grpId="0" animBg="1"/>
      <p:bldP spid="94236" grpId="0" animBg="1"/>
      <p:bldP spid="9423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897E53EB-22CB-4FE8-E6F1-100B9FA705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3075" y="228600"/>
            <a:ext cx="8763000" cy="52578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rgbClr val="00002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5235" name="Freeform 3">
            <a:extLst>
              <a:ext uri="{FF2B5EF4-FFF2-40B4-BE49-F238E27FC236}">
                <a16:creationId xmlns:a16="http://schemas.microsoft.com/office/drawing/2014/main" id="{B445E165-D725-9AA0-B0F2-849B20E6FD92}"/>
              </a:ext>
            </a:extLst>
          </p:cNvPr>
          <p:cNvSpPr>
            <a:spLocks/>
          </p:cNvSpPr>
          <p:nvPr/>
        </p:nvSpPr>
        <p:spPr bwMode="auto">
          <a:xfrm>
            <a:off x="1752600" y="1600200"/>
            <a:ext cx="2700338" cy="2819400"/>
          </a:xfrm>
          <a:custGeom>
            <a:avLst/>
            <a:gdLst>
              <a:gd name="T0" fmla="*/ 2147483647 w 1529"/>
              <a:gd name="T1" fmla="*/ 356306609 h 1643"/>
              <a:gd name="T2" fmla="*/ 2147483647 w 1529"/>
              <a:gd name="T3" fmla="*/ 680221863 h 1643"/>
              <a:gd name="T4" fmla="*/ 2147483647 w 1529"/>
              <a:gd name="T5" fmla="*/ 759727914 h 1643"/>
              <a:gd name="T6" fmla="*/ 2147483647 w 1529"/>
              <a:gd name="T7" fmla="*/ 1272101954 h 1643"/>
              <a:gd name="T8" fmla="*/ 2147483647 w 1529"/>
              <a:gd name="T9" fmla="*/ 1837481745 h 1643"/>
              <a:gd name="T10" fmla="*/ 2147483647 w 1529"/>
              <a:gd name="T11" fmla="*/ 1999438514 h 1643"/>
              <a:gd name="T12" fmla="*/ 2147483647 w 1529"/>
              <a:gd name="T13" fmla="*/ 2147483647 h 1643"/>
              <a:gd name="T14" fmla="*/ 2147483647 w 1529"/>
              <a:gd name="T15" fmla="*/ 2147483647 h 1643"/>
              <a:gd name="T16" fmla="*/ 2147483647 w 1529"/>
              <a:gd name="T17" fmla="*/ 2147483647 h 1643"/>
              <a:gd name="T18" fmla="*/ 2147483647 w 1529"/>
              <a:gd name="T19" fmla="*/ 2147483647 h 1643"/>
              <a:gd name="T20" fmla="*/ 2147483647 w 1529"/>
              <a:gd name="T21" fmla="*/ 2147483647 h 1643"/>
              <a:gd name="T22" fmla="*/ 2147483647 w 1529"/>
              <a:gd name="T23" fmla="*/ 2147483647 h 1643"/>
              <a:gd name="T24" fmla="*/ 2147483647 w 1529"/>
              <a:gd name="T25" fmla="*/ 2147483647 h 1643"/>
              <a:gd name="T26" fmla="*/ 2147483647 w 1529"/>
              <a:gd name="T27" fmla="*/ 2147483647 h 1643"/>
              <a:gd name="T28" fmla="*/ 2147483647 w 1529"/>
              <a:gd name="T29" fmla="*/ 2147483647 h 1643"/>
              <a:gd name="T30" fmla="*/ 2147483647 w 1529"/>
              <a:gd name="T31" fmla="*/ 2147483647 h 1643"/>
              <a:gd name="T32" fmla="*/ 2147483647 w 1529"/>
              <a:gd name="T33" fmla="*/ 2147483647 h 1643"/>
              <a:gd name="T34" fmla="*/ 1880782768 w 1529"/>
              <a:gd name="T35" fmla="*/ 2147483647 h 1643"/>
              <a:gd name="T36" fmla="*/ 1653092528 w 1529"/>
              <a:gd name="T37" fmla="*/ 2147483647 h 1643"/>
              <a:gd name="T38" fmla="*/ 1138451198 w 1529"/>
              <a:gd name="T39" fmla="*/ 2147483647 h 1643"/>
              <a:gd name="T40" fmla="*/ 1253855767 w 1529"/>
              <a:gd name="T41" fmla="*/ 2147483647 h 1643"/>
              <a:gd name="T42" fmla="*/ 938831051 w 1529"/>
              <a:gd name="T43" fmla="*/ 2147483647 h 1643"/>
              <a:gd name="T44" fmla="*/ 970021810 w 1529"/>
              <a:gd name="T45" fmla="*/ 2147483647 h 1643"/>
              <a:gd name="T46" fmla="*/ 854617240 w 1529"/>
              <a:gd name="T47" fmla="*/ 2147483647 h 1643"/>
              <a:gd name="T48" fmla="*/ 311904051 w 1529"/>
              <a:gd name="T49" fmla="*/ 2147483647 h 1643"/>
              <a:gd name="T50" fmla="*/ 399236761 w 1529"/>
              <a:gd name="T51" fmla="*/ 2147483647 h 1643"/>
              <a:gd name="T52" fmla="*/ 626927001 w 1529"/>
              <a:gd name="T53" fmla="*/ 2147483647 h 1643"/>
              <a:gd name="T54" fmla="*/ 199618381 w 1529"/>
              <a:gd name="T55" fmla="*/ 2147483647 h 1643"/>
              <a:gd name="T56" fmla="*/ 140357529 w 1529"/>
              <a:gd name="T57" fmla="*/ 2147483647 h 1643"/>
              <a:gd name="T58" fmla="*/ 84213811 w 1529"/>
              <a:gd name="T59" fmla="*/ 1999438514 h 1643"/>
              <a:gd name="T60" fmla="*/ 371166668 w 1529"/>
              <a:gd name="T61" fmla="*/ 2147483647 h 1643"/>
              <a:gd name="T62" fmla="*/ 483452338 w 1529"/>
              <a:gd name="T63" fmla="*/ 1513566490 h 1643"/>
              <a:gd name="T64" fmla="*/ 570785049 w 1529"/>
              <a:gd name="T65" fmla="*/ 1298603971 h 1643"/>
              <a:gd name="T66" fmla="*/ 1082307480 w 1529"/>
              <a:gd name="T67" fmla="*/ 1245599938 h 1643"/>
              <a:gd name="T68" fmla="*/ 910760958 w 1529"/>
              <a:gd name="T69" fmla="*/ 571267411 h 1643"/>
              <a:gd name="T70" fmla="*/ 1653092528 w 1529"/>
              <a:gd name="T71" fmla="*/ 597769428 h 1643"/>
              <a:gd name="T72" fmla="*/ 1568878717 w 1529"/>
              <a:gd name="T73" fmla="*/ 167846106 h 1643"/>
              <a:gd name="T74" fmla="*/ 2147483647 w 1529"/>
              <a:gd name="T75" fmla="*/ 680221863 h 1643"/>
              <a:gd name="T76" fmla="*/ 2147483647 w 1529"/>
              <a:gd name="T77" fmla="*/ 571267411 h 1643"/>
              <a:gd name="T78" fmla="*/ 2147483647 w 1529"/>
              <a:gd name="T79" fmla="*/ 141344090 h 1643"/>
              <a:gd name="T80" fmla="*/ 2147483647 w 1529"/>
              <a:gd name="T81" fmla="*/ 544765395 h 1643"/>
              <a:gd name="T82" fmla="*/ 2147483647 w 1529"/>
              <a:gd name="T83" fmla="*/ 114842073 h 1643"/>
              <a:gd name="T84" fmla="*/ 2147483647 w 1529"/>
              <a:gd name="T85" fmla="*/ 303302575 h 1643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529" h="1643">
                <a:moveTo>
                  <a:pt x="914" y="212"/>
                </a:moveTo>
                <a:cubicBezTo>
                  <a:pt x="960" y="229"/>
                  <a:pt x="1001" y="221"/>
                  <a:pt x="1042" y="194"/>
                </a:cubicBezTo>
                <a:cubicBezTo>
                  <a:pt x="1058" y="147"/>
                  <a:pt x="1083" y="141"/>
                  <a:pt x="1124" y="121"/>
                </a:cubicBezTo>
                <a:cubicBezTo>
                  <a:pt x="1134" y="116"/>
                  <a:pt x="1141" y="103"/>
                  <a:pt x="1152" y="103"/>
                </a:cubicBezTo>
                <a:cubicBezTo>
                  <a:pt x="1161" y="103"/>
                  <a:pt x="1139" y="115"/>
                  <a:pt x="1133" y="121"/>
                </a:cubicBezTo>
                <a:cubicBezTo>
                  <a:pt x="1118" y="165"/>
                  <a:pt x="1112" y="196"/>
                  <a:pt x="1079" y="231"/>
                </a:cubicBezTo>
                <a:cubicBezTo>
                  <a:pt x="1082" y="240"/>
                  <a:pt x="1094" y="284"/>
                  <a:pt x="1106" y="286"/>
                </a:cubicBezTo>
                <a:cubicBezTo>
                  <a:pt x="1117" y="288"/>
                  <a:pt x="1123" y="271"/>
                  <a:pt x="1133" y="267"/>
                </a:cubicBezTo>
                <a:cubicBezTo>
                  <a:pt x="1148" y="261"/>
                  <a:pt x="1164" y="261"/>
                  <a:pt x="1179" y="258"/>
                </a:cubicBezTo>
                <a:cubicBezTo>
                  <a:pt x="1173" y="277"/>
                  <a:pt x="1154" y="293"/>
                  <a:pt x="1152" y="313"/>
                </a:cubicBezTo>
                <a:cubicBezTo>
                  <a:pt x="1138" y="442"/>
                  <a:pt x="1287" y="373"/>
                  <a:pt x="1389" y="377"/>
                </a:cubicBezTo>
                <a:cubicBezTo>
                  <a:pt x="1346" y="420"/>
                  <a:pt x="1327" y="401"/>
                  <a:pt x="1280" y="432"/>
                </a:cubicBezTo>
                <a:cubicBezTo>
                  <a:pt x="1255" y="505"/>
                  <a:pt x="1258" y="468"/>
                  <a:pt x="1271" y="542"/>
                </a:cubicBezTo>
                <a:cubicBezTo>
                  <a:pt x="1306" y="529"/>
                  <a:pt x="1319" y="540"/>
                  <a:pt x="1353" y="551"/>
                </a:cubicBezTo>
                <a:cubicBezTo>
                  <a:pt x="1330" y="558"/>
                  <a:pt x="1276" y="590"/>
                  <a:pt x="1316" y="624"/>
                </a:cubicBezTo>
                <a:cubicBezTo>
                  <a:pt x="1317" y="625"/>
                  <a:pt x="1385" y="646"/>
                  <a:pt x="1399" y="651"/>
                </a:cubicBezTo>
                <a:cubicBezTo>
                  <a:pt x="1408" y="654"/>
                  <a:pt x="1426" y="660"/>
                  <a:pt x="1426" y="660"/>
                </a:cubicBezTo>
                <a:cubicBezTo>
                  <a:pt x="1432" y="666"/>
                  <a:pt x="1450" y="673"/>
                  <a:pt x="1444" y="679"/>
                </a:cubicBezTo>
                <a:cubicBezTo>
                  <a:pt x="1430" y="693"/>
                  <a:pt x="1389" y="697"/>
                  <a:pt x="1389" y="697"/>
                </a:cubicBezTo>
                <a:cubicBezTo>
                  <a:pt x="1384" y="700"/>
                  <a:pt x="1346" y="723"/>
                  <a:pt x="1344" y="734"/>
                </a:cubicBezTo>
                <a:cubicBezTo>
                  <a:pt x="1335" y="798"/>
                  <a:pt x="1387" y="834"/>
                  <a:pt x="1417" y="880"/>
                </a:cubicBezTo>
                <a:cubicBezTo>
                  <a:pt x="1391" y="920"/>
                  <a:pt x="1377" y="910"/>
                  <a:pt x="1335" y="926"/>
                </a:cubicBezTo>
                <a:cubicBezTo>
                  <a:pt x="1395" y="946"/>
                  <a:pt x="1331" y="916"/>
                  <a:pt x="1371" y="980"/>
                </a:cubicBezTo>
                <a:cubicBezTo>
                  <a:pt x="1393" y="1014"/>
                  <a:pt x="1429" y="1011"/>
                  <a:pt x="1463" y="1017"/>
                </a:cubicBezTo>
                <a:cubicBezTo>
                  <a:pt x="1529" y="1083"/>
                  <a:pt x="1447" y="1036"/>
                  <a:pt x="1417" y="1026"/>
                </a:cubicBezTo>
                <a:cubicBezTo>
                  <a:pt x="1386" y="1029"/>
                  <a:pt x="1354" y="1024"/>
                  <a:pt x="1325" y="1035"/>
                </a:cubicBezTo>
                <a:cubicBezTo>
                  <a:pt x="1316" y="1038"/>
                  <a:pt x="1316" y="1053"/>
                  <a:pt x="1316" y="1063"/>
                </a:cubicBezTo>
                <a:cubicBezTo>
                  <a:pt x="1316" y="1152"/>
                  <a:pt x="1302" y="1138"/>
                  <a:pt x="1353" y="1154"/>
                </a:cubicBezTo>
                <a:cubicBezTo>
                  <a:pt x="1347" y="1166"/>
                  <a:pt x="1348" y="1186"/>
                  <a:pt x="1335" y="1191"/>
                </a:cubicBezTo>
                <a:cubicBezTo>
                  <a:pt x="1318" y="1197"/>
                  <a:pt x="1272" y="1179"/>
                  <a:pt x="1252" y="1172"/>
                </a:cubicBezTo>
                <a:cubicBezTo>
                  <a:pt x="1243" y="1175"/>
                  <a:pt x="1227" y="1173"/>
                  <a:pt x="1225" y="1182"/>
                </a:cubicBezTo>
                <a:cubicBezTo>
                  <a:pt x="1220" y="1206"/>
                  <a:pt x="1231" y="1231"/>
                  <a:pt x="1234" y="1255"/>
                </a:cubicBezTo>
                <a:cubicBezTo>
                  <a:pt x="1237" y="1282"/>
                  <a:pt x="1240" y="1310"/>
                  <a:pt x="1243" y="1337"/>
                </a:cubicBezTo>
                <a:cubicBezTo>
                  <a:pt x="1210" y="1359"/>
                  <a:pt x="1210" y="1374"/>
                  <a:pt x="1197" y="1410"/>
                </a:cubicBezTo>
                <a:cubicBezTo>
                  <a:pt x="1152" y="1395"/>
                  <a:pt x="1166" y="1378"/>
                  <a:pt x="1152" y="1337"/>
                </a:cubicBezTo>
                <a:cubicBezTo>
                  <a:pt x="1137" y="1340"/>
                  <a:pt x="1114" y="1333"/>
                  <a:pt x="1106" y="1346"/>
                </a:cubicBezTo>
                <a:cubicBezTo>
                  <a:pt x="1092" y="1370"/>
                  <a:pt x="1102" y="1401"/>
                  <a:pt x="1097" y="1428"/>
                </a:cubicBezTo>
                <a:cubicBezTo>
                  <a:pt x="1088" y="1476"/>
                  <a:pt x="1083" y="1477"/>
                  <a:pt x="1060" y="1511"/>
                </a:cubicBezTo>
                <a:cubicBezTo>
                  <a:pt x="1057" y="1520"/>
                  <a:pt x="1051" y="1529"/>
                  <a:pt x="1051" y="1538"/>
                </a:cubicBezTo>
                <a:cubicBezTo>
                  <a:pt x="1051" y="1578"/>
                  <a:pt x="1076" y="1609"/>
                  <a:pt x="1042" y="1556"/>
                </a:cubicBezTo>
                <a:cubicBezTo>
                  <a:pt x="1033" y="1470"/>
                  <a:pt x="1043" y="1466"/>
                  <a:pt x="969" y="1447"/>
                </a:cubicBezTo>
                <a:cubicBezTo>
                  <a:pt x="916" y="1391"/>
                  <a:pt x="940" y="1485"/>
                  <a:pt x="914" y="1502"/>
                </a:cubicBezTo>
                <a:cubicBezTo>
                  <a:pt x="896" y="1514"/>
                  <a:pt x="859" y="1538"/>
                  <a:pt x="859" y="1538"/>
                </a:cubicBezTo>
                <a:cubicBezTo>
                  <a:pt x="847" y="1576"/>
                  <a:pt x="855" y="1587"/>
                  <a:pt x="877" y="1620"/>
                </a:cubicBezTo>
                <a:cubicBezTo>
                  <a:pt x="870" y="1623"/>
                  <a:pt x="817" y="1643"/>
                  <a:pt x="813" y="1639"/>
                </a:cubicBezTo>
                <a:cubicBezTo>
                  <a:pt x="802" y="1627"/>
                  <a:pt x="836" y="1582"/>
                  <a:pt x="841" y="1575"/>
                </a:cubicBezTo>
                <a:cubicBezTo>
                  <a:pt x="831" y="1502"/>
                  <a:pt x="842" y="1475"/>
                  <a:pt x="768" y="1456"/>
                </a:cubicBezTo>
                <a:cubicBezTo>
                  <a:pt x="762" y="1474"/>
                  <a:pt x="757" y="1493"/>
                  <a:pt x="749" y="1511"/>
                </a:cubicBezTo>
                <a:cubicBezTo>
                  <a:pt x="745" y="1521"/>
                  <a:pt x="739" y="1546"/>
                  <a:pt x="731" y="1538"/>
                </a:cubicBezTo>
                <a:cubicBezTo>
                  <a:pt x="718" y="1525"/>
                  <a:pt x="727" y="1501"/>
                  <a:pt x="722" y="1483"/>
                </a:cubicBezTo>
                <a:cubicBezTo>
                  <a:pt x="718" y="1470"/>
                  <a:pt x="710" y="1459"/>
                  <a:pt x="704" y="1447"/>
                </a:cubicBezTo>
                <a:cubicBezTo>
                  <a:pt x="689" y="1450"/>
                  <a:pt x="672" y="1448"/>
                  <a:pt x="658" y="1456"/>
                </a:cubicBezTo>
                <a:cubicBezTo>
                  <a:pt x="649" y="1461"/>
                  <a:pt x="649" y="1477"/>
                  <a:pt x="640" y="1483"/>
                </a:cubicBezTo>
                <a:cubicBezTo>
                  <a:pt x="629" y="1490"/>
                  <a:pt x="615" y="1489"/>
                  <a:pt x="603" y="1492"/>
                </a:cubicBezTo>
                <a:cubicBezTo>
                  <a:pt x="579" y="1566"/>
                  <a:pt x="591" y="1467"/>
                  <a:pt x="594" y="1456"/>
                </a:cubicBezTo>
                <a:cubicBezTo>
                  <a:pt x="579" y="1366"/>
                  <a:pt x="590" y="1405"/>
                  <a:pt x="548" y="1447"/>
                </a:cubicBezTo>
                <a:cubicBezTo>
                  <a:pt x="542" y="1441"/>
                  <a:pt x="537" y="1433"/>
                  <a:pt x="530" y="1428"/>
                </a:cubicBezTo>
                <a:cubicBezTo>
                  <a:pt x="485" y="1400"/>
                  <a:pt x="431" y="1466"/>
                  <a:pt x="411" y="1502"/>
                </a:cubicBezTo>
                <a:cubicBezTo>
                  <a:pt x="404" y="1514"/>
                  <a:pt x="403" y="1529"/>
                  <a:pt x="393" y="1538"/>
                </a:cubicBezTo>
                <a:cubicBezTo>
                  <a:pt x="386" y="1545"/>
                  <a:pt x="374" y="1544"/>
                  <a:pt x="365" y="1547"/>
                </a:cubicBezTo>
                <a:cubicBezTo>
                  <a:pt x="384" y="1497"/>
                  <a:pt x="369" y="1525"/>
                  <a:pt x="429" y="1465"/>
                </a:cubicBezTo>
                <a:cubicBezTo>
                  <a:pt x="435" y="1459"/>
                  <a:pt x="448" y="1447"/>
                  <a:pt x="448" y="1447"/>
                </a:cubicBezTo>
                <a:cubicBezTo>
                  <a:pt x="467" y="1387"/>
                  <a:pt x="452" y="1343"/>
                  <a:pt x="402" y="1310"/>
                </a:cubicBezTo>
                <a:cubicBezTo>
                  <a:pt x="345" y="1338"/>
                  <a:pt x="373" y="1316"/>
                  <a:pt x="329" y="1383"/>
                </a:cubicBezTo>
                <a:cubicBezTo>
                  <a:pt x="323" y="1392"/>
                  <a:pt x="311" y="1410"/>
                  <a:pt x="311" y="1410"/>
                </a:cubicBezTo>
                <a:cubicBezTo>
                  <a:pt x="308" y="1422"/>
                  <a:pt x="311" y="1439"/>
                  <a:pt x="301" y="1447"/>
                </a:cubicBezTo>
                <a:cubicBezTo>
                  <a:pt x="287" y="1459"/>
                  <a:pt x="247" y="1465"/>
                  <a:pt x="247" y="1465"/>
                </a:cubicBezTo>
                <a:cubicBezTo>
                  <a:pt x="264" y="1439"/>
                  <a:pt x="284" y="1418"/>
                  <a:pt x="301" y="1392"/>
                </a:cubicBezTo>
                <a:cubicBezTo>
                  <a:pt x="304" y="1361"/>
                  <a:pt x="302" y="1329"/>
                  <a:pt x="311" y="1300"/>
                </a:cubicBezTo>
                <a:cubicBezTo>
                  <a:pt x="315" y="1288"/>
                  <a:pt x="331" y="1284"/>
                  <a:pt x="338" y="1273"/>
                </a:cubicBezTo>
                <a:cubicBezTo>
                  <a:pt x="343" y="1265"/>
                  <a:pt x="344" y="1255"/>
                  <a:pt x="347" y="1246"/>
                </a:cubicBezTo>
                <a:cubicBezTo>
                  <a:pt x="290" y="1206"/>
                  <a:pt x="343" y="1192"/>
                  <a:pt x="274" y="1209"/>
                </a:cubicBezTo>
                <a:cubicBezTo>
                  <a:pt x="232" y="1242"/>
                  <a:pt x="205" y="1250"/>
                  <a:pt x="173" y="1291"/>
                </a:cubicBezTo>
                <a:cubicBezTo>
                  <a:pt x="153" y="1353"/>
                  <a:pt x="181" y="1298"/>
                  <a:pt x="137" y="1310"/>
                </a:cubicBezTo>
                <a:cubicBezTo>
                  <a:pt x="122" y="1314"/>
                  <a:pt x="112" y="1328"/>
                  <a:pt x="100" y="1337"/>
                </a:cubicBezTo>
                <a:cubicBezTo>
                  <a:pt x="94" y="1346"/>
                  <a:pt x="87" y="1354"/>
                  <a:pt x="82" y="1364"/>
                </a:cubicBezTo>
                <a:cubicBezTo>
                  <a:pt x="78" y="1373"/>
                  <a:pt x="73" y="1402"/>
                  <a:pt x="73" y="1392"/>
                </a:cubicBezTo>
                <a:cubicBezTo>
                  <a:pt x="73" y="1351"/>
                  <a:pt x="97" y="1321"/>
                  <a:pt x="128" y="1300"/>
                </a:cubicBezTo>
                <a:cubicBezTo>
                  <a:pt x="148" y="1241"/>
                  <a:pt x="120" y="1299"/>
                  <a:pt x="164" y="1264"/>
                </a:cubicBezTo>
                <a:cubicBezTo>
                  <a:pt x="173" y="1257"/>
                  <a:pt x="177" y="1245"/>
                  <a:pt x="183" y="1236"/>
                </a:cubicBezTo>
                <a:cubicBezTo>
                  <a:pt x="201" y="1183"/>
                  <a:pt x="168" y="1177"/>
                  <a:pt x="201" y="1127"/>
                </a:cubicBezTo>
                <a:cubicBezTo>
                  <a:pt x="231" y="1034"/>
                  <a:pt x="134" y="1077"/>
                  <a:pt x="82" y="1090"/>
                </a:cubicBezTo>
                <a:cubicBezTo>
                  <a:pt x="73" y="1096"/>
                  <a:pt x="65" y="1113"/>
                  <a:pt x="55" y="1108"/>
                </a:cubicBezTo>
                <a:cubicBezTo>
                  <a:pt x="47" y="1104"/>
                  <a:pt x="58" y="1088"/>
                  <a:pt x="64" y="1081"/>
                </a:cubicBezTo>
                <a:cubicBezTo>
                  <a:pt x="72" y="1071"/>
                  <a:pt x="121" y="1048"/>
                  <a:pt x="128" y="1044"/>
                </a:cubicBezTo>
                <a:cubicBezTo>
                  <a:pt x="153" y="969"/>
                  <a:pt x="146" y="997"/>
                  <a:pt x="201" y="944"/>
                </a:cubicBezTo>
                <a:cubicBezTo>
                  <a:pt x="230" y="855"/>
                  <a:pt x="95" y="817"/>
                  <a:pt x="45" y="770"/>
                </a:cubicBezTo>
                <a:cubicBezTo>
                  <a:pt x="36" y="743"/>
                  <a:pt x="39" y="713"/>
                  <a:pt x="27" y="688"/>
                </a:cubicBezTo>
                <a:cubicBezTo>
                  <a:pt x="22" y="678"/>
                  <a:pt x="0" y="681"/>
                  <a:pt x="0" y="670"/>
                </a:cubicBezTo>
                <a:cubicBezTo>
                  <a:pt x="0" y="661"/>
                  <a:pt x="18" y="675"/>
                  <a:pt x="27" y="679"/>
                </a:cubicBezTo>
                <a:cubicBezTo>
                  <a:pt x="37" y="684"/>
                  <a:pt x="46" y="691"/>
                  <a:pt x="55" y="697"/>
                </a:cubicBezTo>
                <a:cubicBezTo>
                  <a:pt x="58" y="706"/>
                  <a:pt x="57" y="717"/>
                  <a:pt x="64" y="724"/>
                </a:cubicBezTo>
                <a:cubicBezTo>
                  <a:pt x="80" y="740"/>
                  <a:pt x="119" y="761"/>
                  <a:pt x="119" y="761"/>
                </a:cubicBezTo>
                <a:cubicBezTo>
                  <a:pt x="203" y="698"/>
                  <a:pt x="165" y="720"/>
                  <a:pt x="228" y="688"/>
                </a:cubicBezTo>
                <a:cubicBezTo>
                  <a:pt x="246" y="632"/>
                  <a:pt x="204" y="580"/>
                  <a:pt x="164" y="542"/>
                </a:cubicBezTo>
                <a:cubicBezTo>
                  <a:pt x="161" y="533"/>
                  <a:pt x="154" y="524"/>
                  <a:pt x="155" y="514"/>
                </a:cubicBezTo>
                <a:cubicBezTo>
                  <a:pt x="157" y="495"/>
                  <a:pt x="173" y="459"/>
                  <a:pt x="173" y="459"/>
                </a:cubicBezTo>
                <a:cubicBezTo>
                  <a:pt x="170" y="447"/>
                  <a:pt x="158" y="434"/>
                  <a:pt x="164" y="423"/>
                </a:cubicBezTo>
                <a:cubicBezTo>
                  <a:pt x="168" y="415"/>
                  <a:pt x="180" y="433"/>
                  <a:pt x="183" y="441"/>
                </a:cubicBezTo>
                <a:cubicBezTo>
                  <a:pt x="190" y="458"/>
                  <a:pt x="183" y="480"/>
                  <a:pt x="192" y="496"/>
                </a:cubicBezTo>
                <a:cubicBezTo>
                  <a:pt x="202" y="515"/>
                  <a:pt x="237" y="542"/>
                  <a:pt x="237" y="542"/>
                </a:cubicBezTo>
                <a:cubicBezTo>
                  <a:pt x="276" y="503"/>
                  <a:pt x="289" y="442"/>
                  <a:pt x="347" y="423"/>
                </a:cubicBezTo>
                <a:cubicBezTo>
                  <a:pt x="334" y="382"/>
                  <a:pt x="312" y="361"/>
                  <a:pt x="283" y="331"/>
                </a:cubicBezTo>
                <a:cubicBezTo>
                  <a:pt x="288" y="303"/>
                  <a:pt x="301" y="277"/>
                  <a:pt x="301" y="249"/>
                </a:cubicBezTo>
                <a:cubicBezTo>
                  <a:pt x="301" y="230"/>
                  <a:pt x="292" y="175"/>
                  <a:pt x="292" y="194"/>
                </a:cubicBezTo>
                <a:cubicBezTo>
                  <a:pt x="292" y="277"/>
                  <a:pt x="282" y="300"/>
                  <a:pt x="347" y="322"/>
                </a:cubicBezTo>
                <a:cubicBezTo>
                  <a:pt x="377" y="368"/>
                  <a:pt x="424" y="367"/>
                  <a:pt x="475" y="377"/>
                </a:cubicBezTo>
                <a:cubicBezTo>
                  <a:pt x="518" y="312"/>
                  <a:pt x="485" y="250"/>
                  <a:pt x="530" y="203"/>
                </a:cubicBezTo>
                <a:cubicBezTo>
                  <a:pt x="545" y="159"/>
                  <a:pt x="525" y="134"/>
                  <a:pt x="493" y="103"/>
                </a:cubicBezTo>
                <a:cubicBezTo>
                  <a:pt x="490" y="94"/>
                  <a:pt x="482" y="85"/>
                  <a:pt x="484" y="75"/>
                </a:cubicBezTo>
                <a:cubicBezTo>
                  <a:pt x="486" y="66"/>
                  <a:pt x="495" y="55"/>
                  <a:pt x="503" y="57"/>
                </a:cubicBezTo>
                <a:cubicBezTo>
                  <a:pt x="514" y="60"/>
                  <a:pt x="515" y="75"/>
                  <a:pt x="521" y="84"/>
                </a:cubicBezTo>
                <a:cubicBezTo>
                  <a:pt x="528" y="105"/>
                  <a:pt x="529" y="128"/>
                  <a:pt x="539" y="148"/>
                </a:cubicBezTo>
                <a:cubicBezTo>
                  <a:pt x="560" y="192"/>
                  <a:pt x="669" y="209"/>
                  <a:pt x="713" y="231"/>
                </a:cubicBezTo>
                <a:cubicBezTo>
                  <a:pt x="707" y="243"/>
                  <a:pt x="707" y="261"/>
                  <a:pt x="695" y="267"/>
                </a:cubicBezTo>
                <a:cubicBezTo>
                  <a:pt x="670" y="279"/>
                  <a:pt x="672" y="227"/>
                  <a:pt x="685" y="212"/>
                </a:cubicBezTo>
                <a:cubicBezTo>
                  <a:pt x="694" y="201"/>
                  <a:pt x="710" y="200"/>
                  <a:pt x="722" y="194"/>
                </a:cubicBezTo>
                <a:cubicBezTo>
                  <a:pt x="716" y="179"/>
                  <a:pt x="712" y="162"/>
                  <a:pt x="704" y="148"/>
                </a:cubicBezTo>
                <a:cubicBezTo>
                  <a:pt x="683" y="111"/>
                  <a:pt x="677" y="152"/>
                  <a:pt x="695" y="103"/>
                </a:cubicBezTo>
                <a:cubicBezTo>
                  <a:pt x="698" y="85"/>
                  <a:pt x="686" y="42"/>
                  <a:pt x="704" y="48"/>
                </a:cubicBezTo>
                <a:cubicBezTo>
                  <a:pt x="725" y="55"/>
                  <a:pt x="710" y="93"/>
                  <a:pt x="722" y="112"/>
                </a:cubicBezTo>
                <a:cubicBezTo>
                  <a:pt x="725" y="118"/>
                  <a:pt x="805" y="146"/>
                  <a:pt x="813" y="148"/>
                </a:cubicBezTo>
                <a:cubicBezTo>
                  <a:pt x="810" y="160"/>
                  <a:pt x="798" y="174"/>
                  <a:pt x="804" y="185"/>
                </a:cubicBezTo>
                <a:cubicBezTo>
                  <a:pt x="808" y="193"/>
                  <a:pt x="819" y="175"/>
                  <a:pt x="823" y="167"/>
                </a:cubicBezTo>
                <a:cubicBezTo>
                  <a:pt x="862" y="90"/>
                  <a:pt x="815" y="129"/>
                  <a:pt x="868" y="94"/>
                </a:cubicBezTo>
                <a:cubicBezTo>
                  <a:pt x="885" y="25"/>
                  <a:pt x="862" y="82"/>
                  <a:pt x="905" y="39"/>
                </a:cubicBezTo>
                <a:cubicBezTo>
                  <a:pt x="913" y="31"/>
                  <a:pt x="923" y="0"/>
                  <a:pt x="923" y="11"/>
                </a:cubicBezTo>
                <a:cubicBezTo>
                  <a:pt x="923" y="25"/>
                  <a:pt x="910" y="35"/>
                  <a:pt x="905" y="48"/>
                </a:cubicBezTo>
                <a:cubicBezTo>
                  <a:pt x="898" y="66"/>
                  <a:pt x="887" y="103"/>
                  <a:pt x="887" y="103"/>
                </a:cubicBezTo>
                <a:cubicBezTo>
                  <a:pt x="896" y="218"/>
                  <a:pt x="860" y="212"/>
                  <a:pt x="914" y="212"/>
                </a:cubicBezTo>
                <a:close/>
              </a:path>
            </a:pathLst>
          </a:custGeom>
          <a:gradFill rotWithShape="1">
            <a:gsLst>
              <a:gs pos="0">
                <a:srgbClr val="FFFF00"/>
              </a:gs>
              <a:gs pos="100000">
                <a:srgbClr val="FF6600"/>
              </a:gs>
            </a:gsLst>
            <a:path path="rect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28" name="Oval 4">
            <a:extLst>
              <a:ext uri="{FF2B5EF4-FFF2-40B4-BE49-F238E27FC236}">
                <a16:creationId xmlns:a16="http://schemas.microsoft.com/office/drawing/2014/main" id="{C7991B7B-1096-41A3-DC86-9AF2DF7F97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1595438"/>
            <a:ext cx="2971800" cy="2971800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6629" name="Oval 5">
            <a:extLst>
              <a:ext uri="{FF2B5EF4-FFF2-40B4-BE49-F238E27FC236}">
                <a16:creationId xmlns:a16="http://schemas.microsoft.com/office/drawing/2014/main" id="{F774C3A2-051B-E02D-FDDD-C46C91EE67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2175" y="2100263"/>
            <a:ext cx="1905000" cy="1905000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95238" name="Group 6">
            <a:extLst>
              <a:ext uri="{FF2B5EF4-FFF2-40B4-BE49-F238E27FC236}">
                <a16:creationId xmlns:a16="http://schemas.microsoft.com/office/drawing/2014/main" id="{3CEE2FE3-A425-FE17-25F1-A11AC7D855D8}"/>
              </a:ext>
            </a:extLst>
          </p:cNvPr>
          <p:cNvGrpSpPr>
            <a:grpSpLocks/>
          </p:cNvGrpSpPr>
          <p:nvPr/>
        </p:nvGrpSpPr>
        <p:grpSpPr bwMode="auto">
          <a:xfrm>
            <a:off x="8229600" y="1371600"/>
            <a:ext cx="457200" cy="457200"/>
            <a:chOff x="3840" y="1008"/>
            <a:chExt cx="288" cy="288"/>
          </a:xfrm>
        </p:grpSpPr>
        <p:sp>
          <p:nvSpPr>
            <p:cNvPr id="26663" name="Oval 7">
              <a:extLst>
                <a:ext uri="{FF2B5EF4-FFF2-40B4-BE49-F238E27FC236}">
                  <a16:creationId xmlns:a16="http://schemas.microsoft.com/office/drawing/2014/main" id="{FB39F0CC-1213-C3E4-8117-DC8F58F109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0" y="1008"/>
              <a:ext cx="288" cy="288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6664" name="Freeform 8">
              <a:extLst>
                <a:ext uri="{FF2B5EF4-FFF2-40B4-BE49-F238E27FC236}">
                  <a16:creationId xmlns:a16="http://schemas.microsoft.com/office/drawing/2014/main" id="{C2FF777A-EE46-7B27-1DC0-09152E11A8F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4" y="1008"/>
              <a:ext cx="144" cy="288"/>
            </a:xfrm>
            <a:custGeom>
              <a:avLst/>
              <a:gdLst>
                <a:gd name="T0" fmla="*/ 0 w 144"/>
                <a:gd name="T1" fmla="*/ 0 h 288"/>
                <a:gd name="T2" fmla="*/ 21 w 144"/>
                <a:gd name="T3" fmla="*/ 24 h 288"/>
                <a:gd name="T4" fmla="*/ 36 w 144"/>
                <a:gd name="T5" fmla="*/ 51 h 288"/>
                <a:gd name="T6" fmla="*/ 48 w 144"/>
                <a:gd name="T7" fmla="*/ 96 h 288"/>
                <a:gd name="T8" fmla="*/ 51 w 144"/>
                <a:gd name="T9" fmla="*/ 144 h 288"/>
                <a:gd name="T10" fmla="*/ 42 w 144"/>
                <a:gd name="T11" fmla="*/ 210 h 288"/>
                <a:gd name="T12" fmla="*/ 30 w 144"/>
                <a:gd name="T13" fmla="*/ 240 h 288"/>
                <a:gd name="T14" fmla="*/ 0 w 144"/>
                <a:gd name="T15" fmla="*/ 288 h 288"/>
                <a:gd name="T16" fmla="*/ 54 w 144"/>
                <a:gd name="T17" fmla="*/ 279 h 288"/>
                <a:gd name="T18" fmla="*/ 105 w 144"/>
                <a:gd name="T19" fmla="*/ 246 h 288"/>
                <a:gd name="T20" fmla="*/ 138 w 144"/>
                <a:gd name="T21" fmla="*/ 192 h 288"/>
                <a:gd name="T22" fmla="*/ 144 w 144"/>
                <a:gd name="T23" fmla="*/ 144 h 288"/>
                <a:gd name="T24" fmla="*/ 138 w 144"/>
                <a:gd name="T25" fmla="*/ 99 h 288"/>
                <a:gd name="T26" fmla="*/ 120 w 144"/>
                <a:gd name="T27" fmla="*/ 60 h 288"/>
                <a:gd name="T28" fmla="*/ 96 w 144"/>
                <a:gd name="T29" fmla="*/ 33 h 288"/>
                <a:gd name="T30" fmla="*/ 63 w 144"/>
                <a:gd name="T31" fmla="*/ 12 h 288"/>
                <a:gd name="T32" fmla="*/ 0 w 144"/>
                <a:gd name="T33" fmla="*/ 0 h 28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44" h="288">
                  <a:moveTo>
                    <a:pt x="0" y="0"/>
                  </a:moveTo>
                  <a:lnTo>
                    <a:pt x="21" y="24"/>
                  </a:lnTo>
                  <a:lnTo>
                    <a:pt x="36" y="51"/>
                  </a:lnTo>
                  <a:lnTo>
                    <a:pt x="48" y="96"/>
                  </a:lnTo>
                  <a:lnTo>
                    <a:pt x="51" y="144"/>
                  </a:lnTo>
                  <a:lnTo>
                    <a:pt x="42" y="210"/>
                  </a:lnTo>
                  <a:lnTo>
                    <a:pt x="30" y="240"/>
                  </a:lnTo>
                  <a:lnTo>
                    <a:pt x="0" y="288"/>
                  </a:lnTo>
                  <a:lnTo>
                    <a:pt x="54" y="279"/>
                  </a:lnTo>
                  <a:lnTo>
                    <a:pt x="105" y="246"/>
                  </a:lnTo>
                  <a:lnTo>
                    <a:pt x="138" y="192"/>
                  </a:lnTo>
                  <a:lnTo>
                    <a:pt x="144" y="144"/>
                  </a:lnTo>
                  <a:lnTo>
                    <a:pt x="138" y="99"/>
                  </a:lnTo>
                  <a:lnTo>
                    <a:pt x="120" y="60"/>
                  </a:lnTo>
                  <a:lnTo>
                    <a:pt x="96" y="33"/>
                  </a:lnTo>
                  <a:lnTo>
                    <a:pt x="63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5241" name="Group 9">
            <a:extLst>
              <a:ext uri="{FF2B5EF4-FFF2-40B4-BE49-F238E27FC236}">
                <a16:creationId xmlns:a16="http://schemas.microsoft.com/office/drawing/2014/main" id="{10CB779D-8123-C412-3F05-A51DB90B0887}"/>
              </a:ext>
            </a:extLst>
          </p:cNvPr>
          <p:cNvGrpSpPr>
            <a:grpSpLocks/>
          </p:cNvGrpSpPr>
          <p:nvPr/>
        </p:nvGrpSpPr>
        <p:grpSpPr bwMode="auto">
          <a:xfrm>
            <a:off x="9282113" y="1676400"/>
            <a:ext cx="457200" cy="457200"/>
            <a:chOff x="4752" y="960"/>
            <a:chExt cx="288" cy="288"/>
          </a:xfrm>
        </p:grpSpPr>
        <p:sp>
          <p:nvSpPr>
            <p:cNvPr id="26661" name="Oval 10">
              <a:extLst>
                <a:ext uri="{FF2B5EF4-FFF2-40B4-BE49-F238E27FC236}">
                  <a16:creationId xmlns:a16="http://schemas.microsoft.com/office/drawing/2014/main" id="{FE8DB7A6-5791-4342-A7BF-C686BED7E0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960"/>
              <a:ext cx="288" cy="288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6662" name="Freeform 11">
              <a:extLst>
                <a:ext uri="{FF2B5EF4-FFF2-40B4-BE49-F238E27FC236}">
                  <a16:creationId xmlns:a16="http://schemas.microsoft.com/office/drawing/2014/main" id="{A9C6B2D8-44B8-051A-08EC-96F49D6825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6" y="960"/>
              <a:ext cx="144" cy="288"/>
            </a:xfrm>
            <a:custGeom>
              <a:avLst/>
              <a:gdLst>
                <a:gd name="T0" fmla="*/ 0 w 144"/>
                <a:gd name="T1" fmla="*/ 0 h 288"/>
                <a:gd name="T2" fmla="*/ 21 w 144"/>
                <a:gd name="T3" fmla="*/ 24 h 288"/>
                <a:gd name="T4" fmla="*/ 36 w 144"/>
                <a:gd name="T5" fmla="*/ 51 h 288"/>
                <a:gd name="T6" fmla="*/ 48 w 144"/>
                <a:gd name="T7" fmla="*/ 96 h 288"/>
                <a:gd name="T8" fmla="*/ 51 w 144"/>
                <a:gd name="T9" fmla="*/ 144 h 288"/>
                <a:gd name="T10" fmla="*/ 42 w 144"/>
                <a:gd name="T11" fmla="*/ 210 h 288"/>
                <a:gd name="T12" fmla="*/ 30 w 144"/>
                <a:gd name="T13" fmla="*/ 240 h 288"/>
                <a:gd name="T14" fmla="*/ 0 w 144"/>
                <a:gd name="T15" fmla="*/ 288 h 288"/>
                <a:gd name="T16" fmla="*/ 54 w 144"/>
                <a:gd name="T17" fmla="*/ 279 h 288"/>
                <a:gd name="T18" fmla="*/ 105 w 144"/>
                <a:gd name="T19" fmla="*/ 246 h 288"/>
                <a:gd name="T20" fmla="*/ 138 w 144"/>
                <a:gd name="T21" fmla="*/ 192 h 288"/>
                <a:gd name="T22" fmla="*/ 144 w 144"/>
                <a:gd name="T23" fmla="*/ 144 h 288"/>
                <a:gd name="T24" fmla="*/ 138 w 144"/>
                <a:gd name="T25" fmla="*/ 99 h 288"/>
                <a:gd name="T26" fmla="*/ 120 w 144"/>
                <a:gd name="T27" fmla="*/ 60 h 288"/>
                <a:gd name="T28" fmla="*/ 96 w 144"/>
                <a:gd name="T29" fmla="*/ 33 h 288"/>
                <a:gd name="T30" fmla="*/ 63 w 144"/>
                <a:gd name="T31" fmla="*/ 12 h 288"/>
                <a:gd name="T32" fmla="*/ 0 w 144"/>
                <a:gd name="T33" fmla="*/ 0 h 28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44" h="288">
                  <a:moveTo>
                    <a:pt x="0" y="0"/>
                  </a:moveTo>
                  <a:lnTo>
                    <a:pt x="21" y="24"/>
                  </a:lnTo>
                  <a:lnTo>
                    <a:pt x="36" y="51"/>
                  </a:lnTo>
                  <a:lnTo>
                    <a:pt x="48" y="96"/>
                  </a:lnTo>
                  <a:lnTo>
                    <a:pt x="51" y="144"/>
                  </a:lnTo>
                  <a:lnTo>
                    <a:pt x="42" y="210"/>
                  </a:lnTo>
                  <a:lnTo>
                    <a:pt x="30" y="240"/>
                  </a:lnTo>
                  <a:lnTo>
                    <a:pt x="0" y="288"/>
                  </a:lnTo>
                  <a:lnTo>
                    <a:pt x="54" y="279"/>
                  </a:lnTo>
                  <a:lnTo>
                    <a:pt x="105" y="246"/>
                  </a:lnTo>
                  <a:lnTo>
                    <a:pt x="138" y="192"/>
                  </a:lnTo>
                  <a:lnTo>
                    <a:pt x="144" y="144"/>
                  </a:lnTo>
                  <a:lnTo>
                    <a:pt x="138" y="99"/>
                  </a:lnTo>
                  <a:lnTo>
                    <a:pt x="120" y="60"/>
                  </a:lnTo>
                  <a:lnTo>
                    <a:pt x="96" y="33"/>
                  </a:lnTo>
                  <a:lnTo>
                    <a:pt x="63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632" name="Group 12">
            <a:extLst>
              <a:ext uri="{FF2B5EF4-FFF2-40B4-BE49-F238E27FC236}">
                <a16:creationId xmlns:a16="http://schemas.microsoft.com/office/drawing/2014/main" id="{CC34C7B7-7BC9-B7DF-7879-7DAC775E296D}"/>
              </a:ext>
            </a:extLst>
          </p:cNvPr>
          <p:cNvGrpSpPr>
            <a:grpSpLocks/>
          </p:cNvGrpSpPr>
          <p:nvPr/>
        </p:nvGrpSpPr>
        <p:grpSpPr bwMode="auto">
          <a:xfrm>
            <a:off x="7996238" y="2493963"/>
            <a:ext cx="1066800" cy="1130300"/>
            <a:chOff x="3984" y="1544"/>
            <a:chExt cx="864" cy="864"/>
          </a:xfrm>
        </p:grpSpPr>
        <p:sp>
          <p:nvSpPr>
            <p:cNvPr id="26659" name="Oval 13">
              <a:extLst>
                <a:ext uri="{FF2B5EF4-FFF2-40B4-BE49-F238E27FC236}">
                  <a16:creationId xmlns:a16="http://schemas.microsoft.com/office/drawing/2014/main" id="{B7706E82-4D6D-0482-2D99-4DB4DDB5D4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4" y="1544"/>
              <a:ext cx="864" cy="86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6660" name="Freeform 14">
              <a:extLst>
                <a:ext uri="{FF2B5EF4-FFF2-40B4-BE49-F238E27FC236}">
                  <a16:creationId xmlns:a16="http://schemas.microsoft.com/office/drawing/2014/main" id="{BE530BE4-62E1-BA1C-480E-25BFB809F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8" y="1548"/>
              <a:ext cx="480" cy="860"/>
            </a:xfrm>
            <a:custGeom>
              <a:avLst/>
              <a:gdLst>
                <a:gd name="T0" fmla="*/ 0 w 480"/>
                <a:gd name="T1" fmla="*/ 0 h 860"/>
                <a:gd name="T2" fmla="*/ 92 w 480"/>
                <a:gd name="T3" fmla="*/ 72 h 860"/>
                <a:gd name="T4" fmla="*/ 164 w 480"/>
                <a:gd name="T5" fmla="*/ 168 h 860"/>
                <a:gd name="T6" fmla="*/ 220 w 480"/>
                <a:gd name="T7" fmla="*/ 292 h 860"/>
                <a:gd name="T8" fmla="*/ 240 w 480"/>
                <a:gd name="T9" fmla="*/ 416 h 860"/>
                <a:gd name="T10" fmla="*/ 224 w 480"/>
                <a:gd name="T11" fmla="*/ 556 h 860"/>
                <a:gd name="T12" fmla="*/ 200 w 480"/>
                <a:gd name="T13" fmla="*/ 644 h 860"/>
                <a:gd name="T14" fmla="*/ 152 w 480"/>
                <a:gd name="T15" fmla="*/ 728 h 860"/>
                <a:gd name="T16" fmla="*/ 84 w 480"/>
                <a:gd name="T17" fmla="*/ 804 h 860"/>
                <a:gd name="T18" fmla="*/ 4 w 480"/>
                <a:gd name="T19" fmla="*/ 860 h 860"/>
                <a:gd name="T20" fmla="*/ 64 w 480"/>
                <a:gd name="T21" fmla="*/ 860 h 860"/>
                <a:gd name="T22" fmla="*/ 124 w 480"/>
                <a:gd name="T23" fmla="*/ 852 h 860"/>
                <a:gd name="T24" fmla="*/ 208 w 480"/>
                <a:gd name="T25" fmla="*/ 832 h 860"/>
                <a:gd name="T26" fmla="*/ 304 w 480"/>
                <a:gd name="T27" fmla="*/ 776 h 860"/>
                <a:gd name="T28" fmla="*/ 380 w 480"/>
                <a:gd name="T29" fmla="*/ 712 h 860"/>
                <a:gd name="T30" fmla="*/ 432 w 480"/>
                <a:gd name="T31" fmla="*/ 624 h 860"/>
                <a:gd name="T32" fmla="*/ 468 w 480"/>
                <a:gd name="T33" fmla="*/ 532 h 860"/>
                <a:gd name="T34" fmla="*/ 480 w 480"/>
                <a:gd name="T35" fmla="*/ 436 h 860"/>
                <a:gd name="T36" fmla="*/ 472 w 480"/>
                <a:gd name="T37" fmla="*/ 356 h 860"/>
                <a:gd name="T38" fmla="*/ 452 w 480"/>
                <a:gd name="T39" fmla="*/ 268 h 860"/>
                <a:gd name="T40" fmla="*/ 424 w 480"/>
                <a:gd name="T41" fmla="*/ 212 h 860"/>
                <a:gd name="T42" fmla="*/ 384 w 480"/>
                <a:gd name="T43" fmla="*/ 148 h 860"/>
                <a:gd name="T44" fmla="*/ 352 w 480"/>
                <a:gd name="T45" fmla="*/ 116 h 860"/>
                <a:gd name="T46" fmla="*/ 296 w 480"/>
                <a:gd name="T47" fmla="*/ 68 h 860"/>
                <a:gd name="T48" fmla="*/ 232 w 480"/>
                <a:gd name="T49" fmla="*/ 40 h 860"/>
                <a:gd name="T50" fmla="*/ 144 w 480"/>
                <a:gd name="T51" fmla="*/ 0 h 860"/>
                <a:gd name="T52" fmla="*/ 0 w 480"/>
                <a:gd name="T53" fmla="*/ 0 h 86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480" h="860">
                  <a:moveTo>
                    <a:pt x="0" y="0"/>
                  </a:moveTo>
                  <a:lnTo>
                    <a:pt x="92" y="72"/>
                  </a:lnTo>
                  <a:lnTo>
                    <a:pt x="164" y="168"/>
                  </a:lnTo>
                  <a:lnTo>
                    <a:pt x="220" y="292"/>
                  </a:lnTo>
                  <a:lnTo>
                    <a:pt x="240" y="416"/>
                  </a:lnTo>
                  <a:lnTo>
                    <a:pt x="224" y="556"/>
                  </a:lnTo>
                  <a:lnTo>
                    <a:pt x="200" y="644"/>
                  </a:lnTo>
                  <a:lnTo>
                    <a:pt x="152" y="728"/>
                  </a:lnTo>
                  <a:lnTo>
                    <a:pt x="84" y="804"/>
                  </a:lnTo>
                  <a:lnTo>
                    <a:pt x="4" y="860"/>
                  </a:lnTo>
                  <a:lnTo>
                    <a:pt x="64" y="860"/>
                  </a:lnTo>
                  <a:lnTo>
                    <a:pt x="124" y="852"/>
                  </a:lnTo>
                  <a:lnTo>
                    <a:pt x="208" y="832"/>
                  </a:lnTo>
                  <a:lnTo>
                    <a:pt x="304" y="776"/>
                  </a:lnTo>
                  <a:lnTo>
                    <a:pt x="380" y="712"/>
                  </a:lnTo>
                  <a:lnTo>
                    <a:pt x="432" y="624"/>
                  </a:lnTo>
                  <a:lnTo>
                    <a:pt x="468" y="532"/>
                  </a:lnTo>
                  <a:lnTo>
                    <a:pt x="480" y="436"/>
                  </a:lnTo>
                  <a:lnTo>
                    <a:pt x="472" y="356"/>
                  </a:lnTo>
                  <a:lnTo>
                    <a:pt x="452" y="268"/>
                  </a:lnTo>
                  <a:lnTo>
                    <a:pt x="424" y="212"/>
                  </a:lnTo>
                  <a:lnTo>
                    <a:pt x="384" y="148"/>
                  </a:lnTo>
                  <a:lnTo>
                    <a:pt x="352" y="116"/>
                  </a:lnTo>
                  <a:lnTo>
                    <a:pt x="296" y="68"/>
                  </a:lnTo>
                  <a:lnTo>
                    <a:pt x="232" y="40"/>
                  </a:lnTo>
                  <a:lnTo>
                    <a:pt x="1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5247" name="Text Box 15">
            <a:extLst>
              <a:ext uri="{FF2B5EF4-FFF2-40B4-BE49-F238E27FC236}">
                <a16:creationId xmlns:a16="http://schemas.microsoft.com/office/drawing/2014/main" id="{22FB0541-5EEE-383F-6F64-57C725FAD1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581026"/>
            <a:ext cx="1219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</a:rPr>
              <a:t>Mặt trăng</a:t>
            </a:r>
          </a:p>
        </p:txBody>
      </p:sp>
      <p:sp>
        <p:nvSpPr>
          <p:cNvPr id="95248" name="Text Box 16">
            <a:extLst>
              <a:ext uri="{FF2B5EF4-FFF2-40B4-BE49-F238E27FC236}">
                <a16:creationId xmlns:a16="http://schemas.microsoft.com/office/drawing/2014/main" id="{C5F39E03-FC28-7E1C-2F0D-D46BF782F4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0" y="4876801"/>
            <a:ext cx="1219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</a:rPr>
              <a:t>Trái Đất</a:t>
            </a:r>
          </a:p>
        </p:txBody>
      </p:sp>
      <p:sp>
        <p:nvSpPr>
          <p:cNvPr id="95249" name="Line 17">
            <a:extLst>
              <a:ext uri="{FF2B5EF4-FFF2-40B4-BE49-F238E27FC236}">
                <a16:creationId xmlns:a16="http://schemas.microsoft.com/office/drawing/2014/main" id="{97EF5AE2-9681-E5F9-58A2-A882F6B19B8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839200" y="5257800"/>
            <a:ext cx="8382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50" name="Line 18">
            <a:extLst>
              <a:ext uri="{FF2B5EF4-FFF2-40B4-BE49-F238E27FC236}">
                <a16:creationId xmlns:a16="http://schemas.microsoft.com/office/drawing/2014/main" id="{B67A7FDC-B849-FC29-A52B-0D63B1E24E7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610600" y="3886200"/>
            <a:ext cx="228600" cy="13716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51" name="Line 19">
            <a:extLst>
              <a:ext uri="{FF2B5EF4-FFF2-40B4-BE49-F238E27FC236}">
                <a16:creationId xmlns:a16="http://schemas.microsoft.com/office/drawing/2014/main" id="{D9341CD9-9946-5F89-512D-79027314F88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453438" y="914400"/>
            <a:ext cx="0" cy="4572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52" name="Oval 20">
            <a:extLst>
              <a:ext uri="{FF2B5EF4-FFF2-40B4-BE49-F238E27FC236}">
                <a16:creationId xmlns:a16="http://schemas.microsoft.com/office/drawing/2014/main" id="{6958A3D6-52D9-8202-CA98-57AAD04077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82200" y="1219200"/>
            <a:ext cx="76200" cy="762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5253" name="Oval 21">
            <a:extLst>
              <a:ext uri="{FF2B5EF4-FFF2-40B4-BE49-F238E27FC236}">
                <a16:creationId xmlns:a16="http://schemas.microsoft.com/office/drawing/2014/main" id="{102BD2AE-5472-0483-ED6D-0AC17DDC90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7000" y="2133600"/>
            <a:ext cx="76200" cy="762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5254" name="Oval 22">
            <a:extLst>
              <a:ext uri="{FF2B5EF4-FFF2-40B4-BE49-F238E27FC236}">
                <a16:creationId xmlns:a16="http://schemas.microsoft.com/office/drawing/2014/main" id="{9EFA066F-CA66-D6FD-0ADD-B96356B0B8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82200" y="4114800"/>
            <a:ext cx="76200" cy="762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5255" name="Oval 23">
            <a:extLst>
              <a:ext uri="{FF2B5EF4-FFF2-40B4-BE49-F238E27FC236}">
                <a16:creationId xmlns:a16="http://schemas.microsoft.com/office/drawing/2014/main" id="{041A1748-BEE2-1E5E-12BD-743A7E7378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685800"/>
            <a:ext cx="76200" cy="762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5256" name="Oval 24">
            <a:extLst>
              <a:ext uri="{FF2B5EF4-FFF2-40B4-BE49-F238E27FC236}">
                <a16:creationId xmlns:a16="http://schemas.microsoft.com/office/drawing/2014/main" id="{8ED3B7EE-188F-3C45-7177-46605566FC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8800" y="2209800"/>
            <a:ext cx="76200" cy="762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6644" name="Line 26">
            <a:extLst>
              <a:ext uri="{FF2B5EF4-FFF2-40B4-BE49-F238E27FC236}">
                <a16:creationId xmlns:a16="http://schemas.microsoft.com/office/drawing/2014/main" id="{13EAD326-4A9A-6740-F90A-1D0BD5675E50}"/>
              </a:ext>
            </a:extLst>
          </p:cNvPr>
          <p:cNvSpPr>
            <a:spLocks noChangeShapeType="1"/>
          </p:cNvSpPr>
          <p:nvPr/>
        </p:nvSpPr>
        <p:spPr bwMode="auto">
          <a:xfrm>
            <a:off x="3124200" y="2105025"/>
            <a:ext cx="6781800" cy="4572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59" name="Line 27">
            <a:extLst>
              <a:ext uri="{FF2B5EF4-FFF2-40B4-BE49-F238E27FC236}">
                <a16:creationId xmlns:a16="http://schemas.microsoft.com/office/drawing/2014/main" id="{8D6F1658-85D9-EC47-ADE9-AE9936A26C7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1000" y="914400"/>
            <a:ext cx="9144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46" name="Text Box 28">
            <a:extLst>
              <a:ext uri="{FF2B5EF4-FFF2-40B4-BE49-F238E27FC236}">
                <a16:creationId xmlns:a16="http://schemas.microsoft.com/office/drawing/2014/main" id="{A0DA94CC-8400-3665-7A7D-9D90296B91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01138" y="2038351"/>
            <a:ext cx="304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6647" name="Text Box 29">
            <a:extLst>
              <a:ext uri="{FF2B5EF4-FFF2-40B4-BE49-F238E27FC236}">
                <a16:creationId xmlns:a16="http://schemas.microsoft.com/office/drawing/2014/main" id="{6DF37ACF-E862-49B3-4FD2-4C8060EDF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1828801"/>
            <a:ext cx="304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6648" name="Freeform 30">
            <a:extLst>
              <a:ext uri="{FF2B5EF4-FFF2-40B4-BE49-F238E27FC236}">
                <a16:creationId xmlns:a16="http://schemas.microsoft.com/office/drawing/2014/main" id="{FD5DB962-3B37-C08F-64E6-AAD835812CD2}"/>
              </a:ext>
            </a:extLst>
          </p:cNvPr>
          <p:cNvSpPr>
            <a:spLocks/>
          </p:cNvSpPr>
          <p:nvPr/>
        </p:nvSpPr>
        <p:spPr bwMode="auto">
          <a:xfrm>
            <a:off x="8464550" y="2509838"/>
            <a:ext cx="2038350" cy="1085850"/>
          </a:xfrm>
          <a:custGeom>
            <a:avLst/>
            <a:gdLst>
              <a:gd name="T0" fmla="*/ 0 w 1284"/>
              <a:gd name="T1" fmla="*/ 0 h 684"/>
              <a:gd name="T2" fmla="*/ 2147483647 w 1284"/>
              <a:gd name="T3" fmla="*/ 191531875 h 684"/>
              <a:gd name="T4" fmla="*/ 2147483647 w 1284"/>
              <a:gd name="T5" fmla="*/ 1512093750 h 684"/>
              <a:gd name="T6" fmla="*/ 120967500 w 1284"/>
              <a:gd name="T7" fmla="*/ 1723786875 h 684"/>
              <a:gd name="T8" fmla="*/ 262096250 w 1284"/>
              <a:gd name="T9" fmla="*/ 1592738750 h 684"/>
              <a:gd name="T10" fmla="*/ 352821875 w 1284"/>
              <a:gd name="T11" fmla="*/ 1461690625 h 684"/>
              <a:gd name="T12" fmla="*/ 403225000 w 1284"/>
              <a:gd name="T13" fmla="*/ 1320561875 h 684"/>
              <a:gd name="T14" fmla="*/ 463708750 w 1284"/>
              <a:gd name="T15" fmla="*/ 1098788125 h 684"/>
              <a:gd name="T16" fmla="*/ 483870000 w 1284"/>
              <a:gd name="T17" fmla="*/ 877014375 h 684"/>
              <a:gd name="T18" fmla="*/ 463708750 w 1284"/>
              <a:gd name="T19" fmla="*/ 695563125 h 684"/>
              <a:gd name="T20" fmla="*/ 413305625 w 1284"/>
              <a:gd name="T21" fmla="*/ 544353750 h 684"/>
              <a:gd name="T22" fmla="*/ 372983125 w 1284"/>
              <a:gd name="T23" fmla="*/ 403225000 h 684"/>
              <a:gd name="T24" fmla="*/ 292338125 w 1284"/>
              <a:gd name="T25" fmla="*/ 272176875 h 684"/>
              <a:gd name="T26" fmla="*/ 151209375 w 1284"/>
              <a:gd name="T27" fmla="*/ 120967500 h 684"/>
              <a:gd name="T28" fmla="*/ 0 w 1284"/>
              <a:gd name="T29" fmla="*/ 0 h 68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284" h="684">
                <a:moveTo>
                  <a:pt x="0" y="0"/>
                </a:moveTo>
                <a:lnTo>
                  <a:pt x="1284" y="76"/>
                </a:lnTo>
                <a:lnTo>
                  <a:pt x="1280" y="600"/>
                </a:lnTo>
                <a:lnTo>
                  <a:pt x="48" y="684"/>
                </a:lnTo>
                <a:lnTo>
                  <a:pt x="104" y="632"/>
                </a:lnTo>
                <a:lnTo>
                  <a:pt x="140" y="580"/>
                </a:lnTo>
                <a:lnTo>
                  <a:pt x="160" y="524"/>
                </a:lnTo>
                <a:lnTo>
                  <a:pt x="184" y="436"/>
                </a:lnTo>
                <a:lnTo>
                  <a:pt x="192" y="348"/>
                </a:lnTo>
                <a:lnTo>
                  <a:pt x="184" y="276"/>
                </a:lnTo>
                <a:lnTo>
                  <a:pt x="164" y="216"/>
                </a:lnTo>
                <a:lnTo>
                  <a:pt x="148" y="160"/>
                </a:lnTo>
                <a:lnTo>
                  <a:pt x="116" y="108"/>
                </a:lnTo>
                <a:lnTo>
                  <a:pt x="6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58823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49" name="Text Box 31">
            <a:extLst>
              <a:ext uri="{FF2B5EF4-FFF2-40B4-BE49-F238E27FC236}">
                <a16:creationId xmlns:a16="http://schemas.microsoft.com/office/drawing/2014/main" id="{1A58A75E-C52D-A9CB-45C4-EB3E3B64D0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000" y="2895601"/>
            <a:ext cx="304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6650" name="Oval 32">
            <a:extLst>
              <a:ext uri="{FF2B5EF4-FFF2-40B4-BE49-F238E27FC236}">
                <a16:creationId xmlns:a16="http://schemas.microsoft.com/office/drawing/2014/main" id="{1514F908-CFA5-18F8-BB13-775F6C8564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4438" y="2619375"/>
            <a:ext cx="76200" cy="76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6651" name="Text Box 33">
            <a:extLst>
              <a:ext uri="{FF2B5EF4-FFF2-40B4-BE49-F238E27FC236}">
                <a16:creationId xmlns:a16="http://schemas.microsoft.com/office/drawing/2014/main" id="{6C83D595-DE0F-BE81-44B2-D754223FE4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20163" y="2609851"/>
            <a:ext cx="304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95266" name="Oval 34">
            <a:extLst>
              <a:ext uri="{FF2B5EF4-FFF2-40B4-BE49-F238E27FC236}">
                <a16:creationId xmlns:a16="http://schemas.microsoft.com/office/drawing/2014/main" id="{E0533133-7DBF-6875-893A-B7F23721CC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15513" y="2743200"/>
            <a:ext cx="457200" cy="4572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6653" name="Line 35">
            <a:extLst>
              <a:ext uri="{FF2B5EF4-FFF2-40B4-BE49-F238E27FC236}">
                <a16:creationId xmlns:a16="http://schemas.microsoft.com/office/drawing/2014/main" id="{9A19CD7C-7A1A-D32C-22E1-0AF6C37B63E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24200" y="3505200"/>
            <a:ext cx="6858000" cy="4572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54" name="Text Box 36">
            <a:extLst>
              <a:ext uri="{FF2B5EF4-FFF2-40B4-BE49-F238E27FC236}">
                <a16:creationId xmlns:a16="http://schemas.microsoft.com/office/drawing/2014/main" id="{BFAAA395-285C-9F49-5513-BD1E2AE522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6050" y="2667001"/>
            <a:ext cx="838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rgbClr val="FF0000"/>
                </a:solidFill>
              </a:rPr>
              <a:t>MẶT TRỜI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FB3AA2-FCD5-185A-5E65-79A42CAD7B00}"/>
              </a:ext>
            </a:extLst>
          </p:cNvPr>
          <p:cNvSpPr txBox="1"/>
          <p:nvPr/>
        </p:nvSpPr>
        <p:spPr>
          <a:xfrm>
            <a:off x="4737100" y="5796618"/>
            <a:ext cx="2349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Nguyệt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5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5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5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5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5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500" fill="hold"/>
                                        <p:tgtEl>
                                          <p:spTgt spid="9523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58382E-6 C 0.0217 0.00185 0.04358 0.00393 0.06302 0.01133 C 0.08247 0.01873 0.09948 0.03145 0.11667 0.0444 " pathEditMode="relative" rAng="0" ptsTypes="aaA">
                                      <p:cBhvr>
                                        <p:cTn id="25" dur="3000" fill="hold"/>
                                        <p:tgtEl>
                                          <p:spTgt spid="952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222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"/>
                                            </p:cond>
                                          </p:stCondLst>
                                        </p:cTn>
                                        <p:tgtEl>
                                          <p:spTgt spid="95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952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5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952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5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952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5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952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5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952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5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952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5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"/>
                                        <p:tgtEl>
                                          <p:spTgt spid="95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3526E-6 C 0.00451 0.00323 0.00903 0.00693 0.01476 0.01549 C 0.02049 0.02381 0.03003 0.03953 0.0349 0.05086 C 0.03976 0.06219 0.04219 0.07375 0.04497 0.08416 C 0.04757 0.09456 0.04913 0.10104 0.05139 0.11306 C 0.05347 0.12485 0.05712 0.1482 0.05833 0.15537 " pathEditMode="relative" rAng="0" ptsTypes="aaaaaA">
                                      <p:cBhvr>
                                        <p:cTn id="51" dur="3000" fill="hold"/>
                                        <p:tgtEl>
                                          <p:spTgt spid="952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776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0"/>
                                            </p:cond>
                                          </p:stCondLst>
                                        </p:cTn>
                                        <p:tgtEl>
                                          <p:spTgt spid="95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"/>
                                        <p:tgtEl>
                                          <p:spTgt spid="95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47" grpId="0"/>
      <p:bldP spid="95248" grpId="0"/>
      <p:bldP spid="95252" grpId="0" animBg="1"/>
      <p:bldP spid="95253" grpId="0" animBg="1"/>
      <p:bldP spid="95254" grpId="0" animBg="1"/>
      <p:bldP spid="95255" grpId="0" animBg="1"/>
      <p:bldP spid="95256" grpId="0" animBg="1"/>
      <p:bldP spid="9526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266174">
            <a:off x="-4127583" y="-3717165"/>
            <a:ext cx="5231277" cy="523127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9559473" y="-2108200"/>
            <a:ext cx="5197168" cy="519716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040979">
            <a:off x="73604" y="6443129"/>
            <a:ext cx="337529" cy="3663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EE27C6-5441-F4A6-4B77-7861D7F098CB}"/>
              </a:ext>
            </a:extLst>
          </p:cNvPr>
          <p:cNvSpPr txBox="1"/>
          <p:nvPr/>
        </p:nvSpPr>
        <p:spPr>
          <a:xfrm>
            <a:off x="1865276" y="313831"/>
            <a:ext cx="8950769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HƯỚNG DẪN TÌM TÒI MỞ RỘNG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E4BC3BD-FF30-1507-9A4B-E298071FEB8A}"/>
              </a:ext>
            </a:extLst>
          </p:cNvPr>
          <p:cNvSpPr txBox="1"/>
          <p:nvPr/>
        </p:nvSpPr>
        <p:spPr>
          <a:xfrm>
            <a:off x="2251260" y="1870730"/>
            <a:ext cx="8178800" cy="28408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533"/>
              </a:spcAft>
            </a:pP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hành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thí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nghiệm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hoạt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 SGK – tr76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tại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nhà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  <a:spcAft>
                <a:spcPts val="533"/>
              </a:spcAft>
            </a:pP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Quan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bóng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do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nguồn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mặt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trời</a:t>
            </a:r>
            <a:r>
              <a:rPr lang="en-US" sz="3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716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ạo vùng tối">
            <a:hlinkClick r:id="" action="ppaction://media"/>
            <a:extLst>
              <a:ext uri="{FF2B5EF4-FFF2-40B4-BE49-F238E27FC236}">
                <a16:creationId xmlns:a16="http://schemas.microsoft.com/office/drawing/2014/main" id="{43BE6441-DF5B-0E07-AA86-522D513643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4" y="111125"/>
            <a:ext cx="12093575" cy="680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78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4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CB5772-D962-54E8-B8BE-A9386F9DF2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050" y="1511300"/>
            <a:ext cx="6438900" cy="53657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58A54E-4860-5BC6-052B-F142A4E28294}"/>
              </a:ext>
            </a:extLst>
          </p:cNvPr>
          <p:cNvSpPr txBox="1"/>
          <p:nvPr/>
        </p:nvSpPr>
        <p:spPr>
          <a:xfrm>
            <a:off x="4241800" y="609600"/>
            <a:ext cx="505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KHÉO TAY RING QUÀ</a:t>
            </a:r>
          </a:p>
        </p:txBody>
      </p:sp>
      <p:pic>
        <p:nvPicPr>
          <p:cNvPr id="5" name="2 phút đếm ngược nhạc sôi động two minutes countdown with music">
            <a:hlinkClick r:id="" action="ppaction://media"/>
            <a:extLst>
              <a:ext uri="{FF2B5EF4-FFF2-40B4-BE49-F238E27FC236}">
                <a16:creationId xmlns:a16="http://schemas.microsoft.com/office/drawing/2014/main" id="{0CA17D83-3522-AC5E-A32B-660D8DD440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33" y="4194175"/>
            <a:ext cx="3132667" cy="176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587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1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9659337-2ABA-E5CF-4DD7-A250A101B8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900" y="0"/>
            <a:ext cx="53721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71192A-5C6D-7900-0278-5A2F61CB107E}"/>
              </a:ext>
            </a:extLst>
          </p:cNvPr>
          <p:cNvSpPr txBox="1"/>
          <p:nvPr/>
        </p:nvSpPr>
        <p:spPr>
          <a:xfrm>
            <a:off x="163726" y="286972"/>
            <a:ext cx="7895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VÙNG TỐI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97ACD7-64C6-789B-2F11-948E58E0F41C}"/>
              </a:ext>
            </a:extLst>
          </p:cNvPr>
          <p:cNvSpPr txBox="1"/>
          <p:nvPr/>
        </p:nvSpPr>
        <p:spPr>
          <a:xfrm>
            <a:off x="163726" y="1281830"/>
            <a:ext cx="812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66A66A-7557-F035-D1CB-6DB97DE804F7}"/>
              </a:ext>
            </a:extLst>
          </p:cNvPr>
          <p:cNvSpPr txBox="1"/>
          <p:nvPr/>
        </p:nvSpPr>
        <p:spPr>
          <a:xfrm>
            <a:off x="1343586" y="2469030"/>
            <a:ext cx="8162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522278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0B370B-E923-ED41-E10C-58AE01F0B9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20A44C-478B-AFDB-5B3A-599A5C3E11D2}"/>
              </a:ext>
            </a:extLst>
          </p:cNvPr>
          <p:cNvSpPr txBox="1"/>
          <p:nvPr/>
        </p:nvSpPr>
        <p:spPr>
          <a:xfrm>
            <a:off x="1421026" y="515572"/>
            <a:ext cx="7895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VÙNG TỐI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D4FD65-8F6A-BE06-74B9-8D9CF0A7CAB1}"/>
              </a:ext>
            </a:extLst>
          </p:cNvPr>
          <p:cNvSpPr txBox="1"/>
          <p:nvPr/>
        </p:nvSpPr>
        <p:spPr>
          <a:xfrm>
            <a:off x="1054100" y="1225606"/>
            <a:ext cx="10389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09E292A-A8D6-6FAE-4D59-4091BEE62A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8452332"/>
              </p:ext>
            </p:extLst>
          </p:nvPr>
        </p:nvGraphicFramePr>
        <p:xfrm>
          <a:off x="1054100" y="2274194"/>
          <a:ext cx="10261599" cy="40682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6982">
                  <a:extLst>
                    <a:ext uri="{9D8B030D-6E8A-4147-A177-3AD203B41FA5}">
                      <a16:colId xmlns:a16="http://schemas.microsoft.com/office/drawing/2014/main" val="2899525763"/>
                    </a:ext>
                  </a:extLst>
                </a:gridCol>
                <a:gridCol w="3823218">
                  <a:extLst>
                    <a:ext uri="{9D8B030D-6E8A-4147-A177-3AD203B41FA5}">
                      <a16:colId xmlns:a16="http://schemas.microsoft.com/office/drawing/2014/main" val="2847962415"/>
                    </a:ext>
                  </a:extLst>
                </a:gridCol>
                <a:gridCol w="3581399">
                  <a:extLst>
                    <a:ext uri="{9D8B030D-6E8A-4147-A177-3AD203B41FA5}">
                      <a16:colId xmlns:a16="http://schemas.microsoft.com/office/drawing/2014/main" val="1523020543"/>
                    </a:ext>
                  </a:extLst>
                </a:gridCol>
              </a:tblGrid>
              <a:tr h="992695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rộng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hẹp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9118791"/>
                  </a:ext>
                </a:extLst>
              </a:tr>
              <a:tr h="1537769"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9076505"/>
                  </a:ext>
                </a:extLst>
              </a:tr>
              <a:tr h="1537769"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vùng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tối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0386005"/>
                  </a:ext>
                </a:extLst>
              </a:tr>
            </a:tbl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0E99E80-90C4-2EAC-6283-74BB72F8CA4D}"/>
              </a:ext>
            </a:extLst>
          </p:cNvPr>
          <p:cNvCxnSpPr/>
          <p:nvPr/>
        </p:nvCxnSpPr>
        <p:spPr>
          <a:xfrm>
            <a:off x="5740400" y="1748826"/>
            <a:ext cx="22733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29CA08A-FA3E-FB7E-48C8-BD37356E8145}"/>
              </a:ext>
            </a:extLst>
          </p:cNvPr>
          <p:cNvCxnSpPr/>
          <p:nvPr/>
        </p:nvCxnSpPr>
        <p:spPr>
          <a:xfrm>
            <a:off x="8801100" y="1745052"/>
            <a:ext cx="22733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2262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>
            <a:extLst>
              <a:ext uri="{FF2B5EF4-FFF2-40B4-BE49-F238E27FC236}">
                <a16:creationId xmlns:a16="http://schemas.microsoft.com/office/drawing/2014/main" id="{AD9C7C1A-C169-35CB-0CBF-1F00F5A932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165100"/>
            <a:ext cx="5791200" cy="2286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3555" name="Rectangle 3" descr="Medium wood">
            <a:extLst>
              <a:ext uri="{FF2B5EF4-FFF2-40B4-BE49-F238E27FC236}">
                <a16:creationId xmlns:a16="http://schemas.microsoft.com/office/drawing/2014/main" id="{D626ED62-5AAC-0D3F-09B2-7CD05464FC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2463800"/>
            <a:ext cx="5791200" cy="13716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dirty="0"/>
          </a:p>
        </p:txBody>
      </p:sp>
      <p:sp>
        <p:nvSpPr>
          <p:cNvPr id="92164" name="AutoShape 4">
            <a:extLst>
              <a:ext uri="{FF2B5EF4-FFF2-40B4-BE49-F238E27FC236}">
                <a16:creationId xmlns:a16="http://schemas.microsoft.com/office/drawing/2014/main" id="{89EEBF79-7E36-63E2-7A74-BC5C5E3304CB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337300" y="1473200"/>
            <a:ext cx="3175000" cy="762000"/>
          </a:xfrm>
          <a:prstGeom prst="parallelogram">
            <a:avLst>
              <a:gd name="adj" fmla="val 98804"/>
            </a:avLst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165" name="Oval 5">
            <a:extLst>
              <a:ext uri="{FF2B5EF4-FFF2-40B4-BE49-F238E27FC236}">
                <a16:creationId xmlns:a16="http://schemas.microsoft.com/office/drawing/2014/main" id="{17EA138C-7B9C-5B3F-0F91-A5D7B825D5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8200" y="1600200"/>
            <a:ext cx="609600" cy="6096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FF00">
                  <a:alpha val="34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23558" name="Group 6">
            <a:extLst>
              <a:ext uri="{FF2B5EF4-FFF2-40B4-BE49-F238E27FC236}">
                <a16:creationId xmlns:a16="http://schemas.microsoft.com/office/drawing/2014/main" id="{0DE58EB9-FEBB-6B41-05BC-9BDBFF78AAA0}"/>
              </a:ext>
            </a:extLst>
          </p:cNvPr>
          <p:cNvGrpSpPr>
            <a:grpSpLocks/>
          </p:cNvGrpSpPr>
          <p:nvPr/>
        </p:nvGrpSpPr>
        <p:grpSpPr bwMode="auto">
          <a:xfrm>
            <a:off x="3581400" y="2120900"/>
            <a:ext cx="228600" cy="914400"/>
            <a:chOff x="579" y="1602"/>
            <a:chExt cx="384" cy="1095"/>
          </a:xfrm>
        </p:grpSpPr>
        <p:sp>
          <p:nvSpPr>
            <p:cNvPr id="92167" name="AutoShape 7">
              <a:extLst>
                <a:ext uri="{FF2B5EF4-FFF2-40B4-BE49-F238E27FC236}">
                  <a16:creationId xmlns:a16="http://schemas.microsoft.com/office/drawing/2014/main" id="{3A7AB83E-3373-266F-E40E-643DEDD92F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9" y="2457"/>
              <a:ext cx="384" cy="240"/>
            </a:xfrm>
            <a:prstGeom prst="can">
              <a:avLst>
                <a:gd name="adj" fmla="val 50000"/>
              </a:avLst>
            </a:prstGeom>
            <a:gradFill rotWithShape="1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92168" name="AutoShape 8">
              <a:extLst>
                <a:ext uri="{FF2B5EF4-FFF2-40B4-BE49-F238E27FC236}">
                  <a16:creationId xmlns:a16="http://schemas.microsoft.com/office/drawing/2014/main" id="{59CE7553-9A1A-C2FE-293E-9385E7141D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1727"/>
              <a:ext cx="192" cy="817"/>
            </a:xfrm>
            <a:prstGeom prst="can">
              <a:avLst>
                <a:gd name="adj" fmla="val 34374"/>
              </a:avLst>
            </a:prstGeom>
            <a:gradFill rotWithShape="1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92169" name="AutoShape 9">
              <a:extLst>
                <a:ext uri="{FF2B5EF4-FFF2-40B4-BE49-F238E27FC236}">
                  <a16:creationId xmlns:a16="http://schemas.microsoft.com/office/drawing/2014/main" id="{1EA2DF2A-B5DB-381B-956D-59133E868B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1" y="1602"/>
              <a:ext cx="240" cy="240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grpSp>
        <p:nvGrpSpPr>
          <p:cNvPr id="23559" name="Group 10">
            <a:extLst>
              <a:ext uri="{FF2B5EF4-FFF2-40B4-BE49-F238E27FC236}">
                <a16:creationId xmlns:a16="http://schemas.microsoft.com/office/drawing/2014/main" id="{3C431B58-7070-45D0-34E8-B7C4F5BBD1BE}"/>
              </a:ext>
            </a:extLst>
          </p:cNvPr>
          <p:cNvGrpSpPr>
            <a:grpSpLocks/>
          </p:cNvGrpSpPr>
          <p:nvPr/>
        </p:nvGrpSpPr>
        <p:grpSpPr bwMode="auto">
          <a:xfrm>
            <a:off x="3624263" y="1917700"/>
            <a:ext cx="107950" cy="152400"/>
            <a:chOff x="702" y="1488"/>
            <a:chExt cx="144" cy="144"/>
          </a:xfrm>
        </p:grpSpPr>
        <p:sp>
          <p:nvSpPr>
            <p:cNvPr id="23575" name="Oval 11">
              <a:extLst>
                <a:ext uri="{FF2B5EF4-FFF2-40B4-BE49-F238E27FC236}">
                  <a16:creationId xmlns:a16="http://schemas.microsoft.com/office/drawing/2014/main" id="{6BE5B699-1C8B-6BAF-4636-6A96DD9846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2" y="1488"/>
              <a:ext cx="144" cy="14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3576" name="Freeform 12">
              <a:extLst>
                <a:ext uri="{FF2B5EF4-FFF2-40B4-BE49-F238E27FC236}">
                  <a16:creationId xmlns:a16="http://schemas.microsoft.com/office/drawing/2014/main" id="{F3387E5D-F83A-1824-64E1-C2472080CB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50" y="1530"/>
              <a:ext cx="47" cy="102"/>
            </a:xfrm>
            <a:custGeom>
              <a:avLst/>
              <a:gdLst>
                <a:gd name="T0" fmla="*/ 7 w 71"/>
                <a:gd name="T1" fmla="*/ 102 h 96"/>
                <a:gd name="T2" fmla="*/ 0 w 71"/>
                <a:gd name="T3" fmla="*/ 51 h 96"/>
                <a:gd name="T4" fmla="*/ 3 w 71"/>
                <a:gd name="T5" fmla="*/ 20 h 96"/>
                <a:gd name="T6" fmla="*/ 11 w 71"/>
                <a:gd name="T7" fmla="*/ 28 h 96"/>
                <a:gd name="T8" fmla="*/ 20 w 71"/>
                <a:gd name="T9" fmla="*/ 28 h 96"/>
                <a:gd name="T10" fmla="*/ 29 w 71"/>
                <a:gd name="T11" fmla="*/ 20 h 96"/>
                <a:gd name="T12" fmla="*/ 26 w 71"/>
                <a:gd name="T13" fmla="*/ 51 h 96"/>
                <a:gd name="T14" fmla="*/ 26 w 71"/>
                <a:gd name="T15" fmla="*/ 108 h 9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1" h="96">
                  <a:moveTo>
                    <a:pt x="15" y="90"/>
                  </a:moveTo>
                  <a:cubicBezTo>
                    <a:pt x="12" y="73"/>
                    <a:pt x="9" y="59"/>
                    <a:pt x="0" y="45"/>
                  </a:cubicBezTo>
                  <a:cubicBezTo>
                    <a:pt x="2" y="35"/>
                    <a:pt x="4" y="18"/>
                    <a:pt x="6" y="18"/>
                  </a:cubicBezTo>
                  <a:cubicBezTo>
                    <a:pt x="12" y="17"/>
                    <a:pt x="24" y="24"/>
                    <a:pt x="24" y="24"/>
                  </a:cubicBezTo>
                  <a:cubicBezTo>
                    <a:pt x="35" y="17"/>
                    <a:pt x="40" y="9"/>
                    <a:pt x="45" y="24"/>
                  </a:cubicBezTo>
                  <a:cubicBezTo>
                    <a:pt x="61" y="0"/>
                    <a:pt x="39" y="36"/>
                    <a:pt x="66" y="18"/>
                  </a:cubicBezTo>
                  <a:cubicBezTo>
                    <a:pt x="71" y="32"/>
                    <a:pt x="61" y="31"/>
                    <a:pt x="60" y="45"/>
                  </a:cubicBezTo>
                  <a:cubicBezTo>
                    <a:pt x="59" y="62"/>
                    <a:pt x="60" y="79"/>
                    <a:pt x="60" y="9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560" name="Group 13">
            <a:extLst>
              <a:ext uri="{FF2B5EF4-FFF2-40B4-BE49-F238E27FC236}">
                <a16:creationId xmlns:a16="http://schemas.microsoft.com/office/drawing/2014/main" id="{AA30B18F-70A5-D92C-E4C6-707D6394E648}"/>
              </a:ext>
            </a:extLst>
          </p:cNvPr>
          <p:cNvGrpSpPr>
            <a:grpSpLocks/>
          </p:cNvGrpSpPr>
          <p:nvPr/>
        </p:nvGrpSpPr>
        <p:grpSpPr bwMode="auto">
          <a:xfrm>
            <a:off x="6324600" y="2197100"/>
            <a:ext cx="152400" cy="838200"/>
            <a:chOff x="3360" y="2496"/>
            <a:chExt cx="240" cy="1168"/>
          </a:xfrm>
        </p:grpSpPr>
        <p:sp>
          <p:nvSpPr>
            <p:cNvPr id="23573" name="AutoShape 14">
              <a:extLst>
                <a:ext uri="{FF2B5EF4-FFF2-40B4-BE49-F238E27FC236}">
                  <a16:creationId xmlns:a16="http://schemas.microsoft.com/office/drawing/2014/main" id="{4ED0FDAD-3E8B-EC68-F133-8764DAC403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3499"/>
              <a:ext cx="240" cy="165"/>
            </a:xfrm>
            <a:prstGeom prst="can">
              <a:avLst>
                <a:gd name="adj" fmla="val 39065"/>
              </a:avLst>
            </a:pr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2175" name="AutoShape 15">
              <a:extLst>
                <a:ext uri="{FF2B5EF4-FFF2-40B4-BE49-F238E27FC236}">
                  <a16:creationId xmlns:a16="http://schemas.microsoft.com/office/drawing/2014/main" id="{73218957-AE27-BB97-E8A6-232288FF2E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5" y="2496"/>
              <a:ext cx="50" cy="1042"/>
            </a:xfrm>
            <a:prstGeom prst="can">
              <a:avLst>
                <a:gd name="adj" fmla="val 130652"/>
              </a:avLst>
            </a:prstGeom>
            <a:gradFill rotWithShape="1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sp>
        <p:nvSpPr>
          <p:cNvPr id="92176" name="Rectangle 16">
            <a:extLst>
              <a:ext uri="{FF2B5EF4-FFF2-40B4-BE49-F238E27FC236}">
                <a16:creationId xmlns:a16="http://schemas.microsoft.com/office/drawing/2014/main" id="{07839E37-FE44-096D-6835-03F415A553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2933700"/>
            <a:ext cx="1447800" cy="76200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177" name="Oval 17">
            <a:extLst>
              <a:ext uri="{FF2B5EF4-FFF2-40B4-BE49-F238E27FC236}">
                <a16:creationId xmlns:a16="http://schemas.microsoft.com/office/drawing/2014/main" id="{3EFC1A5C-7C02-A03F-CFAA-43154C5440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2613" y="1805319"/>
            <a:ext cx="227387" cy="264781"/>
          </a:xfrm>
          <a:prstGeom prst="ellipse">
            <a:avLst/>
          </a:prstGeom>
          <a:solidFill>
            <a:schemeClr val="bg2">
              <a:alpha val="6117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178" name="AutoShape 18">
            <a:extLst>
              <a:ext uri="{FF2B5EF4-FFF2-40B4-BE49-F238E27FC236}">
                <a16:creationId xmlns:a16="http://schemas.microsoft.com/office/drawing/2014/main" id="{BBFC0DB7-95F3-1786-5556-3E90E364551D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090444" y="1910557"/>
            <a:ext cx="620713" cy="152400"/>
          </a:xfrm>
          <a:prstGeom prst="parallelogram">
            <a:avLst>
              <a:gd name="adj" fmla="val 123470"/>
            </a:avLst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179" name="AutoShape 19">
            <a:extLst>
              <a:ext uri="{FF2B5EF4-FFF2-40B4-BE49-F238E27FC236}">
                <a16:creationId xmlns:a16="http://schemas.microsoft.com/office/drawing/2014/main" id="{0BA48ADA-B41B-625B-EAF3-FDD0EB91AB37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277100" y="1473200"/>
            <a:ext cx="1295400" cy="457200"/>
          </a:xfrm>
          <a:prstGeom prst="parallelogram">
            <a:avLst>
              <a:gd name="adj" fmla="val 97566"/>
            </a:avLst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180" name="Rectangle 20">
            <a:extLst>
              <a:ext uri="{FF2B5EF4-FFF2-40B4-BE49-F238E27FC236}">
                <a16:creationId xmlns:a16="http://schemas.microsoft.com/office/drawing/2014/main" id="{C0017E11-FBB1-1DE8-D4BE-6BE6DE1005F3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848600" y="1930400"/>
            <a:ext cx="76200" cy="990600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181" name="AutoShape 21" descr="Blue tissue paper">
            <a:extLst>
              <a:ext uri="{FF2B5EF4-FFF2-40B4-BE49-F238E27FC236}">
                <a16:creationId xmlns:a16="http://schemas.microsoft.com/office/drawing/2014/main" id="{6D6AB35F-ECA8-65E5-EE49-8DE0EF3059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9300" y="2667000"/>
            <a:ext cx="990600" cy="304800"/>
          </a:xfrm>
          <a:prstGeom prst="roundRect">
            <a:avLst>
              <a:gd name="adj" fmla="val 16667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dist="53882" dir="2700000" algn="ctr" rotWithShape="0">
              <a:schemeClr val="tx1"/>
            </a:outerShdw>
          </a:effec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dirty="0" err="1"/>
              <a:t>Mở</a:t>
            </a:r>
            <a:r>
              <a:rPr lang="en-US" altLang="en-US" sz="1400" dirty="0"/>
              <a:t> </a:t>
            </a:r>
            <a:r>
              <a:rPr lang="en-US" altLang="en-US" sz="1400" dirty="0" err="1"/>
              <a:t>đèn</a:t>
            </a:r>
            <a:endParaRPr lang="en-US" altLang="en-US" sz="1400" dirty="0"/>
          </a:p>
        </p:txBody>
      </p:sp>
      <p:sp>
        <p:nvSpPr>
          <p:cNvPr id="92182" name="Freeform 22">
            <a:extLst>
              <a:ext uri="{FF2B5EF4-FFF2-40B4-BE49-F238E27FC236}">
                <a16:creationId xmlns:a16="http://schemas.microsoft.com/office/drawing/2014/main" id="{FBF79C31-523F-9FFF-D17F-B45126CB0FC8}"/>
              </a:ext>
            </a:extLst>
          </p:cNvPr>
          <p:cNvSpPr>
            <a:spLocks/>
          </p:cNvSpPr>
          <p:nvPr/>
        </p:nvSpPr>
        <p:spPr bwMode="auto">
          <a:xfrm>
            <a:off x="8305800" y="2667000"/>
            <a:ext cx="609600" cy="1219200"/>
          </a:xfrm>
          <a:custGeom>
            <a:avLst/>
            <a:gdLst>
              <a:gd name="T0" fmla="*/ 0 w 456"/>
              <a:gd name="T1" fmla="*/ 0 h 1344"/>
              <a:gd name="T2" fmla="*/ 456 w 456"/>
              <a:gd name="T3" fmla="*/ 0 h 1344"/>
              <a:gd name="T4" fmla="*/ 448 w 456"/>
              <a:gd name="T5" fmla="*/ 1344 h 1344"/>
              <a:gd name="T6" fmla="*/ 4 w 456"/>
              <a:gd name="T7" fmla="*/ 1260 h 1344"/>
              <a:gd name="T8" fmla="*/ 0 w 456"/>
              <a:gd name="T9" fmla="*/ 0 h 13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56" h="1344">
                <a:moveTo>
                  <a:pt x="0" y="0"/>
                </a:moveTo>
                <a:lnTo>
                  <a:pt x="456" y="0"/>
                </a:lnTo>
                <a:lnTo>
                  <a:pt x="448" y="1344"/>
                </a:lnTo>
                <a:lnTo>
                  <a:pt x="4" y="1260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chemeClr val="bg2">
                  <a:gamma/>
                  <a:shade val="15686"/>
                  <a:invGamma/>
                </a:schemeClr>
              </a:gs>
              <a:gs pos="100000">
                <a:schemeClr val="bg2">
                  <a:alpha val="67000"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FB1321-560E-18AF-BEA2-F716EC8C8CC2}"/>
              </a:ext>
            </a:extLst>
          </p:cNvPr>
          <p:cNvSpPr txBox="1"/>
          <p:nvPr/>
        </p:nvSpPr>
        <p:spPr>
          <a:xfrm>
            <a:off x="671475" y="1080558"/>
            <a:ext cx="1447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hẹp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186" name="Rectangle 2">
            <a:extLst>
              <a:ext uri="{FF2B5EF4-FFF2-40B4-BE49-F238E27FC236}">
                <a16:creationId xmlns:a16="http://schemas.microsoft.com/office/drawing/2014/main" id="{6874D202-825F-6221-3FDD-97D0259FF0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3492500"/>
            <a:ext cx="5791200" cy="21336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4579" name="Rectangle 3" descr="Medium wood">
            <a:extLst>
              <a:ext uri="{FF2B5EF4-FFF2-40B4-BE49-F238E27FC236}">
                <a16:creationId xmlns:a16="http://schemas.microsoft.com/office/drawing/2014/main" id="{E55A5E01-5279-5296-1F57-B425A60A9D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5626100"/>
            <a:ext cx="5791200" cy="12954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3188" name="AutoShape 4">
            <a:extLst>
              <a:ext uri="{FF2B5EF4-FFF2-40B4-BE49-F238E27FC236}">
                <a16:creationId xmlns:a16="http://schemas.microsoft.com/office/drawing/2014/main" id="{A53A6A62-0710-086C-16F6-F659FB473916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621463" y="4762500"/>
            <a:ext cx="3124200" cy="685800"/>
          </a:xfrm>
          <a:prstGeom prst="parallelogram">
            <a:avLst>
              <a:gd name="adj" fmla="val 108026"/>
            </a:avLst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3189" name="Oval 5">
            <a:extLst>
              <a:ext uri="{FF2B5EF4-FFF2-40B4-BE49-F238E27FC236}">
                <a16:creationId xmlns:a16="http://schemas.microsoft.com/office/drawing/2014/main" id="{E0B932D8-44F2-DFE8-F11E-2B39D26B94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9975" y="4745038"/>
            <a:ext cx="990600" cy="9906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FF00">
                  <a:alpha val="34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24582" name="Group 6">
            <a:extLst>
              <a:ext uri="{FF2B5EF4-FFF2-40B4-BE49-F238E27FC236}">
                <a16:creationId xmlns:a16="http://schemas.microsoft.com/office/drawing/2014/main" id="{DF737AFB-DAD4-6BC9-CAA6-384FC6D6CCDF}"/>
              </a:ext>
            </a:extLst>
          </p:cNvPr>
          <p:cNvGrpSpPr>
            <a:grpSpLocks/>
          </p:cNvGrpSpPr>
          <p:nvPr/>
        </p:nvGrpSpPr>
        <p:grpSpPr bwMode="auto">
          <a:xfrm>
            <a:off x="3995738" y="5397500"/>
            <a:ext cx="271462" cy="838200"/>
            <a:chOff x="579" y="1602"/>
            <a:chExt cx="384" cy="1095"/>
          </a:xfrm>
        </p:grpSpPr>
        <p:sp>
          <p:nvSpPr>
            <p:cNvPr id="93191" name="AutoShape 7">
              <a:extLst>
                <a:ext uri="{FF2B5EF4-FFF2-40B4-BE49-F238E27FC236}">
                  <a16:creationId xmlns:a16="http://schemas.microsoft.com/office/drawing/2014/main" id="{50F4FAB5-6A61-BCDE-DCE6-889A6ADBCC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9" y="2456"/>
              <a:ext cx="384" cy="241"/>
            </a:xfrm>
            <a:prstGeom prst="can">
              <a:avLst>
                <a:gd name="adj" fmla="val 50000"/>
              </a:avLst>
            </a:prstGeom>
            <a:gradFill rotWithShape="1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93192" name="AutoShape 8">
              <a:extLst>
                <a:ext uri="{FF2B5EF4-FFF2-40B4-BE49-F238E27FC236}">
                  <a16:creationId xmlns:a16="http://schemas.microsoft.com/office/drawing/2014/main" id="{9F79C9C5-A1D0-4985-D07B-5B05C94042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" y="1729"/>
              <a:ext cx="193" cy="815"/>
            </a:xfrm>
            <a:prstGeom prst="can">
              <a:avLst>
                <a:gd name="adj" fmla="val 34374"/>
              </a:avLst>
            </a:prstGeom>
            <a:gradFill rotWithShape="1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93193" name="AutoShape 9">
              <a:extLst>
                <a:ext uri="{FF2B5EF4-FFF2-40B4-BE49-F238E27FC236}">
                  <a16:creationId xmlns:a16="http://schemas.microsoft.com/office/drawing/2014/main" id="{8AC030F8-E524-07FD-7046-EA87E6DA1B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1" y="1602"/>
              <a:ext cx="240" cy="241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grpSp>
        <p:nvGrpSpPr>
          <p:cNvPr id="24583" name="Group 10">
            <a:extLst>
              <a:ext uri="{FF2B5EF4-FFF2-40B4-BE49-F238E27FC236}">
                <a16:creationId xmlns:a16="http://schemas.microsoft.com/office/drawing/2014/main" id="{3C72375F-1F5F-A1FD-EFF7-A022E46A2DF7}"/>
              </a:ext>
            </a:extLst>
          </p:cNvPr>
          <p:cNvGrpSpPr>
            <a:grpSpLocks/>
          </p:cNvGrpSpPr>
          <p:nvPr/>
        </p:nvGrpSpPr>
        <p:grpSpPr bwMode="auto">
          <a:xfrm>
            <a:off x="4010025" y="5183188"/>
            <a:ext cx="228600" cy="228600"/>
            <a:chOff x="702" y="1488"/>
            <a:chExt cx="144" cy="144"/>
          </a:xfrm>
        </p:grpSpPr>
        <p:sp>
          <p:nvSpPr>
            <p:cNvPr id="24599" name="Oval 11">
              <a:extLst>
                <a:ext uri="{FF2B5EF4-FFF2-40B4-BE49-F238E27FC236}">
                  <a16:creationId xmlns:a16="http://schemas.microsoft.com/office/drawing/2014/main" id="{7688A32C-EE91-5A81-D3E1-57E55C75B6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2" y="1488"/>
              <a:ext cx="144" cy="14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4600" name="Freeform 12">
              <a:extLst>
                <a:ext uri="{FF2B5EF4-FFF2-40B4-BE49-F238E27FC236}">
                  <a16:creationId xmlns:a16="http://schemas.microsoft.com/office/drawing/2014/main" id="{B391106B-86B5-00DB-E9E3-3C8C01F6DA4F}"/>
                </a:ext>
              </a:extLst>
            </p:cNvPr>
            <p:cNvSpPr>
              <a:spLocks/>
            </p:cNvSpPr>
            <p:nvPr/>
          </p:nvSpPr>
          <p:spPr bwMode="auto">
            <a:xfrm>
              <a:off x="750" y="1530"/>
              <a:ext cx="47" cy="102"/>
            </a:xfrm>
            <a:custGeom>
              <a:avLst/>
              <a:gdLst>
                <a:gd name="T0" fmla="*/ 7 w 71"/>
                <a:gd name="T1" fmla="*/ 102 h 96"/>
                <a:gd name="T2" fmla="*/ 0 w 71"/>
                <a:gd name="T3" fmla="*/ 51 h 96"/>
                <a:gd name="T4" fmla="*/ 3 w 71"/>
                <a:gd name="T5" fmla="*/ 20 h 96"/>
                <a:gd name="T6" fmla="*/ 11 w 71"/>
                <a:gd name="T7" fmla="*/ 28 h 96"/>
                <a:gd name="T8" fmla="*/ 20 w 71"/>
                <a:gd name="T9" fmla="*/ 28 h 96"/>
                <a:gd name="T10" fmla="*/ 29 w 71"/>
                <a:gd name="T11" fmla="*/ 20 h 96"/>
                <a:gd name="T12" fmla="*/ 26 w 71"/>
                <a:gd name="T13" fmla="*/ 51 h 96"/>
                <a:gd name="T14" fmla="*/ 26 w 71"/>
                <a:gd name="T15" fmla="*/ 108 h 9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1" h="96">
                  <a:moveTo>
                    <a:pt x="15" y="90"/>
                  </a:moveTo>
                  <a:cubicBezTo>
                    <a:pt x="12" y="73"/>
                    <a:pt x="9" y="59"/>
                    <a:pt x="0" y="45"/>
                  </a:cubicBezTo>
                  <a:cubicBezTo>
                    <a:pt x="2" y="35"/>
                    <a:pt x="4" y="18"/>
                    <a:pt x="6" y="18"/>
                  </a:cubicBezTo>
                  <a:cubicBezTo>
                    <a:pt x="12" y="17"/>
                    <a:pt x="24" y="24"/>
                    <a:pt x="24" y="24"/>
                  </a:cubicBezTo>
                  <a:cubicBezTo>
                    <a:pt x="35" y="17"/>
                    <a:pt x="40" y="9"/>
                    <a:pt x="45" y="24"/>
                  </a:cubicBezTo>
                  <a:cubicBezTo>
                    <a:pt x="61" y="0"/>
                    <a:pt x="39" y="36"/>
                    <a:pt x="66" y="18"/>
                  </a:cubicBezTo>
                  <a:cubicBezTo>
                    <a:pt x="71" y="32"/>
                    <a:pt x="61" y="31"/>
                    <a:pt x="60" y="45"/>
                  </a:cubicBezTo>
                  <a:cubicBezTo>
                    <a:pt x="59" y="62"/>
                    <a:pt x="60" y="79"/>
                    <a:pt x="60" y="9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584" name="AutoShape 13">
            <a:extLst>
              <a:ext uri="{FF2B5EF4-FFF2-40B4-BE49-F238E27FC236}">
                <a16:creationId xmlns:a16="http://schemas.microsoft.com/office/drawing/2014/main" id="{5619D76F-C6E4-1BA7-32C3-3951EC0F34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94500" y="6197600"/>
            <a:ext cx="228600" cy="107950"/>
          </a:xfrm>
          <a:prstGeom prst="can">
            <a:avLst>
              <a:gd name="adj" fmla="val 39065"/>
            </a:avLst>
          </a:prstGeom>
          <a:gradFill rotWithShape="1">
            <a:gsLst>
              <a:gs pos="0">
                <a:schemeClr val="bg2"/>
              </a:gs>
              <a:gs pos="100000">
                <a:schemeClr val="bg1"/>
              </a:gs>
            </a:gsLst>
            <a:lin ang="540000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3198" name="AutoShape 14">
            <a:extLst>
              <a:ext uri="{FF2B5EF4-FFF2-40B4-BE49-F238E27FC236}">
                <a16:creationId xmlns:a16="http://schemas.microsoft.com/office/drawing/2014/main" id="{E4183E39-60C0-5FB0-55C9-9C267AF7C4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3876" y="5499100"/>
            <a:ext cx="74613" cy="736600"/>
          </a:xfrm>
          <a:prstGeom prst="can">
            <a:avLst>
              <a:gd name="adj" fmla="val 59416"/>
            </a:avLst>
          </a:prstGeom>
          <a:gradFill rotWithShape="1">
            <a:gsLst>
              <a:gs pos="0">
                <a:schemeClr val="bg2"/>
              </a:gs>
              <a:gs pos="50000">
                <a:schemeClr val="bg1"/>
              </a:gs>
              <a:gs pos="100000">
                <a:schemeClr val="bg2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93199" name="Rectangle 15">
            <a:extLst>
              <a:ext uri="{FF2B5EF4-FFF2-40B4-BE49-F238E27FC236}">
                <a16:creationId xmlns:a16="http://schemas.microsoft.com/office/drawing/2014/main" id="{B9AF6B7E-1D49-F9D7-5C95-EC8073C937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9450" y="6199188"/>
            <a:ext cx="1143000" cy="95250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3200" name="Oval 16">
            <a:extLst>
              <a:ext uri="{FF2B5EF4-FFF2-40B4-BE49-F238E27FC236}">
                <a16:creationId xmlns:a16="http://schemas.microsoft.com/office/drawing/2014/main" id="{ACDE0DEA-4A16-3B05-954A-2349D6F125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4788" y="5183188"/>
            <a:ext cx="228600" cy="228600"/>
          </a:xfrm>
          <a:prstGeom prst="ellipse">
            <a:avLst/>
          </a:prstGeom>
          <a:solidFill>
            <a:schemeClr val="bg2">
              <a:alpha val="6117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3201" name="AutoShape 17">
            <a:extLst>
              <a:ext uri="{FF2B5EF4-FFF2-40B4-BE49-F238E27FC236}">
                <a16:creationId xmlns:a16="http://schemas.microsoft.com/office/drawing/2014/main" id="{69BFBA89-6879-3428-508A-9AA2180FD280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515101" y="5154613"/>
            <a:ext cx="762000" cy="200025"/>
          </a:xfrm>
          <a:prstGeom prst="parallelogram">
            <a:avLst>
              <a:gd name="adj" fmla="val 115485"/>
            </a:avLst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3202" name="AutoShape 18">
            <a:extLst>
              <a:ext uri="{FF2B5EF4-FFF2-40B4-BE49-F238E27FC236}">
                <a16:creationId xmlns:a16="http://schemas.microsoft.com/office/drawing/2014/main" id="{FE6275E0-8776-2EE2-99D1-2451FABE81F9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227888" y="4933950"/>
            <a:ext cx="1905000" cy="457200"/>
          </a:xfrm>
          <a:prstGeom prst="parallelogram">
            <a:avLst>
              <a:gd name="adj" fmla="val 110976"/>
            </a:avLst>
          </a:prstGeom>
          <a:solidFill>
            <a:srgbClr val="8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3203" name="Rectangle 19">
            <a:extLst>
              <a:ext uri="{FF2B5EF4-FFF2-40B4-BE49-F238E27FC236}">
                <a16:creationId xmlns:a16="http://schemas.microsoft.com/office/drawing/2014/main" id="{581D8614-7ECC-1164-6294-0BD8D99A96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2763" y="5495925"/>
            <a:ext cx="74612" cy="762000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b="0"/>
          </a:p>
        </p:txBody>
      </p:sp>
      <p:sp>
        <p:nvSpPr>
          <p:cNvPr id="93204" name="AutoShape 20" descr="Blue tissue paper">
            <a:extLst>
              <a:ext uri="{FF2B5EF4-FFF2-40B4-BE49-F238E27FC236}">
                <a16:creationId xmlns:a16="http://schemas.microsoft.com/office/drawing/2014/main" id="{D6056E8E-C132-9E8C-A889-3A24D99955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1649" y="6000750"/>
            <a:ext cx="914400" cy="304800"/>
          </a:xfrm>
          <a:prstGeom prst="roundRect">
            <a:avLst>
              <a:gd name="adj" fmla="val 16667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dist="53882" dir="2700000" algn="ctr" rotWithShape="0">
              <a:schemeClr val="tx1"/>
            </a:outerShdw>
          </a:effec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dirty="0" err="1"/>
              <a:t>Mở</a:t>
            </a:r>
            <a:r>
              <a:rPr lang="en-US" altLang="en-US" sz="1600" dirty="0"/>
              <a:t> </a:t>
            </a:r>
            <a:r>
              <a:rPr lang="en-US" altLang="en-US" sz="1600" dirty="0" err="1"/>
              <a:t>đèn</a:t>
            </a:r>
            <a:endParaRPr lang="en-US" altLang="en-US" sz="1600" dirty="0"/>
          </a:p>
        </p:txBody>
      </p:sp>
      <p:sp>
        <p:nvSpPr>
          <p:cNvPr id="93205" name="Freeform 21">
            <a:extLst>
              <a:ext uri="{FF2B5EF4-FFF2-40B4-BE49-F238E27FC236}">
                <a16:creationId xmlns:a16="http://schemas.microsoft.com/office/drawing/2014/main" id="{0DA94A34-6126-6262-0537-03E23D7C4531}"/>
              </a:ext>
            </a:extLst>
          </p:cNvPr>
          <p:cNvSpPr>
            <a:spLocks/>
          </p:cNvSpPr>
          <p:nvPr/>
        </p:nvSpPr>
        <p:spPr bwMode="auto">
          <a:xfrm>
            <a:off x="8515350" y="5626100"/>
            <a:ext cx="400050" cy="1219200"/>
          </a:xfrm>
          <a:custGeom>
            <a:avLst/>
            <a:gdLst>
              <a:gd name="T0" fmla="*/ 4 w 252"/>
              <a:gd name="T1" fmla="*/ 0 h 768"/>
              <a:gd name="T2" fmla="*/ 252 w 252"/>
              <a:gd name="T3" fmla="*/ 0 h 768"/>
              <a:gd name="T4" fmla="*/ 248 w 252"/>
              <a:gd name="T5" fmla="*/ 768 h 768"/>
              <a:gd name="T6" fmla="*/ 0 w 252"/>
              <a:gd name="T7" fmla="*/ 652 h 768"/>
              <a:gd name="T8" fmla="*/ 4 w 252"/>
              <a:gd name="T9" fmla="*/ 0 h 7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2" h="768">
                <a:moveTo>
                  <a:pt x="4" y="0"/>
                </a:moveTo>
                <a:lnTo>
                  <a:pt x="252" y="0"/>
                </a:lnTo>
                <a:lnTo>
                  <a:pt x="248" y="768"/>
                </a:lnTo>
                <a:lnTo>
                  <a:pt x="0" y="652"/>
                </a:lnTo>
                <a:lnTo>
                  <a:pt x="4" y="0"/>
                </a:lnTo>
                <a:close/>
              </a:path>
            </a:pathLst>
          </a:custGeom>
          <a:gradFill rotWithShape="1">
            <a:gsLst>
              <a:gs pos="0">
                <a:schemeClr val="bg2">
                  <a:gamma/>
                  <a:shade val="15686"/>
                  <a:invGamma/>
                </a:schemeClr>
              </a:gs>
              <a:gs pos="100000">
                <a:schemeClr val="bg2">
                  <a:alpha val="67000"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93207" name="AutoShape 23">
            <a:extLst>
              <a:ext uri="{FF2B5EF4-FFF2-40B4-BE49-F238E27FC236}">
                <a16:creationId xmlns:a16="http://schemas.microsoft.com/office/drawing/2014/main" id="{78D71853-D272-EE8D-2903-73B87DD0DAFB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570788" y="4987925"/>
            <a:ext cx="1204912" cy="319088"/>
          </a:xfrm>
          <a:prstGeom prst="parallelogram">
            <a:avLst>
              <a:gd name="adj" fmla="val 109437"/>
            </a:avLst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4595" name="AutoShape 2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DA7A9125-851E-11E7-7C6B-014FDA9639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6400" y="8902700"/>
            <a:ext cx="304800" cy="304800"/>
          </a:xfrm>
          <a:prstGeom prst="actionButtonBeginning">
            <a:avLst/>
          </a:prstGeom>
          <a:solidFill>
            <a:srgbClr val="00FF00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3209" name="Text Box 25">
            <a:extLst>
              <a:ext uri="{FF2B5EF4-FFF2-40B4-BE49-F238E27FC236}">
                <a16:creationId xmlns:a16="http://schemas.microsoft.com/office/drawing/2014/main" id="{ADFF5902-CF6B-9AAA-0093-A45810F881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0" y="9359900"/>
            <a:ext cx="1447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6699FF">
                        <a:alpha val="49001"/>
                      </a:srgbClr>
                    </a:gs>
                    <a:gs pos="50000">
                      <a:schemeClr val="bg1"/>
                    </a:gs>
                    <a:gs pos="100000">
                      <a:srgbClr val="6699FF">
                        <a:alpha val="49001"/>
                      </a:srgbClr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latin typeface="Arial" charset="0"/>
              </a:rPr>
              <a:t>Trở lại Vật lý 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70D0E7-76FB-AAAF-91FE-71BCBB74042B}"/>
              </a:ext>
            </a:extLst>
          </p:cNvPr>
          <p:cNvSpPr txBox="1"/>
          <p:nvPr/>
        </p:nvSpPr>
        <p:spPr>
          <a:xfrm>
            <a:off x="646075" y="4532432"/>
            <a:ext cx="14478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227D9C3-D0E6-1D3E-BFA2-FF224A68B675}"/>
              </a:ext>
            </a:extLst>
          </p:cNvPr>
          <p:cNvCxnSpPr/>
          <p:nvPr/>
        </p:nvCxnSpPr>
        <p:spPr>
          <a:xfrm>
            <a:off x="7931150" y="1841500"/>
            <a:ext cx="167005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539CE87-239D-96FB-AB9F-DFA48EECF7A5}"/>
              </a:ext>
            </a:extLst>
          </p:cNvPr>
          <p:cNvSpPr txBox="1"/>
          <p:nvPr/>
        </p:nvSpPr>
        <p:spPr>
          <a:xfrm>
            <a:off x="9499600" y="1541351"/>
            <a:ext cx="1797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52C3760-2627-670E-C51B-E5CAD065324D}"/>
              </a:ext>
            </a:extLst>
          </p:cNvPr>
          <p:cNvCxnSpPr/>
          <p:nvPr/>
        </p:nvCxnSpPr>
        <p:spPr>
          <a:xfrm>
            <a:off x="8207375" y="5249863"/>
            <a:ext cx="167005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A6EB6D5-9D06-BEAA-F894-63E3D25C9F1E}"/>
              </a:ext>
            </a:extLst>
          </p:cNvPr>
          <p:cNvSpPr txBox="1"/>
          <p:nvPr/>
        </p:nvSpPr>
        <p:spPr>
          <a:xfrm>
            <a:off x="9899649" y="4966520"/>
            <a:ext cx="1797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C971726-1E9A-5059-B8F1-8610A644963C}"/>
              </a:ext>
            </a:extLst>
          </p:cNvPr>
          <p:cNvCxnSpPr>
            <a:cxnSpLocks/>
          </p:cNvCxnSpPr>
          <p:nvPr/>
        </p:nvCxnSpPr>
        <p:spPr>
          <a:xfrm>
            <a:off x="8408988" y="6000750"/>
            <a:ext cx="149066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67B0CE6-BB77-9C5D-8C10-7A1AC4A7F3BA}"/>
              </a:ext>
            </a:extLst>
          </p:cNvPr>
          <p:cNvSpPr txBox="1"/>
          <p:nvPr/>
        </p:nvSpPr>
        <p:spPr>
          <a:xfrm>
            <a:off x="9894925" y="5727960"/>
            <a:ext cx="22431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2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921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921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921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" fill="hold"/>
                                        <p:tgtEl>
                                          <p:spTgt spid="92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fill="hold"/>
                                        <p:tgtEl>
                                          <p:spTgt spid="92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921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921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921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921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921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921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500" fill="hold"/>
                                        <p:tgtEl>
                                          <p:spTgt spid="921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21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921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200"/>
                                        <p:tgtEl>
                                          <p:spTgt spid="92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921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921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921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921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ECFF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921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921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"/>
                                        <p:tgtEl>
                                          <p:spTgt spid="92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81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932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932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932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932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00" fill="hold"/>
                                        <p:tgtEl>
                                          <p:spTgt spid="93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" fill="hold"/>
                                        <p:tgtEl>
                                          <p:spTgt spid="93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500" fill="hold"/>
                                        <p:tgtEl>
                                          <p:spTgt spid="932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932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932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93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500" fill="hold"/>
                                        <p:tgtEl>
                                          <p:spTgt spid="932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932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932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200"/>
                                        <p:tgtEl>
                                          <p:spTgt spid="93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500" fill="hold"/>
                                        <p:tgtEl>
                                          <p:spTgt spid="931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931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931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931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ECFF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931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931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00"/>
                                        <p:tgtEl>
                                          <p:spTgt spid="93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932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932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932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204"/>
                  </p:tgtEl>
                </p:cond>
              </p:nextCondLst>
            </p:seq>
          </p:childTnLst>
        </p:cTn>
      </p:par>
    </p:tnLst>
    <p:bldLst>
      <p:bldP spid="92165" grpId="0" animBg="1"/>
      <p:bldP spid="92176" grpId="0" animBg="1"/>
      <p:bldP spid="93189" grpId="0" animBg="1"/>
      <p:bldP spid="93199" grpId="0" animBg="1"/>
      <p:bldP spid="93202" grpId="0" animBg="1"/>
      <p:bldP spid="93203" grpId="0" animBg="1"/>
      <p:bldP spid="7" grpId="0"/>
      <p:bldP spid="9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B83D5E-4722-FC3B-0BED-3474EA150A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805E4A-024B-6BB6-6A61-A25B9012C9B9}"/>
              </a:ext>
            </a:extLst>
          </p:cNvPr>
          <p:cNvSpPr txBox="1"/>
          <p:nvPr/>
        </p:nvSpPr>
        <p:spPr>
          <a:xfrm>
            <a:off x="1421026" y="515572"/>
            <a:ext cx="7895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VÙNG TỐI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0D05CC-7B93-40E2-4A79-2D3832B10B29}"/>
              </a:ext>
            </a:extLst>
          </p:cNvPr>
          <p:cNvSpPr txBox="1"/>
          <p:nvPr/>
        </p:nvSpPr>
        <p:spPr>
          <a:xfrm>
            <a:off x="1054100" y="1225606"/>
            <a:ext cx="10389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9A5FCB0-4BE3-E5F3-3F55-840162A47A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5921784"/>
              </p:ext>
            </p:extLst>
          </p:nvPr>
        </p:nvGraphicFramePr>
        <p:xfrm>
          <a:off x="495300" y="1892300"/>
          <a:ext cx="11353800" cy="47777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4600">
                  <a:extLst>
                    <a:ext uri="{9D8B030D-6E8A-4147-A177-3AD203B41FA5}">
                      <a16:colId xmlns:a16="http://schemas.microsoft.com/office/drawing/2014/main" val="2899525763"/>
                    </a:ext>
                  </a:extLst>
                </a:gridCol>
                <a:gridCol w="4368800">
                  <a:extLst>
                    <a:ext uri="{9D8B030D-6E8A-4147-A177-3AD203B41FA5}">
                      <a16:colId xmlns:a16="http://schemas.microsoft.com/office/drawing/2014/main" val="2847962415"/>
                    </a:ext>
                  </a:extLst>
                </a:gridCol>
                <a:gridCol w="4470400">
                  <a:extLst>
                    <a:ext uri="{9D8B030D-6E8A-4147-A177-3AD203B41FA5}">
                      <a16:colId xmlns:a16="http://schemas.microsoft.com/office/drawing/2014/main" val="1523020543"/>
                    </a:ext>
                  </a:extLst>
                </a:gridCol>
              </a:tblGrid>
              <a:tr h="861755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rộng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hẹp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9118791"/>
                  </a:ext>
                </a:extLst>
              </a:tr>
              <a:tr h="1386145"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rộng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nhỏ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9076505"/>
                  </a:ext>
                </a:extLst>
              </a:tr>
              <a:tr h="2396070"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vùng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tối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vùng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tối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toàn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vùng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tối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toàn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Ranh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rệt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vùng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tối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vùng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vùng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tối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cạnh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nét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ràng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ranh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rệt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vùng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0386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8060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545638-7739-37C1-BA0C-177FCC5ED5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6FCB431-0FF5-D1EC-3D52-AEB15309B3BC}"/>
              </a:ext>
            </a:extLst>
          </p:cNvPr>
          <p:cNvSpPr txBox="1"/>
          <p:nvPr/>
        </p:nvSpPr>
        <p:spPr>
          <a:xfrm>
            <a:off x="1421026" y="515572"/>
            <a:ext cx="7895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VÙNG TỐI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73E480-BF30-B333-8DE4-3B4962A6770C}"/>
              </a:ext>
            </a:extLst>
          </p:cNvPr>
          <p:cNvSpPr txBox="1"/>
          <p:nvPr/>
        </p:nvSpPr>
        <p:spPr>
          <a:xfrm>
            <a:off x="1309815" y="1332690"/>
            <a:ext cx="9564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6">
            <a:extLst>
              <a:ext uri="{FF2B5EF4-FFF2-40B4-BE49-F238E27FC236}">
                <a16:creationId xmlns:a16="http://schemas.microsoft.com/office/drawing/2014/main" id="{F7B8BF75-33C4-8F5C-9555-16F93ED53744}"/>
              </a:ext>
            </a:extLst>
          </p:cNvPr>
          <p:cNvGrpSpPr>
            <a:grpSpLocks/>
          </p:cNvGrpSpPr>
          <p:nvPr/>
        </p:nvGrpSpPr>
        <p:grpSpPr bwMode="auto">
          <a:xfrm>
            <a:off x="1326442" y="3269398"/>
            <a:ext cx="228600" cy="914400"/>
            <a:chOff x="579" y="1602"/>
            <a:chExt cx="384" cy="1095"/>
          </a:xfrm>
        </p:grpSpPr>
        <p:sp>
          <p:nvSpPr>
            <p:cNvPr id="5" name="AutoShape 7">
              <a:extLst>
                <a:ext uri="{FF2B5EF4-FFF2-40B4-BE49-F238E27FC236}">
                  <a16:creationId xmlns:a16="http://schemas.microsoft.com/office/drawing/2014/main" id="{2F765C2B-DEE0-FD52-3F93-CDFA433595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9" y="2457"/>
              <a:ext cx="384" cy="240"/>
            </a:xfrm>
            <a:prstGeom prst="can">
              <a:avLst>
                <a:gd name="adj" fmla="val 50000"/>
              </a:avLst>
            </a:prstGeom>
            <a:gradFill rotWithShape="1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6" name="AutoShape 8">
              <a:extLst>
                <a:ext uri="{FF2B5EF4-FFF2-40B4-BE49-F238E27FC236}">
                  <a16:creationId xmlns:a16="http://schemas.microsoft.com/office/drawing/2014/main" id="{A3C9B243-DEFD-D797-4510-08890EBE87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1727"/>
              <a:ext cx="192" cy="817"/>
            </a:xfrm>
            <a:prstGeom prst="can">
              <a:avLst>
                <a:gd name="adj" fmla="val 34374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7" name="AutoShape 9">
              <a:extLst>
                <a:ext uri="{FF2B5EF4-FFF2-40B4-BE49-F238E27FC236}">
                  <a16:creationId xmlns:a16="http://schemas.microsoft.com/office/drawing/2014/main" id="{917B9F73-323A-6428-2DF1-0CA64DB872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1" y="1602"/>
              <a:ext cx="240" cy="240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0000"/>
                </a:solidFill>
                <a:latin typeface="Arial" charset="0"/>
              </a:endParaRPr>
            </a:p>
          </p:txBody>
        </p:sp>
      </p:grpSp>
      <p:sp>
        <p:nvSpPr>
          <p:cNvPr id="8" name="Oval 5">
            <a:extLst>
              <a:ext uri="{FF2B5EF4-FFF2-40B4-BE49-F238E27FC236}">
                <a16:creationId xmlns:a16="http://schemas.microsoft.com/office/drawing/2014/main" id="{62D80098-622B-ED25-C7EF-56A167BBB3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6973" y="3101545"/>
            <a:ext cx="287538" cy="218841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031C046-2CCE-8A00-CF8B-5524CA5805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563" y="2769266"/>
            <a:ext cx="1019317" cy="1046801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23678F4F-88DF-0A38-FC95-962DDD423071}"/>
              </a:ext>
            </a:extLst>
          </p:cNvPr>
          <p:cNvSpPr/>
          <p:nvPr/>
        </p:nvSpPr>
        <p:spPr>
          <a:xfrm>
            <a:off x="6940333" y="1911970"/>
            <a:ext cx="2001795" cy="29508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B2A1EE52-E2E3-7F67-89D1-D2445222271F}"/>
              </a:ext>
            </a:extLst>
          </p:cNvPr>
          <p:cNvSpPr/>
          <p:nvPr/>
        </p:nvSpPr>
        <p:spPr>
          <a:xfrm>
            <a:off x="7188596" y="2619632"/>
            <a:ext cx="1324324" cy="1433603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4E2AD7E-2498-B2EA-75F3-19AD5ED540B9}"/>
              </a:ext>
            </a:extLst>
          </p:cNvPr>
          <p:cNvGrpSpPr/>
          <p:nvPr/>
        </p:nvGrpSpPr>
        <p:grpSpPr>
          <a:xfrm>
            <a:off x="1381806" y="2619632"/>
            <a:ext cx="6390594" cy="488773"/>
            <a:chOff x="1711234" y="1907177"/>
            <a:chExt cx="5982789" cy="1293223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E93D6ED5-C895-06AE-9694-B167248B772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11234" y="1907177"/>
              <a:ext cx="5982789" cy="1293223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F4B337A5-7497-8BAD-BA03-D321E468F8E5}"/>
                </a:ext>
              </a:extLst>
            </p:cNvPr>
            <p:cNvCxnSpPr/>
            <p:nvPr/>
          </p:nvCxnSpPr>
          <p:spPr>
            <a:xfrm>
              <a:off x="4558937" y="2429691"/>
              <a:ext cx="248194" cy="104503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A258E9DA-DC9A-F84A-4B1B-75509D098E3A}"/>
                </a:ext>
              </a:extLst>
            </p:cNvPr>
            <p:cNvCxnSpPr/>
            <p:nvPr/>
          </p:nvCxnSpPr>
          <p:spPr>
            <a:xfrm flipH="1">
              <a:off x="4611189" y="2534194"/>
              <a:ext cx="182880" cy="195943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24F73EE-3774-B10E-6C85-CBB53A1B31B3}"/>
              </a:ext>
            </a:extLst>
          </p:cNvPr>
          <p:cNvGrpSpPr/>
          <p:nvPr/>
        </p:nvGrpSpPr>
        <p:grpSpPr>
          <a:xfrm flipV="1">
            <a:off x="1326442" y="3305889"/>
            <a:ext cx="6503108" cy="747346"/>
            <a:chOff x="1711234" y="1907177"/>
            <a:chExt cx="5982789" cy="1293223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36AF2A8D-2FA9-F275-AA3E-AEED10C0175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11234" y="1907177"/>
              <a:ext cx="5982789" cy="1293223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4D373BE9-DD50-AFB6-B787-A5450DE78FE9}"/>
                </a:ext>
              </a:extLst>
            </p:cNvPr>
            <p:cNvCxnSpPr/>
            <p:nvPr/>
          </p:nvCxnSpPr>
          <p:spPr>
            <a:xfrm>
              <a:off x="4558937" y="2429691"/>
              <a:ext cx="248194" cy="104503"/>
            </a:xfrm>
            <a:prstGeom prst="line">
              <a:avLst/>
            </a:prstGeom>
            <a:ln w="127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BF6DE94F-DBCE-A8D5-86B8-A43600DC1335}"/>
                </a:ext>
              </a:extLst>
            </p:cNvPr>
            <p:cNvCxnSpPr/>
            <p:nvPr/>
          </p:nvCxnSpPr>
          <p:spPr>
            <a:xfrm flipH="1">
              <a:off x="4611189" y="2534194"/>
              <a:ext cx="182880" cy="195943"/>
            </a:xfrm>
            <a:prstGeom prst="line">
              <a:avLst/>
            </a:prstGeom>
            <a:ln w="127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7C10EFCA-0649-A30F-8B82-792E4BD3D213}"/>
              </a:ext>
            </a:extLst>
          </p:cNvPr>
          <p:cNvSpPr txBox="1"/>
          <p:nvPr/>
        </p:nvSpPr>
        <p:spPr>
          <a:xfrm>
            <a:off x="766218" y="4354514"/>
            <a:ext cx="1345475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hẹp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FDCDCF5-CAB5-15D1-4199-F65B041DB513}"/>
              </a:ext>
            </a:extLst>
          </p:cNvPr>
          <p:cNvSpPr txBox="1"/>
          <p:nvPr/>
        </p:nvSpPr>
        <p:spPr>
          <a:xfrm>
            <a:off x="4850701" y="4508659"/>
            <a:ext cx="146304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F445BB28-93B6-D54B-E3D1-A2F9DF4C3CAB}"/>
              </a:ext>
            </a:extLst>
          </p:cNvPr>
          <p:cNvCxnSpPr>
            <a:cxnSpLocks/>
          </p:cNvCxnSpPr>
          <p:nvPr/>
        </p:nvCxnSpPr>
        <p:spPr>
          <a:xfrm flipH="1" flipV="1">
            <a:off x="8512920" y="3577651"/>
            <a:ext cx="1734336" cy="5059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144A9C4E-FD91-7379-8367-54F66403A5C0}"/>
              </a:ext>
            </a:extLst>
          </p:cNvPr>
          <p:cNvSpPr txBox="1"/>
          <p:nvPr/>
        </p:nvSpPr>
        <p:spPr>
          <a:xfrm>
            <a:off x="10398034" y="4053235"/>
            <a:ext cx="1567543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8684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53" grpId="0" animBg="1"/>
      <p:bldP spid="6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33FE2E-909D-CE3C-F494-444D13C07230}"/>
              </a:ext>
            </a:extLst>
          </p:cNvPr>
          <p:cNvSpPr txBox="1"/>
          <p:nvPr/>
        </p:nvSpPr>
        <p:spPr>
          <a:xfrm>
            <a:off x="1421026" y="515572"/>
            <a:ext cx="7895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VÙNG TỐI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CC192F-B367-7240-D8E3-B6A2F2728562}"/>
              </a:ext>
            </a:extLst>
          </p:cNvPr>
          <p:cNvSpPr txBox="1"/>
          <p:nvPr/>
        </p:nvSpPr>
        <p:spPr>
          <a:xfrm>
            <a:off x="1309815" y="1332690"/>
            <a:ext cx="9564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6">
            <a:extLst>
              <a:ext uri="{FF2B5EF4-FFF2-40B4-BE49-F238E27FC236}">
                <a16:creationId xmlns:a16="http://schemas.microsoft.com/office/drawing/2014/main" id="{90347D3D-A9B9-FD10-D3F8-F36884121560}"/>
              </a:ext>
            </a:extLst>
          </p:cNvPr>
          <p:cNvGrpSpPr>
            <a:grpSpLocks/>
          </p:cNvGrpSpPr>
          <p:nvPr/>
        </p:nvGrpSpPr>
        <p:grpSpPr bwMode="auto">
          <a:xfrm>
            <a:off x="1309815" y="3808525"/>
            <a:ext cx="228600" cy="914400"/>
            <a:chOff x="579" y="1602"/>
            <a:chExt cx="384" cy="1095"/>
          </a:xfrm>
        </p:grpSpPr>
        <p:sp>
          <p:nvSpPr>
            <p:cNvPr id="5" name="AutoShape 7">
              <a:extLst>
                <a:ext uri="{FF2B5EF4-FFF2-40B4-BE49-F238E27FC236}">
                  <a16:creationId xmlns:a16="http://schemas.microsoft.com/office/drawing/2014/main" id="{42A0B2D5-43EE-39E7-48D9-E229B841C5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9" y="2457"/>
              <a:ext cx="384" cy="240"/>
            </a:xfrm>
            <a:prstGeom prst="can">
              <a:avLst>
                <a:gd name="adj" fmla="val 50000"/>
              </a:avLst>
            </a:prstGeom>
            <a:gradFill rotWithShape="1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6" name="AutoShape 8">
              <a:extLst>
                <a:ext uri="{FF2B5EF4-FFF2-40B4-BE49-F238E27FC236}">
                  <a16:creationId xmlns:a16="http://schemas.microsoft.com/office/drawing/2014/main" id="{3EE05BA1-90B0-8F67-83BE-9B77DB4F3F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1727"/>
              <a:ext cx="192" cy="817"/>
            </a:xfrm>
            <a:prstGeom prst="can">
              <a:avLst>
                <a:gd name="adj" fmla="val 34374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7" name="AutoShape 9">
              <a:extLst>
                <a:ext uri="{FF2B5EF4-FFF2-40B4-BE49-F238E27FC236}">
                  <a16:creationId xmlns:a16="http://schemas.microsoft.com/office/drawing/2014/main" id="{E1E5B091-FE6F-63E4-11A5-C26AA2BED8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1" y="1602"/>
              <a:ext cx="240" cy="240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0000"/>
                </a:solidFill>
                <a:latin typeface="Arial" charset="0"/>
              </a:endParaRPr>
            </a:p>
          </p:txBody>
        </p:sp>
      </p:grpSp>
      <p:sp>
        <p:nvSpPr>
          <p:cNvPr id="8" name="Oval 5">
            <a:extLst>
              <a:ext uri="{FF2B5EF4-FFF2-40B4-BE49-F238E27FC236}">
                <a16:creationId xmlns:a16="http://schemas.microsoft.com/office/drawing/2014/main" id="{3BD623F1-B5C0-22DA-C62F-9D94115D90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9548" y="3004293"/>
            <a:ext cx="805171" cy="811206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7B5A276-C9D8-3EEB-39FA-8D33D248A6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424" y="2767991"/>
            <a:ext cx="1019317" cy="1046801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068A27BD-7B12-2F78-B7C0-74A5C352ABF5}"/>
              </a:ext>
            </a:extLst>
          </p:cNvPr>
          <p:cNvSpPr/>
          <p:nvPr/>
        </p:nvSpPr>
        <p:spPr>
          <a:xfrm>
            <a:off x="6940333" y="1911970"/>
            <a:ext cx="2001795" cy="29508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BF8D4D3-7659-0AE3-623F-DD3E95793748}"/>
              </a:ext>
            </a:extLst>
          </p:cNvPr>
          <p:cNvSpPr txBox="1"/>
          <p:nvPr/>
        </p:nvSpPr>
        <p:spPr>
          <a:xfrm>
            <a:off x="766218" y="4846794"/>
            <a:ext cx="1345475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643B385-4FF2-EB2D-0718-33D48547A647}"/>
              </a:ext>
            </a:extLst>
          </p:cNvPr>
          <p:cNvSpPr txBox="1"/>
          <p:nvPr/>
        </p:nvSpPr>
        <p:spPr>
          <a:xfrm>
            <a:off x="4850701" y="4508659"/>
            <a:ext cx="146304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083D3C9-C375-67F4-87D5-BAD99ED47116}"/>
              </a:ext>
            </a:extLst>
          </p:cNvPr>
          <p:cNvSpPr txBox="1"/>
          <p:nvPr/>
        </p:nvSpPr>
        <p:spPr>
          <a:xfrm>
            <a:off x="10398034" y="4053235"/>
            <a:ext cx="1567543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40D6600-4378-A5C6-3304-58D01607066D}"/>
              </a:ext>
            </a:extLst>
          </p:cNvPr>
          <p:cNvGrpSpPr/>
          <p:nvPr/>
        </p:nvGrpSpPr>
        <p:grpSpPr>
          <a:xfrm>
            <a:off x="1424115" y="2178197"/>
            <a:ext cx="6831047" cy="1630328"/>
            <a:chOff x="1424116" y="2246811"/>
            <a:chExt cx="6648730" cy="1561714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02F0C9E-8D3A-EC3B-A8EF-728EE15FA1DA}"/>
                </a:ext>
              </a:extLst>
            </p:cNvPr>
            <p:cNvCxnSpPr>
              <a:stCxn id="7" idx="1"/>
            </p:cNvCxnSpPr>
            <p:nvPr/>
          </p:nvCxnSpPr>
          <p:spPr>
            <a:xfrm flipV="1">
              <a:off x="1424116" y="2246811"/>
              <a:ext cx="6648730" cy="156171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4C1932C4-2B83-4A76-5321-227EC595DDC8}"/>
                </a:ext>
              </a:extLst>
            </p:cNvPr>
            <p:cNvCxnSpPr>
              <a:cxnSpLocks/>
            </p:cNvCxnSpPr>
            <p:nvPr/>
          </p:nvCxnSpPr>
          <p:spPr>
            <a:xfrm>
              <a:off x="4064508" y="3130843"/>
              <a:ext cx="27142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4A270B34-9B00-4D33-353F-B9BCEFF0BAC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82992" y="3130843"/>
              <a:ext cx="252940" cy="13487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82E3CE55-4717-201C-B872-ABD715361AA0}"/>
              </a:ext>
            </a:extLst>
          </p:cNvPr>
          <p:cNvGrpSpPr/>
          <p:nvPr/>
        </p:nvGrpSpPr>
        <p:grpSpPr>
          <a:xfrm>
            <a:off x="1479480" y="2986043"/>
            <a:ext cx="6817680" cy="1303975"/>
            <a:chOff x="1479479" y="2986044"/>
            <a:chExt cx="6407221" cy="1200328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E072A359-3C3C-8E6B-33C8-7161A52484AA}"/>
                </a:ext>
              </a:extLst>
            </p:cNvPr>
            <p:cNvCxnSpPr>
              <a:cxnSpLocks/>
            </p:cNvCxnSpPr>
            <p:nvPr/>
          </p:nvCxnSpPr>
          <p:spPr>
            <a:xfrm>
              <a:off x="1479479" y="2986044"/>
              <a:ext cx="6407221" cy="1200328"/>
            </a:xfrm>
            <a:prstGeom prst="line">
              <a:avLst/>
            </a:prstGeom>
            <a:ln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4F13639E-2BDF-6CC5-1D29-1BFE7C92B599}"/>
                </a:ext>
              </a:extLst>
            </p:cNvPr>
            <p:cNvCxnSpPr/>
            <p:nvPr/>
          </p:nvCxnSpPr>
          <p:spPr>
            <a:xfrm>
              <a:off x="4336820" y="3416407"/>
              <a:ext cx="106570" cy="12036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EE01FED-CBAA-9C17-9E60-1C29E259F72A}"/>
                </a:ext>
              </a:extLst>
            </p:cNvPr>
            <p:cNvCxnSpPr/>
            <p:nvPr/>
          </p:nvCxnSpPr>
          <p:spPr>
            <a:xfrm flipH="1">
              <a:off x="4238996" y="3545123"/>
              <a:ext cx="186146" cy="10627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Oval 72">
            <a:extLst>
              <a:ext uri="{FF2B5EF4-FFF2-40B4-BE49-F238E27FC236}">
                <a16:creationId xmlns:a16="http://schemas.microsoft.com/office/drawing/2014/main" id="{BAD43BF9-DE6E-8332-9856-F8EB45E0D6CE}"/>
              </a:ext>
            </a:extLst>
          </p:cNvPr>
          <p:cNvSpPr/>
          <p:nvPr/>
        </p:nvSpPr>
        <p:spPr>
          <a:xfrm>
            <a:off x="7215388" y="2272937"/>
            <a:ext cx="1734336" cy="1964406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50D74EDD-6640-EECC-01C6-3BB7ADC3DC99}"/>
              </a:ext>
            </a:extLst>
          </p:cNvPr>
          <p:cNvSpPr/>
          <p:nvPr/>
        </p:nvSpPr>
        <p:spPr>
          <a:xfrm>
            <a:off x="7569642" y="2659690"/>
            <a:ext cx="1108110" cy="1147619"/>
          </a:xfrm>
          <a:prstGeom prst="ellipse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021B06BB-120A-CA26-AD00-7FF83C4DDFAA}"/>
              </a:ext>
            </a:extLst>
          </p:cNvPr>
          <p:cNvGrpSpPr/>
          <p:nvPr/>
        </p:nvGrpSpPr>
        <p:grpSpPr>
          <a:xfrm>
            <a:off x="1365178" y="3807309"/>
            <a:ext cx="6877485" cy="45719"/>
            <a:chOff x="2514600" y="3206931"/>
            <a:chExt cx="5845629" cy="222069"/>
          </a:xfrm>
        </p:grpSpPr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28585FA4-55FB-442F-1C4E-87747A3E1C74}"/>
                </a:ext>
              </a:extLst>
            </p:cNvPr>
            <p:cNvCxnSpPr>
              <a:cxnSpLocks/>
            </p:cNvCxnSpPr>
            <p:nvPr/>
          </p:nvCxnSpPr>
          <p:spPr>
            <a:xfrm>
              <a:off x="2514600" y="3206931"/>
              <a:ext cx="5845629" cy="222069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E4421DC-2BA8-C947-CC48-81374EFBE2A8}"/>
                </a:ext>
              </a:extLst>
            </p:cNvPr>
            <p:cNvCxnSpPr/>
            <p:nvPr/>
          </p:nvCxnSpPr>
          <p:spPr>
            <a:xfrm flipH="1">
              <a:off x="4781005" y="3278776"/>
              <a:ext cx="130629" cy="130629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C35A1657-7C10-8F02-4E66-97AD0AD3B4FE}"/>
                </a:ext>
              </a:extLst>
            </p:cNvPr>
            <p:cNvCxnSpPr/>
            <p:nvPr/>
          </p:nvCxnSpPr>
          <p:spPr>
            <a:xfrm flipH="1" flipV="1">
              <a:off x="4781005" y="3206931"/>
              <a:ext cx="130629" cy="71845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0080FE5B-9DC7-D10E-FB36-DEBDB190B4E1}"/>
              </a:ext>
            </a:extLst>
          </p:cNvPr>
          <p:cNvGrpSpPr/>
          <p:nvPr/>
        </p:nvGrpSpPr>
        <p:grpSpPr>
          <a:xfrm>
            <a:off x="1424983" y="2659690"/>
            <a:ext cx="6817680" cy="343838"/>
            <a:chOff x="2514600" y="2821577"/>
            <a:chExt cx="5780314" cy="385354"/>
          </a:xfrm>
        </p:grpSpPr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B641CAE6-90FC-48C8-F634-33F3D94CCFE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14600" y="2821577"/>
              <a:ext cx="5780314" cy="385354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3DD26A05-B13F-CEB2-7A24-02ED2627D7D2}"/>
                </a:ext>
              </a:extLst>
            </p:cNvPr>
            <p:cNvCxnSpPr>
              <a:cxnSpLocks/>
            </p:cNvCxnSpPr>
            <p:nvPr/>
          </p:nvCxnSpPr>
          <p:spPr>
            <a:xfrm>
              <a:off x="4676503" y="2939143"/>
              <a:ext cx="186145" cy="130628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B344AD10-8FE8-DFFD-06E2-573C234B5476}"/>
                </a:ext>
              </a:extLst>
            </p:cNvPr>
            <p:cNvCxnSpPr/>
            <p:nvPr/>
          </p:nvCxnSpPr>
          <p:spPr>
            <a:xfrm flipH="1">
              <a:off x="4715691" y="3069771"/>
              <a:ext cx="130629" cy="130629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670482B6-6AFA-2701-751A-CAB878C90108}"/>
              </a:ext>
            </a:extLst>
          </p:cNvPr>
          <p:cNvCxnSpPr>
            <a:cxnSpLocks/>
          </p:cNvCxnSpPr>
          <p:nvPr/>
        </p:nvCxnSpPr>
        <p:spPr>
          <a:xfrm flipH="1" flipV="1">
            <a:off x="8598569" y="3561734"/>
            <a:ext cx="1734336" cy="5059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3489A340-C33D-9557-83B0-9A404883E05B}"/>
              </a:ext>
            </a:extLst>
          </p:cNvPr>
          <p:cNvCxnSpPr>
            <a:cxnSpLocks/>
          </p:cNvCxnSpPr>
          <p:nvPr/>
        </p:nvCxnSpPr>
        <p:spPr>
          <a:xfrm flipH="1">
            <a:off x="8790518" y="2757954"/>
            <a:ext cx="1734336" cy="2092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6" name="TextBox 85">
            <a:extLst>
              <a:ext uri="{FF2B5EF4-FFF2-40B4-BE49-F238E27FC236}">
                <a16:creationId xmlns:a16="http://schemas.microsoft.com/office/drawing/2014/main" id="{00693D1A-722A-2D54-B3CD-37BB7D58A228}"/>
              </a:ext>
            </a:extLst>
          </p:cNvPr>
          <p:cNvSpPr txBox="1"/>
          <p:nvPr/>
        </p:nvSpPr>
        <p:spPr>
          <a:xfrm>
            <a:off x="10611240" y="2096315"/>
            <a:ext cx="1424441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0687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7" grpId="0" animBg="1"/>
      <p:bldP spid="73" grpId="0" animBg="1"/>
      <p:bldP spid="74" grpId="0" animBg="1"/>
      <p:bldP spid="8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1273</TotalTime>
  <Words>730</Words>
  <Application>Microsoft Office PowerPoint</Application>
  <PresentationFormat>Widescreen</PresentationFormat>
  <Paragraphs>94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15</cp:revision>
  <dcterms:created xsi:type="dcterms:W3CDTF">2023-12-13T08:57:14Z</dcterms:created>
  <dcterms:modified xsi:type="dcterms:W3CDTF">2024-12-18T15:15:23Z</dcterms:modified>
</cp:coreProperties>
</file>