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72" r:id="rId4"/>
    <p:sldId id="271" r:id="rId5"/>
    <p:sldId id="295" r:id="rId6"/>
    <p:sldId id="297" r:id="rId7"/>
    <p:sldId id="294" r:id="rId8"/>
    <p:sldId id="291" r:id="rId9"/>
    <p:sldId id="29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8CB88E3-3EE4-4C14-82A1-34B918E5DE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9EF657-1EB7-4DE9-96EE-C17F681BF4E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78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17481-B8C8-4A5A-8E2D-61DC5E80D8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4FEEC1B-D966-43AF-AC4C-1E612B32B8C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7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CFEFBA-CA88-440A-AA82-6E2DC2D2BE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FBF017-6C90-4AA0-B302-CB832FF43EF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74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586455-C64F-449C-9617-D047D7D86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97274A-EDD9-4B51-A032-A7EE01C98A1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82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0049C-C975-4169-9C82-FFFDFD8808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B4FD27-B1B8-47BE-8458-2CF45AF15F7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8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891046-9BFA-4902-B8BB-B4CDBD4019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5DAB4F-3A7F-47C2-AFA3-878FE5161A6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9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007A4F-AB3E-4C0B-AA6A-4C02788815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CD5101-2505-4C7C-BAE0-F1E335A891C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9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3E024B-65C5-4882-9681-0B21E48D40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A3E07F-B2CB-4872-8B30-42CE1BC047F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2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756C6-4715-4853-AACC-50C398FA48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8F2D57-1BD6-464A-9728-F7AB4FBE551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34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6023E-AD19-4ABA-ADA4-165943653F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90B90A-303A-4A49-AB76-D7BDF1A6F99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1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F10924-8F67-48ED-8513-2CCB7A7A9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76027A-FDB7-4F8B-8E8D-0610032DA39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46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9242855-0810-4D68-986D-02B15ED02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23566C-C2F3-40E6-BACE-2DE7133235FC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65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hinh-nen-powerpoint-thien-nhien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0"/>
            <a:ext cx="114582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4038600" y="666207"/>
            <a:ext cx="5181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Th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ứ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Năm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ng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ày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30 </a:t>
            </a:r>
            <a:r>
              <a:rPr lang="vi-VN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th</a:t>
            </a:r>
            <a:r>
              <a:rPr lang="en-US" sz="24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áng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10</a:t>
            </a:r>
            <a:r>
              <a:rPr lang="vi-VN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n</a:t>
            </a:r>
            <a:r>
              <a:rPr lang="en-US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ă</a:t>
            </a:r>
            <a:r>
              <a:rPr lang="vi-VN" sz="24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m 20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25</a:t>
            </a:r>
            <a:endParaRPr lang="vi-VN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vi-VN" sz="24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M</a:t>
            </a:r>
            <a:r>
              <a:rPr lang="en-US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ĩ</a:t>
            </a:r>
            <a:r>
              <a:rPr lang="vi-VN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 thu</a:t>
            </a:r>
            <a:r>
              <a:rPr lang="en-US" sz="3600" b="1" u="sng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ật</a:t>
            </a:r>
            <a:endParaRPr lang="en-US" sz="3600" b="1" u="sng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2599509" y="2594477"/>
            <a:ext cx="9117874" cy="1433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0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646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586" y="2658483"/>
            <a:ext cx="6852498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tomp3.com - Khởi động tiết học HELLO HÃY VỖ TAY ĐI Hát kết hợp vận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hinh-nen-powerpoint-thien-nhien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" y="0"/>
            <a:ext cx="114582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4038600" y="666207"/>
            <a:ext cx="5181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ứ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30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áng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Arial" panose="020B0604020202020204" pitchFamily="34" charset="0"/>
              </a:rPr>
              <a:t>10</a:t>
            </a:r>
            <a:r>
              <a:rPr kumimoji="0" lang="vi-VN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ă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m 20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25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ĩ</a:t>
            </a: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thu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ật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2599509" y="2594477"/>
            <a:ext cx="9117874" cy="1433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07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7370" y="2434070"/>
            <a:ext cx="85071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SẮC HOA QUÊ HƯƠNG</a:t>
            </a:r>
          </a:p>
          <a:p>
            <a:pPr algn="ctr"/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0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to video 丨 Animate this hand-drawn crayon-style illustration. Keep the ori (online-video-cutter.com) (1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4891" y="-713984"/>
            <a:ext cx="17636646" cy="757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3" y="0"/>
            <a:ext cx="5779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8061" y="2593673"/>
            <a:ext cx="7599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 2: THỰC HÀNH SÁNG TẠO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5924" y="3868350"/>
            <a:ext cx="728133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mix_9m38s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4368" y="4758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00066" y="2367896"/>
            <a:ext cx="68248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 3: CẢM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NHẬN, CHIA SẺ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2666" y="3307430"/>
            <a:ext cx="6403510" cy="244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ghồ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ghề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</a:t>
            </a:r>
          </a:p>
          <a:p>
            <a:pPr algn="just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SzTx/>
            </a:pP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uông tít 1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7104" y="5452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3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347" y="1763568"/>
            <a:ext cx="118533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GIÁO VÀ CÁC EM HỌC SINH</a:t>
            </a:r>
            <a:endParaRPr lang="en-US" sz="36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556</TotalTime>
  <Words>155</Words>
  <Application>Microsoft Office PowerPoint</Application>
  <PresentationFormat>Widescreen</PresentationFormat>
  <Paragraphs>16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dcterms:created xsi:type="dcterms:W3CDTF">2024-03-02T14:03:48Z</dcterms:created>
  <dcterms:modified xsi:type="dcterms:W3CDTF">2025-10-28T11:28:47Z</dcterms:modified>
</cp:coreProperties>
</file>