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sldIdLst>
    <p:sldId id="257" r:id="rId5"/>
    <p:sldId id="298" r:id="rId6"/>
    <p:sldId id="299" r:id="rId7"/>
    <p:sldId id="295" r:id="rId8"/>
    <p:sldId id="297" r:id="rId9"/>
    <p:sldId id="300" r:id="rId10"/>
    <p:sldId id="302" r:id="rId11"/>
    <p:sldId id="294" r:id="rId12"/>
    <p:sldId id="291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8CB88E3-3EE4-4C14-82A1-34B918E5D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9EF657-1EB7-4DE9-96EE-C17F681BF4E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78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17481-B8C8-4A5A-8E2D-61DC5E80D8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FEEC1B-D966-43AF-AC4C-1E612B32B8C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CFEFBA-CA88-440A-AA82-6E2DC2D2B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FBF017-6C90-4AA0-B302-CB832FF43E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4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FE2A3-7075-4C4D-ABE5-E4337C168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C779C-73F0-441E-892D-F7353A84C3B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3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884C-F45C-4ADD-9D22-335DFE5495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49E753-A81E-40C7-9559-2DBFA4AC45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1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75251-DFA6-4D38-A493-F411C1F0E6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DACD4-C1BA-4825-82B0-4C9F52D1FE2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0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978F4-5BDE-4F45-859B-FEFB779CB5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AD7ACB-14A0-4323-A2A0-670186A5705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77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342E-7CC2-4EEF-9852-0BF4A07FC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4B8614-7285-4440-819D-89B311B21CB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2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DEC1-6D92-44FF-BDB1-288FFC6DDE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08433-2BD0-43A6-9C2E-EDF1584B66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8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7AAC6-13D6-4CE8-B414-39B1006E5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E8FFC-4BEB-4FB3-928D-EFD5C7D45BC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24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91FD-C9C3-430D-95E5-7C31E25FB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47C28E-D080-40FA-8A1D-C1554EE76A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86455-C64F-449C-9617-D047D7D86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97274A-EDD9-4B51-A032-A7EE01C98A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82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4E83-BCA0-427A-B0F6-28DA35AF2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C611C5-5900-4748-9244-E834F6DEB26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4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E343-15F3-4E0A-95C8-989C2AA680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6D085-82C5-42AF-9A79-B8A0D746469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53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52F78-B02B-44F1-A1F3-11E27CF44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E03B8-F80B-4C1E-9AD1-3CF1A971BD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98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02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5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70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08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44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66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2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0049C-C975-4169-9C82-FFFDFD880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B4FD27-B1B8-47BE-8458-2CF45AF15F7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82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93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3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9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66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FE2A3-7075-4C4D-ABE5-E4337C168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C779C-73F0-441E-892D-F7353A84C3B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23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884C-F45C-4ADD-9D22-335DFE5495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49E753-A81E-40C7-9559-2DBFA4AC45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5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75251-DFA6-4D38-A493-F411C1F0E6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DACD4-C1BA-4825-82B0-4C9F52D1FE2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978F4-5BDE-4F45-859B-FEFB779CB5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AD7ACB-14A0-4323-A2A0-670186A5705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99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342E-7CC2-4EEF-9852-0BF4A07FC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4B8614-7285-4440-819D-89B311B21CB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03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DEC1-6D92-44FF-BDB1-288FFC6DDE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08433-2BD0-43A6-9C2E-EDF1584B66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1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891046-9BFA-4902-B8BB-B4CDBD4019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5DAB4F-3A7F-47C2-AFA3-878FE5161A6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98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7AAC6-13D6-4CE8-B414-39B1006E5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E8FFC-4BEB-4FB3-928D-EFD5C7D45BC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50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91FD-C9C3-430D-95E5-7C31E25FB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47C28E-D080-40FA-8A1D-C1554EE76A5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4E83-BCA0-427A-B0F6-28DA35AF2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C611C5-5900-4748-9244-E834F6DEB26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63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E343-15F3-4E0A-95C8-989C2AA680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6D085-82C5-42AF-9A79-B8A0D746469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87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52F78-B02B-44F1-A1F3-11E27CF44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E03B8-F80B-4C1E-9AD1-3CF1A971BD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07A4F-AB3E-4C0B-AA6A-4C02788815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CD5101-2505-4C7C-BAE0-F1E335A891C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E024B-65C5-4882-9681-0B21E48D40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A3E07F-B2CB-4872-8B30-42CE1BC047F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2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756C6-4715-4853-AACC-50C398FA48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8F2D57-1BD6-464A-9728-F7AB4FBE55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4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6023E-AD19-4ABA-ADA4-165943653F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90B90A-303A-4A49-AB76-D7BDF1A6F9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1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10924-8F67-48ED-8513-2CCB7A7A9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6027A-FDB7-4F8B-8E8D-0610032DA3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46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9242855-0810-4D68-986D-02B15ED02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3566C-C2F3-40E6-BACE-2DE7133235F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5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31F601-CA2A-418B-BD85-65F818B29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608BFA-A6A2-4278-B9C5-A1600988D1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0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31F601-CA2A-418B-BD85-65F818B29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608BFA-A6A2-4278-B9C5-A1600988D1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0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hinh-nen-powerpoint-thien-nhien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11458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038600" y="666207"/>
            <a:ext cx="518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ứ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Năm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ng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ày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30 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áng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10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ă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m 20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25</a:t>
            </a:r>
            <a:endParaRPr lang="vi-VN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vi-VN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M</a:t>
            </a:r>
            <a:r>
              <a:rPr lang="en-US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ĩ</a:t>
            </a:r>
            <a:r>
              <a:rPr lang="vi-VN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thu</a:t>
            </a:r>
            <a:r>
              <a:rPr lang="en-US" sz="36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ật</a:t>
            </a:r>
            <a:endParaRPr lang="en-US" sz="3600" b="1" u="sng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2599509" y="2594477"/>
            <a:ext cx="9117874" cy="1433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646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266" y="0"/>
            <a:ext cx="11187289" cy="6858000"/>
          </a:xfrm>
        </p:spPr>
      </p:pic>
      <p:sp>
        <p:nvSpPr>
          <p:cNvPr id="8" name="Rectangle 7"/>
          <p:cNvSpPr/>
          <p:nvPr/>
        </p:nvSpPr>
        <p:spPr>
          <a:xfrm>
            <a:off x="2133600" y="1447801"/>
            <a:ext cx="7772400" cy="2053771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cap="all" dirty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THẦY CÔ GIÁO SỨC KHỎE 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2888075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6504" y="2967336"/>
            <a:ext cx="5698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17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BDB49-D95C-41D9-972E-854F6971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" b="-1"/>
          <a:stretch/>
        </p:blipFill>
        <p:spPr bwMode="auto">
          <a:xfrm>
            <a:off x="15240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061CCAB-3CC5-4400-AB28-2BAAA5EB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692AE4B-F253-4E63-A236-DB015C15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6" y="1434841"/>
            <a:ext cx="7080060" cy="21674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3753F44-8B4F-48BD-B352-D0A7A7A707BD}"/>
              </a:ext>
            </a:extLst>
          </p:cNvPr>
          <p:cNvSpPr/>
          <p:nvPr/>
        </p:nvSpPr>
        <p:spPr>
          <a:xfrm>
            <a:off x="7170372" y="3949976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9956" y="3025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ứ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Năm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ng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ày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30 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áng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10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 n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ă</a:t>
            </a:r>
            <a:r>
              <a:rPr lang="vi-VN" sz="2400" b="1" i="1" dirty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m 20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cs typeface="Arial" panose="020B0604020202020204" pitchFamily="34" charset="0"/>
              </a:rPr>
              <a:t>25</a:t>
            </a:r>
            <a:endParaRPr lang="vi-VN" sz="2400" b="1" i="1" dirty="0">
              <a:solidFill>
                <a:schemeClr val="tx2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2400" b="1" u="sng" dirty="0">
                <a:solidFill>
                  <a:srgbClr val="00B0F0"/>
                </a:solidFill>
                <a:latin typeface="Times New Roman" pitchFamily="18" charset="0"/>
                <a:cs typeface="Arial" panose="020B0604020202020204" pitchFamily="34" charset="0"/>
              </a:rPr>
              <a:t>M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Arial" panose="020B0604020202020204" pitchFamily="34" charset="0"/>
              </a:rPr>
              <a:t>ĩ</a:t>
            </a:r>
            <a:r>
              <a:rPr lang="vi-VN" sz="2400" b="1" u="sng" dirty="0">
                <a:solidFill>
                  <a:srgbClr val="00B0F0"/>
                </a:solidFill>
                <a:latin typeface="Times New Roman" pitchFamily="18" charset="0"/>
                <a:cs typeface="Arial" panose="020B0604020202020204" pitchFamily="34" charset="0"/>
              </a:rPr>
              <a:t> thu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Arial" panose="020B0604020202020204" pitchFamily="34" charset="0"/>
              </a:rPr>
              <a:t>ật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3" y="0"/>
            <a:ext cx="956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" y="0"/>
            <a:ext cx="10032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Hình_ngôi_nhà_di_c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075" y="0"/>
            <a:ext cx="94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8061" y="2593673"/>
            <a:ext cx="7599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2: THỰC HÀNH SÁNG TẠO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5924" y="3868350"/>
            <a:ext cx="728133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mix_13m25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720" y="4633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0066" y="2367896"/>
            <a:ext cx="6824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3: CẢM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NHẬN, CHIA SẺ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66" y="3307430"/>
            <a:ext cx="7157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r>
              <a:rPr lang="nl-NL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sẻ cảm nhận về sản phẩm của </a:t>
            </a:r>
            <a:r>
              <a:rPr lang="nl-NL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638</TotalTime>
  <Words>114</Words>
  <Application>Microsoft Office PowerPoint</Application>
  <PresentationFormat>Widescreen</PresentationFormat>
  <Paragraphs>13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2024-03-02T14:03:48Z</dcterms:created>
  <dcterms:modified xsi:type="dcterms:W3CDTF">2025-10-22T14:13:26Z</dcterms:modified>
</cp:coreProperties>
</file>