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</p:sldMasterIdLst>
  <p:notesMasterIdLst>
    <p:notesMasterId r:id="rId7"/>
  </p:notesMasterIdLst>
  <p:sldIdLst>
    <p:sldId id="477" r:id="rId2"/>
    <p:sldId id="444" r:id="rId3"/>
    <p:sldId id="465" r:id="rId4"/>
    <p:sldId id="466" r:id="rId5"/>
    <p:sldId id="467" r:id="rId6"/>
  </p:sldIdLst>
  <p:sldSz cx="12190413" cy="6858000"/>
  <p:notesSz cx="6858000" cy="9144000"/>
  <p:custDataLst>
    <p:tags r:id="rId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3F3F3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88950" autoAdjust="0"/>
  </p:normalViewPr>
  <p:slideViewPr>
    <p:cSldViewPr snapToGrid="0">
      <p:cViewPr varScale="1">
        <p:scale>
          <a:sx n="123" d="100"/>
          <a:sy n="123" d="100"/>
        </p:scale>
        <p:origin x="13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65E3-F375-40ED-B1B5-6AD16705FE42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FB77-EF15-449C-9908-6055D35882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8406" y="5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747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4" y="170976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4" y="458948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6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29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76" y="-68826"/>
            <a:ext cx="12511835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6455" y="186279"/>
            <a:ext cx="1284484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805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38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6C2E5-4562-4E15-971C-1ECFE1A744BE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093" y="365129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093" y="1825625"/>
            <a:ext cx="105142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82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10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10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10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89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709" r:id="rId6"/>
    <p:sldLayoutId id="2147483710" r:id="rId7"/>
    <p:sldLayoutId id="2147483711" r:id="rId8"/>
    <p:sldLayoutId id="2147483876" r:id="rId9"/>
    <p:sldLayoutId id="21474838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ái Trường Học Bao Điều Hay">
            <a:hlinkClick r:id="" action="ppaction://media"/>
            <a:extLst>
              <a:ext uri="{FF2B5EF4-FFF2-40B4-BE49-F238E27FC236}">
                <a16:creationId xmlns:a16="http://schemas.microsoft.com/office/drawing/2014/main" id="{A05CEDF1-F490-E077-6DEA-2C5A80D527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27" end="679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476" y="-140700"/>
            <a:ext cx="12714890" cy="725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33217" y="654411"/>
            <a:ext cx="9270123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 hoa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1510748"/>
            <a:ext cx="11343860" cy="51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7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94213" y="1917859"/>
            <a:ext cx="4404868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endParaRPr lang="en-US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9149" y="1158708"/>
            <a:ext cx="1051805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Huy,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-154983" y="863637"/>
            <a:ext cx="2154264" cy="15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041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CB51F-6DDC-97AE-B504-17A6526D6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" t="8328" r="1544" b="4831"/>
          <a:stretch/>
        </p:blipFill>
        <p:spPr>
          <a:xfrm>
            <a:off x="-851337" y="769441"/>
            <a:ext cx="12801600" cy="59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79E742-A64E-F5AD-9D89-BD9FF2A6206E}"/>
              </a:ext>
            </a:extLst>
          </p:cNvPr>
          <p:cNvSpPr txBox="1"/>
          <p:nvPr/>
        </p:nvSpPr>
        <p:spPr>
          <a:xfrm>
            <a:off x="409903" y="742181"/>
            <a:ext cx="102514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7661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</Words>
  <Application>Microsoft Office PowerPoint</Application>
  <PresentationFormat>Custom</PresentationFormat>
  <Paragraphs>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2017-11-23T01:02:29Z</dcterms:created>
  <dcterms:modified xsi:type="dcterms:W3CDTF">2024-10-11T03:19:22Z</dcterms:modified>
</cp:coreProperties>
</file>