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8" r:id="rId2"/>
    <p:sldId id="375" r:id="rId3"/>
    <p:sldId id="376" r:id="rId4"/>
    <p:sldId id="377" r:id="rId5"/>
    <p:sldId id="378" r:id="rId6"/>
    <p:sldId id="379" r:id="rId7"/>
    <p:sldId id="380" r:id="rId8"/>
    <p:sldId id="292" r:id="rId9"/>
    <p:sldId id="383" r:id="rId10"/>
    <p:sldId id="300" r:id="rId11"/>
    <p:sldId id="381" r:id="rId12"/>
    <p:sldId id="382" r:id="rId13"/>
    <p:sldId id="313" r:id="rId14"/>
    <p:sldId id="372" r:id="rId15"/>
    <p:sldId id="256"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4649"/>
    <a:srgbClr val="526888"/>
    <a:srgbClr val="B4C0D2"/>
    <a:srgbClr val="E6E6E6"/>
    <a:srgbClr val="D0D0D0"/>
    <a:srgbClr val="5F2987"/>
    <a:srgbClr val="3D4D65"/>
    <a:srgbClr val="302425"/>
    <a:srgbClr val="FFBD7E"/>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8" autoAdjust="0"/>
    <p:restoredTop sz="87167" autoAdjust="0"/>
  </p:normalViewPr>
  <p:slideViewPr>
    <p:cSldViewPr snapToGrid="0">
      <p:cViewPr varScale="1">
        <p:scale>
          <a:sx n="64" d="100"/>
          <a:sy n="64" d="100"/>
        </p:scale>
        <p:origin x="894"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9AE0C-E3A3-4E46-BE94-C9F94F203511}" type="datetimeFigureOut">
              <a:rPr lang="en-US" smtClean="0"/>
              <a:t>20/1/2025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CDDC-2B57-4EB8-978E-9024598247C1}" type="slidenum">
              <a:rPr lang="en-US" smtClean="0"/>
              <a:t>‹#›</a:t>
            </a:fld>
            <a:endParaRPr lang="en-US"/>
          </a:p>
        </p:txBody>
      </p:sp>
    </p:spTree>
    <p:extLst>
      <p:ext uri="{BB962C8B-B14F-4D97-AF65-F5344CB8AC3E}">
        <p14:creationId xmlns:p14="http://schemas.microsoft.com/office/powerpoint/2010/main" val="297311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2A8274-E8EA-4FE2-8CAC-E9B814271F6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7A95C6-827B-4C8E-B528-F8A420732B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F0D96A03-AF70-41F8-AFBF-15DBB7D3F2B2}"/>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9C497559-7C06-4A8C-BCAD-5448CF99E0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259073-8FB1-4072-9D05-1DDEC437406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8743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A747B9-2904-4E79-96D8-3E96D7A46E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3" name="页脚占位符 2">
            <a:extLst>
              <a:ext uri="{FF2B5EF4-FFF2-40B4-BE49-F238E27FC236}">
                <a16:creationId xmlns:a16="http://schemas.microsoft.com/office/drawing/2014/main" id="{8289777A-598E-4BCD-830D-C7B632624F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F734DD6-B9F4-4C0C-8B83-6196DBB38C28}"/>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59956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9D2D2B-C05D-48AD-81F3-920174B0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610B84-DAE8-4768-A537-B1BD14ADC1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865EB98-7671-4845-ADB3-490E37345C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87C1C55-CD95-4796-8262-AABB88312278}"/>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id="{CA76E296-F075-42AB-9B7F-19A9C85341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72332B-1894-44A6-82CA-66004C5B7A8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98825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A2C351-F3E1-431A-B7F0-8305C65774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B29AD8F-87CF-4A69-9174-E60B3A3BEFF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F95377-A910-4C69-BFB8-74FC4C787E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A1BFC26-47A8-4AD1-A9F6-E6A1D6922EF3}"/>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id="{73DC23F1-B407-42AE-9906-6EB6DA63C7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A22CDFE-7A2E-4767-80E9-3C173555AA7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421865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A6C8C-8EC3-4DAF-A398-EDC1C4D0D47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925DFD-3DF0-4C23-97B5-8B72B5EC6C7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F767690-8AFA-47D3-9B82-4DDEA7DF98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7B9A019C-50A6-43E8-A07B-A9FC45EF47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342721-6FAD-4E5A-AFF7-2109FDB8CD8D}"/>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15527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DEF190-96D2-4058-B872-07FAF7733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1BAC19-1998-4F57-B088-C0EE22C1A7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1505D4A-A5EA-4530-958F-DFBCA5C0B767}"/>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C760FC93-927B-4D36-A9F9-499437520D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28B9E-A020-4E7D-B75E-6ED30EFD260B}"/>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84960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16A449D0-379A-4182-AC47-C44AC4DEAF24}"/>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5" name="Rectangle 4">
            <a:extLst>
              <a:ext uri="{FF2B5EF4-FFF2-40B4-BE49-F238E27FC236}">
                <a16:creationId xmlns:a16="http://schemas.microsoft.com/office/drawing/2014/main" id="{2175E54A-F5E7-4DF6-9D29-B41D139353BB}"/>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73921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E36601E2-5895-4A01-9C66-3B4021480DFD}"/>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3ACBDA8F-8D88-456A-A6DA-A8FB46694176}"/>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985352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9930FB32-B45B-4838-AF92-D5A29DEDFFE3}"/>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10B41E00-8B3B-42B5-AB8D-340E766FA96D}"/>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1275762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B8EAC-F917-4D0C-A343-D191FF2C23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F9D2F2-B45D-4685-BB3B-E317F577312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4" name="Footer Placeholder 3">
            <a:extLst>
              <a:ext uri="{FF2B5EF4-FFF2-40B4-BE49-F238E27FC236}">
                <a16:creationId xmlns:a16="http://schemas.microsoft.com/office/drawing/2014/main" id="{DD99D9B4-404A-498B-80DE-8CEDAA3752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a:extLst>
              <a:ext uri="{FF2B5EF4-FFF2-40B4-BE49-F238E27FC236}">
                <a16:creationId xmlns:a16="http://schemas.microsoft.com/office/drawing/2014/main" id="{685BFAB3-FE74-401E-AEE3-41BDE0946E0F}"/>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10084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F785CF-BEB9-4694-8993-B69F7D5979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FA197BE-1762-4479-8840-DE5335B79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87C1F73E-E236-4C2F-8F44-2A4587122EB9}"/>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3E9EA76A-14F1-4D62-9C05-7BD0247069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2A2975E-2C07-460C-A3F4-9D38222EDBD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640772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EB18F3-A767-4E88-8F1B-C283D8EB4EF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19363C-18FC-4FCD-A8B0-C4E59FF9F037}"/>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FC3AC0B-3B07-48FD-A58C-8EA18DAF1777}"/>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0BEFDD7-D5BB-4CF6-88AE-A09BC160F9C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id="{DA5FBCF0-01B9-4575-B1DB-4F32164DE24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56F5F3A-02C2-4BFE-A72A-1A2518D6C6F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63878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5EDD1-5DAE-43A2-9CE4-FD088FA7E41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82B0523-23ED-454B-A9C9-9A2129C1D9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620E22D-3F8C-4524-9764-40D5F016167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95E2FE5-1778-413C-9CAB-EF74A055F4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EBB5E50-88DE-4D31-ADFC-940537E6F4D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F9FA8BB-E714-485A-9187-89411CC39486}"/>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8" name="页脚占位符 7">
            <a:extLst>
              <a:ext uri="{FF2B5EF4-FFF2-40B4-BE49-F238E27FC236}">
                <a16:creationId xmlns:a16="http://schemas.microsoft.com/office/drawing/2014/main" id="{98F5245F-9335-4393-A71C-0349512058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25DDC40-31F4-4FE5-83C5-69A2C046440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130219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30E61B-2545-40BC-8AA7-80EAD7E82C1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E66047-575D-47A5-8B41-DFDADA989E2B}"/>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2025/1/20</a:t>
            </a:fld>
            <a:endParaRPr lang="zh-CN" altLang="en-US"/>
          </a:p>
        </p:txBody>
      </p:sp>
      <p:sp>
        <p:nvSpPr>
          <p:cNvPr id="4" name="页脚占位符 3">
            <a:extLst>
              <a:ext uri="{FF2B5EF4-FFF2-40B4-BE49-F238E27FC236}">
                <a16:creationId xmlns:a16="http://schemas.microsoft.com/office/drawing/2014/main" id="{880B39EB-AFFC-466D-A64C-29FF8A543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88A2FCE-F329-48E3-91E4-FA360116DE3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4189572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F6216320-DDD3-18E6-766E-99CDDE8B0C2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26974" y="0"/>
            <a:ext cx="1698465" cy="1698465"/>
          </a:xfrm>
          <a:prstGeom prst="rect">
            <a:avLst/>
          </a:prstGeom>
        </p:spPr>
      </p:pic>
    </p:spTree>
    <p:extLst>
      <p:ext uri="{BB962C8B-B14F-4D97-AF65-F5344CB8AC3E}">
        <p14:creationId xmlns:p14="http://schemas.microsoft.com/office/powerpoint/2010/main" val="274303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2" name="矩形 17">
            <a:extLst>
              <a:ext uri="{FF2B5EF4-FFF2-40B4-BE49-F238E27FC236}">
                <a16:creationId xmlns:a16="http://schemas.microsoft.com/office/drawing/2014/main" id="{2AE8A35A-8009-45C5-BF17-55850AC9AD0A}"/>
              </a:ext>
            </a:extLst>
          </p:cNvPr>
          <p:cNvSpPr/>
          <p:nvPr/>
        </p:nvSpPr>
        <p:spPr>
          <a:xfrm>
            <a:off x="4235598" y="7348249"/>
            <a:ext cx="869674" cy="169277"/>
          </a:xfrm>
          <a:prstGeom prst="rect">
            <a:avLst/>
          </a:prstGeom>
        </p:spPr>
        <p:txBody>
          <a:bodyPr wrap="square">
            <a:spAutoFit/>
          </a:bodyPr>
          <a:lstStyle/>
          <a:p>
            <a:r>
              <a:rPr lang="en-US" altLang="zh-CN" sz="500" b="1">
                <a:solidFill>
                  <a:srgbClr val="002060"/>
                </a:solidFill>
                <a:latin typeface="UTM Avo" panose="02040603050506020204" pitchFamily="18" charset="0"/>
                <a:ea typeface="微软雅黑" panose="020B0503020204020204" pitchFamily="34" charset="-122"/>
              </a:rPr>
              <a:t>NỘI DUNG</a:t>
            </a:r>
            <a:endParaRPr lang="zh-CN" altLang="en-US" sz="500" b="1" dirty="0">
              <a:solidFill>
                <a:srgbClr val="002060"/>
              </a:solidFill>
              <a:latin typeface="UTM Avo" panose="02040603050506020204" pitchFamily="18" charset="0"/>
              <a:ea typeface="微软雅黑" panose="020B0503020204020204" pitchFamily="34" charset="-122"/>
            </a:endParaRPr>
          </a:p>
        </p:txBody>
      </p:sp>
      <p:grpSp>
        <p:nvGrpSpPr>
          <p:cNvPr id="43" name="组合 2">
            <a:extLst>
              <a:ext uri="{FF2B5EF4-FFF2-40B4-BE49-F238E27FC236}">
                <a16:creationId xmlns:a16="http://schemas.microsoft.com/office/drawing/2014/main" id="{47138D52-48C9-4F0D-AF8F-0D64FB17545B}"/>
              </a:ext>
            </a:extLst>
          </p:cNvPr>
          <p:cNvGrpSpPr/>
          <p:nvPr/>
        </p:nvGrpSpPr>
        <p:grpSpPr>
          <a:xfrm>
            <a:off x="2874180" y="10614867"/>
            <a:ext cx="469155" cy="787764"/>
            <a:chOff x="3586844" y="1857829"/>
            <a:chExt cx="2315993" cy="2319804"/>
          </a:xfrm>
        </p:grpSpPr>
        <p:grpSp>
          <p:nvGrpSpPr>
            <p:cNvPr id="44" name="组合 8">
              <a:extLst>
                <a:ext uri="{FF2B5EF4-FFF2-40B4-BE49-F238E27FC236}">
                  <a16:creationId xmlns:a16="http://schemas.microsoft.com/office/drawing/2014/main" id="{21114F2F-9112-48A9-98A9-962AD002B41A}"/>
                </a:ext>
              </a:extLst>
            </p:cNvPr>
            <p:cNvGrpSpPr/>
            <p:nvPr/>
          </p:nvGrpSpPr>
          <p:grpSpPr>
            <a:xfrm>
              <a:off x="3586844" y="1857829"/>
              <a:ext cx="2315993" cy="2319804"/>
              <a:chOff x="957944" y="2467429"/>
              <a:chExt cx="2315993" cy="2319804"/>
            </a:xfrm>
          </p:grpSpPr>
          <p:pic>
            <p:nvPicPr>
              <p:cNvPr id="48" name="图片 9">
                <a:extLst>
                  <a:ext uri="{FF2B5EF4-FFF2-40B4-BE49-F238E27FC236}">
                    <a16:creationId xmlns:a16="http://schemas.microsoft.com/office/drawing/2014/main" id="{01EB4E4F-F996-46FB-8BA3-477F423AA782}"/>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49" name="图片 10">
                <a:extLst>
                  <a:ext uri="{FF2B5EF4-FFF2-40B4-BE49-F238E27FC236}">
                    <a16:creationId xmlns:a16="http://schemas.microsoft.com/office/drawing/2014/main" id="{41D235E3-EB81-48E8-9303-2409266FEA7A}"/>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45" name="组合 21">
              <a:extLst>
                <a:ext uri="{FF2B5EF4-FFF2-40B4-BE49-F238E27FC236}">
                  <a16:creationId xmlns:a16="http://schemas.microsoft.com/office/drawing/2014/main" id="{F587D1A5-242E-49F1-B3CF-17866BF3FBB6}"/>
                </a:ext>
              </a:extLst>
            </p:cNvPr>
            <p:cNvGrpSpPr/>
            <p:nvPr/>
          </p:nvGrpSpPr>
          <p:grpSpPr>
            <a:xfrm>
              <a:off x="3991518" y="2228940"/>
              <a:ext cx="1566469" cy="1802489"/>
              <a:chOff x="1057818" y="2187123"/>
              <a:chExt cx="1566469" cy="1802489"/>
            </a:xfrm>
          </p:grpSpPr>
          <p:sp>
            <p:nvSpPr>
              <p:cNvPr id="46" name="矩形 22">
                <a:extLst>
                  <a:ext uri="{FF2B5EF4-FFF2-40B4-BE49-F238E27FC236}">
                    <a16:creationId xmlns:a16="http://schemas.microsoft.com/office/drawing/2014/main" id="{F111E9A1-3F3C-4D97-9D51-5E200F38DA92}"/>
                  </a:ext>
                </a:extLst>
              </p:cNvPr>
              <p:cNvSpPr/>
              <p:nvPr/>
            </p:nvSpPr>
            <p:spPr>
              <a:xfrm>
                <a:off x="1057818" y="2811372"/>
                <a:ext cx="1506643" cy="1178240"/>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LUYỆN ĐỌC</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47" name="文本框 23">
                <a:extLst>
                  <a:ext uri="{FF2B5EF4-FFF2-40B4-BE49-F238E27FC236}">
                    <a16:creationId xmlns:a16="http://schemas.microsoft.com/office/drawing/2014/main" id="{3FAAA71B-666C-473C-94FA-D947C33AD6A2}"/>
                  </a:ext>
                </a:extLst>
              </p:cNvPr>
              <p:cNvSpPr txBox="1"/>
              <p:nvPr/>
            </p:nvSpPr>
            <p:spPr>
              <a:xfrm>
                <a:off x="1364495"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02</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50" name="组合 6">
            <a:extLst>
              <a:ext uri="{FF2B5EF4-FFF2-40B4-BE49-F238E27FC236}">
                <a16:creationId xmlns:a16="http://schemas.microsoft.com/office/drawing/2014/main" id="{42B37DCD-B321-4B5B-A653-ADBBC33AFC07}"/>
              </a:ext>
            </a:extLst>
          </p:cNvPr>
          <p:cNvGrpSpPr/>
          <p:nvPr/>
        </p:nvGrpSpPr>
        <p:grpSpPr>
          <a:xfrm>
            <a:off x="5277635" y="10614867"/>
            <a:ext cx="469155" cy="787764"/>
            <a:chOff x="6520544" y="1857829"/>
            <a:chExt cx="2315993" cy="2319804"/>
          </a:xfrm>
        </p:grpSpPr>
        <p:grpSp>
          <p:nvGrpSpPr>
            <p:cNvPr id="51" name="组合 11">
              <a:extLst>
                <a:ext uri="{FF2B5EF4-FFF2-40B4-BE49-F238E27FC236}">
                  <a16:creationId xmlns:a16="http://schemas.microsoft.com/office/drawing/2014/main" id="{FE636392-A661-4C7C-83A6-CC5F65C9E9F8}"/>
                </a:ext>
              </a:extLst>
            </p:cNvPr>
            <p:cNvGrpSpPr/>
            <p:nvPr/>
          </p:nvGrpSpPr>
          <p:grpSpPr>
            <a:xfrm>
              <a:off x="6520544" y="1857829"/>
              <a:ext cx="2315993" cy="2319804"/>
              <a:chOff x="957944" y="2467429"/>
              <a:chExt cx="2315993" cy="2319804"/>
            </a:xfrm>
          </p:grpSpPr>
          <p:pic>
            <p:nvPicPr>
              <p:cNvPr id="55" name="图片 12">
                <a:extLst>
                  <a:ext uri="{FF2B5EF4-FFF2-40B4-BE49-F238E27FC236}">
                    <a16:creationId xmlns:a16="http://schemas.microsoft.com/office/drawing/2014/main" id="{A6701C69-EA7B-4DEC-BD33-4AE25C785A41}"/>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56" name="图片 13">
                <a:extLst>
                  <a:ext uri="{FF2B5EF4-FFF2-40B4-BE49-F238E27FC236}">
                    <a16:creationId xmlns:a16="http://schemas.microsoft.com/office/drawing/2014/main" id="{ACB660D1-8FB1-4B9B-9500-DB682A99F0C9}"/>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52" name="组合 24">
              <a:extLst>
                <a:ext uri="{FF2B5EF4-FFF2-40B4-BE49-F238E27FC236}">
                  <a16:creationId xmlns:a16="http://schemas.microsoft.com/office/drawing/2014/main" id="{0529C74B-6D2D-4A19-AC9D-DCC52EDA1B5C}"/>
                </a:ext>
              </a:extLst>
            </p:cNvPr>
            <p:cNvGrpSpPr/>
            <p:nvPr/>
          </p:nvGrpSpPr>
          <p:grpSpPr>
            <a:xfrm>
              <a:off x="6925218" y="2187123"/>
              <a:ext cx="1566469" cy="1802494"/>
              <a:chOff x="1057818" y="2187123"/>
              <a:chExt cx="1566469" cy="1802494"/>
            </a:xfrm>
          </p:grpSpPr>
          <p:sp>
            <p:nvSpPr>
              <p:cNvPr id="53" name="矩形 25">
                <a:extLst>
                  <a:ext uri="{FF2B5EF4-FFF2-40B4-BE49-F238E27FC236}">
                    <a16:creationId xmlns:a16="http://schemas.microsoft.com/office/drawing/2014/main" id="{F2B8024D-7B58-45AD-B6C0-4513595C6CE3}"/>
                  </a:ext>
                </a:extLst>
              </p:cNvPr>
              <p:cNvSpPr/>
              <p:nvPr/>
            </p:nvSpPr>
            <p:spPr>
              <a:xfrm>
                <a:off x="1057818" y="2811373"/>
                <a:ext cx="1506643" cy="1178244"/>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TÌM </a:t>
                </a:r>
                <a:br>
                  <a:rPr lang="en-US" altLang="zh-CN" sz="500">
                    <a:solidFill>
                      <a:srgbClr val="002060"/>
                    </a:solidFill>
                    <a:latin typeface="UTM Avo" panose="02040603050506020204" pitchFamily="18" charset="0"/>
                    <a:ea typeface="微软雅黑" panose="020B0503020204020204" pitchFamily="34" charset="-122"/>
                  </a:rPr>
                </a:br>
                <a:r>
                  <a:rPr lang="en-US" altLang="zh-CN" sz="500">
                    <a:solidFill>
                      <a:srgbClr val="002060"/>
                    </a:solidFill>
                    <a:latin typeface="UTM Avo" panose="02040603050506020204" pitchFamily="18" charset="0"/>
                    <a:ea typeface="微软雅黑" panose="020B0503020204020204" pitchFamily="34" charset="-122"/>
                  </a:rPr>
                  <a:t>HIỂU BÀI</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54" name="文本框 26">
                <a:extLst>
                  <a:ext uri="{FF2B5EF4-FFF2-40B4-BE49-F238E27FC236}">
                    <a16:creationId xmlns:a16="http://schemas.microsoft.com/office/drawing/2014/main" id="{70B132AA-EDA4-4763-A0DD-273FC4D336C0}"/>
                  </a:ext>
                </a:extLst>
              </p:cNvPr>
              <p:cNvSpPr txBox="1"/>
              <p:nvPr/>
            </p:nvSpPr>
            <p:spPr>
              <a:xfrm>
                <a:off x="1364495"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03</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57" name="组合 30">
            <a:extLst>
              <a:ext uri="{FF2B5EF4-FFF2-40B4-BE49-F238E27FC236}">
                <a16:creationId xmlns:a16="http://schemas.microsoft.com/office/drawing/2014/main" id="{F03F0874-F23C-4CDA-8A06-63B92F7789D5}"/>
              </a:ext>
            </a:extLst>
          </p:cNvPr>
          <p:cNvGrpSpPr/>
          <p:nvPr/>
        </p:nvGrpSpPr>
        <p:grpSpPr>
          <a:xfrm>
            <a:off x="7681090" y="10553700"/>
            <a:ext cx="469155" cy="912777"/>
            <a:chOff x="9454244" y="1857829"/>
            <a:chExt cx="2315993" cy="2687941"/>
          </a:xfrm>
        </p:grpSpPr>
        <p:grpSp>
          <p:nvGrpSpPr>
            <p:cNvPr id="58" name="组合 14">
              <a:extLst>
                <a:ext uri="{FF2B5EF4-FFF2-40B4-BE49-F238E27FC236}">
                  <a16:creationId xmlns:a16="http://schemas.microsoft.com/office/drawing/2014/main" id="{733E964A-B5FA-43AD-B3A2-E1FD91EC9EEE}"/>
                </a:ext>
              </a:extLst>
            </p:cNvPr>
            <p:cNvGrpSpPr/>
            <p:nvPr/>
          </p:nvGrpSpPr>
          <p:grpSpPr>
            <a:xfrm>
              <a:off x="9454244" y="1857829"/>
              <a:ext cx="2315993" cy="2319804"/>
              <a:chOff x="957944" y="2467429"/>
              <a:chExt cx="2315993" cy="2319804"/>
            </a:xfrm>
          </p:grpSpPr>
          <p:pic>
            <p:nvPicPr>
              <p:cNvPr id="62" name="图片 15">
                <a:extLst>
                  <a:ext uri="{FF2B5EF4-FFF2-40B4-BE49-F238E27FC236}">
                    <a16:creationId xmlns:a16="http://schemas.microsoft.com/office/drawing/2014/main" id="{A3ECDA2F-FD6C-47B0-B905-126C4837C4BA}"/>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63" name="图片 16">
                <a:extLst>
                  <a:ext uri="{FF2B5EF4-FFF2-40B4-BE49-F238E27FC236}">
                    <a16:creationId xmlns:a16="http://schemas.microsoft.com/office/drawing/2014/main" id="{AA0C9B5B-B856-44EC-8988-F4111F65D169}"/>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59" name="组合 27">
              <a:extLst>
                <a:ext uri="{FF2B5EF4-FFF2-40B4-BE49-F238E27FC236}">
                  <a16:creationId xmlns:a16="http://schemas.microsoft.com/office/drawing/2014/main" id="{CE0316B2-C59C-4570-BCB6-40803074B86F}"/>
                </a:ext>
              </a:extLst>
            </p:cNvPr>
            <p:cNvGrpSpPr/>
            <p:nvPr/>
          </p:nvGrpSpPr>
          <p:grpSpPr>
            <a:xfrm>
              <a:off x="9867963" y="2193563"/>
              <a:ext cx="1557425" cy="2352207"/>
              <a:chOff x="1066863" y="2187123"/>
              <a:chExt cx="1557425" cy="2352207"/>
            </a:xfrm>
          </p:grpSpPr>
          <p:sp>
            <p:nvSpPr>
              <p:cNvPr id="60" name="矩形 28">
                <a:extLst>
                  <a:ext uri="{FF2B5EF4-FFF2-40B4-BE49-F238E27FC236}">
                    <a16:creationId xmlns:a16="http://schemas.microsoft.com/office/drawing/2014/main" id="{5A459939-9B93-43FF-B29D-9356E947BC28}"/>
                  </a:ext>
                </a:extLst>
              </p:cNvPr>
              <p:cNvSpPr/>
              <p:nvPr/>
            </p:nvSpPr>
            <p:spPr>
              <a:xfrm>
                <a:off x="1066863" y="2907918"/>
                <a:ext cx="1506643" cy="1631412"/>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ĐỌC DIỄN CẢM</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61" name="文本框 29">
                <a:extLst>
                  <a:ext uri="{FF2B5EF4-FFF2-40B4-BE49-F238E27FC236}">
                    <a16:creationId xmlns:a16="http://schemas.microsoft.com/office/drawing/2014/main" id="{6CE96DF8-1F01-46CE-8B98-49B3AF09019D}"/>
                  </a:ext>
                </a:extLst>
              </p:cNvPr>
              <p:cNvSpPr txBox="1"/>
              <p:nvPr/>
            </p:nvSpPr>
            <p:spPr>
              <a:xfrm>
                <a:off x="1364496"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04</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C6F5E4E4-BCE5-4518-A232-558962CB36E8}"/>
              </a:ext>
            </a:extLst>
          </p:cNvPr>
          <p:cNvGrpSpPr/>
          <p:nvPr/>
        </p:nvGrpSpPr>
        <p:grpSpPr>
          <a:xfrm>
            <a:off x="10084545" y="10553700"/>
            <a:ext cx="469155" cy="787764"/>
            <a:chOff x="9454244" y="1857829"/>
            <a:chExt cx="2315993" cy="2319804"/>
          </a:xfrm>
        </p:grpSpPr>
        <p:grpSp>
          <p:nvGrpSpPr>
            <p:cNvPr id="65" name="组合 14">
              <a:extLst>
                <a:ext uri="{FF2B5EF4-FFF2-40B4-BE49-F238E27FC236}">
                  <a16:creationId xmlns:a16="http://schemas.microsoft.com/office/drawing/2014/main" id="{EB603DC6-DFBE-4BF9-9100-10854C2980BD}"/>
                </a:ext>
              </a:extLst>
            </p:cNvPr>
            <p:cNvGrpSpPr/>
            <p:nvPr/>
          </p:nvGrpSpPr>
          <p:grpSpPr>
            <a:xfrm>
              <a:off x="9454244" y="1857829"/>
              <a:ext cx="2315993" cy="2319804"/>
              <a:chOff x="957944" y="2467429"/>
              <a:chExt cx="2315993" cy="2319804"/>
            </a:xfrm>
          </p:grpSpPr>
          <p:pic>
            <p:nvPicPr>
              <p:cNvPr id="69" name="图片 15">
                <a:extLst>
                  <a:ext uri="{FF2B5EF4-FFF2-40B4-BE49-F238E27FC236}">
                    <a16:creationId xmlns:a16="http://schemas.microsoft.com/office/drawing/2014/main" id="{76370231-E925-4912-BA12-AE8646E82A87}"/>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F23B0F63-4E5B-47EC-B362-2B35EE2E54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4DAF1AE7-83E5-4414-9EC4-78C251D1FAA0}"/>
                </a:ext>
              </a:extLst>
            </p:cNvPr>
            <p:cNvGrpSpPr/>
            <p:nvPr/>
          </p:nvGrpSpPr>
          <p:grpSpPr>
            <a:xfrm>
              <a:off x="9858918" y="2193563"/>
              <a:ext cx="1566469" cy="1575902"/>
              <a:chOff x="1057818" y="2187123"/>
              <a:chExt cx="1566469" cy="1575902"/>
            </a:xfrm>
          </p:grpSpPr>
          <p:sp>
            <p:nvSpPr>
              <p:cNvPr id="67" name="矩形 28">
                <a:extLst>
                  <a:ext uri="{FF2B5EF4-FFF2-40B4-BE49-F238E27FC236}">
                    <a16:creationId xmlns:a16="http://schemas.microsoft.com/office/drawing/2014/main" id="{2924143B-F20E-4439-9645-EC3765E5296F}"/>
                  </a:ext>
                </a:extLst>
              </p:cNvPr>
              <p:cNvSpPr/>
              <p:nvPr/>
            </p:nvSpPr>
            <p:spPr>
              <a:xfrm>
                <a:off x="1057818" y="2811372"/>
                <a:ext cx="1506643" cy="951653"/>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DẶN DÒ</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1EA33E81-66AD-4D92-A98A-482B3C9F434F}"/>
                  </a:ext>
                </a:extLst>
              </p:cNvPr>
              <p:cNvSpPr txBox="1"/>
              <p:nvPr/>
            </p:nvSpPr>
            <p:spPr>
              <a:xfrm>
                <a:off x="1364495" y="2187123"/>
                <a:ext cx="1259792" cy="498486"/>
              </a:xfrm>
              <a:prstGeom prst="rect">
                <a:avLst/>
              </a:prstGeom>
              <a:noFill/>
            </p:spPr>
            <p:txBody>
              <a:bodyPr wrap="none" rtlCol="0">
                <a:spAutoFit/>
              </a:bodyPr>
              <a:lstStyle/>
              <a:p>
                <a:r>
                  <a:rPr lang="en-US" altLang="zh-CN" sz="500">
                    <a:solidFill>
                      <a:srgbClr val="002060"/>
                    </a:solidFill>
                    <a:latin typeface="UTM Avo" panose="02040603050506020204" pitchFamily="18" charset="0"/>
                    <a:ea typeface="微软雅黑" panose="020B0503020204020204" pitchFamily="34" charset="-122"/>
                  </a:rPr>
                  <a:t>05</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KHỞI ĐỘNG</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dirty="0">
                    <a:solidFill>
                      <a:srgbClr val="002060"/>
                    </a:solidFill>
                    <a:latin typeface="UTM Avo" panose="02040603050506020204" pitchFamily="18" charset="0"/>
                    <a:ea typeface="微软雅黑" panose="020B0503020204020204" pitchFamily="34" charset="-122"/>
                  </a:rPr>
                  <a:t>01</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884940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334489"/>
              <a:chOff x="1057819" y="2131313"/>
              <a:chExt cx="1506643" cy="1334489"/>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785275"/>
              </a:xfrm>
              <a:prstGeom prst="rect">
                <a:avLst/>
              </a:prstGeom>
            </p:spPr>
            <p:txBody>
              <a:bodyPr wrap="square">
                <a:spAutoFit/>
              </a:bodyPr>
              <a:lstStyle/>
              <a:p>
                <a:pPr algn="ctr"/>
                <a:r>
                  <a:rPr lang="en-US" altLang="zh-CN" sz="6000" b="1">
                    <a:solidFill>
                      <a:schemeClr val="bg1">
                        <a:lumMod val="50000"/>
                      </a:schemeClr>
                    </a:solidFill>
                    <a:latin typeface="UTM Avo" panose="02040603050506020204" pitchFamily="18" charset="0"/>
                    <a:ea typeface="微软雅黑" panose="020B0503020204020204" pitchFamily="34" charset="-122"/>
                  </a:rPr>
                  <a:t>TÌM </a:t>
                </a:r>
                <a:br>
                  <a:rPr lang="en-US" altLang="zh-CN" sz="6000" b="1">
                    <a:solidFill>
                      <a:schemeClr val="bg1">
                        <a:lumMod val="50000"/>
                      </a:schemeClr>
                    </a:solidFill>
                    <a:latin typeface="UTM Avo" panose="02040603050506020204" pitchFamily="18" charset="0"/>
                    <a:ea typeface="微软雅黑" panose="020B0503020204020204" pitchFamily="34" charset="-122"/>
                  </a:rPr>
                </a:br>
                <a:r>
                  <a:rPr lang="en-US" altLang="zh-CN" sz="6000" b="1">
                    <a:solidFill>
                      <a:schemeClr val="bg1">
                        <a:lumMod val="50000"/>
                      </a:schemeClr>
                    </a:solidFill>
                    <a:latin typeface="UTM Avo" panose="02040603050506020204" pitchFamily="18" charset="0"/>
                    <a:ea typeface="微软雅黑" panose="020B0503020204020204" pitchFamily="34" charset="-122"/>
                  </a:rPr>
                  <a:t>HIỂU BÀI</a:t>
                </a: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chemeClr val="bg1">
                        <a:lumMod val="50000"/>
                      </a:schemeClr>
                    </a:solidFill>
                    <a:latin typeface="UTM Avo" panose="02040603050506020204" pitchFamily="18" charset="0"/>
                    <a:ea typeface="微软雅黑" panose="020B0503020204020204" pitchFamily="34" charset="-122"/>
                  </a:rPr>
                  <a:t>03</a:t>
                </a:r>
                <a:endParaRPr lang="zh-CN" altLang="en-US" sz="8800" dirty="0">
                  <a:solidFill>
                    <a:schemeClr val="bg1">
                      <a:lumMod val="50000"/>
                    </a:schemeClr>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sp>
        <p:nvSpPr>
          <p:cNvPr id="106" name="矩形 17">
            <a:extLst>
              <a:ext uri="{FF2B5EF4-FFF2-40B4-BE49-F238E27FC236}">
                <a16:creationId xmlns:a16="http://schemas.microsoft.com/office/drawing/2014/main" id="{17D67B42-2FF2-40E4-B00D-B5E40DF779C7}"/>
              </a:ext>
            </a:extLst>
          </p:cNvPr>
          <p:cNvSpPr/>
          <p:nvPr/>
        </p:nvSpPr>
        <p:spPr>
          <a:xfrm>
            <a:off x="16182218" y="483892"/>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107" name="组合 1">
            <a:extLst>
              <a:ext uri="{FF2B5EF4-FFF2-40B4-BE49-F238E27FC236}">
                <a16:creationId xmlns:a16="http://schemas.microsoft.com/office/drawing/2014/main" id="{78AE32D2-E867-43A4-AD60-3B5926134844}"/>
              </a:ext>
            </a:extLst>
          </p:cNvPr>
          <p:cNvGrpSpPr/>
          <p:nvPr/>
        </p:nvGrpSpPr>
        <p:grpSpPr>
          <a:xfrm>
            <a:off x="12595374" y="2330265"/>
            <a:ext cx="2315993" cy="2319804"/>
            <a:chOff x="653144" y="1857829"/>
            <a:chExt cx="2315993" cy="2319804"/>
          </a:xfrm>
          <a:solidFill>
            <a:srgbClr val="E6E6E6"/>
          </a:solidFill>
        </p:grpSpPr>
        <p:grpSp>
          <p:nvGrpSpPr>
            <p:cNvPr id="108" name="组合 7">
              <a:extLst>
                <a:ext uri="{FF2B5EF4-FFF2-40B4-BE49-F238E27FC236}">
                  <a16:creationId xmlns:a16="http://schemas.microsoft.com/office/drawing/2014/main" id="{373E88BF-DD5B-43B7-9597-4B4C3B6E7C96}"/>
                </a:ext>
              </a:extLst>
            </p:cNvPr>
            <p:cNvGrpSpPr/>
            <p:nvPr/>
          </p:nvGrpSpPr>
          <p:grpSpPr>
            <a:xfrm>
              <a:off x="653144" y="1857829"/>
              <a:ext cx="2315993" cy="2319804"/>
              <a:chOff x="957944" y="2467429"/>
              <a:chExt cx="2315993" cy="2319804"/>
            </a:xfrm>
            <a:grpFill/>
          </p:grpSpPr>
          <p:pic>
            <p:nvPicPr>
              <p:cNvPr id="112" name="图片 4">
                <a:extLst>
                  <a:ext uri="{FF2B5EF4-FFF2-40B4-BE49-F238E27FC236}">
                    <a16:creationId xmlns:a16="http://schemas.microsoft.com/office/drawing/2014/main" id="{204BA2F2-B4BF-4E8A-87D0-3E481188EF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13" name="图片 5">
                <a:extLst>
                  <a:ext uri="{FF2B5EF4-FFF2-40B4-BE49-F238E27FC236}">
                    <a16:creationId xmlns:a16="http://schemas.microsoft.com/office/drawing/2014/main" id="{A7999273-3B54-4CEF-A1DC-57A80AB393B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9" name="组合 20">
              <a:extLst>
                <a:ext uri="{FF2B5EF4-FFF2-40B4-BE49-F238E27FC236}">
                  <a16:creationId xmlns:a16="http://schemas.microsoft.com/office/drawing/2014/main" id="{053EABC9-E31D-453D-89D4-780599E1F3CC}"/>
                </a:ext>
              </a:extLst>
            </p:cNvPr>
            <p:cNvGrpSpPr/>
            <p:nvPr/>
          </p:nvGrpSpPr>
          <p:grpSpPr>
            <a:xfrm>
              <a:off x="1057818" y="2187123"/>
              <a:ext cx="1506643" cy="793527"/>
              <a:chOff x="1057818" y="2187123"/>
              <a:chExt cx="1506643" cy="793527"/>
            </a:xfrm>
            <a:grpFill/>
          </p:grpSpPr>
          <p:sp>
            <p:nvSpPr>
              <p:cNvPr id="110" name="矩形 18">
                <a:extLst>
                  <a:ext uri="{FF2B5EF4-FFF2-40B4-BE49-F238E27FC236}">
                    <a16:creationId xmlns:a16="http://schemas.microsoft.com/office/drawing/2014/main" id="{9E58DA15-A68A-4A12-8B7F-8E60E82F1D4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1" name="文本框 19">
                <a:extLst>
                  <a:ext uri="{FF2B5EF4-FFF2-40B4-BE49-F238E27FC236}">
                    <a16:creationId xmlns:a16="http://schemas.microsoft.com/office/drawing/2014/main" id="{165558B7-2EFB-4F59-934A-B15CEC2EF5F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14" name="组合 2">
            <a:extLst>
              <a:ext uri="{FF2B5EF4-FFF2-40B4-BE49-F238E27FC236}">
                <a16:creationId xmlns:a16="http://schemas.microsoft.com/office/drawing/2014/main" id="{9893CEAE-656F-463C-8A6D-0DB80F9B2EC0}"/>
              </a:ext>
            </a:extLst>
          </p:cNvPr>
          <p:cNvGrpSpPr/>
          <p:nvPr/>
        </p:nvGrpSpPr>
        <p:grpSpPr>
          <a:xfrm>
            <a:off x="14998829" y="2330265"/>
            <a:ext cx="2315993" cy="2319804"/>
            <a:chOff x="3586844" y="1857829"/>
            <a:chExt cx="2315993" cy="2319804"/>
          </a:xfrm>
          <a:solidFill>
            <a:srgbClr val="E6E6E6"/>
          </a:solidFill>
        </p:grpSpPr>
        <p:grpSp>
          <p:nvGrpSpPr>
            <p:cNvPr id="115" name="组合 8">
              <a:extLst>
                <a:ext uri="{FF2B5EF4-FFF2-40B4-BE49-F238E27FC236}">
                  <a16:creationId xmlns:a16="http://schemas.microsoft.com/office/drawing/2014/main" id="{CC1F0628-0EFA-4912-8DB9-7EC695701F02}"/>
                </a:ext>
              </a:extLst>
            </p:cNvPr>
            <p:cNvGrpSpPr/>
            <p:nvPr/>
          </p:nvGrpSpPr>
          <p:grpSpPr>
            <a:xfrm>
              <a:off x="3586844" y="1857829"/>
              <a:ext cx="2315993" cy="2319804"/>
              <a:chOff x="957944" y="2467429"/>
              <a:chExt cx="2315993" cy="2319804"/>
            </a:xfrm>
            <a:grpFill/>
          </p:grpSpPr>
          <p:pic>
            <p:nvPicPr>
              <p:cNvPr id="119" name="图片 9">
                <a:extLst>
                  <a:ext uri="{FF2B5EF4-FFF2-40B4-BE49-F238E27FC236}">
                    <a16:creationId xmlns:a16="http://schemas.microsoft.com/office/drawing/2014/main" id="{44B48D80-FD93-4B9F-9665-4732B14691A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0" name="图片 10">
                <a:extLst>
                  <a:ext uri="{FF2B5EF4-FFF2-40B4-BE49-F238E27FC236}">
                    <a16:creationId xmlns:a16="http://schemas.microsoft.com/office/drawing/2014/main" id="{7C91940F-8FCC-40FC-88A6-1F5AABF44C42}"/>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16" name="组合 21">
              <a:extLst>
                <a:ext uri="{FF2B5EF4-FFF2-40B4-BE49-F238E27FC236}">
                  <a16:creationId xmlns:a16="http://schemas.microsoft.com/office/drawing/2014/main" id="{42D2E723-FFFF-4AB1-AE6E-DC28B4CB815B}"/>
                </a:ext>
              </a:extLst>
            </p:cNvPr>
            <p:cNvGrpSpPr/>
            <p:nvPr/>
          </p:nvGrpSpPr>
          <p:grpSpPr>
            <a:xfrm>
              <a:off x="3991518" y="2228940"/>
              <a:ext cx="1506643" cy="793527"/>
              <a:chOff x="1057818" y="2187123"/>
              <a:chExt cx="1506643" cy="793527"/>
            </a:xfrm>
            <a:grpFill/>
          </p:grpSpPr>
          <p:sp>
            <p:nvSpPr>
              <p:cNvPr id="117" name="矩形 22">
                <a:extLst>
                  <a:ext uri="{FF2B5EF4-FFF2-40B4-BE49-F238E27FC236}">
                    <a16:creationId xmlns:a16="http://schemas.microsoft.com/office/drawing/2014/main" id="{5B24AA09-5353-4F35-BC1A-821BC6FC055A}"/>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LUYỆN ĐỌC</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8" name="文本框 23">
                <a:extLst>
                  <a:ext uri="{FF2B5EF4-FFF2-40B4-BE49-F238E27FC236}">
                    <a16:creationId xmlns:a16="http://schemas.microsoft.com/office/drawing/2014/main" id="{FBA10902-257B-4E34-9181-E84881D3618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02</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1" name="组合 30">
            <a:extLst>
              <a:ext uri="{FF2B5EF4-FFF2-40B4-BE49-F238E27FC236}">
                <a16:creationId xmlns:a16="http://schemas.microsoft.com/office/drawing/2014/main" id="{469025BB-4F8C-4E97-B2C0-1D633E22E6C4}"/>
              </a:ext>
            </a:extLst>
          </p:cNvPr>
          <p:cNvGrpSpPr/>
          <p:nvPr/>
        </p:nvGrpSpPr>
        <p:grpSpPr>
          <a:xfrm>
            <a:off x="19805739" y="2269098"/>
            <a:ext cx="2315993" cy="2319804"/>
            <a:chOff x="9454244" y="1857829"/>
            <a:chExt cx="2315993" cy="2319804"/>
          </a:xfrm>
          <a:solidFill>
            <a:srgbClr val="E6E6E6"/>
          </a:solidFill>
        </p:grpSpPr>
        <p:grpSp>
          <p:nvGrpSpPr>
            <p:cNvPr id="122" name="组合 14">
              <a:extLst>
                <a:ext uri="{FF2B5EF4-FFF2-40B4-BE49-F238E27FC236}">
                  <a16:creationId xmlns:a16="http://schemas.microsoft.com/office/drawing/2014/main" id="{D6C9F9C9-188D-4248-B124-1829A5D028DB}"/>
                </a:ext>
              </a:extLst>
            </p:cNvPr>
            <p:cNvGrpSpPr/>
            <p:nvPr/>
          </p:nvGrpSpPr>
          <p:grpSpPr>
            <a:xfrm>
              <a:off x="9454244" y="1857829"/>
              <a:ext cx="2315993" cy="2319804"/>
              <a:chOff x="957944" y="2467429"/>
              <a:chExt cx="2315993" cy="2319804"/>
            </a:xfrm>
            <a:grpFill/>
          </p:grpSpPr>
          <p:pic>
            <p:nvPicPr>
              <p:cNvPr id="126" name="图片 15">
                <a:extLst>
                  <a:ext uri="{FF2B5EF4-FFF2-40B4-BE49-F238E27FC236}">
                    <a16:creationId xmlns:a16="http://schemas.microsoft.com/office/drawing/2014/main" id="{2981DFA1-AC3A-4816-A151-0729C00331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7" name="图片 16">
                <a:extLst>
                  <a:ext uri="{FF2B5EF4-FFF2-40B4-BE49-F238E27FC236}">
                    <a16:creationId xmlns:a16="http://schemas.microsoft.com/office/drawing/2014/main" id="{FEA13268-E9EA-4FBD-8A40-7271231E9D2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23" name="组合 27">
              <a:extLst>
                <a:ext uri="{FF2B5EF4-FFF2-40B4-BE49-F238E27FC236}">
                  <a16:creationId xmlns:a16="http://schemas.microsoft.com/office/drawing/2014/main" id="{3D18D632-72EF-45F1-8C29-DA5D5BA84197}"/>
                </a:ext>
              </a:extLst>
            </p:cNvPr>
            <p:cNvGrpSpPr/>
            <p:nvPr/>
          </p:nvGrpSpPr>
          <p:grpSpPr>
            <a:xfrm>
              <a:off x="9867963" y="2193563"/>
              <a:ext cx="1506643" cy="890071"/>
              <a:chOff x="1066863" y="2187123"/>
              <a:chExt cx="1506643" cy="890071"/>
            </a:xfrm>
            <a:grpFill/>
          </p:grpSpPr>
          <p:sp>
            <p:nvSpPr>
              <p:cNvPr id="124" name="矩形 28">
                <a:extLst>
                  <a:ext uri="{FF2B5EF4-FFF2-40B4-BE49-F238E27FC236}">
                    <a16:creationId xmlns:a16="http://schemas.microsoft.com/office/drawing/2014/main" id="{6DB1C56A-9C96-4F1B-9ACB-976CEF70410A}"/>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25" name="文本框 29">
                <a:extLst>
                  <a:ext uri="{FF2B5EF4-FFF2-40B4-BE49-F238E27FC236}">
                    <a16:creationId xmlns:a16="http://schemas.microsoft.com/office/drawing/2014/main" id="{DE74AEF0-F2FE-41F0-8CBA-549FC40FC931}"/>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8" name="组合 30">
            <a:extLst>
              <a:ext uri="{FF2B5EF4-FFF2-40B4-BE49-F238E27FC236}">
                <a16:creationId xmlns:a16="http://schemas.microsoft.com/office/drawing/2014/main" id="{99AE7237-36E8-44BD-8C40-1F2A85AC5C99}"/>
              </a:ext>
            </a:extLst>
          </p:cNvPr>
          <p:cNvGrpSpPr/>
          <p:nvPr/>
        </p:nvGrpSpPr>
        <p:grpSpPr>
          <a:xfrm>
            <a:off x="22209194" y="2269098"/>
            <a:ext cx="2315993" cy="2319804"/>
            <a:chOff x="9454244" y="1857829"/>
            <a:chExt cx="2315993" cy="2319804"/>
          </a:xfrm>
          <a:solidFill>
            <a:srgbClr val="E6E6E6"/>
          </a:solidFill>
        </p:grpSpPr>
        <p:grpSp>
          <p:nvGrpSpPr>
            <p:cNvPr id="129" name="组合 14">
              <a:extLst>
                <a:ext uri="{FF2B5EF4-FFF2-40B4-BE49-F238E27FC236}">
                  <a16:creationId xmlns:a16="http://schemas.microsoft.com/office/drawing/2014/main" id="{6FD25B86-DAFB-4616-8DCE-770CFFF0C2CD}"/>
                </a:ext>
              </a:extLst>
            </p:cNvPr>
            <p:cNvGrpSpPr/>
            <p:nvPr/>
          </p:nvGrpSpPr>
          <p:grpSpPr>
            <a:xfrm>
              <a:off x="9454244" y="1857829"/>
              <a:ext cx="2315993" cy="2319804"/>
              <a:chOff x="957944" y="2467429"/>
              <a:chExt cx="2315993" cy="2319804"/>
            </a:xfrm>
            <a:grpFill/>
          </p:grpSpPr>
          <p:pic>
            <p:nvPicPr>
              <p:cNvPr id="133" name="图片 15">
                <a:extLst>
                  <a:ext uri="{FF2B5EF4-FFF2-40B4-BE49-F238E27FC236}">
                    <a16:creationId xmlns:a16="http://schemas.microsoft.com/office/drawing/2014/main" id="{7BC03D4D-0C1F-4CEF-AB50-C0ABD60E23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34" name="图片 16">
                <a:extLst>
                  <a:ext uri="{FF2B5EF4-FFF2-40B4-BE49-F238E27FC236}">
                    <a16:creationId xmlns:a16="http://schemas.microsoft.com/office/drawing/2014/main" id="{CB6E4165-608C-410E-A254-C008AB80EDE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30" name="组合 27">
              <a:extLst>
                <a:ext uri="{FF2B5EF4-FFF2-40B4-BE49-F238E27FC236}">
                  <a16:creationId xmlns:a16="http://schemas.microsoft.com/office/drawing/2014/main" id="{3BC51CAA-55C9-40DC-A8BF-09F60DF5231C}"/>
                </a:ext>
              </a:extLst>
            </p:cNvPr>
            <p:cNvGrpSpPr/>
            <p:nvPr/>
          </p:nvGrpSpPr>
          <p:grpSpPr>
            <a:xfrm>
              <a:off x="9858918" y="2193563"/>
              <a:ext cx="1506643" cy="793527"/>
              <a:chOff x="1057818" y="2187123"/>
              <a:chExt cx="1506643" cy="793527"/>
            </a:xfrm>
            <a:grpFill/>
          </p:grpSpPr>
          <p:sp>
            <p:nvSpPr>
              <p:cNvPr id="131" name="矩形 28">
                <a:extLst>
                  <a:ext uri="{FF2B5EF4-FFF2-40B4-BE49-F238E27FC236}">
                    <a16:creationId xmlns:a16="http://schemas.microsoft.com/office/drawing/2014/main" id="{65C80480-A5C5-4D3F-8809-364C67746886}"/>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32" name="文本框 29">
                <a:extLst>
                  <a:ext uri="{FF2B5EF4-FFF2-40B4-BE49-F238E27FC236}">
                    <a16:creationId xmlns:a16="http://schemas.microsoft.com/office/drawing/2014/main" id="{E89F8A9F-7BF5-4A2B-A07B-F0F0023048EB}"/>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763000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30658" y="119920"/>
            <a:ext cx="7200900" cy="6738079"/>
          </a:xfrm>
          <a:prstGeom prst="rect">
            <a:avLst/>
          </a:prstGeom>
        </p:spPr>
      </p:pic>
    </p:spTree>
    <p:extLst>
      <p:ext uri="{BB962C8B-B14F-4D97-AF65-F5344CB8AC3E}">
        <p14:creationId xmlns:p14="http://schemas.microsoft.com/office/powerpoint/2010/main" val="556180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7698" y="457200"/>
            <a:ext cx="9486900" cy="6303365"/>
          </a:xfrm>
          <a:prstGeom prst="rect">
            <a:avLst/>
          </a:prstGeom>
        </p:spPr>
      </p:pic>
    </p:spTree>
    <p:extLst>
      <p:ext uri="{BB962C8B-B14F-4D97-AF65-F5344CB8AC3E}">
        <p14:creationId xmlns:p14="http://schemas.microsoft.com/office/powerpoint/2010/main" val="1806993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97A63-81E9-4F16-9CA8-AA7C517F0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226" y="254643"/>
            <a:ext cx="8279086" cy="1767993"/>
          </a:xfrm>
          <a:prstGeom prst="rect">
            <a:avLst/>
          </a:prstGeom>
        </p:spPr>
      </p:pic>
      <p:sp>
        <p:nvSpPr>
          <p:cNvPr id="2" name="TextBox 1">
            <a:extLst>
              <a:ext uri="{FF2B5EF4-FFF2-40B4-BE49-F238E27FC236}">
                <a16:creationId xmlns:a16="http://schemas.microsoft.com/office/drawing/2014/main" id="{C08411B2-0C58-8B4E-8F7D-5E3113CFD335}"/>
              </a:ext>
            </a:extLst>
          </p:cNvPr>
          <p:cNvSpPr txBox="1"/>
          <p:nvPr/>
        </p:nvSpPr>
        <p:spPr>
          <a:xfrm>
            <a:off x="1122744" y="2060294"/>
            <a:ext cx="9954228" cy="3477875"/>
          </a:xfrm>
          <a:prstGeom prst="rect">
            <a:avLst/>
          </a:prstGeom>
          <a:noFill/>
        </p:spPr>
        <p:txBody>
          <a:bodyPr wrap="square" rtlCol="0">
            <a:spAutoFit/>
          </a:bodyPr>
          <a:lstStyle/>
          <a:p>
            <a:pPr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Tình mẫu tử thiêng liêng, tình yêu của người mẹ dành cho con hòa chung vào tình yêu quê hương, đất nước, tạo thành một tình cảm lớn, mang lại nhiều cảm xúc cho người đọc.</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3879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51BC5-527A-DFDE-39AE-5474583CD6E4}"/>
              </a:ext>
            </a:extLst>
          </p:cNvPr>
          <p:cNvSpPr/>
          <p:nvPr/>
        </p:nvSpPr>
        <p:spPr>
          <a:xfrm>
            <a:off x="1866658" y="707929"/>
            <a:ext cx="8587055" cy="707886"/>
          </a:xfrm>
          <a:prstGeom prst="rect">
            <a:avLst/>
          </a:prstGeom>
        </p:spPr>
        <p:txBody>
          <a:bodyPr wrap="square">
            <a:spAutoFit/>
          </a:bodyPr>
          <a:lstStyle/>
          <a:p>
            <a:pPr algn="ct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Học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thuộc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thơ</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4CCC31-B1DA-34D1-42F1-74AE27D22AF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6354" y="1832262"/>
            <a:ext cx="3649100" cy="3649100"/>
          </a:xfrm>
          <a:prstGeom prst="rect">
            <a:avLst/>
          </a:prstGeom>
        </p:spPr>
      </p:pic>
    </p:spTree>
    <p:extLst>
      <p:ext uri="{BB962C8B-B14F-4D97-AF65-F5344CB8AC3E}">
        <p14:creationId xmlns:p14="http://schemas.microsoft.com/office/powerpoint/2010/main" val="562817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F9CAE25-14FB-43D8-A500-E32E0A5DFE44}"/>
              </a:ext>
            </a:extLst>
          </p:cNvPr>
          <p:cNvPicPr>
            <a:picLocks noChangeAspect="1"/>
          </p:cNvPicPr>
          <p:nvPr/>
        </p:nvPicPr>
        <p:blipFill>
          <a:blip r:embed="rId2"/>
          <a:stretch>
            <a:fillRect/>
          </a:stretch>
        </p:blipFill>
        <p:spPr>
          <a:xfrm>
            <a:off x="1190172" y="-1368740"/>
            <a:ext cx="9985828" cy="10002260"/>
          </a:xfrm>
          <a:prstGeom prst="rect">
            <a:avLst/>
          </a:prstGeom>
          <a:effectLst>
            <a:outerShdw blurRad="50800" dist="38100" dir="5400000" algn="t" rotWithShape="0">
              <a:prstClr val="black">
                <a:alpha val="40000"/>
              </a:prstClr>
            </a:outerShdw>
          </a:effectLst>
        </p:spPr>
      </p:pic>
      <p:pic>
        <p:nvPicPr>
          <p:cNvPr id="5" name="图片 4">
            <a:extLst>
              <a:ext uri="{FF2B5EF4-FFF2-40B4-BE49-F238E27FC236}">
                <a16:creationId xmlns:a16="http://schemas.microsoft.com/office/drawing/2014/main" id="{50D595CA-B058-4952-A5B8-A6D5066DF5C6}"/>
              </a:ext>
            </a:extLst>
          </p:cNvPr>
          <p:cNvPicPr>
            <a:picLocks noChangeAspect="1"/>
          </p:cNvPicPr>
          <p:nvPr/>
        </p:nvPicPr>
        <p:blipFill>
          <a:blip r:embed="rId3"/>
          <a:stretch>
            <a:fillRect/>
          </a:stretch>
        </p:blipFill>
        <p:spPr>
          <a:xfrm>
            <a:off x="3971953" y="1531697"/>
            <a:ext cx="4422265" cy="4424192"/>
          </a:xfrm>
          <a:prstGeom prst="rect">
            <a:avLst/>
          </a:prstGeom>
          <a:effectLst>
            <a:outerShdw blurRad="50800" dist="38100" dir="5400000" algn="t" rotWithShape="0">
              <a:prstClr val="black">
                <a:alpha val="40000"/>
              </a:prstClr>
            </a:outerShdw>
          </a:effectLst>
        </p:spPr>
      </p:pic>
      <p:sp>
        <p:nvSpPr>
          <p:cNvPr id="7" name="矩形 18">
            <a:extLst>
              <a:ext uri="{FF2B5EF4-FFF2-40B4-BE49-F238E27FC236}">
                <a16:creationId xmlns:a16="http://schemas.microsoft.com/office/drawing/2014/main" id="{EE96A7AF-1B15-47B7-80F3-8B5151B764CB}"/>
              </a:ext>
            </a:extLst>
          </p:cNvPr>
          <p:cNvSpPr/>
          <p:nvPr/>
        </p:nvSpPr>
        <p:spPr>
          <a:xfrm>
            <a:off x="4070520" y="2355117"/>
            <a:ext cx="4225129" cy="2554545"/>
          </a:xfrm>
          <a:prstGeom prst="rect">
            <a:avLst/>
          </a:prstGeom>
        </p:spPr>
        <p:txBody>
          <a:bodyPr wrap="square">
            <a:spAutoFit/>
          </a:bodyPr>
          <a:lstStyle/>
          <a:p>
            <a:pPr algn="ctr"/>
            <a:r>
              <a:rPr lang="en-US" altLang="zh-CN" sz="8000" b="1" dirty="0">
                <a:solidFill>
                  <a:srgbClr val="002060"/>
                </a:solidFill>
                <a:latin typeface="Cambria" panose="02040503050406030204" pitchFamily="18" charset="0"/>
                <a:ea typeface="Cambria" panose="02040503050406030204" pitchFamily="18" charset="0"/>
              </a:rPr>
              <a:t>TẠM BIỆT!</a:t>
            </a:r>
          </a:p>
        </p:txBody>
      </p:sp>
    </p:spTree>
    <p:extLst>
      <p:ext uri="{BB962C8B-B14F-4D97-AF65-F5344CB8AC3E}">
        <p14:creationId xmlns:p14="http://schemas.microsoft.com/office/powerpoint/2010/main" val="352776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882" y="359764"/>
            <a:ext cx="12371881" cy="5426439"/>
          </a:xfrm>
          <a:prstGeom prst="rect">
            <a:avLst/>
          </a:prstGeom>
        </p:spPr>
      </p:pic>
    </p:spTree>
    <p:extLst>
      <p:ext uri="{BB962C8B-B14F-4D97-AF65-F5344CB8AC3E}">
        <p14:creationId xmlns:p14="http://schemas.microsoft.com/office/powerpoint/2010/main" val="1557822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2440" y="0"/>
            <a:ext cx="10774680" cy="5044440"/>
          </a:xfrm>
          <a:prstGeom prst="rect">
            <a:avLst/>
          </a:prstGeom>
        </p:spPr>
      </p:pic>
      <p:sp>
        <p:nvSpPr>
          <p:cNvPr id="4" name="TextBox 3"/>
          <p:cNvSpPr txBox="1"/>
          <p:nvPr/>
        </p:nvSpPr>
        <p:spPr>
          <a:xfrm>
            <a:off x="929640" y="5345668"/>
            <a:ext cx="10317480" cy="769441"/>
          </a:xfrm>
          <a:prstGeom prst="rect">
            <a:avLst/>
          </a:prstGeom>
          <a:noFill/>
        </p:spPr>
        <p:txBody>
          <a:bodyPr wrap="square" rtlCol="0">
            <a:spAutoFit/>
          </a:bodyPr>
          <a:lstStyle/>
          <a:p>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mẹ</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bế</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tay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ôm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chặt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lòng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4909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280" y="0"/>
            <a:ext cx="11321415" cy="5577840"/>
          </a:xfrm>
          <a:prstGeom prst="rect">
            <a:avLst/>
          </a:prstGeom>
        </p:spPr>
      </p:pic>
      <p:sp>
        <p:nvSpPr>
          <p:cNvPr id="3" name="TextBox 2"/>
          <p:cNvSpPr txBox="1"/>
          <p:nvPr/>
        </p:nvSpPr>
        <p:spPr>
          <a:xfrm>
            <a:off x="-16193" y="5577840"/>
            <a:ext cx="12024360" cy="1200329"/>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Người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mẹ</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chở</a:t>
            </a:r>
            <a:r>
              <a:rPr lang="en-US" sz="3600" dirty="0" smtClean="0">
                <a:latin typeface="Times New Roman" panose="02020603050405020304" pitchFamily="18" charset="0"/>
                <a:cs typeface="Times New Roman" panose="02020603050405020304" pitchFamily="18" charset="0"/>
              </a:rPr>
              <a:t> con </a:t>
            </a:r>
            <a:r>
              <a:rPr lang="en-US" sz="3600" dirty="0" err="1" smtClean="0">
                <a:latin typeface="Times New Roman" panose="02020603050405020304" pitchFamily="18" charset="0"/>
                <a:cs typeface="Times New Roman" panose="02020603050405020304" pitchFamily="18" charset="0"/>
              </a:rPr>
              <a:t>đi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a:t>
            </a:r>
            <a:r>
              <a:rPr lang="en-US" sz="3600" dirty="0" err="1" smtClean="0">
                <a:latin typeface="Times New Roman" panose="02020603050405020304" pitchFamily="18" charset="0"/>
                <a:cs typeface="Times New Roman" panose="02020603050405020304" pitchFamily="18" charset="0"/>
              </a:rPr>
              <a:t>Cậu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ngồi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sau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mẹ</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hiểm</a:t>
            </a:r>
            <a:r>
              <a:rPr lang="en-US" sz="3600" dirty="0" smtClean="0">
                <a:latin typeface="Times New Roman" panose="02020603050405020304" pitchFamily="18" charset="0"/>
                <a:cs typeface="Times New Roman" panose="02020603050405020304" pitchFamily="18" charset="0"/>
              </a:rPr>
              <a:t> an </a:t>
            </a:r>
            <a:r>
              <a:rPr lang="en-US" sz="3600" dirty="0" err="1" smtClean="0">
                <a:latin typeface="Times New Roman" panose="02020603050405020304" pitchFamily="18" charset="0"/>
                <a:cs typeface="Times New Roman" panose="02020603050405020304" pitchFamily="18" charset="0"/>
              </a:rPr>
              <a:t>toàn</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2226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320" y="1"/>
            <a:ext cx="11689080" cy="5349240"/>
          </a:xfrm>
          <a:prstGeom prst="rect">
            <a:avLst/>
          </a:prstGeom>
        </p:spPr>
      </p:pic>
      <p:sp>
        <p:nvSpPr>
          <p:cNvPr id="3" name="TextBox 2"/>
          <p:cNvSpPr txBox="1"/>
          <p:nvPr/>
        </p:nvSpPr>
        <p:spPr>
          <a:xfrm>
            <a:off x="1036320" y="5617845"/>
            <a:ext cx="10165080"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Khi</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học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mẹ</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luôn</a:t>
            </a:r>
            <a:r>
              <a:rPr lang="en-US" sz="3200" dirty="0" smtClean="0">
                <a:latin typeface="Times New Roman" panose="02020603050405020304" pitchFamily="18" charset="0"/>
                <a:cs typeface="Times New Roman" panose="02020603050405020304" pitchFamily="18" charset="0"/>
              </a:rPr>
              <a:t> ở </a:t>
            </a:r>
            <a:r>
              <a:rPr lang="en-US" sz="3200" dirty="0" err="1" smtClean="0">
                <a:latin typeface="Times New Roman" panose="02020603050405020304" pitchFamily="18" charset="0"/>
                <a:cs typeface="Times New Roman" panose="02020603050405020304" pitchFamily="18" charset="0"/>
              </a:rPr>
              <a:t>bên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theo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dõi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sóc</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00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944350" cy="6065520"/>
          </a:xfrm>
          <a:prstGeom prst="rect">
            <a:avLst/>
          </a:prstGeom>
        </p:spPr>
      </p:pic>
      <p:sp>
        <p:nvSpPr>
          <p:cNvPr id="3" name="TextBox 2"/>
          <p:cNvSpPr txBox="1"/>
          <p:nvPr/>
        </p:nvSpPr>
        <p:spPr>
          <a:xfrm>
            <a:off x="121920" y="6294120"/>
            <a:ext cx="11643360"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Mẹ</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cùng</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nhận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nét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mặt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hai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mẹ</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vui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tươi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rỡ</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857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9292" y="134911"/>
            <a:ext cx="10208301" cy="6723089"/>
          </a:xfrm>
          <a:prstGeom prst="rect">
            <a:avLst/>
          </a:prstGeom>
        </p:spPr>
      </p:pic>
    </p:spTree>
    <p:extLst>
      <p:ext uri="{BB962C8B-B14F-4D97-AF65-F5344CB8AC3E}">
        <p14:creationId xmlns:p14="http://schemas.microsoft.com/office/powerpoint/2010/main" val="2074322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LUYỆN ĐỌC</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UTM Avo" panose="02040603050506020204" pitchFamily="18" charset="0"/>
                    <a:ea typeface="微软雅黑" panose="020B0503020204020204" pitchFamily="34" charset="-122"/>
                  </a:rPr>
                  <a:t>02</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78" name="组合 1">
            <a:extLst>
              <a:ext uri="{FF2B5EF4-FFF2-40B4-BE49-F238E27FC236}">
                <a16:creationId xmlns:a16="http://schemas.microsoft.com/office/drawing/2014/main" id="{B3E0B5D6-3FFA-4439-9D9A-86586EAA2A62}"/>
              </a:ext>
            </a:extLst>
          </p:cNvPr>
          <p:cNvGrpSpPr/>
          <p:nvPr/>
        </p:nvGrpSpPr>
        <p:grpSpPr>
          <a:xfrm>
            <a:off x="-571002" y="-3062997"/>
            <a:ext cx="2315993" cy="2319804"/>
            <a:chOff x="653144" y="1857829"/>
            <a:chExt cx="2315993" cy="2319804"/>
          </a:xfrm>
          <a:solidFill>
            <a:srgbClr val="E6E6E6"/>
          </a:solidFill>
        </p:grpSpPr>
        <p:grpSp>
          <p:nvGrpSpPr>
            <p:cNvPr id="79" name="组合 7">
              <a:extLst>
                <a:ext uri="{FF2B5EF4-FFF2-40B4-BE49-F238E27FC236}">
                  <a16:creationId xmlns:a16="http://schemas.microsoft.com/office/drawing/2014/main" id="{B195D6B9-A607-41E9-A1DB-35C16C1EF85C}"/>
                </a:ext>
              </a:extLst>
            </p:cNvPr>
            <p:cNvGrpSpPr/>
            <p:nvPr/>
          </p:nvGrpSpPr>
          <p:grpSpPr>
            <a:xfrm>
              <a:off x="653144" y="1857829"/>
              <a:ext cx="2315993" cy="2319804"/>
              <a:chOff x="957944" y="2467429"/>
              <a:chExt cx="2315993" cy="2319804"/>
            </a:xfrm>
            <a:grpFill/>
          </p:grpSpPr>
          <p:pic>
            <p:nvPicPr>
              <p:cNvPr id="83" name="图片 4">
                <a:extLst>
                  <a:ext uri="{FF2B5EF4-FFF2-40B4-BE49-F238E27FC236}">
                    <a16:creationId xmlns:a16="http://schemas.microsoft.com/office/drawing/2014/main" id="{1F74E11C-7C0A-470D-86B4-F7C59A1CE9D7}"/>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4" name="图片 5">
                <a:extLst>
                  <a:ext uri="{FF2B5EF4-FFF2-40B4-BE49-F238E27FC236}">
                    <a16:creationId xmlns:a16="http://schemas.microsoft.com/office/drawing/2014/main" id="{AB1D1685-A8B8-4461-81F8-6EC124236B76}"/>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0" name="组合 20">
              <a:extLst>
                <a:ext uri="{FF2B5EF4-FFF2-40B4-BE49-F238E27FC236}">
                  <a16:creationId xmlns:a16="http://schemas.microsoft.com/office/drawing/2014/main" id="{770759AE-550D-475F-A073-FB2326F76E63}"/>
                </a:ext>
              </a:extLst>
            </p:cNvPr>
            <p:cNvGrpSpPr/>
            <p:nvPr/>
          </p:nvGrpSpPr>
          <p:grpSpPr>
            <a:xfrm>
              <a:off x="1057818" y="2187123"/>
              <a:ext cx="1506643" cy="793527"/>
              <a:chOff x="1057818" y="2187123"/>
              <a:chExt cx="1506643" cy="793527"/>
            </a:xfrm>
            <a:grpFill/>
          </p:grpSpPr>
          <p:sp>
            <p:nvSpPr>
              <p:cNvPr id="81" name="矩形 18">
                <a:extLst>
                  <a:ext uri="{FF2B5EF4-FFF2-40B4-BE49-F238E27FC236}">
                    <a16:creationId xmlns:a16="http://schemas.microsoft.com/office/drawing/2014/main" id="{AD493E58-1515-4175-B82D-846B1AE7C081}"/>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2" name="文本框 19">
                <a:extLst>
                  <a:ext uri="{FF2B5EF4-FFF2-40B4-BE49-F238E27FC236}">
                    <a16:creationId xmlns:a16="http://schemas.microsoft.com/office/drawing/2014/main" id="{FDFA511E-6394-4EF1-A6F8-377D7DC93978}"/>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85" name="组合 6">
            <a:extLst>
              <a:ext uri="{FF2B5EF4-FFF2-40B4-BE49-F238E27FC236}">
                <a16:creationId xmlns:a16="http://schemas.microsoft.com/office/drawing/2014/main" id="{E0C8DE10-B537-4CED-ABF0-3DB6261D4E58}"/>
              </a:ext>
            </a:extLst>
          </p:cNvPr>
          <p:cNvGrpSpPr/>
          <p:nvPr/>
        </p:nvGrpSpPr>
        <p:grpSpPr>
          <a:xfrm>
            <a:off x="4235908" y="-3062997"/>
            <a:ext cx="2315993" cy="2319804"/>
            <a:chOff x="6520544" y="1857829"/>
            <a:chExt cx="2315993" cy="2319804"/>
          </a:xfrm>
          <a:solidFill>
            <a:srgbClr val="E6E6E6"/>
          </a:solidFill>
        </p:grpSpPr>
        <p:grpSp>
          <p:nvGrpSpPr>
            <p:cNvPr id="86" name="组合 11">
              <a:extLst>
                <a:ext uri="{FF2B5EF4-FFF2-40B4-BE49-F238E27FC236}">
                  <a16:creationId xmlns:a16="http://schemas.microsoft.com/office/drawing/2014/main" id="{D5934049-B309-4379-9AEC-DF8C95A8FFD6}"/>
                </a:ext>
              </a:extLst>
            </p:cNvPr>
            <p:cNvGrpSpPr/>
            <p:nvPr/>
          </p:nvGrpSpPr>
          <p:grpSpPr>
            <a:xfrm>
              <a:off x="6520544" y="1857829"/>
              <a:ext cx="2315993" cy="2319804"/>
              <a:chOff x="957944" y="2467429"/>
              <a:chExt cx="2315993" cy="2319804"/>
            </a:xfrm>
            <a:grpFill/>
          </p:grpSpPr>
          <p:pic>
            <p:nvPicPr>
              <p:cNvPr id="90" name="图片 12">
                <a:extLst>
                  <a:ext uri="{FF2B5EF4-FFF2-40B4-BE49-F238E27FC236}">
                    <a16:creationId xmlns:a16="http://schemas.microsoft.com/office/drawing/2014/main" id="{0425FD2B-280B-4F04-B9EA-A893AA40B72B}"/>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1" name="图片 13">
                <a:extLst>
                  <a:ext uri="{FF2B5EF4-FFF2-40B4-BE49-F238E27FC236}">
                    <a16:creationId xmlns:a16="http://schemas.microsoft.com/office/drawing/2014/main" id="{F4D53856-7CE8-43BB-8804-2507B0BAD44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7" name="组合 24">
              <a:extLst>
                <a:ext uri="{FF2B5EF4-FFF2-40B4-BE49-F238E27FC236}">
                  <a16:creationId xmlns:a16="http://schemas.microsoft.com/office/drawing/2014/main" id="{ECE95EFD-A683-43FA-AA23-2D8B1D953210}"/>
                </a:ext>
              </a:extLst>
            </p:cNvPr>
            <p:cNvGrpSpPr/>
            <p:nvPr/>
          </p:nvGrpSpPr>
          <p:grpSpPr>
            <a:xfrm>
              <a:off x="6925218" y="2187123"/>
              <a:ext cx="1506643" cy="870471"/>
              <a:chOff x="1057818" y="2187123"/>
              <a:chExt cx="1506643" cy="870471"/>
            </a:xfrm>
            <a:grpFill/>
          </p:grpSpPr>
          <p:sp>
            <p:nvSpPr>
              <p:cNvPr id="88" name="矩形 25">
                <a:extLst>
                  <a:ext uri="{FF2B5EF4-FFF2-40B4-BE49-F238E27FC236}">
                    <a16:creationId xmlns:a16="http://schemas.microsoft.com/office/drawing/2014/main" id="{0C02C145-7660-451D-A4BD-8E5B2B77037D}"/>
                  </a:ext>
                </a:extLst>
              </p:cNvPr>
              <p:cNvSpPr/>
              <p:nvPr/>
            </p:nvSpPr>
            <p:spPr>
              <a:xfrm>
                <a:off x="1057818" y="2811373"/>
                <a:ext cx="1506643" cy="246221"/>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TÌM </a:t>
                </a:r>
                <a:br>
                  <a:rPr lang="en-US" altLang="zh-CN" sz="500">
                    <a:solidFill>
                      <a:srgbClr val="E6E6E6"/>
                    </a:solidFill>
                    <a:latin typeface="UTM Avo" panose="02040603050506020204" pitchFamily="18" charset="0"/>
                    <a:ea typeface="微软雅黑" panose="020B0503020204020204" pitchFamily="34" charset="-122"/>
                  </a:rPr>
                </a:br>
                <a:r>
                  <a:rPr lang="en-US" altLang="zh-CN" sz="500">
                    <a:solidFill>
                      <a:srgbClr val="E6E6E6"/>
                    </a:solidFill>
                    <a:latin typeface="UTM Avo" panose="02040603050506020204" pitchFamily="18" charset="0"/>
                    <a:ea typeface="微软雅黑" panose="020B0503020204020204" pitchFamily="34" charset="-122"/>
                  </a:rPr>
                  <a:t>HIỂU BÀI</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9" name="文本框 26">
                <a:extLst>
                  <a:ext uri="{FF2B5EF4-FFF2-40B4-BE49-F238E27FC236}">
                    <a16:creationId xmlns:a16="http://schemas.microsoft.com/office/drawing/2014/main" id="{EF5D220A-2672-40B9-BC8D-24C287DEA474}"/>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03</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2" name="组合 30">
            <a:extLst>
              <a:ext uri="{FF2B5EF4-FFF2-40B4-BE49-F238E27FC236}">
                <a16:creationId xmlns:a16="http://schemas.microsoft.com/office/drawing/2014/main" id="{5F486543-39D3-44BF-AE07-6CC4788780EA}"/>
              </a:ext>
            </a:extLst>
          </p:cNvPr>
          <p:cNvGrpSpPr/>
          <p:nvPr/>
        </p:nvGrpSpPr>
        <p:grpSpPr>
          <a:xfrm>
            <a:off x="6639363" y="-3124164"/>
            <a:ext cx="2315993" cy="2319804"/>
            <a:chOff x="9454244" y="1857829"/>
            <a:chExt cx="2315993" cy="2319804"/>
          </a:xfrm>
          <a:solidFill>
            <a:srgbClr val="E6E6E6"/>
          </a:solidFill>
        </p:grpSpPr>
        <p:grpSp>
          <p:nvGrpSpPr>
            <p:cNvPr id="93" name="组合 14">
              <a:extLst>
                <a:ext uri="{FF2B5EF4-FFF2-40B4-BE49-F238E27FC236}">
                  <a16:creationId xmlns:a16="http://schemas.microsoft.com/office/drawing/2014/main" id="{108BC01F-68A6-40D8-A9F5-7CFA42A087AB}"/>
                </a:ext>
              </a:extLst>
            </p:cNvPr>
            <p:cNvGrpSpPr/>
            <p:nvPr/>
          </p:nvGrpSpPr>
          <p:grpSpPr>
            <a:xfrm>
              <a:off x="9454244" y="1857829"/>
              <a:ext cx="2315993" cy="2319804"/>
              <a:chOff x="957944" y="2467429"/>
              <a:chExt cx="2315993" cy="2319804"/>
            </a:xfrm>
            <a:grpFill/>
          </p:grpSpPr>
          <p:pic>
            <p:nvPicPr>
              <p:cNvPr id="97" name="图片 15">
                <a:extLst>
                  <a:ext uri="{FF2B5EF4-FFF2-40B4-BE49-F238E27FC236}">
                    <a16:creationId xmlns:a16="http://schemas.microsoft.com/office/drawing/2014/main" id="{7EA45B30-F525-4523-BDFD-AD3D99727E2D}"/>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8" name="图片 16">
                <a:extLst>
                  <a:ext uri="{FF2B5EF4-FFF2-40B4-BE49-F238E27FC236}">
                    <a16:creationId xmlns:a16="http://schemas.microsoft.com/office/drawing/2014/main" id="{4E3EF2B1-84AA-459B-AB66-D2E4762F520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4" name="组合 27">
              <a:extLst>
                <a:ext uri="{FF2B5EF4-FFF2-40B4-BE49-F238E27FC236}">
                  <a16:creationId xmlns:a16="http://schemas.microsoft.com/office/drawing/2014/main" id="{BF6D0B18-3CB0-4582-BB8B-3A1AF4732EBE}"/>
                </a:ext>
              </a:extLst>
            </p:cNvPr>
            <p:cNvGrpSpPr/>
            <p:nvPr/>
          </p:nvGrpSpPr>
          <p:grpSpPr>
            <a:xfrm>
              <a:off x="9867963" y="2193563"/>
              <a:ext cx="1506643" cy="890071"/>
              <a:chOff x="1066863" y="2187123"/>
              <a:chExt cx="1506643" cy="890071"/>
            </a:xfrm>
            <a:grpFill/>
          </p:grpSpPr>
          <p:sp>
            <p:nvSpPr>
              <p:cNvPr id="95" name="矩形 28">
                <a:extLst>
                  <a:ext uri="{FF2B5EF4-FFF2-40B4-BE49-F238E27FC236}">
                    <a16:creationId xmlns:a16="http://schemas.microsoft.com/office/drawing/2014/main" id="{9A108F01-5553-4C71-84EA-819DEA964F6B}"/>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96" name="文本框 29">
                <a:extLst>
                  <a:ext uri="{FF2B5EF4-FFF2-40B4-BE49-F238E27FC236}">
                    <a16:creationId xmlns:a16="http://schemas.microsoft.com/office/drawing/2014/main" id="{2EC89001-BAE6-4483-9863-37FA8F3ABB56}"/>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9" name="组合 30">
            <a:extLst>
              <a:ext uri="{FF2B5EF4-FFF2-40B4-BE49-F238E27FC236}">
                <a16:creationId xmlns:a16="http://schemas.microsoft.com/office/drawing/2014/main" id="{F7FFF9E9-F33D-4B7D-AE9A-ECD9BEC4135E}"/>
              </a:ext>
            </a:extLst>
          </p:cNvPr>
          <p:cNvGrpSpPr/>
          <p:nvPr/>
        </p:nvGrpSpPr>
        <p:grpSpPr>
          <a:xfrm>
            <a:off x="9042818" y="-3124164"/>
            <a:ext cx="2315993" cy="2319804"/>
            <a:chOff x="9454244" y="1857829"/>
            <a:chExt cx="2315993" cy="2319804"/>
          </a:xfrm>
          <a:solidFill>
            <a:srgbClr val="E6E6E6"/>
          </a:solidFill>
        </p:grpSpPr>
        <p:grpSp>
          <p:nvGrpSpPr>
            <p:cNvPr id="100" name="组合 14">
              <a:extLst>
                <a:ext uri="{FF2B5EF4-FFF2-40B4-BE49-F238E27FC236}">
                  <a16:creationId xmlns:a16="http://schemas.microsoft.com/office/drawing/2014/main" id="{AC71B7DF-2C0E-4843-8D8C-20AD8E8F8302}"/>
                </a:ext>
              </a:extLst>
            </p:cNvPr>
            <p:cNvGrpSpPr/>
            <p:nvPr/>
          </p:nvGrpSpPr>
          <p:grpSpPr>
            <a:xfrm>
              <a:off x="9454244" y="1857829"/>
              <a:ext cx="2315993" cy="2319804"/>
              <a:chOff x="957944" y="2467429"/>
              <a:chExt cx="2315993" cy="2319804"/>
            </a:xfrm>
            <a:grpFill/>
          </p:grpSpPr>
          <p:pic>
            <p:nvPicPr>
              <p:cNvPr id="104" name="图片 15">
                <a:extLst>
                  <a:ext uri="{FF2B5EF4-FFF2-40B4-BE49-F238E27FC236}">
                    <a16:creationId xmlns:a16="http://schemas.microsoft.com/office/drawing/2014/main" id="{C94AB41A-680B-44BD-A436-E90046AECE8C}"/>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5" name="图片 16">
                <a:extLst>
                  <a:ext uri="{FF2B5EF4-FFF2-40B4-BE49-F238E27FC236}">
                    <a16:creationId xmlns:a16="http://schemas.microsoft.com/office/drawing/2014/main" id="{F76DD977-6305-4868-8ED3-6350F7C417B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1" name="组合 27">
              <a:extLst>
                <a:ext uri="{FF2B5EF4-FFF2-40B4-BE49-F238E27FC236}">
                  <a16:creationId xmlns:a16="http://schemas.microsoft.com/office/drawing/2014/main" id="{C30C5E10-8453-4BA5-BA55-96C24C422EC0}"/>
                </a:ext>
              </a:extLst>
            </p:cNvPr>
            <p:cNvGrpSpPr/>
            <p:nvPr/>
          </p:nvGrpSpPr>
          <p:grpSpPr>
            <a:xfrm>
              <a:off x="9858918" y="2193563"/>
              <a:ext cx="1506643" cy="793527"/>
              <a:chOff x="1057818" y="2187123"/>
              <a:chExt cx="1506643" cy="793527"/>
            </a:xfrm>
            <a:grpFill/>
          </p:grpSpPr>
          <p:sp>
            <p:nvSpPr>
              <p:cNvPr id="102" name="矩形 28">
                <a:extLst>
                  <a:ext uri="{FF2B5EF4-FFF2-40B4-BE49-F238E27FC236}">
                    <a16:creationId xmlns:a16="http://schemas.microsoft.com/office/drawing/2014/main" id="{5B0716D7-3436-469F-964D-D7C9766D5CA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03" name="文本框 29">
                <a:extLst>
                  <a:ext uri="{FF2B5EF4-FFF2-40B4-BE49-F238E27FC236}">
                    <a16:creationId xmlns:a16="http://schemas.microsoft.com/office/drawing/2014/main" id="{A9696128-D545-4402-BB7B-208B8791449E}"/>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3183917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904" y="208393"/>
            <a:ext cx="10957034" cy="6020110"/>
          </a:xfrm>
          <a:prstGeom prst="rect">
            <a:avLst/>
          </a:prstGeom>
        </p:spPr>
        <p:txBody>
          <a:bodyPr wrap="square">
            <a:spAutoFit/>
          </a:bodyPr>
          <a:lstStyle/>
          <a:p>
            <a:pPr algn="ctr">
              <a:lnSpc>
                <a:spcPct val="107000"/>
              </a:lnSpc>
              <a:spcAft>
                <a:spcPts val="0"/>
              </a:spcAft>
            </a:pPr>
            <a:r>
              <a:rPr lang="pt-BR" sz="4000" dirty="0" smtClean="0">
                <a:latin typeface="Times New Roman" panose="02020603050405020304" pitchFamily="18" charset="0"/>
                <a:ea typeface="Arial" panose="020B0604020202020204" pitchFamily="34" charset="0"/>
                <a:cs typeface="Times New Roman" panose="02020603050405020304" pitchFamily="18" charset="0"/>
              </a:rPr>
              <a:t>THẢO LUẬN NHÓM 4</a:t>
            </a:r>
            <a:endParaRPr lang="en-US" sz="4000" dirty="0" smtClean="0">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0"/>
              </a:spcAft>
            </a:pPr>
            <a:r>
              <a:rPr lang="pt-BR" sz="4000" dirty="0" smtClean="0">
                <a:latin typeface="Times New Roman" panose="02020603050405020304" pitchFamily="18" charset="0"/>
                <a:ea typeface="Arial" panose="020B0604020202020204" pitchFamily="34" charset="0"/>
                <a:cs typeface="Times New Roman" panose="02020603050405020304" pitchFamily="18" charset="0"/>
              </a:rPr>
              <a:t>+</a:t>
            </a:r>
            <a:r>
              <a:rPr lang="pt-BR" sz="4000" b="1" dirty="0" smtClean="0">
                <a:latin typeface="Times New Roman" panose="02020603050405020304" pitchFamily="18" charset="0"/>
                <a:ea typeface="Arial" panose="020B0604020202020204" pitchFamily="34" charset="0"/>
                <a:cs typeface="Times New Roman" panose="02020603050405020304" pitchFamily="18" charset="0"/>
              </a:rPr>
              <a:t>Việc 1</a:t>
            </a:r>
            <a:r>
              <a:rPr lang="pt-BR" sz="4000" dirty="0" smtClean="0">
                <a:latin typeface="Times New Roman" panose="02020603050405020304" pitchFamily="18" charset="0"/>
                <a:ea typeface="Arial" panose="020B0604020202020204" pitchFamily="34" charset="0"/>
                <a:cs typeface="Times New Roman" panose="02020603050405020304" pitchFamily="18" charset="0"/>
              </a:rPr>
              <a:t>:Tìm </a:t>
            </a:r>
            <a:r>
              <a:rPr lang="pt-BR" sz="4000" dirty="0">
                <a:latin typeface="Times New Roman" panose="02020603050405020304" pitchFamily="18" charset="0"/>
                <a:ea typeface="Arial" panose="020B0604020202020204" pitchFamily="34" charset="0"/>
                <a:cs typeface="Times New Roman" panose="02020603050405020304" pitchFamily="18" charset="0"/>
              </a:rPr>
              <a:t>và đọc đúng những tiếng có âm đầu l/n và những tiếng khó trong </a:t>
            </a:r>
            <a:r>
              <a:rPr lang="pt-BR" sz="4000" dirty="0" smtClean="0">
                <a:latin typeface="Times New Roman" panose="02020603050405020304" pitchFamily="18" charset="0"/>
                <a:ea typeface="Arial" panose="020B0604020202020204" pitchFamily="34" charset="0"/>
                <a:cs typeface="Times New Roman" panose="02020603050405020304" pitchFamily="18" charset="0"/>
              </a:rPr>
              <a:t>bài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4000" dirty="0" smtClean="0">
                <a:latin typeface="Times New Roman" panose="02020603050405020304" pitchFamily="18" charset="0"/>
                <a:ea typeface="Arial" panose="020B0604020202020204" pitchFamily="34" charset="0"/>
                <a:cs typeface="Times New Roman" panose="02020603050405020304" pitchFamily="18" charset="0"/>
              </a:rPr>
              <a:t> +</a:t>
            </a:r>
            <a:r>
              <a:rPr lang="pt-BR" sz="4000" b="1" dirty="0" smtClean="0">
                <a:latin typeface="Times New Roman" panose="02020603050405020304" pitchFamily="18" charset="0"/>
                <a:ea typeface="Arial" panose="020B0604020202020204" pitchFamily="34" charset="0"/>
                <a:cs typeface="Times New Roman" panose="02020603050405020304" pitchFamily="18" charset="0"/>
              </a:rPr>
              <a:t>Việc 2</a:t>
            </a:r>
            <a:r>
              <a:rPr lang="pt-BR" sz="4000" dirty="0" smtClean="0">
                <a:latin typeface="Times New Roman" panose="02020603050405020304" pitchFamily="18" charset="0"/>
                <a:ea typeface="Arial" panose="020B0604020202020204" pitchFamily="34" charset="0"/>
                <a:cs typeface="Times New Roman" panose="02020603050405020304" pitchFamily="18" charset="0"/>
              </a:rPr>
              <a:t>: Thảo luận </a:t>
            </a:r>
            <a:r>
              <a:rPr lang="pt-BR" sz="4000" dirty="0">
                <a:latin typeface="Times New Roman" panose="02020603050405020304" pitchFamily="18" charset="0"/>
                <a:ea typeface="Arial" panose="020B0604020202020204" pitchFamily="34" charset="0"/>
                <a:cs typeface="Times New Roman" panose="02020603050405020304" pitchFamily="18" charset="0"/>
              </a:rPr>
              <a:t>cách ngắt </a:t>
            </a:r>
            <a:r>
              <a:rPr lang="pt-BR" sz="4000" dirty="0" smtClean="0">
                <a:latin typeface="Times New Roman" panose="02020603050405020304" pitchFamily="18" charset="0"/>
                <a:ea typeface="Arial" panose="020B0604020202020204" pitchFamily="34" charset="0"/>
                <a:cs typeface="Times New Roman" panose="02020603050405020304" pitchFamily="18" charset="0"/>
              </a:rPr>
              <a:t>nhịp các dòng thơ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4000" dirty="0" smtClean="0">
                <a:latin typeface="Times New Roman" panose="02020603050405020304" pitchFamily="18" charset="0"/>
                <a:ea typeface="Arial" panose="020B0604020202020204" pitchFamily="34" charset="0"/>
                <a:cs typeface="Times New Roman" panose="02020603050405020304" pitchFamily="18" charset="0"/>
              </a:rPr>
              <a:t> +</a:t>
            </a:r>
            <a:r>
              <a:rPr lang="pt-BR" sz="4000" b="1" dirty="0" smtClean="0">
                <a:latin typeface="Times New Roman" panose="02020603050405020304" pitchFamily="18" charset="0"/>
                <a:ea typeface="Arial" panose="020B0604020202020204" pitchFamily="34" charset="0"/>
                <a:cs typeface="Times New Roman" panose="02020603050405020304" pitchFamily="18" charset="0"/>
              </a:rPr>
              <a:t>Việc 3</a:t>
            </a:r>
            <a:r>
              <a:rPr lang="pt-BR" sz="4000" dirty="0" smtClean="0">
                <a:latin typeface="Times New Roman" panose="02020603050405020304" pitchFamily="18" charset="0"/>
                <a:ea typeface="Arial" panose="020B0604020202020204" pitchFamily="34" charset="0"/>
                <a:cs typeface="Times New Roman" panose="02020603050405020304" pitchFamily="18" charset="0"/>
              </a:rPr>
              <a:t>: Đọc </a:t>
            </a:r>
            <a:r>
              <a:rPr lang="pt-BR" sz="4000" dirty="0">
                <a:latin typeface="Times New Roman" panose="02020603050405020304" pitchFamily="18" charset="0"/>
                <a:ea typeface="Arial" panose="020B0604020202020204" pitchFamily="34" charset="0"/>
                <a:cs typeface="Times New Roman" panose="02020603050405020304" pitchFamily="18" charset="0"/>
              </a:rPr>
              <a:t>thầm chú giải SGK </a:t>
            </a:r>
            <a:r>
              <a:rPr lang="pt-BR" sz="4000" dirty="0" smtClean="0">
                <a:latin typeface="Times New Roman" panose="02020603050405020304" pitchFamily="18" charset="0"/>
                <a:ea typeface="Arial" panose="020B0604020202020204" pitchFamily="34" charset="0"/>
                <a:cs typeface="Times New Roman" panose="02020603050405020304" pitchFamily="18" charset="0"/>
              </a:rPr>
              <a:t>và </a:t>
            </a:r>
            <a:r>
              <a:rPr lang="pt-BR" sz="4000" dirty="0">
                <a:latin typeface="Times New Roman" panose="02020603050405020304" pitchFamily="18" charset="0"/>
                <a:ea typeface="Arial" panose="020B0604020202020204" pitchFamily="34" charset="0"/>
                <a:cs typeface="Times New Roman" panose="02020603050405020304" pitchFamily="18" charset="0"/>
              </a:rPr>
              <a:t>giải nghĩa các từ </a:t>
            </a:r>
            <a:r>
              <a:rPr lang="pt-BR" sz="4000" dirty="0" smtClean="0">
                <a:latin typeface="Times New Roman" panose="02020603050405020304" pitchFamily="18" charset="0"/>
                <a:ea typeface="Arial" panose="020B0604020202020204" pitchFamily="34" charset="0"/>
                <a:cs typeface="Times New Roman" panose="02020603050405020304" pitchFamily="18" charset="0"/>
              </a:rPr>
              <a:t>khó</a:t>
            </a:r>
            <a:r>
              <a:rPr lang="pt-BR" sz="4000" dirty="0">
                <a:latin typeface="Times New Roman" panose="02020603050405020304" pitchFamily="18" charset="0"/>
                <a:ea typeface="Arial" panose="020B060402020202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4000" dirty="0" smtClean="0">
                <a:latin typeface="Times New Roman" panose="02020603050405020304" pitchFamily="18" charset="0"/>
                <a:ea typeface="Arial" panose="020B0604020202020204" pitchFamily="34" charset="0"/>
                <a:cs typeface="Times New Roman" panose="02020603050405020304" pitchFamily="18" charset="0"/>
              </a:rPr>
              <a:t> +</a:t>
            </a:r>
            <a:r>
              <a:rPr lang="pt-BR" sz="4000" b="1" dirty="0" smtClean="0">
                <a:latin typeface="Times New Roman" panose="02020603050405020304" pitchFamily="18" charset="0"/>
                <a:ea typeface="Arial" panose="020B0604020202020204" pitchFamily="34" charset="0"/>
                <a:cs typeface="Times New Roman" panose="02020603050405020304" pitchFamily="18" charset="0"/>
              </a:rPr>
              <a:t>Việc 4</a:t>
            </a:r>
            <a:r>
              <a:rPr lang="pt-BR" sz="4000" dirty="0" smtClean="0">
                <a:latin typeface="Times New Roman" panose="02020603050405020304" pitchFamily="18" charset="0"/>
                <a:ea typeface="Arial" panose="020B0604020202020204" pitchFamily="34" charset="0"/>
                <a:cs typeface="Times New Roman" panose="02020603050405020304" pitchFamily="18" charset="0"/>
              </a:rPr>
              <a:t>: Đọc </a:t>
            </a:r>
            <a:r>
              <a:rPr lang="pt-BR" sz="4000" dirty="0">
                <a:latin typeface="Times New Roman" panose="02020603050405020304" pitchFamily="18" charset="0"/>
                <a:ea typeface="Arial" panose="020B0604020202020204" pitchFamily="34" charset="0"/>
                <a:cs typeface="Times New Roman" panose="02020603050405020304" pitchFamily="18" charset="0"/>
              </a:rPr>
              <a:t>cho nhau </a:t>
            </a:r>
            <a:r>
              <a:rPr lang="pt-BR" sz="4000" dirty="0" smtClean="0">
                <a:latin typeface="Times New Roman" panose="02020603050405020304" pitchFamily="18" charset="0"/>
                <a:ea typeface="Arial" panose="020B0604020202020204" pitchFamily="34" charset="0"/>
                <a:cs typeface="Times New Roman" panose="02020603050405020304" pitchFamily="18" charset="0"/>
              </a:rPr>
              <a:t>nghe từng khổ thơ và cả bài thơ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8404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863</TotalTime>
  <Words>237</Words>
  <Application>Microsoft Office PowerPoint</Application>
  <PresentationFormat>Widescreen</PresentationFormat>
  <Paragraphs>47</Paragraphs>
  <Slides>15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微软雅黑</vt:lpstr>
      <vt:lpstr>Arial</vt:lpstr>
      <vt:lpstr>Calibri</vt:lpstr>
      <vt:lpstr>Cambria</vt:lpstr>
      <vt:lpstr>等线</vt:lpstr>
      <vt:lpstr>等线 Light</vt:lpstr>
      <vt:lpstr>Times New Roman</vt:lpstr>
      <vt:lpstr>UTM Avo</vt:lpstr>
      <vt:lpstr>UVN Banh Mi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Huong Thao - 0972115126</dc:creator>
  <cp:keywords>Thy Tho</cp:keywords>
  <dc:description>U</dc:description>
  <cp:lastModifiedBy>Admin</cp:lastModifiedBy>
  <cp:revision>175</cp:revision>
  <dcterms:created xsi:type="dcterms:W3CDTF">2017-06-20T06:33:06Z</dcterms:created>
  <dcterms:modified xsi:type="dcterms:W3CDTF">2025-01-19T21:48:03Z</dcterms:modified>
  <cp:category>T</cp:category>
  <cp:version>K28</cp:version>
</cp:coreProperties>
</file>