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92" r:id="rId4"/>
    <p:sldId id="293" r:id="rId5"/>
    <p:sldId id="286" r:id="rId6"/>
    <p:sldId id="261" r:id="rId7"/>
    <p:sldId id="273" r:id="rId8"/>
    <p:sldId id="290" r:id="rId9"/>
    <p:sldId id="291" r:id="rId10"/>
    <p:sldId id="269" r:id="rId11"/>
    <p:sldId id="267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79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58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5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05492"/>
            <a:ext cx="9839797" cy="416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1752600" y="1943100"/>
            <a:ext cx="15316200" cy="6384707"/>
          </a:xfrm>
          <a:custGeom>
            <a:avLst/>
            <a:gdLst/>
            <a:ahLst/>
            <a:cxnLst/>
            <a:rect l="l" t="t" r="r" b="b"/>
            <a:pathLst>
              <a:path w="1718525" h="1799575">
                <a:moveTo>
                  <a:pt x="146050" y="1799575"/>
                </a:moveTo>
                <a:lnTo>
                  <a:pt x="1572475" y="1799575"/>
                </a:lnTo>
                <a:cubicBezTo>
                  <a:pt x="1652485" y="1799575"/>
                  <a:pt x="1718525" y="1733535"/>
                  <a:pt x="1718525" y="1653525"/>
                </a:cubicBezTo>
                <a:lnTo>
                  <a:pt x="1718525" y="146050"/>
                </a:lnTo>
                <a:cubicBezTo>
                  <a:pt x="1718525" y="66040"/>
                  <a:pt x="1652485" y="0"/>
                  <a:pt x="1572475" y="0"/>
                </a:cubicBezTo>
                <a:lnTo>
                  <a:pt x="146050" y="0"/>
                </a:lnTo>
                <a:cubicBezTo>
                  <a:pt x="66040" y="0"/>
                  <a:pt x="0" y="66040"/>
                  <a:pt x="0" y="146050"/>
                </a:cubicBezTo>
                <a:lnTo>
                  <a:pt x="0" y="1653525"/>
                </a:lnTo>
                <a:cubicBezTo>
                  <a:pt x="0" y="1734805"/>
                  <a:pt x="66040" y="1799575"/>
                  <a:pt x="146050" y="1799575"/>
                </a:cubicBezTo>
                <a:close/>
              </a:path>
            </a:pathLst>
          </a:custGeom>
          <a:solidFill>
            <a:srgbClr val="FFF3ED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4EEAC-6808-1377-5A51-6560784A6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85900"/>
            <a:ext cx="15697200" cy="77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67400" y="1257300"/>
            <a:ext cx="2946248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86800" y="1104900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20200" y="1638300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rot="5400000">
            <a:off x="9249390" y="16150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5257800" y="1930042"/>
            <a:ext cx="12801600" cy="7162613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29648" y="146724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85800" y="5273391"/>
            <a:ext cx="3325463" cy="4997280"/>
          </a:xfrm>
          <a:custGeom>
            <a:avLst/>
            <a:gdLst/>
            <a:ahLst/>
            <a:cxnLst/>
            <a:rect l="l" t="t" r="r" b="b"/>
            <a:pathLst>
              <a:path w="3325463" h="4997280">
                <a:moveTo>
                  <a:pt x="0" y="0"/>
                </a:moveTo>
                <a:lnTo>
                  <a:pt x="3325462" y="0"/>
                </a:lnTo>
                <a:lnTo>
                  <a:pt x="3325462" y="4997280"/>
                </a:lnTo>
                <a:lnTo>
                  <a:pt x="0" y="4997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324600" y="2697971"/>
            <a:ext cx="105156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vi-VN" sz="48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Để thực hiện các phép tính với máy tính cầm tay, ta bấm các phím lần lượt như sau: </a:t>
            </a:r>
            <a:r>
              <a:rPr lang="en-US" sz="4800" b="1" dirty="0" err="1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Trước</a:t>
            </a:r>
            <a:r>
              <a:rPr lang="en-US" sz="4800" b="1" dirty="0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4800" b="1" dirty="0" err="1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tiên</a:t>
            </a:r>
            <a:r>
              <a:rPr lang="en-US" sz="4800" b="1" dirty="0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4800" b="1" dirty="0" err="1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mở</a:t>
            </a:r>
            <a:r>
              <a:rPr lang="en-US" sz="4800" b="1" dirty="0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4800" b="1" dirty="0" err="1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máy</a:t>
            </a:r>
            <a:r>
              <a:rPr lang="en-US" sz="4800" b="1" dirty="0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4800" b="1" dirty="0" err="1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ấn</a:t>
            </a:r>
            <a:r>
              <a:rPr lang="en-US" sz="4800" b="1" dirty="0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4800" b="1" dirty="0" err="1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phím</a:t>
            </a:r>
            <a:r>
              <a:rPr lang="en-US" sz="4800" b="1" dirty="0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on/AC</a:t>
            </a:r>
            <a:endParaRPr lang="vi-VN" sz="4800" b="1" dirty="0">
              <a:solidFill>
                <a:srgbClr val="704430"/>
              </a:solidFill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nhất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phép tính (+, -, x, :)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hai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=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Sau đó đọc kết quả xuất hiện trên màn hình.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9F8418-693E-ABEB-537F-FBDD31B9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3162300"/>
            <a:ext cx="6431837" cy="242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CD7383-7F3A-F735-E5B5-5EAC8414B3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19500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lang="en-US" sz="4800" b="1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52700"/>
            <a:ext cx="9296400" cy="1933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A75638-53AA-03F7-536A-5A6EFDC0832B}"/>
              </a:ext>
            </a:extLst>
          </p:cNvPr>
          <p:cNvSpPr txBox="1"/>
          <p:nvPr/>
        </p:nvSpPr>
        <p:spPr>
          <a:xfrm>
            <a:off x="1524000" y="4762500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27B80-ABE0-8DFA-9B7A-648A0D28EC7E}"/>
              </a:ext>
            </a:extLst>
          </p:cNvPr>
          <p:cNvSpPr/>
          <p:nvPr/>
        </p:nvSpPr>
        <p:spPr>
          <a:xfrm>
            <a:off x="13639800" y="2781300"/>
            <a:ext cx="1447800" cy="1447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077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8A811-5826-0663-B2D1-9D586992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05100"/>
            <a:ext cx="12877800" cy="6295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A0F3D-EA61-1DE5-2B77-23309FC1ECB2}"/>
              </a:ext>
            </a:extLst>
          </p:cNvPr>
          <p:cNvSpPr txBox="1"/>
          <p:nvPr/>
        </p:nvSpPr>
        <p:spPr>
          <a:xfrm>
            <a:off x="3657600" y="34671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+ 2 x 3 = 11</a:t>
            </a:r>
          </a:p>
        </p:txBody>
      </p:sp>
    </p:spTree>
    <p:extLst>
      <p:ext uri="{BB962C8B-B14F-4D97-AF65-F5344CB8AC3E}">
        <p14:creationId xmlns:p14="http://schemas.microsoft.com/office/powerpoint/2010/main" val="25787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2266122" y="4686299"/>
            <a:ext cx="5887278" cy="3593879"/>
          </a:xfrm>
          <a:custGeom>
            <a:avLst/>
            <a:gdLst/>
            <a:ahLst/>
            <a:cxnLst/>
            <a:rect l="l" t="t" r="r" b="b"/>
            <a:pathLst>
              <a:path w="6206750" h="3747326">
                <a:moveTo>
                  <a:pt x="0" y="0"/>
                </a:moveTo>
                <a:lnTo>
                  <a:pt x="6206750" y="0"/>
                </a:lnTo>
                <a:lnTo>
                  <a:pt x="6206750" y="3747325"/>
                </a:lnTo>
                <a:lnTo>
                  <a:pt x="0" y="3747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8563340" y="4742278"/>
            <a:ext cx="7573542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Về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nhà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: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hành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sử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dụng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máy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cầm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tay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để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các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tình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huống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trong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tiễn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176</Words>
  <Application>Microsoft Office PowerPoint</Application>
  <PresentationFormat>Custom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Marykate</vt:lpstr>
      <vt:lpstr>Nunito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43</cp:revision>
  <dcterms:created xsi:type="dcterms:W3CDTF">2006-08-16T00:00:00Z</dcterms:created>
  <dcterms:modified xsi:type="dcterms:W3CDTF">2025-02-11T02:11:03Z</dcterms:modified>
  <dc:identifier>DAGXpVHRm8M</dc:identifier>
</cp:coreProperties>
</file>